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1"/>
  </p:notesMasterIdLst>
  <p:sldIdLst>
    <p:sldId id="256" r:id="rId3"/>
    <p:sldId id="257" r:id="rId4"/>
    <p:sldId id="258" r:id="rId5"/>
    <p:sldId id="269" r:id="rId6"/>
    <p:sldId id="270" r:id="rId7"/>
    <p:sldId id="271" r:id="rId8"/>
    <p:sldId id="272" r:id="rId9"/>
    <p:sldId id="273" r:id="rId10"/>
    <p:sldId id="265" r:id="rId11"/>
    <p:sldId id="274" r:id="rId12"/>
    <p:sldId id="275" r:id="rId13"/>
    <p:sldId id="276" r:id="rId14"/>
    <p:sldId id="277" r:id="rId15"/>
    <p:sldId id="278" r:id="rId16"/>
    <p:sldId id="266" r:id="rId17"/>
    <p:sldId id="279" r:id="rId18"/>
    <p:sldId id="280" r:id="rId19"/>
    <p:sldId id="281" r:id="rId20"/>
    <p:sldId id="282" r:id="rId21"/>
    <p:sldId id="283" r:id="rId22"/>
    <p:sldId id="267" r:id="rId23"/>
    <p:sldId id="284" r:id="rId24"/>
    <p:sldId id="285" r:id="rId25"/>
    <p:sldId id="286" r:id="rId26"/>
    <p:sldId id="287" r:id="rId27"/>
    <p:sldId id="288" r:id="rId28"/>
    <p:sldId id="26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7FC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876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427FC1"/>
            </a:solidFill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cat>
            <c:strRef>
              <c:f>Sheet1!$A$2:$A$8</c:f>
              <c:strCache>
                <c:ptCount val="7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  <c:pt idx="5">
                  <c:v>类别 6</c:v>
                </c:pt>
                <c:pt idx="6">
                  <c:v>类别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2.5</c:v>
                </c:pt>
                <c:pt idx="1">
                  <c:v>4</c:v>
                </c:pt>
                <c:pt idx="2">
                  <c:v>3.5</c:v>
                </c:pt>
                <c:pt idx="3">
                  <c:v>2.5</c:v>
                </c:pt>
                <c:pt idx="4">
                  <c:v>4.5</c:v>
                </c:pt>
                <c:pt idx="5">
                  <c:v>4</c:v>
                </c:pt>
                <c:pt idx="6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617509536"/>
        <c:axId val="617507856"/>
      </c:barChart>
      <c:catAx>
        <c:axId val="6175095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617507856"/>
        <c:crosses val="autoZero"/>
        <c:auto val="1"/>
        <c:lblAlgn val="ctr"/>
        <c:lblOffset val="100"/>
        <c:noMultiLvlLbl val="0"/>
      </c:catAx>
      <c:valAx>
        <c:axId val="617507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17509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81914370078701E-2"/>
          <c:y val="4.5560820225124102E-2"/>
          <c:w val="0.94583058562992095"/>
          <c:h val="0.85325221362783399"/>
        </c:manualLayout>
      </c:layout>
      <c:barChart>
        <c:barDir val="col"/>
        <c:grouping val="percent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427FC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17505616"/>
        <c:axId val="617506176"/>
      </c:barChart>
      <c:catAx>
        <c:axId val="617505616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/>
          </a:p>
        </c:txPr>
        <c:crossAx val="617506176"/>
        <c:crosses val="autoZero"/>
        <c:auto val="1"/>
        <c:lblAlgn val="ctr"/>
        <c:lblOffset val="100"/>
        <c:noMultiLvlLbl val="0"/>
      </c:catAx>
      <c:valAx>
        <c:axId val="61750617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/>
          </a:p>
        </c:txPr>
        <c:crossAx val="617505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0" i="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2CF28-91D2-43DA-934F-2E438536D9BB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5EF4A-9270-43BB-A9DD-6E7EA69F3E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727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FC837-49DF-4AA0-8981-3CE802FF055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855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21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AF021-C975-47EB-9765-E80094CFEF73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8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6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239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78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65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85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05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52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41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70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82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22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130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75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84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37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62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91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58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1999" cy="3022599"/>
          </a:xfrm>
          <a:custGeom>
            <a:avLst/>
            <a:gdLst>
              <a:gd name="connsiteX0" fmla="*/ 0 w 12191999"/>
              <a:gd name="connsiteY0" fmla="*/ 0 h 3022599"/>
              <a:gd name="connsiteX1" fmla="*/ 12191999 w 12191999"/>
              <a:gd name="connsiteY1" fmla="*/ 0 h 3022599"/>
              <a:gd name="connsiteX2" fmla="*/ 12191999 w 12191999"/>
              <a:gd name="connsiteY2" fmla="*/ 3022599 h 3022599"/>
              <a:gd name="connsiteX3" fmla="*/ 0 w 12191999"/>
              <a:gd name="connsiteY3" fmla="*/ 3022599 h 302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022599">
                <a:moveTo>
                  <a:pt x="0" y="0"/>
                </a:moveTo>
                <a:lnTo>
                  <a:pt x="12191999" y="0"/>
                </a:lnTo>
                <a:lnTo>
                  <a:pt x="12191999" y="3022599"/>
                </a:lnTo>
                <a:lnTo>
                  <a:pt x="0" y="30225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40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302933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680200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13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1035169"/>
            <a:ext cx="3048000" cy="2432649"/>
          </a:xfrm>
          <a:custGeom>
            <a:avLst/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3048000" y="1035169"/>
            <a:ext cx="3048000" cy="2432649"/>
          </a:xfrm>
          <a:custGeom>
            <a:avLst/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1035169"/>
            <a:ext cx="3048000" cy="2432649"/>
          </a:xfrm>
          <a:custGeom>
            <a:avLst/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9144000" y="1035169"/>
            <a:ext cx="3048000" cy="2432649"/>
          </a:xfrm>
          <a:custGeom>
            <a:avLst/>
            <a:gdLst>
              <a:gd name="connsiteX0" fmla="*/ 0 w 3048000"/>
              <a:gd name="connsiteY0" fmla="*/ 0 h 2432649"/>
              <a:gd name="connsiteX1" fmla="*/ 3048000 w 3048000"/>
              <a:gd name="connsiteY1" fmla="*/ 0 h 2432649"/>
              <a:gd name="connsiteX2" fmla="*/ 3048000 w 3048000"/>
              <a:gd name="connsiteY2" fmla="*/ 2432649 h 2432649"/>
              <a:gd name="connsiteX3" fmla="*/ 0 w 3048000"/>
              <a:gd name="connsiteY3" fmla="*/ 2432649 h 24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432649">
                <a:moveTo>
                  <a:pt x="0" y="0"/>
                </a:moveTo>
                <a:lnTo>
                  <a:pt x="3048000" y="0"/>
                </a:lnTo>
                <a:lnTo>
                  <a:pt x="3048000" y="2432649"/>
                </a:lnTo>
                <a:lnTo>
                  <a:pt x="0" y="2432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86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1231" y="1183988"/>
            <a:ext cx="6828572" cy="4313626"/>
          </a:xfrm>
          <a:custGeom>
            <a:avLst/>
            <a:gdLst>
              <a:gd name="connsiteX0" fmla="*/ 0 w 6828572"/>
              <a:gd name="connsiteY0" fmla="*/ 0 h 4313626"/>
              <a:gd name="connsiteX1" fmla="*/ 6828572 w 6828572"/>
              <a:gd name="connsiteY1" fmla="*/ 0 h 4313626"/>
              <a:gd name="connsiteX2" fmla="*/ 6828572 w 6828572"/>
              <a:gd name="connsiteY2" fmla="*/ 4313626 h 4313626"/>
              <a:gd name="connsiteX3" fmla="*/ 0 w 6828572"/>
              <a:gd name="connsiteY3" fmla="*/ 4313626 h 431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8572" h="4313626">
                <a:moveTo>
                  <a:pt x="0" y="0"/>
                </a:moveTo>
                <a:lnTo>
                  <a:pt x="6828572" y="0"/>
                </a:lnTo>
                <a:lnTo>
                  <a:pt x="6828572" y="4313626"/>
                </a:lnTo>
                <a:lnTo>
                  <a:pt x="0" y="4313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6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673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349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825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98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25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89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162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54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39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E7D32-44C5-4354-9067-2BF61382E6B1}" type="datetimeFigureOut">
              <a:rPr lang="zh-CN" altLang="en-US" smtClean="0"/>
              <a:t>2017/2/14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92971-6110-4FDD-80E3-6B4B748C91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D4868-21EF-4091-9132-3AF6A19EA2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CA79D-50CF-444C-824C-EB09DF07D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9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5.jp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2.jpeg"/><Relationship Id="rId4" Type="http://schemas.openxmlformats.org/officeDocument/2006/relationships/hyperlink" Target="http://www.rapidesign.cn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29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68308" y="4529797"/>
            <a:ext cx="69099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8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企业商务</a:t>
            </a:r>
            <a:r>
              <a:rPr lang="zh-CN" altLang="en-US" sz="5800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计划书</a:t>
            </a:r>
            <a:r>
              <a:rPr lang="zh-CN" altLang="en-US" sz="5800" dirty="0" smtClean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模板</a:t>
            </a:r>
            <a:endParaRPr lang="zh-CN" altLang="en-US" sz="5800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01321" y="5539614"/>
            <a:ext cx="6615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年终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总结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商务计划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工作汇报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广告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提案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07863" y="5525966"/>
            <a:ext cx="6609094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15724" y="6126867"/>
            <a:ext cx="2190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698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91" name="图片 9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9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41480" y="1824755"/>
            <a:ext cx="1512168" cy="1512168"/>
            <a:chOff x="5355128" y="1607794"/>
            <a:chExt cx="1512168" cy="1512168"/>
          </a:xfrm>
          <a:solidFill>
            <a:srgbClr val="427FC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对角圆角矩形 2"/>
            <p:cNvSpPr/>
            <p:nvPr/>
          </p:nvSpPr>
          <p:spPr>
            <a:xfrm rot="8100000">
              <a:off x="5355128" y="1607794"/>
              <a:ext cx="1512168" cy="1512168"/>
            </a:xfrm>
            <a:prstGeom prst="round2DiagRect">
              <a:avLst>
                <a:gd name="adj1" fmla="val 31381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对角圆角矩形 3"/>
            <p:cNvSpPr/>
            <p:nvPr/>
          </p:nvSpPr>
          <p:spPr>
            <a:xfrm rot="8100000">
              <a:off x="5478822" y="1731488"/>
              <a:ext cx="1264780" cy="1264780"/>
            </a:xfrm>
            <a:prstGeom prst="round2DiagRect">
              <a:avLst>
                <a:gd name="adj1" fmla="val 31381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5400000">
            <a:off x="6410254" y="2891897"/>
            <a:ext cx="1512168" cy="1512168"/>
            <a:chOff x="5355128" y="1607794"/>
            <a:chExt cx="1512168" cy="1512168"/>
          </a:xfrm>
          <a:solidFill>
            <a:srgbClr val="427FC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对角圆角矩形 5"/>
            <p:cNvSpPr/>
            <p:nvPr/>
          </p:nvSpPr>
          <p:spPr>
            <a:xfrm rot="8100000">
              <a:off x="5355128" y="1607794"/>
              <a:ext cx="1512168" cy="1512168"/>
            </a:xfrm>
            <a:prstGeom prst="round2DiagRect">
              <a:avLst>
                <a:gd name="adj1" fmla="val 31381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对角圆角矩形 6"/>
            <p:cNvSpPr/>
            <p:nvPr/>
          </p:nvSpPr>
          <p:spPr>
            <a:xfrm rot="8100000">
              <a:off x="5478822" y="1731488"/>
              <a:ext cx="1264780" cy="1264780"/>
            </a:xfrm>
            <a:prstGeom prst="round2DiagRect">
              <a:avLst>
                <a:gd name="adj1" fmla="val 31381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10800000">
            <a:off x="5341481" y="3959854"/>
            <a:ext cx="1512168" cy="1512168"/>
            <a:chOff x="5355128" y="1607794"/>
            <a:chExt cx="1512168" cy="1512168"/>
          </a:xfrm>
          <a:solidFill>
            <a:srgbClr val="427FC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对角圆角矩形 8"/>
            <p:cNvSpPr/>
            <p:nvPr/>
          </p:nvSpPr>
          <p:spPr>
            <a:xfrm rot="8100000">
              <a:off x="5355128" y="1607794"/>
              <a:ext cx="1512168" cy="1512168"/>
            </a:xfrm>
            <a:prstGeom prst="round2DiagRect">
              <a:avLst>
                <a:gd name="adj1" fmla="val 31381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对角圆角矩形 9"/>
            <p:cNvSpPr/>
            <p:nvPr/>
          </p:nvSpPr>
          <p:spPr>
            <a:xfrm rot="8100000">
              <a:off x="5478822" y="1731488"/>
              <a:ext cx="1264780" cy="1264780"/>
            </a:xfrm>
            <a:prstGeom prst="round2DiagRect">
              <a:avLst>
                <a:gd name="adj1" fmla="val 31381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rot="16200000">
            <a:off x="4271961" y="2891899"/>
            <a:ext cx="1512168" cy="1512168"/>
            <a:chOff x="5355128" y="1607794"/>
            <a:chExt cx="1512168" cy="1512168"/>
          </a:xfrm>
          <a:solidFill>
            <a:srgbClr val="427FC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对角圆角矩形 11"/>
            <p:cNvSpPr/>
            <p:nvPr/>
          </p:nvSpPr>
          <p:spPr>
            <a:xfrm rot="8100000">
              <a:off x="5355128" y="1607794"/>
              <a:ext cx="1512168" cy="1512168"/>
            </a:xfrm>
            <a:prstGeom prst="round2DiagRect">
              <a:avLst>
                <a:gd name="adj1" fmla="val 31381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对角圆角矩形 12"/>
            <p:cNvSpPr/>
            <p:nvPr/>
          </p:nvSpPr>
          <p:spPr>
            <a:xfrm rot="8100000">
              <a:off x="5478822" y="1731488"/>
              <a:ext cx="1264780" cy="1264780"/>
            </a:xfrm>
            <a:prstGeom prst="round2DiagRect">
              <a:avLst>
                <a:gd name="adj1" fmla="val 31381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矩形 15"/>
          <p:cNvSpPr/>
          <p:nvPr/>
        </p:nvSpPr>
        <p:spPr>
          <a:xfrm rot="2700000">
            <a:off x="5588639" y="3858763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0" y="0"/>
                </a:moveTo>
                <a:lnTo>
                  <a:pt x="1016000" y="0"/>
                </a:lnTo>
                <a:cubicBezTo>
                  <a:pt x="1016000" y="561121"/>
                  <a:pt x="561121" y="1016000"/>
                  <a:pt x="0" y="101600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 rot="2700000">
            <a:off x="6307058" y="3140344"/>
            <a:ext cx="1016000" cy="1016001"/>
          </a:xfrm>
          <a:custGeom>
            <a:avLst/>
            <a:gdLst/>
            <a:ahLst/>
            <a:cxnLst/>
            <a:rect l="l" t="t" r="r" b="b"/>
            <a:pathLst>
              <a:path w="1016000" h="1016001">
                <a:moveTo>
                  <a:pt x="0" y="0"/>
                </a:moveTo>
                <a:cubicBezTo>
                  <a:pt x="561121" y="0"/>
                  <a:pt x="1016000" y="454879"/>
                  <a:pt x="1016000" y="1016000"/>
                </a:cubicBezTo>
                <a:lnTo>
                  <a:pt x="1016000" y="1016001"/>
                </a:lnTo>
                <a:lnTo>
                  <a:pt x="0" y="10160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椭圆 17"/>
          <p:cNvSpPr/>
          <p:nvPr/>
        </p:nvSpPr>
        <p:spPr>
          <a:xfrm rot="2700000">
            <a:off x="4870218" y="3140345"/>
            <a:ext cx="1016000" cy="1015998"/>
          </a:xfrm>
          <a:custGeom>
            <a:avLst/>
            <a:gdLst/>
            <a:ahLst/>
            <a:cxnLst/>
            <a:rect l="l" t="t" r="r" b="b"/>
            <a:pathLst>
              <a:path w="1016000" h="1015998">
                <a:moveTo>
                  <a:pt x="0" y="0"/>
                </a:moveTo>
                <a:lnTo>
                  <a:pt x="1016000" y="0"/>
                </a:lnTo>
                <a:lnTo>
                  <a:pt x="1016000" y="1015998"/>
                </a:lnTo>
                <a:cubicBezTo>
                  <a:pt x="454880" y="1015998"/>
                  <a:pt x="1" y="561120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 rot="2700000">
            <a:off x="5588639" y="2421923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1016000" y="0"/>
                </a:moveTo>
                <a:lnTo>
                  <a:pt x="1016000" y="1016000"/>
                </a:lnTo>
                <a:lnTo>
                  <a:pt x="0" y="1016000"/>
                </a:lnTo>
                <a:cubicBezTo>
                  <a:pt x="0" y="454879"/>
                  <a:pt x="454879" y="0"/>
                  <a:pt x="1016000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899472" y="3454033"/>
            <a:ext cx="381000" cy="381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5715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846132" y="3400693"/>
            <a:ext cx="487680" cy="4876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TextBox 36"/>
          <p:cNvSpPr txBox="1"/>
          <p:nvPr/>
        </p:nvSpPr>
        <p:spPr>
          <a:xfrm>
            <a:off x="5837830" y="2654280"/>
            <a:ext cx="476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mpact" pitchFamily="34" charset="0"/>
              </a:rPr>
              <a:t>S</a:t>
            </a:r>
            <a:endParaRPr lang="zh-CN" altLang="en-US" sz="44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mpact" pitchFamily="34" charset="0"/>
            </a:endParaRPr>
          </a:p>
        </p:txBody>
      </p:sp>
      <p:sp>
        <p:nvSpPr>
          <p:cNvPr id="22" name="TextBox 38"/>
          <p:cNvSpPr txBox="1"/>
          <p:nvPr/>
        </p:nvSpPr>
        <p:spPr>
          <a:xfrm>
            <a:off x="6365570" y="3234605"/>
            <a:ext cx="644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mpact" pitchFamily="34" charset="0"/>
              </a:rPr>
              <a:t>W</a:t>
            </a:r>
            <a:endParaRPr lang="zh-CN" altLang="en-US" sz="44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mpact" pitchFamily="34" charset="0"/>
            </a:endParaRPr>
          </a:p>
        </p:txBody>
      </p:sp>
      <p:sp>
        <p:nvSpPr>
          <p:cNvPr id="23" name="TextBox 39"/>
          <p:cNvSpPr txBox="1"/>
          <p:nvPr/>
        </p:nvSpPr>
        <p:spPr>
          <a:xfrm>
            <a:off x="5829815" y="3867964"/>
            <a:ext cx="4924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mpact" pitchFamily="34" charset="0"/>
              </a:rPr>
              <a:t>O</a:t>
            </a:r>
            <a:endParaRPr lang="zh-CN" altLang="en-US" sz="44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mpact" pitchFamily="34" charset="0"/>
            </a:endParaRPr>
          </a:p>
        </p:txBody>
      </p:sp>
      <p:sp>
        <p:nvSpPr>
          <p:cNvPr id="24" name="TextBox 40"/>
          <p:cNvSpPr txBox="1"/>
          <p:nvPr/>
        </p:nvSpPr>
        <p:spPr>
          <a:xfrm>
            <a:off x="5298783" y="3234952"/>
            <a:ext cx="444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mpact" pitchFamily="34" charset="0"/>
              </a:rPr>
              <a:t>T</a:t>
            </a:r>
            <a:endParaRPr lang="zh-CN" altLang="en-US" sz="44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mpact" pitchFamily="34" charset="0"/>
            </a:endParaRPr>
          </a:p>
        </p:txBody>
      </p:sp>
      <p:sp>
        <p:nvSpPr>
          <p:cNvPr id="25" name="Freeform 106"/>
          <p:cNvSpPr>
            <a:spLocks noEditPoints="1"/>
          </p:cNvSpPr>
          <p:nvPr/>
        </p:nvSpPr>
        <p:spPr bwMode="auto">
          <a:xfrm>
            <a:off x="5894800" y="2038880"/>
            <a:ext cx="427458" cy="427458"/>
          </a:xfrm>
          <a:custGeom>
            <a:avLst/>
            <a:gdLst>
              <a:gd name="T0" fmla="*/ 43 w 104"/>
              <a:gd name="T1" fmla="*/ 27 h 104"/>
              <a:gd name="T2" fmla="*/ 63 w 104"/>
              <a:gd name="T3" fmla="*/ 56 h 104"/>
              <a:gd name="T4" fmla="*/ 43 w 104"/>
              <a:gd name="T5" fmla="*/ 56 h 104"/>
              <a:gd name="T6" fmla="*/ 52 w 104"/>
              <a:gd name="T7" fmla="*/ 0 h 104"/>
              <a:gd name="T8" fmla="*/ 0 w 104"/>
              <a:gd name="T9" fmla="*/ 52 h 104"/>
              <a:gd name="T10" fmla="*/ 52 w 104"/>
              <a:gd name="T11" fmla="*/ 104 h 104"/>
              <a:gd name="T12" fmla="*/ 104 w 104"/>
              <a:gd name="T13" fmla="*/ 52 h 104"/>
              <a:gd name="T14" fmla="*/ 52 w 104"/>
              <a:gd name="T15" fmla="*/ 0 h 104"/>
              <a:gd name="T16" fmla="*/ 52 w 104"/>
              <a:gd name="T17" fmla="*/ 9 h 104"/>
              <a:gd name="T18" fmla="*/ 9 w 104"/>
              <a:gd name="T19" fmla="*/ 52 h 104"/>
              <a:gd name="T20" fmla="*/ 52 w 104"/>
              <a:gd name="T21" fmla="*/ 95 h 104"/>
              <a:gd name="T22" fmla="*/ 95 w 104"/>
              <a:gd name="T23" fmla="*/ 52 h 104"/>
              <a:gd name="T24" fmla="*/ 24 w 104"/>
              <a:gd name="T25" fmla="*/ 64 h 104"/>
              <a:gd name="T26" fmla="*/ 28 w 104"/>
              <a:gd name="T27" fmla="*/ 55 h 104"/>
              <a:gd name="T28" fmla="*/ 22 w 104"/>
              <a:gd name="T29" fmla="*/ 49 h 104"/>
              <a:gd name="T30" fmla="*/ 28 w 104"/>
              <a:gd name="T31" fmla="*/ 43 h 104"/>
              <a:gd name="T32" fmla="*/ 27 w 104"/>
              <a:gd name="T33" fmla="*/ 34 h 104"/>
              <a:gd name="T34" fmla="*/ 33 w 104"/>
              <a:gd name="T35" fmla="*/ 28 h 104"/>
              <a:gd name="T36" fmla="*/ 41 w 104"/>
              <a:gd name="T37" fmla="*/ 29 h 104"/>
              <a:gd name="T38" fmla="*/ 47 w 104"/>
              <a:gd name="T39" fmla="*/ 22 h 104"/>
              <a:gd name="T40" fmla="*/ 54 w 104"/>
              <a:gd name="T41" fmla="*/ 26 h 104"/>
              <a:gd name="T42" fmla="*/ 62 w 104"/>
              <a:gd name="T43" fmla="*/ 23 h 104"/>
              <a:gd name="T44" fmla="*/ 66 w 104"/>
              <a:gd name="T45" fmla="*/ 30 h 104"/>
              <a:gd name="T46" fmla="*/ 74 w 104"/>
              <a:gd name="T47" fmla="*/ 30 h 104"/>
              <a:gd name="T48" fmla="*/ 70 w 104"/>
              <a:gd name="T49" fmla="*/ 34 h 104"/>
              <a:gd name="T50" fmla="*/ 79 w 104"/>
              <a:gd name="T51" fmla="*/ 37 h 104"/>
              <a:gd name="T52" fmla="*/ 76 w 104"/>
              <a:gd name="T53" fmla="*/ 46 h 104"/>
              <a:gd name="T54" fmla="*/ 83 w 104"/>
              <a:gd name="T55" fmla="*/ 52 h 104"/>
              <a:gd name="T56" fmla="*/ 75 w 104"/>
              <a:gd name="T57" fmla="*/ 58 h 104"/>
              <a:gd name="T58" fmla="*/ 78 w 104"/>
              <a:gd name="T59" fmla="*/ 68 h 104"/>
              <a:gd name="T60" fmla="*/ 90 w 104"/>
              <a:gd name="T61" fmla="*/ 52 h 104"/>
              <a:gd name="T62" fmla="*/ 52 w 104"/>
              <a:gd name="T63" fmla="*/ 15 h 104"/>
              <a:gd name="T64" fmla="*/ 15 w 104"/>
              <a:gd name="T65" fmla="*/ 52 h 104"/>
              <a:gd name="T66" fmla="*/ 27 w 104"/>
              <a:gd name="T67" fmla="*/ 70 h 104"/>
              <a:gd name="T68" fmla="*/ 33 w 104"/>
              <a:gd name="T69" fmla="*/ 67 h 104"/>
              <a:gd name="T70" fmla="*/ 24 w 104"/>
              <a:gd name="T71" fmla="*/ 64 h 104"/>
              <a:gd name="T72" fmla="*/ 48 w 104"/>
              <a:gd name="T73" fmla="*/ 56 h 104"/>
              <a:gd name="T74" fmla="*/ 58 w 104"/>
              <a:gd name="T75" fmla="*/ 5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4" h="104">
                <a:moveTo>
                  <a:pt x="45" y="50"/>
                </a:moveTo>
                <a:cubicBezTo>
                  <a:pt x="43" y="27"/>
                  <a:pt x="43" y="27"/>
                  <a:pt x="43" y="27"/>
                </a:cubicBezTo>
                <a:cubicBezTo>
                  <a:pt x="55" y="46"/>
                  <a:pt x="55" y="46"/>
                  <a:pt x="55" y="46"/>
                </a:cubicBezTo>
                <a:cubicBezTo>
                  <a:pt x="60" y="47"/>
                  <a:pt x="63" y="51"/>
                  <a:pt x="63" y="56"/>
                </a:cubicBezTo>
                <a:cubicBezTo>
                  <a:pt x="63" y="62"/>
                  <a:pt x="59" y="67"/>
                  <a:pt x="53" y="67"/>
                </a:cubicBezTo>
                <a:cubicBezTo>
                  <a:pt x="48" y="67"/>
                  <a:pt x="43" y="62"/>
                  <a:pt x="43" y="56"/>
                </a:cubicBezTo>
                <a:cubicBezTo>
                  <a:pt x="43" y="54"/>
                  <a:pt x="44" y="52"/>
                  <a:pt x="45" y="50"/>
                </a:cubicBezTo>
                <a:close/>
                <a:moveTo>
                  <a:pt x="52" y="0"/>
                </a:moveTo>
                <a:cubicBezTo>
                  <a:pt x="38" y="0"/>
                  <a:pt x="25" y="6"/>
                  <a:pt x="15" y="15"/>
                </a:cubicBezTo>
                <a:cubicBezTo>
                  <a:pt x="6" y="25"/>
                  <a:pt x="0" y="38"/>
                  <a:pt x="0" y="52"/>
                </a:cubicBezTo>
                <a:cubicBezTo>
                  <a:pt x="0" y="66"/>
                  <a:pt x="6" y="79"/>
                  <a:pt x="15" y="89"/>
                </a:cubicBezTo>
                <a:cubicBezTo>
                  <a:pt x="25" y="98"/>
                  <a:pt x="38" y="104"/>
                  <a:pt x="52" y="104"/>
                </a:cubicBezTo>
                <a:cubicBezTo>
                  <a:pt x="67" y="104"/>
                  <a:pt x="80" y="98"/>
                  <a:pt x="89" y="89"/>
                </a:cubicBezTo>
                <a:cubicBezTo>
                  <a:pt x="98" y="79"/>
                  <a:pt x="104" y="66"/>
                  <a:pt x="104" y="52"/>
                </a:cubicBezTo>
                <a:cubicBezTo>
                  <a:pt x="104" y="38"/>
                  <a:pt x="98" y="25"/>
                  <a:pt x="89" y="15"/>
                </a:cubicBezTo>
                <a:cubicBezTo>
                  <a:pt x="80" y="6"/>
                  <a:pt x="67" y="0"/>
                  <a:pt x="52" y="0"/>
                </a:cubicBezTo>
                <a:close/>
                <a:moveTo>
                  <a:pt x="83" y="22"/>
                </a:moveTo>
                <a:cubicBezTo>
                  <a:pt x="75" y="14"/>
                  <a:pt x="64" y="9"/>
                  <a:pt x="52" y="9"/>
                </a:cubicBezTo>
                <a:cubicBezTo>
                  <a:pt x="40" y="9"/>
                  <a:pt x="30" y="14"/>
                  <a:pt x="22" y="22"/>
                </a:cubicBezTo>
                <a:cubicBezTo>
                  <a:pt x="14" y="30"/>
                  <a:pt x="9" y="40"/>
                  <a:pt x="9" y="52"/>
                </a:cubicBezTo>
                <a:cubicBezTo>
                  <a:pt x="9" y="64"/>
                  <a:pt x="14" y="75"/>
                  <a:pt x="22" y="82"/>
                </a:cubicBezTo>
                <a:cubicBezTo>
                  <a:pt x="30" y="90"/>
                  <a:pt x="40" y="95"/>
                  <a:pt x="52" y="95"/>
                </a:cubicBezTo>
                <a:cubicBezTo>
                  <a:pt x="64" y="95"/>
                  <a:pt x="75" y="90"/>
                  <a:pt x="83" y="82"/>
                </a:cubicBezTo>
                <a:cubicBezTo>
                  <a:pt x="90" y="75"/>
                  <a:pt x="95" y="64"/>
                  <a:pt x="95" y="52"/>
                </a:cubicBezTo>
                <a:cubicBezTo>
                  <a:pt x="95" y="40"/>
                  <a:pt x="90" y="30"/>
                  <a:pt x="83" y="22"/>
                </a:cubicBezTo>
                <a:close/>
                <a:moveTo>
                  <a:pt x="24" y="64"/>
                </a:moveTo>
                <a:cubicBezTo>
                  <a:pt x="23" y="62"/>
                  <a:pt x="22" y="58"/>
                  <a:pt x="22" y="55"/>
                </a:cubicBezTo>
                <a:cubicBezTo>
                  <a:pt x="28" y="55"/>
                  <a:pt x="28" y="55"/>
                  <a:pt x="28" y="55"/>
                </a:cubicBezTo>
                <a:cubicBezTo>
                  <a:pt x="28" y="49"/>
                  <a:pt x="28" y="49"/>
                  <a:pt x="28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2" y="46"/>
                  <a:pt x="23" y="43"/>
                  <a:pt x="24" y="40"/>
                </a:cubicBezTo>
                <a:cubicBezTo>
                  <a:pt x="28" y="43"/>
                  <a:pt x="28" y="43"/>
                  <a:pt x="28" y="43"/>
                </a:cubicBezTo>
                <a:cubicBezTo>
                  <a:pt x="32" y="37"/>
                  <a:pt x="32" y="37"/>
                  <a:pt x="32" y="37"/>
                </a:cubicBezTo>
                <a:cubicBezTo>
                  <a:pt x="27" y="34"/>
                  <a:pt x="27" y="34"/>
                  <a:pt x="27" y="34"/>
                </a:cubicBezTo>
                <a:cubicBezTo>
                  <a:pt x="28" y="33"/>
                  <a:pt x="29" y="32"/>
                  <a:pt x="31" y="30"/>
                </a:cubicBezTo>
                <a:cubicBezTo>
                  <a:pt x="31" y="30"/>
                  <a:pt x="32" y="29"/>
                  <a:pt x="33" y="28"/>
                </a:cubicBezTo>
                <a:cubicBezTo>
                  <a:pt x="35" y="32"/>
                  <a:pt x="35" y="32"/>
                  <a:pt x="35" y="32"/>
                </a:cubicBezTo>
                <a:cubicBezTo>
                  <a:pt x="41" y="29"/>
                  <a:pt x="41" y="29"/>
                  <a:pt x="41" y="29"/>
                </a:cubicBezTo>
                <a:cubicBezTo>
                  <a:pt x="39" y="24"/>
                  <a:pt x="39" y="24"/>
                  <a:pt x="39" y="24"/>
                </a:cubicBezTo>
                <a:cubicBezTo>
                  <a:pt x="42" y="23"/>
                  <a:pt x="44" y="22"/>
                  <a:pt x="47" y="22"/>
                </a:cubicBezTo>
                <a:cubicBezTo>
                  <a:pt x="47" y="26"/>
                  <a:pt x="47" y="26"/>
                  <a:pt x="47" y="26"/>
                </a:cubicBezTo>
                <a:cubicBezTo>
                  <a:pt x="54" y="26"/>
                  <a:pt x="54" y="26"/>
                  <a:pt x="54" y="26"/>
                </a:cubicBezTo>
                <a:cubicBezTo>
                  <a:pt x="54" y="21"/>
                  <a:pt x="54" y="21"/>
                  <a:pt x="54" y="21"/>
                </a:cubicBezTo>
                <a:cubicBezTo>
                  <a:pt x="57" y="22"/>
                  <a:pt x="59" y="22"/>
                  <a:pt x="62" y="23"/>
                </a:cubicBezTo>
                <a:cubicBezTo>
                  <a:pt x="60" y="27"/>
                  <a:pt x="60" y="27"/>
                  <a:pt x="60" y="27"/>
                </a:cubicBezTo>
                <a:cubicBezTo>
                  <a:pt x="66" y="30"/>
                  <a:pt x="66" y="30"/>
                  <a:pt x="66" y="30"/>
                </a:cubicBezTo>
                <a:cubicBezTo>
                  <a:pt x="68" y="26"/>
                  <a:pt x="68" y="26"/>
                  <a:pt x="68" y="26"/>
                </a:cubicBezTo>
                <a:cubicBezTo>
                  <a:pt x="70" y="27"/>
                  <a:pt x="72" y="29"/>
                  <a:pt x="74" y="30"/>
                </a:cubicBezTo>
                <a:cubicBezTo>
                  <a:pt x="74" y="31"/>
                  <a:pt x="75" y="31"/>
                  <a:pt x="75" y="32"/>
                </a:cubicBezTo>
                <a:cubicBezTo>
                  <a:pt x="70" y="34"/>
                  <a:pt x="70" y="34"/>
                  <a:pt x="70" y="34"/>
                </a:cubicBezTo>
                <a:cubicBezTo>
                  <a:pt x="74" y="40"/>
                  <a:pt x="74" y="40"/>
                  <a:pt x="74" y="40"/>
                </a:cubicBezTo>
                <a:cubicBezTo>
                  <a:pt x="79" y="37"/>
                  <a:pt x="79" y="37"/>
                  <a:pt x="79" y="37"/>
                </a:cubicBezTo>
                <a:cubicBezTo>
                  <a:pt x="80" y="40"/>
                  <a:pt x="82" y="43"/>
                  <a:pt x="82" y="46"/>
                </a:cubicBezTo>
                <a:cubicBezTo>
                  <a:pt x="76" y="46"/>
                  <a:pt x="76" y="46"/>
                  <a:pt x="76" y="46"/>
                </a:cubicBezTo>
                <a:cubicBezTo>
                  <a:pt x="76" y="52"/>
                  <a:pt x="76" y="52"/>
                  <a:pt x="76" y="52"/>
                </a:cubicBezTo>
                <a:cubicBezTo>
                  <a:pt x="83" y="52"/>
                  <a:pt x="83" y="52"/>
                  <a:pt x="83" y="52"/>
                </a:cubicBezTo>
                <a:cubicBezTo>
                  <a:pt x="83" y="55"/>
                  <a:pt x="82" y="59"/>
                  <a:pt x="81" y="62"/>
                </a:cubicBezTo>
                <a:cubicBezTo>
                  <a:pt x="75" y="58"/>
                  <a:pt x="75" y="58"/>
                  <a:pt x="75" y="58"/>
                </a:cubicBezTo>
                <a:cubicBezTo>
                  <a:pt x="72" y="64"/>
                  <a:pt x="72" y="64"/>
                  <a:pt x="72" y="64"/>
                </a:cubicBezTo>
                <a:cubicBezTo>
                  <a:pt x="78" y="68"/>
                  <a:pt x="78" y="68"/>
                  <a:pt x="78" y="68"/>
                </a:cubicBezTo>
                <a:cubicBezTo>
                  <a:pt x="84" y="71"/>
                  <a:pt x="84" y="71"/>
                  <a:pt x="84" y="71"/>
                </a:cubicBezTo>
                <a:cubicBezTo>
                  <a:pt x="87" y="66"/>
                  <a:pt x="90" y="58"/>
                  <a:pt x="90" y="52"/>
                </a:cubicBezTo>
                <a:cubicBezTo>
                  <a:pt x="90" y="42"/>
                  <a:pt x="85" y="32"/>
                  <a:pt x="79" y="26"/>
                </a:cubicBezTo>
                <a:cubicBezTo>
                  <a:pt x="72" y="19"/>
                  <a:pt x="63" y="15"/>
                  <a:pt x="52" y="15"/>
                </a:cubicBezTo>
                <a:cubicBezTo>
                  <a:pt x="42" y="15"/>
                  <a:pt x="33" y="19"/>
                  <a:pt x="26" y="26"/>
                </a:cubicBezTo>
                <a:cubicBezTo>
                  <a:pt x="19" y="32"/>
                  <a:pt x="15" y="42"/>
                  <a:pt x="15" y="52"/>
                </a:cubicBezTo>
                <a:cubicBezTo>
                  <a:pt x="15" y="60"/>
                  <a:pt x="18" y="68"/>
                  <a:pt x="22" y="74"/>
                </a:cubicBezTo>
                <a:cubicBezTo>
                  <a:pt x="27" y="70"/>
                  <a:pt x="27" y="70"/>
                  <a:pt x="27" y="70"/>
                </a:cubicBezTo>
                <a:cubicBezTo>
                  <a:pt x="27" y="70"/>
                  <a:pt x="27" y="70"/>
                  <a:pt x="27" y="70"/>
                </a:cubicBezTo>
                <a:cubicBezTo>
                  <a:pt x="33" y="67"/>
                  <a:pt x="33" y="67"/>
                  <a:pt x="33" y="67"/>
                </a:cubicBezTo>
                <a:cubicBezTo>
                  <a:pt x="30" y="61"/>
                  <a:pt x="30" y="61"/>
                  <a:pt x="30" y="61"/>
                </a:cubicBezTo>
                <a:cubicBezTo>
                  <a:pt x="24" y="64"/>
                  <a:pt x="24" y="64"/>
                  <a:pt x="24" y="64"/>
                </a:cubicBezTo>
                <a:close/>
                <a:moveTo>
                  <a:pt x="53" y="51"/>
                </a:moveTo>
                <a:cubicBezTo>
                  <a:pt x="50" y="51"/>
                  <a:pt x="48" y="53"/>
                  <a:pt x="48" y="56"/>
                </a:cubicBezTo>
                <a:cubicBezTo>
                  <a:pt x="48" y="59"/>
                  <a:pt x="50" y="61"/>
                  <a:pt x="53" y="61"/>
                </a:cubicBezTo>
                <a:cubicBezTo>
                  <a:pt x="56" y="61"/>
                  <a:pt x="58" y="59"/>
                  <a:pt x="58" y="56"/>
                </a:cubicBezTo>
                <a:cubicBezTo>
                  <a:pt x="58" y="53"/>
                  <a:pt x="56" y="51"/>
                  <a:pt x="53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110"/>
          <p:cNvSpPr>
            <a:spLocks noEditPoints="1"/>
          </p:cNvSpPr>
          <p:nvPr/>
        </p:nvSpPr>
        <p:spPr bwMode="auto">
          <a:xfrm>
            <a:off x="7340741" y="3417593"/>
            <a:ext cx="385476" cy="377843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170"/>
          <p:cNvSpPr>
            <a:spLocks noEditPoints="1"/>
          </p:cNvSpPr>
          <p:nvPr/>
        </p:nvSpPr>
        <p:spPr bwMode="auto">
          <a:xfrm>
            <a:off x="4515853" y="3405255"/>
            <a:ext cx="387383" cy="408375"/>
          </a:xfrm>
          <a:custGeom>
            <a:avLst/>
            <a:gdLst>
              <a:gd name="T0" fmla="*/ 156 w 203"/>
              <a:gd name="T1" fmla="*/ 26 h 214"/>
              <a:gd name="T2" fmla="*/ 166 w 203"/>
              <a:gd name="T3" fmla="*/ 7 h 214"/>
              <a:gd name="T4" fmla="*/ 138 w 203"/>
              <a:gd name="T5" fmla="*/ 18 h 214"/>
              <a:gd name="T6" fmla="*/ 7 w 203"/>
              <a:gd name="T7" fmla="*/ 145 h 214"/>
              <a:gd name="T8" fmla="*/ 28 w 203"/>
              <a:gd name="T9" fmla="*/ 203 h 214"/>
              <a:gd name="T10" fmla="*/ 28 w 203"/>
              <a:gd name="T11" fmla="*/ 156 h 214"/>
              <a:gd name="T12" fmla="*/ 100 w 203"/>
              <a:gd name="T13" fmla="*/ 104 h 214"/>
              <a:gd name="T14" fmla="*/ 106 w 203"/>
              <a:gd name="T15" fmla="*/ 84 h 214"/>
              <a:gd name="T16" fmla="*/ 80 w 203"/>
              <a:gd name="T17" fmla="*/ 95 h 214"/>
              <a:gd name="T18" fmla="*/ 69 w 203"/>
              <a:gd name="T19" fmla="*/ 91 h 214"/>
              <a:gd name="T20" fmla="*/ 106 w 203"/>
              <a:gd name="T21" fmla="*/ 76 h 214"/>
              <a:gd name="T22" fmla="*/ 121 w 203"/>
              <a:gd name="T23" fmla="*/ 82 h 214"/>
              <a:gd name="T24" fmla="*/ 121 w 203"/>
              <a:gd name="T25" fmla="*/ 18 h 214"/>
              <a:gd name="T26" fmla="*/ 164 w 203"/>
              <a:gd name="T27" fmla="*/ 0 h 214"/>
              <a:gd name="T28" fmla="*/ 166 w 203"/>
              <a:gd name="T29" fmla="*/ 0 h 214"/>
              <a:gd name="T30" fmla="*/ 203 w 203"/>
              <a:gd name="T31" fmla="*/ 18 h 214"/>
              <a:gd name="T32" fmla="*/ 158 w 203"/>
              <a:gd name="T33" fmla="*/ 171 h 214"/>
              <a:gd name="T34" fmla="*/ 145 w 203"/>
              <a:gd name="T35" fmla="*/ 164 h 214"/>
              <a:gd name="T36" fmla="*/ 97 w 203"/>
              <a:gd name="T37" fmla="*/ 192 h 214"/>
              <a:gd name="T38" fmla="*/ 82 w 203"/>
              <a:gd name="T39" fmla="*/ 184 h 214"/>
              <a:gd name="T40" fmla="*/ 35 w 203"/>
              <a:gd name="T41" fmla="*/ 214 h 214"/>
              <a:gd name="T42" fmla="*/ 3 w 203"/>
              <a:gd name="T43" fmla="*/ 199 h 214"/>
              <a:gd name="T44" fmla="*/ 0 w 203"/>
              <a:gd name="T45" fmla="*/ 194 h 214"/>
              <a:gd name="T46" fmla="*/ 0 w 203"/>
              <a:gd name="T47" fmla="*/ 134 h 214"/>
              <a:gd name="T48" fmla="*/ 44 w 203"/>
              <a:gd name="T49" fmla="*/ 117 h 214"/>
              <a:gd name="T50" fmla="*/ 46 w 203"/>
              <a:gd name="T51" fmla="*/ 117 h 214"/>
              <a:gd name="T52" fmla="*/ 82 w 203"/>
              <a:gd name="T53" fmla="*/ 134 h 214"/>
              <a:gd name="T54" fmla="*/ 91 w 203"/>
              <a:gd name="T55" fmla="*/ 181 h 214"/>
              <a:gd name="T56" fmla="*/ 69 w 203"/>
              <a:gd name="T57" fmla="*/ 104 h 214"/>
              <a:gd name="T58" fmla="*/ 63 w 203"/>
              <a:gd name="T59" fmla="*/ 125 h 214"/>
              <a:gd name="T60" fmla="*/ 63 w 203"/>
              <a:gd name="T61" fmla="*/ 93 h 214"/>
              <a:gd name="T62" fmla="*/ 128 w 203"/>
              <a:gd name="T63" fmla="*/ 87 h 214"/>
              <a:gd name="T64" fmla="*/ 145 w 203"/>
              <a:gd name="T65" fmla="*/ 93 h 214"/>
              <a:gd name="T66" fmla="*/ 151 w 203"/>
              <a:gd name="T67" fmla="*/ 160 h 214"/>
              <a:gd name="T68" fmla="*/ 128 w 203"/>
              <a:gd name="T69" fmla="*/ 28 h 214"/>
              <a:gd name="T70" fmla="*/ 128 w 203"/>
              <a:gd name="T71" fmla="*/ 87 h 214"/>
              <a:gd name="T72" fmla="*/ 35 w 203"/>
              <a:gd name="T73" fmla="*/ 145 h 214"/>
              <a:gd name="T74" fmla="*/ 44 w 203"/>
              <a:gd name="T75" fmla="*/ 125 h 214"/>
              <a:gd name="T76" fmla="*/ 18 w 203"/>
              <a:gd name="T77" fmla="*/ 136 h 214"/>
              <a:gd name="T78" fmla="*/ 158 w 203"/>
              <a:gd name="T79" fmla="*/ 33 h 214"/>
              <a:gd name="T80" fmla="*/ 158 w 203"/>
              <a:gd name="T81" fmla="*/ 35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03" h="214">
                <a:moveTo>
                  <a:pt x="138" y="18"/>
                </a:moveTo>
                <a:lnTo>
                  <a:pt x="156" y="26"/>
                </a:lnTo>
                <a:lnTo>
                  <a:pt x="186" y="18"/>
                </a:lnTo>
                <a:lnTo>
                  <a:pt x="166" y="7"/>
                </a:lnTo>
                <a:lnTo>
                  <a:pt x="138" y="18"/>
                </a:lnTo>
                <a:lnTo>
                  <a:pt x="138" y="18"/>
                </a:lnTo>
                <a:close/>
                <a:moveTo>
                  <a:pt x="28" y="156"/>
                </a:moveTo>
                <a:lnTo>
                  <a:pt x="7" y="145"/>
                </a:lnTo>
                <a:lnTo>
                  <a:pt x="7" y="192"/>
                </a:lnTo>
                <a:lnTo>
                  <a:pt x="28" y="203"/>
                </a:lnTo>
                <a:lnTo>
                  <a:pt x="28" y="156"/>
                </a:lnTo>
                <a:lnTo>
                  <a:pt x="28" y="156"/>
                </a:lnTo>
                <a:close/>
                <a:moveTo>
                  <a:pt x="80" y="95"/>
                </a:moveTo>
                <a:lnTo>
                  <a:pt x="100" y="104"/>
                </a:lnTo>
                <a:lnTo>
                  <a:pt x="126" y="93"/>
                </a:lnTo>
                <a:lnTo>
                  <a:pt x="106" y="84"/>
                </a:lnTo>
                <a:lnTo>
                  <a:pt x="80" y="95"/>
                </a:lnTo>
                <a:lnTo>
                  <a:pt x="80" y="95"/>
                </a:lnTo>
                <a:close/>
                <a:moveTo>
                  <a:pt x="63" y="93"/>
                </a:moveTo>
                <a:lnTo>
                  <a:pt x="69" y="91"/>
                </a:lnTo>
                <a:lnTo>
                  <a:pt x="106" y="76"/>
                </a:lnTo>
                <a:lnTo>
                  <a:pt x="106" y="76"/>
                </a:lnTo>
                <a:lnTo>
                  <a:pt x="108" y="76"/>
                </a:lnTo>
                <a:lnTo>
                  <a:pt x="121" y="82"/>
                </a:lnTo>
                <a:lnTo>
                  <a:pt x="121" y="22"/>
                </a:lnTo>
                <a:lnTo>
                  <a:pt x="121" y="18"/>
                </a:lnTo>
                <a:lnTo>
                  <a:pt x="128" y="13"/>
                </a:lnTo>
                <a:lnTo>
                  <a:pt x="164" y="0"/>
                </a:lnTo>
                <a:lnTo>
                  <a:pt x="166" y="0"/>
                </a:lnTo>
                <a:lnTo>
                  <a:pt x="166" y="0"/>
                </a:lnTo>
                <a:lnTo>
                  <a:pt x="197" y="13"/>
                </a:lnTo>
                <a:lnTo>
                  <a:pt x="203" y="18"/>
                </a:lnTo>
                <a:lnTo>
                  <a:pt x="203" y="153"/>
                </a:lnTo>
                <a:lnTo>
                  <a:pt x="158" y="171"/>
                </a:lnTo>
                <a:lnTo>
                  <a:pt x="154" y="169"/>
                </a:lnTo>
                <a:lnTo>
                  <a:pt x="145" y="164"/>
                </a:lnTo>
                <a:lnTo>
                  <a:pt x="145" y="175"/>
                </a:lnTo>
                <a:lnTo>
                  <a:pt x="97" y="192"/>
                </a:lnTo>
                <a:lnTo>
                  <a:pt x="93" y="190"/>
                </a:lnTo>
                <a:lnTo>
                  <a:pt x="82" y="184"/>
                </a:lnTo>
                <a:lnTo>
                  <a:pt x="82" y="197"/>
                </a:lnTo>
                <a:lnTo>
                  <a:pt x="35" y="214"/>
                </a:lnTo>
                <a:lnTo>
                  <a:pt x="31" y="212"/>
                </a:lnTo>
                <a:lnTo>
                  <a:pt x="3" y="199"/>
                </a:lnTo>
                <a:lnTo>
                  <a:pt x="0" y="197"/>
                </a:lnTo>
                <a:lnTo>
                  <a:pt x="0" y="194"/>
                </a:lnTo>
                <a:lnTo>
                  <a:pt x="0" y="141"/>
                </a:lnTo>
                <a:lnTo>
                  <a:pt x="0" y="134"/>
                </a:lnTo>
                <a:lnTo>
                  <a:pt x="7" y="132"/>
                </a:lnTo>
                <a:lnTo>
                  <a:pt x="44" y="117"/>
                </a:lnTo>
                <a:lnTo>
                  <a:pt x="44" y="117"/>
                </a:lnTo>
                <a:lnTo>
                  <a:pt x="46" y="117"/>
                </a:lnTo>
                <a:lnTo>
                  <a:pt x="74" y="132"/>
                </a:lnTo>
                <a:lnTo>
                  <a:pt x="82" y="134"/>
                </a:lnTo>
                <a:lnTo>
                  <a:pt x="82" y="177"/>
                </a:lnTo>
                <a:lnTo>
                  <a:pt x="91" y="181"/>
                </a:lnTo>
                <a:lnTo>
                  <a:pt x="91" y="115"/>
                </a:lnTo>
                <a:lnTo>
                  <a:pt x="69" y="104"/>
                </a:lnTo>
                <a:lnTo>
                  <a:pt x="69" y="130"/>
                </a:lnTo>
                <a:lnTo>
                  <a:pt x="63" y="125"/>
                </a:lnTo>
                <a:lnTo>
                  <a:pt x="63" y="100"/>
                </a:lnTo>
                <a:lnTo>
                  <a:pt x="63" y="93"/>
                </a:lnTo>
                <a:lnTo>
                  <a:pt x="63" y="93"/>
                </a:lnTo>
                <a:close/>
                <a:moveTo>
                  <a:pt x="128" y="87"/>
                </a:moveTo>
                <a:lnTo>
                  <a:pt x="136" y="91"/>
                </a:lnTo>
                <a:lnTo>
                  <a:pt x="145" y="93"/>
                </a:lnTo>
                <a:lnTo>
                  <a:pt x="145" y="156"/>
                </a:lnTo>
                <a:lnTo>
                  <a:pt x="151" y="160"/>
                </a:lnTo>
                <a:lnTo>
                  <a:pt x="151" y="39"/>
                </a:lnTo>
                <a:lnTo>
                  <a:pt x="128" y="28"/>
                </a:lnTo>
                <a:lnTo>
                  <a:pt x="128" y="87"/>
                </a:lnTo>
                <a:lnTo>
                  <a:pt x="128" y="87"/>
                </a:lnTo>
                <a:close/>
                <a:moveTo>
                  <a:pt x="18" y="136"/>
                </a:moveTo>
                <a:lnTo>
                  <a:pt x="35" y="145"/>
                </a:lnTo>
                <a:lnTo>
                  <a:pt x="65" y="134"/>
                </a:lnTo>
                <a:lnTo>
                  <a:pt x="44" y="125"/>
                </a:lnTo>
                <a:lnTo>
                  <a:pt x="18" y="136"/>
                </a:lnTo>
                <a:lnTo>
                  <a:pt x="18" y="136"/>
                </a:lnTo>
                <a:close/>
                <a:moveTo>
                  <a:pt x="158" y="35"/>
                </a:moveTo>
                <a:lnTo>
                  <a:pt x="158" y="33"/>
                </a:lnTo>
                <a:lnTo>
                  <a:pt x="158" y="35"/>
                </a:lnTo>
                <a:lnTo>
                  <a:pt x="158" y="35"/>
                </a:lnTo>
                <a:lnTo>
                  <a:pt x="158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172"/>
          <p:cNvSpPr>
            <a:spLocks noEditPoints="1"/>
          </p:cNvSpPr>
          <p:nvPr/>
        </p:nvSpPr>
        <p:spPr bwMode="auto">
          <a:xfrm>
            <a:off x="5925332" y="4781421"/>
            <a:ext cx="366393" cy="389292"/>
          </a:xfrm>
          <a:custGeom>
            <a:avLst/>
            <a:gdLst>
              <a:gd name="T0" fmla="*/ 75 w 89"/>
              <a:gd name="T1" fmla="*/ 22 h 95"/>
              <a:gd name="T2" fmla="*/ 89 w 89"/>
              <a:gd name="T3" fmla="*/ 53 h 95"/>
              <a:gd name="T4" fmla="*/ 78 w 89"/>
              <a:gd name="T5" fmla="*/ 80 h 95"/>
              <a:gd name="T6" fmla="*/ 47 w 89"/>
              <a:gd name="T7" fmla="*/ 53 h 95"/>
              <a:gd name="T8" fmla="*/ 75 w 89"/>
              <a:gd name="T9" fmla="*/ 22 h 95"/>
              <a:gd name="T10" fmla="*/ 76 w 89"/>
              <a:gd name="T11" fmla="*/ 83 h 95"/>
              <a:gd name="T12" fmla="*/ 69 w 89"/>
              <a:gd name="T13" fmla="*/ 88 h 95"/>
              <a:gd name="T14" fmla="*/ 74 w 89"/>
              <a:gd name="T15" fmla="*/ 81 h 95"/>
              <a:gd name="T16" fmla="*/ 76 w 89"/>
              <a:gd name="T17" fmla="*/ 83 h 95"/>
              <a:gd name="T18" fmla="*/ 64 w 89"/>
              <a:gd name="T19" fmla="*/ 92 h 95"/>
              <a:gd name="T20" fmla="*/ 72 w 89"/>
              <a:gd name="T21" fmla="*/ 79 h 95"/>
              <a:gd name="T22" fmla="*/ 70 w 89"/>
              <a:gd name="T23" fmla="*/ 77 h 95"/>
              <a:gd name="T24" fmla="*/ 60 w 89"/>
              <a:gd name="T25" fmla="*/ 94 h 95"/>
              <a:gd name="T26" fmla="*/ 64 w 89"/>
              <a:gd name="T27" fmla="*/ 92 h 95"/>
              <a:gd name="T28" fmla="*/ 58 w 89"/>
              <a:gd name="T29" fmla="*/ 91 h 95"/>
              <a:gd name="T30" fmla="*/ 67 w 89"/>
              <a:gd name="T31" fmla="*/ 75 h 95"/>
              <a:gd name="T32" fmla="*/ 65 w 89"/>
              <a:gd name="T33" fmla="*/ 74 h 95"/>
              <a:gd name="T34" fmla="*/ 57 w 89"/>
              <a:gd name="T35" fmla="*/ 88 h 95"/>
              <a:gd name="T36" fmla="*/ 58 w 89"/>
              <a:gd name="T37" fmla="*/ 91 h 95"/>
              <a:gd name="T38" fmla="*/ 56 w 89"/>
              <a:gd name="T39" fmla="*/ 84 h 95"/>
              <a:gd name="T40" fmla="*/ 63 w 89"/>
              <a:gd name="T41" fmla="*/ 72 h 95"/>
              <a:gd name="T42" fmla="*/ 61 w 89"/>
              <a:gd name="T43" fmla="*/ 70 h 95"/>
              <a:gd name="T44" fmla="*/ 55 w 89"/>
              <a:gd name="T45" fmla="*/ 81 h 95"/>
              <a:gd name="T46" fmla="*/ 56 w 89"/>
              <a:gd name="T47" fmla="*/ 84 h 95"/>
              <a:gd name="T48" fmla="*/ 53 w 89"/>
              <a:gd name="T49" fmla="*/ 78 h 95"/>
              <a:gd name="T50" fmla="*/ 59 w 89"/>
              <a:gd name="T51" fmla="*/ 68 h 95"/>
              <a:gd name="T52" fmla="*/ 57 w 89"/>
              <a:gd name="T53" fmla="*/ 66 h 95"/>
              <a:gd name="T54" fmla="*/ 52 w 89"/>
              <a:gd name="T55" fmla="*/ 75 h 95"/>
              <a:gd name="T56" fmla="*/ 53 w 89"/>
              <a:gd name="T57" fmla="*/ 78 h 95"/>
              <a:gd name="T58" fmla="*/ 51 w 89"/>
              <a:gd name="T59" fmla="*/ 71 h 95"/>
              <a:gd name="T60" fmla="*/ 55 w 89"/>
              <a:gd name="T61" fmla="*/ 64 h 95"/>
              <a:gd name="T62" fmla="*/ 53 w 89"/>
              <a:gd name="T63" fmla="*/ 62 h 95"/>
              <a:gd name="T64" fmla="*/ 50 w 89"/>
              <a:gd name="T65" fmla="*/ 68 h 95"/>
              <a:gd name="T66" fmla="*/ 51 w 89"/>
              <a:gd name="T67" fmla="*/ 71 h 95"/>
              <a:gd name="T68" fmla="*/ 48 w 89"/>
              <a:gd name="T69" fmla="*/ 65 h 95"/>
              <a:gd name="T70" fmla="*/ 51 w 89"/>
              <a:gd name="T71" fmla="*/ 61 h 95"/>
              <a:gd name="T72" fmla="*/ 49 w 89"/>
              <a:gd name="T73" fmla="*/ 59 h 95"/>
              <a:gd name="T74" fmla="*/ 47 w 89"/>
              <a:gd name="T75" fmla="*/ 61 h 95"/>
              <a:gd name="T76" fmla="*/ 48 w 89"/>
              <a:gd name="T77" fmla="*/ 65 h 95"/>
              <a:gd name="T78" fmla="*/ 46 w 89"/>
              <a:gd name="T79" fmla="*/ 58 h 95"/>
              <a:gd name="T80" fmla="*/ 45 w 89"/>
              <a:gd name="T81" fmla="*/ 55 h 95"/>
              <a:gd name="T82" fmla="*/ 47 w 89"/>
              <a:gd name="T83" fmla="*/ 57 h 95"/>
              <a:gd name="T84" fmla="*/ 46 w 89"/>
              <a:gd name="T85" fmla="*/ 58 h 95"/>
              <a:gd name="T86" fmla="*/ 59 w 89"/>
              <a:gd name="T87" fmla="*/ 17 h 95"/>
              <a:gd name="T88" fmla="*/ 41 w 89"/>
              <a:gd name="T89" fmla="*/ 54 h 95"/>
              <a:gd name="T90" fmla="*/ 36 w 89"/>
              <a:gd name="T91" fmla="*/ 13 h 95"/>
              <a:gd name="T92" fmla="*/ 0 w 89"/>
              <a:gd name="T93" fmla="*/ 54 h 95"/>
              <a:gd name="T94" fmla="*/ 41 w 89"/>
              <a:gd name="T95" fmla="*/ 95 h 95"/>
              <a:gd name="T96" fmla="*/ 55 w 89"/>
              <a:gd name="T97" fmla="*/ 93 h 95"/>
              <a:gd name="T98" fmla="*/ 41 w 89"/>
              <a:gd name="T99" fmla="*/ 54 h 95"/>
              <a:gd name="T100" fmla="*/ 68 w 89"/>
              <a:gd name="T101" fmla="*/ 23 h 95"/>
              <a:gd name="T102" fmla="*/ 59 w 89"/>
              <a:gd name="T103" fmla="*/ 17 h 95"/>
              <a:gd name="T104" fmla="*/ 43 w 89"/>
              <a:gd name="T105" fmla="*/ 0 h 95"/>
              <a:gd name="T106" fmla="*/ 38 w 89"/>
              <a:gd name="T107" fmla="*/ 0 h 95"/>
              <a:gd name="T108" fmla="*/ 43 w 89"/>
              <a:gd name="T109" fmla="*/ 41 h 95"/>
              <a:gd name="T110" fmla="*/ 61 w 89"/>
              <a:gd name="T111" fmla="*/ 4 h 95"/>
              <a:gd name="T112" fmla="*/ 43 w 89"/>
              <a:gd name="T113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9" h="95">
                <a:moveTo>
                  <a:pt x="75" y="22"/>
                </a:moveTo>
                <a:cubicBezTo>
                  <a:pt x="83" y="29"/>
                  <a:pt x="89" y="40"/>
                  <a:pt x="89" y="53"/>
                </a:cubicBezTo>
                <a:cubicBezTo>
                  <a:pt x="89" y="63"/>
                  <a:pt x="85" y="73"/>
                  <a:pt x="78" y="80"/>
                </a:cubicBezTo>
                <a:cubicBezTo>
                  <a:pt x="47" y="53"/>
                  <a:pt x="47" y="53"/>
                  <a:pt x="47" y="53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6" y="83"/>
                </a:moveTo>
                <a:cubicBezTo>
                  <a:pt x="74" y="85"/>
                  <a:pt x="72" y="87"/>
                  <a:pt x="69" y="88"/>
                </a:cubicBezTo>
                <a:cubicBezTo>
                  <a:pt x="74" y="81"/>
                  <a:pt x="74" y="81"/>
                  <a:pt x="74" y="81"/>
                </a:cubicBezTo>
                <a:cubicBezTo>
                  <a:pt x="76" y="83"/>
                  <a:pt x="76" y="83"/>
                  <a:pt x="76" y="83"/>
                </a:cubicBezTo>
                <a:close/>
                <a:moveTo>
                  <a:pt x="64" y="92"/>
                </a:moveTo>
                <a:cubicBezTo>
                  <a:pt x="72" y="79"/>
                  <a:pt x="72" y="79"/>
                  <a:pt x="72" y="79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94"/>
                  <a:pt x="60" y="94"/>
                  <a:pt x="60" y="94"/>
                </a:cubicBezTo>
                <a:cubicBezTo>
                  <a:pt x="61" y="93"/>
                  <a:pt x="63" y="92"/>
                  <a:pt x="64" y="92"/>
                </a:cubicBezTo>
                <a:close/>
                <a:moveTo>
                  <a:pt x="58" y="91"/>
                </a:moveTo>
                <a:cubicBezTo>
                  <a:pt x="67" y="75"/>
                  <a:pt x="67" y="75"/>
                  <a:pt x="67" y="75"/>
                </a:cubicBezTo>
                <a:cubicBezTo>
                  <a:pt x="65" y="74"/>
                  <a:pt x="65" y="74"/>
                  <a:pt x="65" y="74"/>
                </a:cubicBezTo>
                <a:cubicBezTo>
                  <a:pt x="57" y="88"/>
                  <a:pt x="57" y="88"/>
                  <a:pt x="57" y="88"/>
                </a:cubicBezTo>
                <a:cubicBezTo>
                  <a:pt x="58" y="91"/>
                  <a:pt x="58" y="91"/>
                  <a:pt x="58" y="91"/>
                </a:cubicBezTo>
                <a:close/>
                <a:moveTo>
                  <a:pt x="56" y="84"/>
                </a:moveTo>
                <a:cubicBezTo>
                  <a:pt x="63" y="72"/>
                  <a:pt x="63" y="72"/>
                  <a:pt x="63" y="72"/>
                </a:cubicBezTo>
                <a:cubicBezTo>
                  <a:pt x="61" y="70"/>
                  <a:pt x="61" y="70"/>
                  <a:pt x="61" y="70"/>
                </a:cubicBezTo>
                <a:cubicBezTo>
                  <a:pt x="55" y="81"/>
                  <a:pt x="55" y="81"/>
                  <a:pt x="55" y="81"/>
                </a:cubicBezTo>
                <a:cubicBezTo>
                  <a:pt x="56" y="84"/>
                  <a:pt x="56" y="84"/>
                  <a:pt x="56" y="84"/>
                </a:cubicBezTo>
                <a:close/>
                <a:moveTo>
                  <a:pt x="53" y="78"/>
                </a:moveTo>
                <a:cubicBezTo>
                  <a:pt x="59" y="68"/>
                  <a:pt x="59" y="68"/>
                  <a:pt x="59" y="68"/>
                </a:cubicBezTo>
                <a:cubicBezTo>
                  <a:pt x="57" y="66"/>
                  <a:pt x="57" y="66"/>
                  <a:pt x="57" y="66"/>
                </a:cubicBezTo>
                <a:cubicBezTo>
                  <a:pt x="52" y="75"/>
                  <a:pt x="52" y="75"/>
                  <a:pt x="52" y="75"/>
                </a:cubicBezTo>
                <a:cubicBezTo>
                  <a:pt x="53" y="78"/>
                  <a:pt x="53" y="78"/>
                  <a:pt x="53" y="78"/>
                </a:cubicBezTo>
                <a:close/>
                <a:moveTo>
                  <a:pt x="51" y="71"/>
                </a:moveTo>
                <a:cubicBezTo>
                  <a:pt x="55" y="64"/>
                  <a:pt x="55" y="64"/>
                  <a:pt x="55" y="64"/>
                </a:cubicBezTo>
                <a:cubicBezTo>
                  <a:pt x="53" y="62"/>
                  <a:pt x="53" y="62"/>
                  <a:pt x="53" y="62"/>
                </a:cubicBezTo>
                <a:cubicBezTo>
                  <a:pt x="50" y="68"/>
                  <a:pt x="50" y="68"/>
                  <a:pt x="50" y="68"/>
                </a:cubicBezTo>
                <a:cubicBezTo>
                  <a:pt x="51" y="71"/>
                  <a:pt x="51" y="71"/>
                  <a:pt x="51" y="71"/>
                </a:cubicBezTo>
                <a:close/>
                <a:moveTo>
                  <a:pt x="48" y="65"/>
                </a:moveTo>
                <a:cubicBezTo>
                  <a:pt x="51" y="61"/>
                  <a:pt x="51" y="61"/>
                  <a:pt x="51" y="61"/>
                </a:cubicBezTo>
                <a:cubicBezTo>
                  <a:pt x="49" y="59"/>
                  <a:pt x="49" y="59"/>
                  <a:pt x="49" y="59"/>
                </a:cubicBezTo>
                <a:cubicBezTo>
                  <a:pt x="47" y="61"/>
                  <a:pt x="47" y="61"/>
                  <a:pt x="47" y="61"/>
                </a:cubicBezTo>
                <a:cubicBezTo>
                  <a:pt x="48" y="65"/>
                  <a:pt x="48" y="65"/>
                  <a:pt x="48" y="65"/>
                </a:cubicBezTo>
                <a:close/>
                <a:moveTo>
                  <a:pt x="46" y="58"/>
                </a:moveTo>
                <a:cubicBezTo>
                  <a:pt x="45" y="55"/>
                  <a:pt x="45" y="55"/>
                  <a:pt x="45" y="55"/>
                </a:cubicBezTo>
                <a:cubicBezTo>
                  <a:pt x="47" y="57"/>
                  <a:pt x="47" y="57"/>
                  <a:pt x="47" y="57"/>
                </a:cubicBezTo>
                <a:cubicBezTo>
                  <a:pt x="46" y="58"/>
                  <a:pt x="46" y="58"/>
                  <a:pt x="46" y="58"/>
                </a:cubicBezTo>
                <a:close/>
                <a:moveTo>
                  <a:pt x="59" y="17"/>
                </a:move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38" y="28"/>
                  <a:pt x="36" y="13"/>
                </a:cubicBezTo>
                <a:cubicBezTo>
                  <a:pt x="16" y="15"/>
                  <a:pt x="0" y="33"/>
                  <a:pt x="0" y="54"/>
                </a:cubicBezTo>
                <a:cubicBezTo>
                  <a:pt x="0" y="77"/>
                  <a:pt x="18" y="95"/>
                  <a:pt x="41" y="95"/>
                </a:cubicBezTo>
                <a:cubicBezTo>
                  <a:pt x="46" y="95"/>
                  <a:pt x="51" y="94"/>
                  <a:pt x="55" y="93"/>
                </a:cubicBezTo>
                <a:cubicBezTo>
                  <a:pt x="41" y="54"/>
                  <a:pt x="41" y="54"/>
                  <a:pt x="41" y="54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0"/>
                  <a:pt x="63" y="18"/>
                  <a:pt x="59" y="17"/>
                </a:cubicBezTo>
                <a:close/>
                <a:moveTo>
                  <a:pt x="43" y="0"/>
                </a:moveTo>
                <a:cubicBezTo>
                  <a:pt x="41" y="0"/>
                  <a:pt x="40" y="0"/>
                  <a:pt x="38" y="0"/>
                </a:cubicBezTo>
                <a:cubicBezTo>
                  <a:pt x="40" y="15"/>
                  <a:pt x="43" y="41"/>
                  <a:pt x="43" y="41"/>
                </a:cubicBezTo>
                <a:cubicBezTo>
                  <a:pt x="61" y="4"/>
                  <a:pt x="61" y="4"/>
                  <a:pt x="61" y="4"/>
                </a:cubicBezTo>
                <a:cubicBezTo>
                  <a:pt x="56" y="1"/>
                  <a:pt x="49" y="0"/>
                  <a:pt x="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4017855" y="1753076"/>
            <a:ext cx="824790" cy="862750"/>
            <a:chOff x="3742896" y="2630063"/>
            <a:chExt cx="824790" cy="862750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3742896" y="2727027"/>
              <a:ext cx="0" cy="749504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826382" y="3185036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小标题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826382" y="2630063"/>
              <a:ext cx="7413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DC3348"/>
                  </a:solidFill>
                  <a:latin typeface="Impact" panose="020B0806030902050204" pitchFamily="34" charset="0"/>
                </a:defRPr>
              </a:lvl1pPr>
            </a:lstStyle>
            <a:p>
              <a:pPr algn="l"/>
              <a:r>
                <a:rPr lang="en-US" altLang="zh-CN" dirty="0" smtClean="0">
                  <a:solidFill>
                    <a:schemeClr val="tx1"/>
                  </a:solidFill>
                </a:rPr>
                <a:t>01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807610" y="1765309"/>
            <a:ext cx="1977291" cy="831236"/>
            <a:chOff x="2960762" y="4520093"/>
            <a:chExt cx="1977291" cy="831236"/>
          </a:xfrm>
        </p:grpSpPr>
        <p:sp>
          <p:nvSpPr>
            <p:cNvPr id="6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3" y="4520093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在此单击添加标题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2" y="4820414"/>
              <a:ext cx="1977291" cy="53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>
                <a:spcBef>
                  <a:spcPct val="20000"/>
                </a:spcBef>
              </a:pPr>
              <a:r>
                <a:rPr lang="zh-CN" altLang="zh-CN" sz="115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15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15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15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15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15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15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4018920" y="4656613"/>
            <a:ext cx="894590" cy="862750"/>
            <a:chOff x="3742896" y="2630063"/>
            <a:chExt cx="894590" cy="862750"/>
          </a:xfrm>
        </p:grpSpPr>
        <p:cxnSp>
          <p:nvCxnSpPr>
            <p:cNvPr id="65" name="直接连接符 64"/>
            <p:cNvCxnSpPr/>
            <p:nvPr/>
          </p:nvCxnSpPr>
          <p:spPr>
            <a:xfrm>
              <a:off x="3742896" y="2727027"/>
              <a:ext cx="0" cy="749504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58"/>
            <p:cNvSpPr txBox="1"/>
            <p:nvPr/>
          </p:nvSpPr>
          <p:spPr>
            <a:xfrm>
              <a:off x="3826382" y="3185036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小标题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TextBox 59"/>
            <p:cNvSpPr txBox="1"/>
            <p:nvPr/>
          </p:nvSpPr>
          <p:spPr>
            <a:xfrm>
              <a:off x="3826381" y="2630063"/>
              <a:ext cx="8111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DC3348"/>
                  </a:solidFill>
                  <a:latin typeface="Impact" panose="020B0806030902050204" pitchFamily="34" charset="0"/>
                </a:defRPr>
              </a:lvl1pPr>
            </a:lstStyle>
            <a:p>
              <a:pPr algn="l"/>
              <a:r>
                <a:rPr lang="en-US" altLang="zh-CN" dirty="0" smtClean="0">
                  <a:solidFill>
                    <a:schemeClr val="tx1"/>
                  </a:solidFill>
                </a:rPr>
                <a:t>02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808675" y="4668846"/>
            <a:ext cx="1977291" cy="831236"/>
            <a:chOff x="2960762" y="4520093"/>
            <a:chExt cx="1977291" cy="831236"/>
          </a:xfrm>
        </p:grpSpPr>
        <p:sp>
          <p:nvSpPr>
            <p:cNvPr id="6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3" y="4520093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在此单击添加标题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2" y="4820414"/>
              <a:ext cx="1977291" cy="53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>
                <a:spcBef>
                  <a:spcPct val="20000"/>
                </a:spcBef>
              </a:pPr>
              <a:r>
                <a:rPr lang="zh-CN" altLang="zh-CN" sz="115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15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15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15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15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15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15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7644671" y="1750941"/>
            <a:ext cx="832004" cy="862750"/>
            <a:chOff x="3826382" y="2630063"/>
            <a:chExt cx="832004" cy="862750"/>
          </a:xfrm>
        </p:grpSpPr>
        <p:cxnSp>
          <p:nvCxnSpPr>
            <p:cNvPr id="72" name="直接连接符 71"/>
            <p:cNvCxnSpPr/>
            <p:nvPr/>
          </p:nvCxnSpPr>
          <p:spPr>
            <a:xfrm>
              <a:off x="4613225" y="2727027"/>
              <a:ext cx="0" cy="749504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58"/>
            <p:cNvSpPr txBox="1"/>
            <p:nvPr/>
          </p:nvSpPr>
          <p:spPr>
            <a:xfrm>
              <a:off x="3826382" y="3185036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小标题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TextBox 59"/>
            <p:cNvSpPr txBox="1"/>
            <p:nvPr/>
          </p:nvSpPr>
          <p:spPr>
            <a:xfrm>
              <a:off x="3826382" y="2630063"/>
              <a:ext cx="8320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DC3348"/>
                  </a:solidFill>
                  <a:latin typeface="Impact" panose="020B0806030902050204" pitchFamily="34" charset="0"/>
                </a:defRPr>
              </a:lvl1pPr>
            </a:lstStyle>
            <a:p>
              <a:pPr algn="l"/>
              <a:r>
                <a:rPr lang="en-US" altLang="zh-CN" dirty="0" smtClean="0">
                  <a:solidFill>
                    <a:schemeClr val="tx1"/>
                  </a:solidFill>
                </a:rPr>
                <a:t>03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628526" y="1795405"/>
            <a:ext cx="1977291" cy="831236"/>
            <a:chOff x="2960762" y="4520093"/>
            <a:chExt cx="1977291" cy="831236"/>
          </a:xfrm>
        </p:grpSpPr>
        <p:sp>
          <p:nvSpPr>
            <p:cNvPr id="7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3" y="4520093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在此单击添加标题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2" y="4820414"/>
              <a:ext cx="1977291" cy="53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>
                <a:spcBef>
                  <a:spcPct val="20000"/>
                </a:spcBef>
              </a:pPr>
              <a:r>
                <a:rPr lang="zh-CN" altLang="zh-CN" sz="115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15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15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15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15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15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15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712569" y="4623684"/>
            <a:ext cx="832004" cy="876398"/>
            <a:chOff x="3812734" y="2616415"/>
            <a:chExt cx="832004" cy="876398"/>
          </a:xfrm>
        </p:grpSpPr>
        <p:cxnSp>
          <p:nvCxnSpPr>
            <p:cNvPr id="79" name="直接连接符 78"/>
            <p:cNvCxnSpPr/>
            <p:nvPr/>
          </p:nvCxnSpPr>
          <p:spPr>
            <a:xfrm>
              <a:off x="4613225" y="2727027"/>
              <a:ext cx="0" cy="749504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58"/>
            <p:cNvSpPr txBox="1"/>
            <p:nvPr/>
          </p:nvSpPr>
          <p:spPr>
            <a:xfrm>
              <a:off x="3826382" y="3185036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小标题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TextBox 59"/>
            <p:cNvSpPr txBox="1"/>
            <p:nvPr/>
          </p:nvSpPr>
          <p:spPr>
            <a:xfrm>
              <a:off x="3812734" y="2616415"/>
              <a:ext cx="8320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DC3348"/>
                  </a:solidFill>
                  <a:latin typeface="Impact" panose="020B0806030902050204" pitchFamily="34" charset="0"/>
                </a:defRPr>
              </a:lvl1pPr>
            </a:lstStyle>
            <a:p>
              <a:pPr algn="l"/>
              <a:r>
                <a:rPr lang="en-US" altLang="zh-CN" dirty="0" smtClean="0">
                  <a:solidFill>
                    <a:schemeClr val="tx1"/>
                  </a:solidFill>
                </a:rPr>
                <a:t>04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8710072" y="4681796"/>
            <a:ext cx="1977291" cy="831236"/>
            <a:chOff x="2960762" y="4520093"/>
            <a:chExt cx="1977291" cy="831236"/>
          </a:xfrm>
        </p:grpSpPr>
        <p:sp>
          <p:nvSpPr>
            <p:cNvPr id="8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3" y="4520093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在此单击添加标题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2" y="4820414"/>
              <a:ext cx="1977291" cy="53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>
                <a:spcBef>
                  <a:spcPct val="20000"/>
                </a:spcBef>
              </a:pPr>
              <a:r>
                <a:rPr lang="zh-CN" altLang="zh-CN" sz="115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15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15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15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15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15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15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42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4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480457" y="2067377"/>
            <a:ext cx="1640114" cy="1625600"/>
          </a:xfrm>
          <a:prstGeom prst="rect">
            <a:avLst/>
          </a:prstGeom>
          <a:blipFill>
            <a:blip r:embed="rId4"/>
            <a:stretch>
              <a:fillRect l="-62000" r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>
            <a:off x="2942103" y="2067377"/>
            <a:ext cx="2950696" cy="1625600"/>
          </a:xfrm>
          <a:custGeom>
            <a:avLst/>
            <a:gdLst>
              <a:gd name="connsiteX0" fmla="*/ 178103 w 2950696"/>
              <a:gd name="connsiteY0" fmla="*/ 671646 h 1625600"/>
              <a:gd name="connsiteX1" fmla="*/ 178103 w 2950696"/>
              <a:gd name="connsiteY1" fmla="*/ 885370 h 1625600"/>
              <a:gd name="connsiteX2" fmla="*/ 0 w 2950696"/>
              <a:gd name="connsiteY2" fmla="*/ 778508 h 1625600"/>
              <a:gd name="connsiteX3" fmla="*/ 178467 w 2950696"/>
              <a:gd name="connsiteY3" fmla="*/ 0 h 1625600"/>
              <a:gd name="connsiteX4" fmla="*/ 2950696 w 2950696"/>
              <a:gd name="connsiteY4" fmla="*/ 0 h 1625600"/>
              <a:gd name="connsiteX5" fmla="*/ 2950696 w 2950696"/>
              <a:gd name="connsiteY5" fmla="*/ 1625600 h 1625600"/>
              <a:gd name="connsiteX6" fmla="*/ 178467 w 2950696"/>
              <a:gd name="connsiteY6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0696" h="1625600">
                <a:moveTo>
                  <a:pt x="178103" y="671646"/>
                </a:moveTo>
                <a:lnTo>
                  <a:pt x="178103" y="885370"/>
                </a:lnTo>
                <a:lnTo>
                  <a:pt x="0" y="778508"/>
                </a:lnTo>
                <a:close/>
                <a:moveTo>
                  <a:pt x="178467" y="0"/>
                </a:moveTo>
                <a:lnTo>
                  <a:pt x="2950696" y="0"/>
                </a:lnTo>
                <a:lnTo>
                  <a:pt x="2950696" y="1625600"/>
                </a:lnTo>
                <a:lnTo>
                  <a:pt x="178467" y="1625600"/>
                </a:ln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7" name="Group 37"/>
          <p:cNvGrpSpPr/>
          <p:nvPr/>
        </p:nvGrpSpPr>
        <p:grpSpPr>
          <a:xfrm>
            <a:off x="3228549" y="2401641"/>
            <a:ext cx="379493" cy="331676"/>
            <a:chOff x="8296275" y="8293096"/>
            <a:chExt cx="1385888" cy="1211261"/>
          </a:xfrm>
          <a:solidFill>
            <a:schemeClr val="bg1"/>
          </a:solidFill>
          <a:effectLst/>
        </p:grpSpPr>
        <p:sp>
          <p:nvSpPr>
            <p:cNvPr id="30" name="Freeform 8"/>
            <p:cNvSpPr>
              <a:spLocks noEditPoints="1"/>
            </p:cNvSpPr>
            <p:nvPr/>
          </p:nvSpPr>
          <p:spPr bwMode="auto">
            <a:xfrm>
              <a:off x="8296275" y="8293096"/>
              <a:ext cx="1385888" cy="1211261"/>
            </a:xfrm>
            <a:custGeom>
              <a:avLst/>
              <a:gdLst>
                <a:gd name="T0" fmla="*/ 368 w 369"/>
                <a:gd name="T1" fmla="*/ 190 h 323"/>
                <a:gd name="T2" fmla="*/ 322 w 369"/>
                <a:gd name="T3" fmla="*/ 17 h 323"/>
                <a:gd name="T4" fmla="*/ 299 w 369"/>
                <a:gd name="T5" fmla="*/ 0 h 323"/>
                <a:gd name="T6" fmla="*/ 184 w 369"/>
                <a:gd name="T7" fmla="*/ 0 h 323"/>
                <a:gd name="T8" fmla="*/ 69 w 369"/>
                <a:gd name="T9" fmla="*/ 0 h 323"/>
                <a:gd name="T10" fmla="*/ 47 w 369"/>
                <a:gd name="T11" fmla="*/ 17 h 323"/>
                <a:gd name="T12" fmla="*/ 1 w 369"/>
                <a:gd name="T13" fmla="*/ 190 h 323"/>
                <a:gd name="T14" fmla="*/ 0 w 369"/>
                <a:gd name="T15" fmla="*/ 196 h 323"/>
                <a:gd name="T16" fmla="*/ 0 w 369"/>
                <a:gd name="T17" fmla="*/ 276 h 323"/>
                <a:gd name="T18" fmla="*/ 46 w 369"/>
                <a:gd name="T19" fmla="*/ 323 h 323"/>
                <a:gd name="T20" fmla="*/ 323 w 369"/>
                <a:gd name="T21" fmla="*/ 323 h 323"/>
                <a:gd name="T22" fmla="*/ 369 w 369"/>
                <a:gd name="T23" fmla="*/ 276 h 323"/>
                <a:gd name="T24" fmla="*/ 369 w 369"/>
                <a:gd name="T25" fmla="*/ 196 h 323"/>
                <a:gd name="T26" fmla="*/ 368 w 369"/>
                <a:gd name="T27" fmla="*/ 190 h 323"/>
                <a:gd name="T28" fmla="*/ 346 w 369"/>
                <a:gd name="T29" fmla="*/ 276 h 323"/>
                <a:gd name="T30" fmla="*/ 323 w 369"/>
                <a:gd name="T31" fmla="*/ 299 h 323"/>
                <a:gd name="T32" fmla="*/ 46 w 369"/>
                <a:gd name="T33" fmla="*/ 299 h 323"/>
                <a:gd name="T34" fmla="*/ 23 w 369"/>
                <a:gd name="T35" fmla="*/ 276 h 323"/>
                <a:gd name="T36" fmla="*/ 23 w 369"/>
                <a:gd name="T37" fmla="*/ 196 h 323"/>
                <a:gd name="T38" fmla="*/ 69 w 369"/>
                <a:gd name="T39" fmla="*/ 23 h 323"/>
                <a:gd name="T40" fmla="*/ 299 w 369"/>
                <a:gd name="T41" fmla="*/ 23 h 323"/>
                <a:gd name="T42" fmla="*/ 346 w 369"/>
                <a:gd name="T43" fmla="*/ 196 h 323"/>
                <a:gd name="T44" fmla="*/ 346 w 369"/>
                <a:gd name="T45" fmla="*/ 27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9" h="323">
                  <a:moveTo>
                    <a:pt x="368" y="190"/>
                  </a:moveTo>
                  <a:cubicBezTo>
                    <a:pt x="322" y="17"/>
                    <a:pt x="322" y="17"/>
                    <a:pt x="322" y="17"/>
                  </a:cubicBezTo>
                  <a:cubicBezTo>
                    <a:pt x="319" y="7"/>
                    <a:pt x="310" y="0"/>
                    <a:pt x="299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0" y="7"/>
                    <a:pt x="47" y="17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0" y="194"/>
                    <a:pt x="0" y="19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302"/>
                    <a:pt x="21" y="323"/>
                    <a:pt x="46" y="323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48" y="323"/>
                    <a:pt x="369" y="302"/>
                    <a:pt x="369" y="276"/>
                  </a:cubicBezTo>
                  <a:cubicBezTo>
                    <a:pt x="369" y="196"/>
                    <a:pt x="369" y="196"/>
                    <a:pt x="369" y="196"/>
                  </a:cubicBezTo>
                  <a:cubicBezTo>
                    <a:pt x="369" y="194"/>
                    <a:pt x="368" y="192"/>
                    <a:pt x="368" y="190"/>
                  </a:cubicBezTo>
                  <a:close/>
                  <a:moveTo>
                    <a:pt x="346" y="276"/>
                  </a:moveTo>
                  <a:cubicBezTo>
                    <a:pt x="346" y="289"/>
                    <a:pt x="335" y="299"/>
                    <a:pt x="323" y="299"/>
                  </a:cubicBezTo>
                  <a:cubicBezTo>
                    <a:pt x="46" y="299"/>
                    <a:pt x="46" y="299"/>
                    <a:pt x="46" y="299"/>
                  </a:cubicBezTo>
                  <a:cubicBezTo>
                    <a:pt x="34" y="299"/>
                    <a:pt x="23" y="289"/>
                    <a:pt x="23" y="27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46" y="196"/>
                    <a:pt x="346" y="196"/>
                    <a:pt x="346" y="196"/>
                  </a:cubicBezTo>
                  <a:lnTo>
                    <a:pt x="346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1" name="Freeform 9"/>
            <p:cNvSpPr>
              <a:spLocks noEditPoints="1"/>
            </p:cNvSpPr>
            <p:nvPr/>
          </p:nvSpPr>
          <p:spPr bwMode="auto">
            <a:xfrm>
              <a:off x="8461376" y="8466137"/>
              <a:ext cx="1055689" cy="776288"/>
            </a:xfrm>
            <a:custGeom>
              <a:avLst/>
              <a:gdLst>
                <a:gd name="T0" fmla="*/ 229 w 281"/>
                <a:gd name="T1" fmla="*/ 0 h 207"/>
                <a:gd name="T2" fmla="*/ 51 w 281"/>
                <a:gd name="T3" fmla="*/ 0 h 207"/>
                <a:gd name="T4" fmla="*/ 40 w 281"/>
                <a:gd name="T5" fmla="*/ 9 h 207"/>
                <a:gd name="T6" fmla="*/ 0 w 281"/>
                <a:gd name="T7" fmla="*/ 147 h 207"/>
                <a:gd name="T8" fmla="*/ 2 w 281"/>
                <a:gd name="T9" fmla="*/ 157 h 207"/>
                <a:gd name="T10" fmla="*/ 12 w 281"/>
                <a:gd name="T11" fmla="*/ 161 h 207"/>
                <a:gd name="T12" fmla="*/ 45 w 281"/>
                <a:gd name="T13" fmla="*/ 161 h 207"/>
                <a:gd name="T14" fmla="*/ 58 w 281"/>
                <a:gd name="T15" fmla="*/ 161 h 207"/>
                <a:gd name="T16" fmla="*/ 64 w 281"/>
                <a:gd name="T17" fmla="*/ 161 h 207"/>
                <a:gd name="T18" fmla="*/ 81 w 281"/>
                <a:gd name="T19" fmla="*/ 195 h 207"/>
                <a:gd name="T20" fmla="*/ 101 w 281"/>
                <a:gd name="T21" fmla="*/ 207 h 207"/>
                <a:gd name="T22" fmla="*/ 179 w 281"/>
                <a:gd name="T23" fmla="*/ 207 h 207"/>
                <a:gd name="T24" fmla="*/ 200 w 281"/>
                <a:gd name="T25" fmla="*/ 195 h 207"/>
                <a:gd name="T26" fmla="*/ 217 w 281"/>
                <a:gd name="T27" fmla="*/ 161 h 207"/>
                <a:gd name="T28" fmla="*/ 223 w 281"/>
                <a:gd name="T29" fmla="*/ 161 h 207"/>
                <a:gd name="T30" fmla="*/ 236 w 281"/>
                <a:gd name="T31" fmla="*/ 161 h 207"/>
                <a:gd name="T32" fmla="*/ 269 w 281"/>
                <a:gd name="T33" fmla="*/ 161 h 207"/>
                <a:gd name="T34" fmla="*/ 278 w 281"/>
                <a:gd name="T35" fmla="*/ 157 h 207"/>
                <a:gd name="T36" fmla="*/ 280 w 281"/>
                <a:gd name="T37" fmla="*/ 147 h 207"/>
                <a:gd name="T38" fmla="*/ 241 w 281"/>
                <a:gd name="T39" fmla="*/ 9 h 207"/>
                <a:gd name="T40" fmla="*/ 229 w 281"/>
                <a:gd name="T41" fmla="*/ 0 h 207"/>
                <a:gd name="T42" fmla="*/ 236 w 281"/>
                <a:gd name="T43" fmla="*/ 138 h 207"/>
                <a:gd name="T44" fmla="*/ 217 w 281"/>
                <a:gd name="T45" fmla="*/ 138 h 207"/>
                <a:gd name="T46" fmla="*/ 196 w 281"/>
                <a:gd name="T47" fmla="*/ 151 h 207"/>
                <a:gd name="T48" fmla="*/ 179 w 281"/>
                <a:gd name="T49" fmla="*/ 184 h 207"/>
                <a:gd name="T50" fmla="*/ 101 w 281"/>
                <a:gd name="T51" fmla="*/ 184 h 207"/>
                <a:gd name="T52" fmla="*/ 85 w 281"/>
                <a:gd name="T53" fmla="*/ 151 h 207"/>
                <a:gd name="T54" fmla="*/ 64 w 281"/>
                <a:gd name="T55" fmla="*/ 138 h 207"/>
                <a:gd name="T56" fmla="*/ 45 w 281"/>
                <a:gd name="T57" fmla="*/ 138 h 207"/>
                <a:gd name="T58" fmla="*/ 18 w 281"/>
                <a:gd name="T59" fmla="*/ 138 h 207"/>
                <a:gd name="T60" fmla="*/ 51 w 281"/>
                <a:gd name="T61" fmla="*/ 12 h 207"/>
                <a:gd name="T62" fmla="*/ 229 w 281"/>
                <a:gd name="T63" fmla="*/ 12 h 207"/>
                <a:gd name="T64" fmla="*/ 263 w 281"/>
                <a:gd name="T65" fmla="*/ 138 h 207"/>
                <a:gd name="T66" fmla="*/ 236 w 281"/>
                <a:gd name="T67" fmla="*/ 13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207">
                  <a:moveTo>
                    <a:pt x="229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6" y="0"/>
                    <a:pt x="41" y="4"/>
                    <a:pt x="40" y="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0" y="154"/>
                    <a:pt x="2" y="157"/>
                  </a:cubicBezTo>
                  <a:cubicBezTo>
                    <a:pt x="5" y="160"/>
                    <a:pt x="8" y="161"/>
                    <a:pt x="12" y="161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81" y="195"/>
                    <a:pt x="81" y="195"/>
                    <a:pt x="81" y="195"/>
                  </a:cubicBezTo>
                  <a:cubicBezTo>
                    <a:pt x="85" y="203"/>
                    <a:pt x="93" y="207"/>
                    <a:pt x="101" y="207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188" y="207"/>
                    <a:pt x="196" y="203"/>
                    <a:pt x="200" y="195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3" y="161"/>
                    <a:pt x="223" y="161"/>
                    <a:pt x="223" y="161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3" y="161"/>
                    <a:pt x="276" y="160"/>
                    <a:pt x="278" y="157"/>
                  </a:cubicBezTo>
                  <a:cubicBezTo>
                    <a:pt x="280" y="154"/>
                    <a:pt x="281" y="150"/>
                    <a:pt x="280" y="147"/>
                  </a:cubicBezTo>
                  <a:cubicBezTo>
                    <a:pt x="241" y="9"/>
                    <a:pt x="241" y="9"/>
                    <a:pt x="241" y="9"/>
                  </a:cubicBezTo>
                  <a:cubicBezTo>
                    <a:pt x="239" y="4"/>
                    <a:pt x="235" y="0"/>
                    <a:pt x="229" y="0"/>
                  </a:cubicBezTo>
                  <a:close/>
                  <a:moveTo>
                    <a:pt x="236" y="138"/>
                  </a:moveTo>
                  <a:cubicBezTo>
                    <a:pt x="217" y="138"/>
                    <a:pt x="217" y="138"/>
                    <a:pt x="217" y="138"/>
                  </a:cubicBezTo>
                  <a:cubicBezTo>
                    <a:pt x="208" y="138"/>
                    <a:pt x="200" y="143"/>
                    <a:pt x="196" y="151"/>
                  </a:cubicBezTo>
                  <a:cubicBezTo>
                    <a:pt x="179" y="184"/>
                    <a:pt x="179" y="184"/>
                    <a:pt x="179" y="184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81" y="143"/>
                    <a:pt x="73" y="138"/>
                    <a:pt x="64" y="138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229" y="12"/>
                    <a:pt x="229" y="12"/>
                    <a:pt x="229" y="12"/>
                  </a:cubicBezTo>
                  <a:cubicBezTo>
                    <a:pt x="263" y="138"/>
                    <a:pt x="263" y="138"/>
                    <a:pt x="263" y="138"/>
                  </a:cubicBezTo>
                  <a:lnTo>
                    <a:pt x="236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8" name="稻壳儿小白白(http://dwz.cn/Wu2UP)"/>
          <p:cNvSpPr txBox="1">
            <a:spLocks noChangeArrowheads="1"/>
          </p:cNvSpPr>
          <p:nvPr/>
        </p:nvSpPr>
        <p:spPr bwMode="auto">
          <a:xfrm>
            <a:off x="3734209" y="2401641"/>
            <a:ext cx="19526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7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7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稻壳儿小白白(http://dwz.cn/Wu2UP)"/>
          <p:cNvSpPr txBox="1">
            <a:spLocks noChangeArrowheads="1"/>
          </p:cNvSpPr>
          <p:nvPr/>
        </p:nvSpPr>
        <p:spPr bwMode="auto">
          <a:xfrm>
            <a:off x="3729929" y="2733735"/>
            <a:ext cx="19569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建议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您在展示时采用微软雅黑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字体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480457" y="3842832"/>
            <a:ext cx="1640114" cy="1625600"/>
          </a:xfrm>
          <a:prstGeom prst="rect">
            <a:avLst/>
          </a:prstGeom>
          <a:blipFill dpi="0" rotWithShape="1">
            <a:blip r:embed="rId5"/>
            <a:srcRect/>
            <a:stretch>
              <a:fillRect l="-10000" r="-5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2942103" y="3842832"/>
            <a:ext cx="2950696" cy="1625600"/>
          </a:xfrm>
          <a:custGeom>
            <a:avLst/>
            <a:gdLst>
              <a:gd name="connsiteX0" fmla="*/ 178103 w 2950696"/>
              <a:gd name="connsiteY0" fmla="*/ 671646 h 1625600"/>
              <a:gd name="connsiteX1" fmla="*/ 178103 w 2950696"/>
              <a:gd name="connsiteY1" fmla="*/ 885370 h 1625600"/>
              <a:gd name="connsiteX2" fmla="*/ 0 w 2950696"/>
              <a:gd name="connsiteY2" fmla="*/ 778508 h 1625600"/>
              <a:gd name="connsiteX3" fmla="*/ 178467 w 2950696"/>
              <a:gd name="connsiteY3" fmla="*/ 0 h 1625600"/>
              <a:gd name="connsiteX4" fmla="*/ 2950696 w 2950696"/>
              <a:gd name="connsiteY4" fmla="*/ 0 h 1625600"/>
              <a:gd name="connsiteX5" fmla="*/ 2950696 w 2950696"/>
              <a:gd name="connsiteY5" fmla="*/ 1625600 h 1625600"/>
              <a:gd name="connsiteX6" fmla="*/ 178467 w 2950696"/>
              <a:gd name="connsiteY6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0696" h="1625600">
                <a:moveTo>
                  <a:pt x="178103" y="671646"/>
                </a:moveTo>
                <a:lnTo>
                  <a:pt x="178103" y="885370"/>
                </a:lnTo>
                <a:lnTo>
                  <a:pt x="0" y="778508"/>
                </a:lnTo>
                <a:close/>
                <a:moveTo>
                  <a:pt x="178467" y="0"/>
                </a:moveTo>
                <a:lnTo>
                  <a:pt x="2950696" y="0"/>
                </a:lnTo>
                <a:lnTo>
                  <a:pt x="2950696" y="1625600"/>
                </a:lnTo>
                <a:lnTo>
                  <a:pt x="178467" y="1625600"/>
                </a:ln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稻壳儿小白白(http://dwz.cn/Wu2UP)"/>
          <p:cNvSpPr txBox="1">
            <a:spLocks noChangeArrowheads="1"/>
          </p:cNvSpPr>
          <p:nvPr/>
        </p:nvSpPr>
        <p:spPr bwMode="auto">
          <a:xfrm>
            <a:off x="3734209" y="4177096"/>
            <a:ext cx="19526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7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7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稻壳儿小白白(http://dwz.cn/Wu2UP)"/>
          <p:cNvSpPr txBox="1">
            <a:spLocks noChangeArrowheads="1"/>
          </p:cNvSpPr>
          <p:nvPr/>
        </p:nvSpPr>
        <p:spPr bwMode="auto">
          <a:xfrm>
            <a:off x="3729929" y="4509190"/>
            <a:ext cx="19569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建议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您在展示时采用微软雅黑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字体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296192" y="2067377"/>
            <a:ext cx="1640114" cy="16256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 41"/>
          <p:cNvSpPr/>
          <p:nvPr/>
        </p:nvSpPr>
        <p:spPr>
          <a:xfrm>
            <a:off x="7757838" y="2067377"/>
            <a:ext cx="2950696" cy="1625600"/>
          </a:xfrm>
          <a:custGeom>
            <a:avLst/>
            <a:gdLst>
              <a:gd name="connsiteX0" fmla="*/ 178103 w 2950696"/>
              <a:gd name="connsiteY0" fmla="*/ 671646 h 1625600"/>
              <a:gd name="connsiteX1" fmla="*/ 178103 w 2950696"/>
              <a:gd name="connsiteY1" fmla="*/ 885370 h 1625600"/>
              <a:gd name="connsiteX2" fmla="*/ 0 w 2950696"/>
              <a:gd name="connsiteY2" fmla="*/ 778508 h 1625600"/>
              <a:gd name="connsiteX3" fmla="*/ 178467 w 2950696"/>
              <a:gd name="connsiteY3" fmla="*/ 0 h 1625600"/>
              <a:gd name="connsiteX4" fmla="*/ 2950696 w 2950696"/>
              <a:gd name="connsiteY4" fmla="*/ 0 h 1625600"/>
              <a:gd name="connsiteX5" fmla="*/ 2950696 w 2950696"/>
              <a:gd name="connsiteY5" fmla="*/ 1625600 h 1625600"/>
              <a:gd name="connsiteX6" fmla="*/ 178467 w 2950696"/>
              <a:gd name="connsiteY6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0696" h="1625600">
                <a:moveTo>
                  <a:pt x="178103" y="671646"/>
                </a:moveTo>
                <a:lnTo>
                  <a:pt x="178103" y="885370"/>
                </a:lnTo>
                <a:lnTo>
                  <a:pt x="0" y="778508"/>
                </a:lnTo>
                <a:close/>
                <a:moveTo>
                  <a:pt x="178467" y="0"/>
                </a:moveTo>
                <a:lnTo>
                  <a:pt x="2950696" y="0"/>
                </a:lnTo>
                <a:lnTo>
                  <a:pt x="2950696" y="1625600"/>
                </a:lnTo>
                <a:lnTo>
                  <a:pt x="178467" y="1625600"/>
                </a:ln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稻壳儿小白白(http://dwz.cn/Wu2UP)"/>
          <p:cNvSpPr txBox="1">
            <a:spLocks noChangeArrowheads="1"/>
          </p:cNvSpPr>
          <p:nvPr/>
        </p:nvSpPr>
        <p:spPr bwMode="auto">
          <a:xfrm>
            <a:off x="8549944" y="2401641"/>
            <a:ext cx="19526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7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7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稻壳儿小白白(http://dwz.cn/Wu2UP)"/>
          <p:cNvSpPr txBox="1">
            <a:spLocks noChangeArrowheads="1"/>
          </p:cNvSpPr>
          <p:nvPr/>
        </p:nvSpPr>
        <p:spPr bwMode="auto">
          <a:xfrm>
            <a:off x="8545664" y="2733735"/>
            <a:ext cx="19569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建议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您在展示时采用微软雅黑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字体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296192" y="3842832"/>
            <a:ext cx="1640114" cy="1625600"/>
          </a:xfrm>
          <a:prstGeom prst="rect">
            <a:avLst/>
          </a:prstGeom>
          <a:blipFill>
            <a:blip r:embed="rId7"/>
            <a:stretch>
              <a:fillRect l="-62000" r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>
            <a:off x="7757838" y="3842832"/>
            <a:ext cx="2950696" cy="1625600"/>
          </a:xfrm>
          <a:custGeom>
            <a:avLst/>
            <a:gdLst>
              <a:gd name="connsiteX0" fmla="*/ 178103 w 2950696"/>
              <a:gd name="connsiteY0" fmla="*/ 671646 h 1625600"/>
              <a:gd name="connsiteX1" fmla="*/ 178103 w 2950696"/>
              <a:gd name="connsiteY1" fmla="*/ 885370 h 1625600"/>
              <a:gd name="connsiteX2" fmla="*/ 0 w 2950696"/>
              <a:gd name="connsiteY2" fmla="*/ 778508 h 1625600"/>
              <a:gd name="connsiteX3" fmla="*/ 178467 w 2950696"/>
              <a:gd name="connsiteY3" fmla="*/ 0 h 1625600"/>
              <a:gd name="connsiteX4" fmla="*/ 2950696 w 2950696"/>
              <a:gd name="connsiteY4" fmla="*/ 0 h 1625600"/>
              <a:gd name="connsiteX5" fmla="*/ 2950696 w 2950696"/>
              <a:gd name="connsiteY5" fmla="*/ 1625600 h 1625600"/>
              <a:gd name="connsiteX6" fmla="*/ 178467 w 2950696"/>
              <a:gd name="connsiteY6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0696" h="1625600">
                <a:moveTo>
                  <a:pt x="178103" y="671646"/>
                </a:moveTo>
                <a:lnTo>
                  <a:pt x="178103" y="885370"/>
                </a:lnTo>
                <a:lnTo>
                  <a:pt x="0" y="778508"/>
                </a:lnTo>
                <a:close/>
                <a:moveTo>
                  <a:pt x="178467" y="0"/>
                </a:moveTo>
                <a:lnTo>
                  <a:pt x="2950696" y="0"/>
                </a:lnTo>
                <a:lnTo>
                  <a:pt x="2950696" y="1625600"/>
                </a:lnTo>
                <a:lnTo>
                  <a:pt x="178467" y="1625600"/>
                </a:ln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稻壳儿小白白(http://dwz.cn/Wu2UP)"/>
          <p:cNvSpPr txBox="1">
            <a:spLocks noChangeArrowheads="1"/>
          </p:cNvSpPr>
          <p:nvPr/>
        </p:nvSpPr>
        <p:spPr bwMode="auto">
          <a:xfrm>
            <a:off x="8549944" y="4177096"/>
            <a:ext cx="19526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7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7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稻壳儿小白白(http://dwz.cn/Wu2UP)"/>
          <p:cNvSpPr txBox="1">
            <a:spLocks noChangeArrowheads="1"/>
          </p:cNvSpPr>
          <p:nvPr/>
        </p:nvSpPr>
        <p:spPr bwMode="auto">
          <a:xfrm>
            <a:off x="8545664" y="4509190"/>
            <a:ext cx="19569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建议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您在展示时采用微软雅黑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字体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65" name="Group 33"/>
          <p:cNvGrpSpPr/>
          <p:nvPr/>
        </p:nvGrpSpPr>
        <p:grpSpPr>
          <a:xfrm>
            <a:off x="8083379" y="4113332"/>
            <a:ext cx="354280" cy="378189"/>
            <a:chOff x="8342313" y="10972800"/>
            <a:chExt cx="1293813" cy="1381125"/>
          </a:xfrm>
          <a:solidFill>
            <a:schemeClr val="bg1"/>
          </a:solidFill>
          <a:effectLst/>
        </p:grpSpPr>
        <p:sp>
          <p:nvSpPr>
            <p:cNvPr id="66" name="Freeform 5"/>
            <p:cNvSpPr>
              <a:spLocks noEditPoints="1"/>
            </p:cNvSpPr>
            <p:nvPr/>
          </p:nvSpPr>
          <p:spPr bwMode="auto">
            <a:xfrm>
              <a:off x="8342313" y="10972800"/>
              <a:ext cx="1293813" cy="1381125"/>
            </a:xfrm>
            <a:custGeom>
              <a:avLst/>
              <a:gdLst>
                <a:gd name="T0" fmla="*/ 299 w 345"/>
                <a:gd name="T1" fmla="*/ 0 h 368"/>
                <a:gd name="T2" fmla="*/ 46 w 345"/>
                <a:gd name="T3" fmla="*/ 0 h 368"/>
                <a:gd name="T4" fmla="*/ 0 w 345"/>
                <a:gd name="T5" fmla="*/ 46 h 368"/>
                <a:gd name="T6" fmla="*/ 0 w 345"/>
                <a:gd name="T7" fmla="*/ 322 h 368"/>
                <a:gd name="T8" fmla="*/ 46 w 345"/>
                <a:gd name="T9" fmla="*/ 368 h 368"/>
                <a:gd name="T10" fmla="*/ 299 w 345"/>
                <a:gd name="T11" fmla="*/ 368 h 368"/>
                <a:gd name="T12" fmla="*/ 345 w 345"/>
                <a:gd name="T13" fmla="*/ 322 h 368"/>
                <a:gd name="T14" fmla="*/ 345 w 345"/>
                <a:gd name="T15" fmla="*/ 46 h 368"/>
                <a:gd name="T16" fmla="*/ 299 w 345"/>
                <a:gd name="T17" fmla="*/ 0 h 368"/>
                <a:gd name="T18" fmla="*/ 322 w 345"/>
                <a:gd name="T19" fmla="*/ 322 h 368"/>
                <a:gd name="T20" fmla="*/ 299 w 345"/>
                <a:gd name="T21" fmla="*/ 345 h 368"/>
                <a:gd name="T22" fmla="*/ 46 w 345"/>
                <a:gd name="T23" fmla="*/ 345 h 368"/>
                <a:gd name="T24" fmla="*/ 23 w 345"/>
                <a:gd name="T25" fmla="*/ 322 h 368"/>
                <a:gd name="T26" fmla="*/ 23 w 345"/>
                <a:gd name="T27" fmla="*/ 46 h 368"/>
                <a:gd name="T28" fmla="*/ 46 w 345"/>
                <a:gd name="T29" fmla="*/ 23 h 368"/>
                <a:gd name="T30" fmla="*/ 299 w 345"/>
                <a:gd name="T31" fmla="*/ 23 h 368"/>
                <a:gd name="T32" fmla="*/ 322 w 345"/>
                <a:gd name="T33" fmla="*/ 46 h 368"/>
                <a:gd name="T34" fmla="*/ 322 w 345"/>
                <a:gd name="T35" fmla="*/ 32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68">
                  <a:moveTo>
                    <a:pt x="299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48"/>
                    <a:pt x="20" y="368"/>
                    <a:pt x="46" y="368"/>
                  </a:cubicBezTo>
                  <a:cubicBezTo>
                    <a:pt x="299" y="368"/>
                    <a:pt x="299" y="368"/>
                    <a:pt x="299" y="368"/>
                  </a:cubicBezTo>
                  <a:cubicBezTo>
                    <a:pt x="324" y="368"/>
                    <a:pt x="345" y="348"/>
                    <a:pt x="345" y="322"/>
                  </a:cubicBezTo>
                  <a:cubicBezTo>
                    <a:pt x="345" y="46"/>
                    <a:pt x="345" y="46"/>
                    <a:pt x="345" y="46"/>
                  </a:cubicBezTo>
                  <a:cubicBezTo>
                    <a:pt x="345" y="21"/>
                    <a:pt x="324" y="0"/>
                    <a:pt x="299" y="0"/>
                  </a:cubicBezTo>
                  <a:close/>
                  <a:moveTo>
                    <a:pt x="322" y="322"/>
                  </a:moveTo>
                  <a:cubicBezTo>
                    <a:pt x="322" y="335"/>
                    <a:pt x="312" y="345"/>
                    <a:pt x="299" y="345"/>
                  </a:cubicBezTo>
                  <a:cubicBezTo>
                    <a:pt x="46" y="345"/>
                    <a:pt x="46" y="345"/>
                    <a:pt x="46" y="345"/>
                  </a:cubicBezTo>
                  <a:cubicBezTo>
                    <a:pt x="33" y="345"/>
                    <a:pt x="23" y="335"/>
                    <a:pt x="23" y="32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33"/>
                    <a:pt x="33" y="23"/>
                    <a:pt x="46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12" y="23"/>
                    <a:pt x="322" y="33"/>
                    <a:pt x="322" y="46"/>
                  </a:cubicBezTo>
                  <a:lnTo>
                    <a:pt x="322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7" name="Freeform 6"/>
            <p:cNvSpPr>
              <a:spLocks noEditPoints="1"/>
            </p:cNvSpPr>
            <p:nvPr/>
          </p:nvSpPr>
          <p:spPr bwMode="auto">
            <a:xfrm>
              <a:off x="8513763" y="11145838"/>
              <a:ext cx="949325" cy="863600"/>
            </a:xfrm>
            <a:custGeom>
              <a:avLst/>
              <a:gdLst>
                <a:gd name="T0" fmla="*/ 241 w 253"/>
                <a:gd name="T1" fmla="*/ 0 h 230"/>
                <a:gd name="T2" fmla="*/ 11 w 253"/>
                <a:gd name="T3" fmla="*/ 0 h 230"/>
                <a:gd name="T4" fmla="*/ 0 w 253"/>
                <a:gd name="T5" fmla="*/ 11 h 230"/>
                <a:gd name="T6" fmla="*/ 0 w 253"/>
                <a:gd name="T7" fmla="*/ 219 h 230"/>
                <a:gd name="T8" fmla="*/ 11 w 253"/>
                <a:gd name="T9" fmla="*/ 230 h 230"/>
                <a:gd name="T10" fmla="*/ 241 w 253"/>
                <a:gd name="T11" fmla="*/ 230 h 230"/>
                <a:gd name="T12" fmla="*/ 253 w 253"/>
                <a:gd name="T13" fmla="*/ 219 h 230"/>
                <a:gd name="T14" fmla="*/ 253 w 253"/>
                <a:gd name="T15" fmla="*/ 11 h 230"/>
                <a:gd name="T16" fmla="*/ 241 w 253"/>
                <a:gd name="T17" fmla="*/ 0 h 230"/>
                <a:gd name="T18" fmla="*/ 241 w 253"/>
                <a:gd name="T19" fmla="*/ 11 h 230"/>
                <a:gd name="T20" fmla="*/ 241 w 253"/>
                <a:gd name="T21" fmla="*/ 171 h 230"/>
                <a:gd name="T22" fmla="*/ 204 w 253"/>
                <a:gd name="T23" fmla="*/ 130 h 230"/>
                <a:gd name="T24" fmla="*/ 195 w 253"/>
                <a:gd name="T25" fmla="*/ 127 h 230"/>
                <a:gd name="T26" fmla="*/ 187 w 253"/>
                <a:gd name="T27" fmla="*/ 130 h 230"/>
                <a:gd name="T28" fmla="*/ 157 w 253"/>
                <a:gd name="T29" fmla="*/ 164 h 230"/>
                <a:gd name="T30" fmla="*/ 66 w 253"/>
                <a:gd name="T31" fmla="*/ 61 h 230"/>
                <a:gd name="T32" fmla="*/ 57 w 253"/>
                <a:gd name="T33" fmla="*/ 57 h 230"/>
                <a:gd name="T34" fmla="*/ 49 w 253"/>
                <a:gd name="T35" fmla="*/ 61 h 230"/>
                <a:gd name="T36" fmla="*/ 11 w 253"/>
                <a:gd name="T37" fmla="*/ 105 h 230"/>
                <a:gd name="T38" fmla="*/ 11 w 253"/>
                <a:gd name="T39" fmla="*/ 11 h 230"/>
                <a:gd name="T40" fmla="*/ 241 w 253"/>
                <a:gd name="T41" fmla="*/ 11 h 230"/>
                <a:gd name="T42" fmla="*/ 11 w 253"/>
                <a:gd name="T43" fmla="*/ 122 h 230"/>
                <a:gd name="T44" fmla="*/ 57 w 253"/>
                <a:gd name="T45" fmla="*/ 69 h 230"/>
                <a:gd name="T46" fmla="*/ 150 w 253"/>
                <a:gd name="T47" fmla="*/ 174 h 230"/>
                <a:gd name="T48" fmla="*/ 157 w 253"/>
                <a:gd name="T49" fmla="*/ 182 h 230"/>
                <a:gd name="T50" fmla="*/ 189 w 253"/>
                <a:gd name="T51" fmla="*/ 219 h 230"/>
                <a:gd name="T52" fmla="*/ 11 w 253"/>
                <a:gd name="T53" fmla="*/ 219 h 230"/>
                <a:gd name="T54" fmla="*/ 11 w 253"/>
                <a:gd name="T55" fmla="*/ 122 h 230"/>
                <a:gd name="T56" fmla="*/ 204 w 253"/>
                <a:gd name="T57" fmla="*/ 219 h 230"/>
                <a:gd name="T58" fmla="*/ 165 w 253"/>
                <a:gd name="T59" fmla="*/ 173 h 230"/>
                <a:gd name="T60" fmla="*/ 195 w 253"/>
                <a:gd name="T61" fmla="*/ 138 h 230"/>
                <a:gd name="T62" fmla="*/ 241 w 253"/>
                <a:gd name="T63" fmla="*/ 188 h 230"/>
                <a:gd name="T64" fmla="*/ 241 w 253"/>
                <a:gd name="T65" fmla="*/ 219 h 230"/>
                <a:gd name="T66" fmla="*/ 204 w 253"/>
                <a:gd name="T67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230">
                  <a:moveTo>
                    <a:pt x="24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5"/>
                    <a:pt x="5" y="230"/>
                    <a:pt x="11" y="230"/>
                  </a:cubicBezTo>
                  <a:cubicBezTo>
                    <a:pt x="241" y="230"/>
                    <a:pt x="241" y="230"/>
                    <a:pt x="241" y="230"/>
                  </a:cubicBezTo>
                  <a:cubicBezTo>
                    <a:pt x="248" y="230"/>
                    <a:pt x="253" y="225"/>
                    <a:pt x="253" y="219"/>
                  </a:cubicBezTo>
                  <a:cubicBezTo>
                    <a:pt x="253" y="11"/>
                    <a:pt x="253" y="11"/>
                    <a:pt x="253" y="11"/>
                  </a:cubicBezTo>
                  <a:cubicBezTo>
                    <a:pt x="253" y="5"/>
                    <a:pt x="248" y="0"/>
                    <a:pt x="241" y="0"/>
                  </a:cubicBezTo>
                  <a:close/>
                  <a:moveTo>
                    <a:pt x="241" y="11"/>
                  </a:moveTo>
                  <a:cubicBezTo>
                    <a:pt x="241" y="171"/>
                    <a:pt x="241" y="171"/>
                    <a:pt x="241" y="17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02" y="128"/>
                    <a:pt x="199" y="127"/>
                    <a:pt x="195" y="127"/>
                  </a:cubicBezTo>
                  <a:cubicBezTo>
                    <a:pt x="192" y="127"/>
                    <a:pt x="189" y="128"/>
                    <a:pt x="187" y="130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4" y="59"/>
                    <a:pt x="61" y="57"/>
                    <a:pt x="57" y="57"/>
                  </a:cubicBezTo>
                  <a:cubicBezTo>
                    <a:pt x="54" y="57"/>
                    <a:pt x="51" y="59"/>
                    <a:pt x="49" y="61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241" y="11"/>
                  </a:lnTo>
                  <a:close/>
                  <a:moveTo>
                    <a:pt x="11" y="122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150" y="174"/>
                    <a:pt x="150" y="174"/>
                    <a:pt x="150" y="174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89" y="219"/>
                    <a:pt x="189" y="219"/>
                    <a:pt x="189" y="219"/>
                  </a:cubicBezTo>
                  <a:cubicBezTo>
                    <a:pt x="11" y="219"/>
                    <a:pt x="11" y="219"/>
                    <a:pt x="11" y="219"/>
                  </a:cubicBezTo>
                  <a:lnTo>
                    <a:pt x="11" y="122"/>
                  </a:lnTo>
                  <a:close/>
                  <a:moveTo>
                    <a:pt x="204" y="219"/>
                  </a:moveTo>
                  <a:cubicBezTo>
                    <a:pt x="165" y="173"/>
                    <a:pt x="165" y="173"/>
                    <a:pt x="165" y="173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1" y="219"/>
                    <a:pt x="241" y="219"/>
                    <a:pt x="241" y="219"/>
                  </a:cubicBezTo>
                  <a:lnTo>
                    <a:pt x="204" y="2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8" name="Freeform 7"/>
            <p:cNvSpPr>
              <a:spLocks noEditPoints="1"/>
            </p:cNvSpPr>
            <p:nvPr/>
          </p:nvSpPr>
          <p:spPr bwMode="auto">
            <a:xfrm>
              <a:off x="9032875" y="11272838"/>
              <a:ext cx="258763" cy="263525"/>
            </a:xfrm>
            <a:custGeom>
              <a:avLst/>
              <a:gdLst>
                <a:gd name="T0" fmla="*/ 34 w 69"/>
                <a:gd name="T1" fmla="*/ 70 h 70"/>
                <a:gd name="T2" fmla="*/ 69 w 69"/>
                <a:gd name="T3" fmla="*/ 35 h 70"/>
                <a:gd name="T4" fmla="*/ 34 w 69"/>
                <a:gd name="T5" fmla="*/ 0 h 70"/>
                <a:gd name="T6" fmla="*/ 0 w 69"/>
                <a:gd name="T7" fmla="*/ 35 h 70"/>
                <a:gd name="T8" fmla="*/ 34 w 69"/>
                <a:gd name="T9" fmla="*/ 70 h 70"/>
                <a:gd name="T10" fmla="*/ 34 w 69"/>
                <a:gd name="T11" fmla="*/ 12 h 70"/>
                <a:gd name="T12" fmla="*/ 57 w 69"/>
                <a:gd name="T13" fmla="*/ 35 h 70"/>
                <a:gd name="T14" fmla="*/ 34 w 69"/>
                <a:gd name="T15" fmla="*/ 58 h 70"/>
                <a:gd name="T16" fmla="*/ 11 w 69"/>
                <a:gd name="T17" fmla="*/ 35 h 70"/>
                <a:gd name="T18" fmla="*/ 34 w 69"/>
                <a:gd name="T1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4" y="70"/>
                  </a:moveTo>
                  <a:cubicBezTo>
                    <a:pt x="53" y="70"/>
                    <a:pt x="69" y="54"/>
                    <a:pt x="69" y="35"/>
                  </a:cubicBezTo>
                  <a:cubicBezTo>
                    <a:pt x="69" y="16"/>
                    <a:pt x="53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4"/>
                    <a:pt x="15" y="70"/>
                    <a:pt x="34" y="70"/>
                  </a:cubicBezTo>
                  <a:close/>
                  <a:moveTo>
                    <a:pt x="34" y="12"/>
                  </a:moveTo>
                  <a:cubicBezTo>
                    <a:pt x="47" y="12"/>
                    <a:pt x="57" y="22"/>
                    <a:pt x="57" y="35"/>
                  </a:cubicBezTo>
                  <a:cubicBezTo>
                    <a:pt x="57" y="48"/>
                    <a:pt x="47" y="58"/>
                    <a:pt x="34" y="58"/>
                  </a:cubicBezTo>
                  <a:cubicBezTo>
                    <a:pt x="22" y="58"/>
                    <a:pt x="11" y="48"/>
                    <a:pt x="11" y="35"/>
                  </a:cubicBezTo>
                  <a:cubicBezTo>
                    <a:pt x="11" y="22"/>
                    <a:pt x="22" y="12"/>
                    <a:pt x="3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69" name="Group 40"/>
          <p:cNvGrpSpPr/>
          <p:nvPr/>
        </p:nvGrpSpPr>
        <p:grpSpPr>
          <a:xfrm>
            <a:off x="8066054" y="2401641"/>
            <a:ext cx="378189" cy="319504"/>
            <a:chOff x="13828713" y="2805113"/>
            <a:chExt cx="1381125" cy="1166812"/>
          </a:xfrm>
          <a:solidFill>
            <a:schemeClr val="bg1"/>
          </a:solidFill>
          <a:effectLst/>
        </p:grpSpPr>
        <p:sp>
          <p:nvSpPr>
            <p:cNvPr id="70" name="Freeform 10"/>
            <p:cNvSpPr>
              <a:spLocks noEditPoints="1"/>
            </p:cNvSpPr>
            <p:nvPr/>
          </p:nvSpPr>
          <p:spPr bwMode="auto">
            <a:xfrm>
              <a:off x="14173200" y="3109913"/>
              <a:ext cx="690563" cy="690562"/>
            </a:xfrm>
            <a:custGeom>
              <a:avLst/>
              <a:gdLst>
                <a:gd name="T0" fmla="*/ 92 w 184"/>
                <a:gd name="T1" fmla="*/ 0 h 184"/>
                <a:gd name="T2" fmla="*/ 0 w 184"/>
                <a:gd name="T3" fmla="*/ 92 h 184"/>
                <a:gd name="T4" fmla="*/ 92 w 184"/>
                <a:gd name="T5" fmla="*/ 184 h 184"/>
                <a:gd name="T6" fmla="*/ 184 w 184"/>
                <a:gd name="T7" fmla="*/ 92 h 184"/>
                <a:gd name="T8" fmla="*/ 92 w 184"/>
                <a:gd name="T9" fmla="*/ 0 h 184"/>
                <a:gd name="T10" fmla="*/ 144 w 184"/>
                <a:gd name="T11" fmla="*/ 137 h 184"/>
                <a:gd name="T12" fmla="*/ 47 w 184"/>
                <a:gd name="T13" fmla="*/ 144 h 184"/>
                <a:gd name="T14" fmla="*/ 39 w 184"/>
                <a:gd name="T15" fmla="*/ 47 h 184"/>
                <a:gd name="T16" fmla="*/ 137 w 184"/>
                <a:gd name="T17" fmla="*/ 39 h 184"/>
                <a:gd name="T18" fmla="*/ 144 w 184"/>
                <a:gd name="T19" fmla="*/ 13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ubicBezTo>
                    <a:pt x="143" y="184"/>
                    <a:pt x="184" y="143"/>
                    <a:pt x="184" y="92"/>
                  </a:cubicBezTo>
                  <a:cubicBezTo>
                    <a:pt x="184" y="41"/>
                    <a:pt x="143" y="0"/>
                    <a:pt x="92" y="0"/>
                  </a:cubicBezTo>
                  <a:close/>
                  <a:moveTo>
                    <a:pt x="144" y="137"/>
                  </a:moveTo>
                  <a:cubicBezTo>
                    <a:pt x="119" y="166"/>
                    <a:pt x="76" y="169"/>
                    <a:pt x="47" y="144"/>
                  </a:cubicBezTo>
                  <a:cubicBezTo>
                    <a:pt x="18" y="120"/>
                    <a:pt x="15" y="76"/>
                    <a:pt x="39" y="47"/>
                  </a:cubicBezTo>
                  <a:cubicBezTo>
                    <a:pt x="64" y="18"/>
                    <a:pt x="108" y="15"/>
                    <a:pt x="137" y="39"/>
                  </a:cubicBezTo>
                  <a:cubicBezTo>
                    <a:pt x="166" y="64"/>
                    <a:pt x="169" y="108"/>
                    <a:pt x="144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14346238" y="3281363"/>
              <a:ext cx="195263" cy="195262"/>
            </a:xfrm>
            <a:custGeom>
              <a:avLst/>
              <a:gdLst>
                <a:gd name="T0" fmla="*/ 46 w 52"/>
                <a:gd name="T1" fmla="*/ 0 h 52"/>
                <a:gd name="T2" fmla="*/ 0 w 52"/>
                <a:gd name="T3" fmla="*/ 46 h 52"/>
                <a:gd name="T4" fmla="*/ 0 w 52"/>
                <a:gd name="T5" fmla="*/ 46 h 52"/>
                <a:gd name="T6" fmla="*/ 6 w 52"/>
                <a:gd name="T7" fmla="*/ 52 h 52"/>
                <a:gd name="T8" fmla="*/ 11 w 52"/>
                <a:gd name="T9" fmla="*/ 46 h 52"/>
                <a:gd name="T10" fmla="*/ 11 w 52"/>
                <a:gd name="T11" fmla="*/ 46 h 52"/>
                <a:gd name="T12" fmla="*/ 46 w 52"/>
                <a:gd name="T13" fmla="*/ 11 h 52"/>
                <a:gd name="T14" fmla="*/ 52 w 52"/>
                <a:gd name="T15" fmla="*/ 6 h 52"/>
                <a:gd name="T16" fmla="*/ 46 w 52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2">
                  <a:moveTo>
                    <a:pt x="46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9"/>
                    <a:pt x="2" y="52"/>
                    <a:pt x="6" y="52"/>
                  </a:cubicBezTo>
                  <a:cubicBezTo>
                    <a:pt x="9" y="52"/>
                    <a:pt x="11" y="49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27"/>
                    <a:pt x="27" y="11"/>
                    <a:pt x="46" y="11"/>
                  </a:cubicBezTo>
                  <a:cubicBezTo>
                    <a:pt x="49" y="11"/>
                    <a:pt x="52" y="9"/>
                    <a:pt x="52" y="6"/>
                  </a:cubicBezTo>
                  <a:cubicBezTo>
                    <a:pt x="52" y="2"/>
                    <a:pt x="49" y="0"/>
                    <a:pt x="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" name="Freeform 12"/>
            <p:cNvSpPr>
              <a:spLocks noEditPoints="1"/>
            </p:cNvSpPr>
            <p:nvPr/>
          </p:nvSpPr>
          <p:spPr bwMode="auto">
            <a:xfrm>
              <a:off x="13828713" y="2805113"/>
              <a:ext cx="1381125" cy="1166812"/>
            </a:xfrm>
            <a:custGeom>
              <a:avLst/>
              <a:gdLst>
                <a:gd name="T0" fmla="*/ 339 w 368"/>
                <a:gd name="T1" fmla="*/ 70 h 311"/>
                <a:gd name="T2" fmla="*/ 289 w 368"/>
                <a:gd name="T3" fmla="*/ 61 h 311"/>
                <a:gd name="T4" fmla="*/ 273 w 368"/>
                <a:gd name="T5" fmla="*/ 22 h 311"/>
                <a:gd name="T6" fmla="*/ 241 w 368"/>
                <a:gd name="T7" fmla="*/ 0 h 311"/>
                <a:gd name="T8" fmla="*/ 126 w 368"/>
                <a:gd name="T9" fmla="*/ 0 h 311"/>
                <a:gd name="T10" fmla="*/ 94 w 368"/>
                <a:gd name="T11" fmla="*/ 22 h 311"/>
                <a:gd name="T12" fmla="*/ 78 w 368"/>
                <a:gd name="T13" fmla="*/ 61 h 311"/>
                <a:gd name="T14" fmla="*/ 29 w 368"/>
                <a:gd name="T15" fmla="*/ 70 h 311"/>
                <a:gd name="T16" fmla="*/ 0 w 368"/>
                <a:gd name="T17" fmla="*/ 104 h 311"/>
                <a:gd name="T18" fmla="*/ 0 w 368"/>
                <a:gd name="T19" fmla="*/ 277 h 311"/>
                <a:gd name="T20" fmla="*/ 34 w 368"/>
                <a:gd name="T21" fmla="*/ 311 h 311"/>
                <a:gd name="T22" fmla="*/ 333 w 368"/>
                <a:gd name="T23" fmla="*/ 311 h 311"/>
                <a:gd name="T24" fmla="*/ 368 w 368"/>
                <a:gd name="T25" fmla="*/ 277 h 311"/>
                <a:gd name="T26" fmla="*/ 368 w 368"/>
                <a:gd name="T27" fmla="*/ 104 h 311"/>
                <a:gd name="T28" fmla="*/ 339 w 368"/>
                <a:gd name="T29" fmla="*/ 70 h 311"/>
                <a:gd name="T30" fmla="*/ 345 w 368"/>
                <a:gd name="T31" fmla="*/ 277 h 311"/>
                <a:gd name="T32" fmla="*/ 333 w 368"/>
                <a:gd name="T33" fmla="*/ 288 h 311"/>
                <a:gd name="T34" fmla="*/ 34 w 368"/>
                <a:gd name="T35" fmla="*/ 288 h 311"/>
                <a:gd name="T36" fmla="*/ 23 w 368"/>
                <a:gd name="T37" fmla="*/ 277 h 311"/>
                <a:gd name="T38" fmla="*/ 23 w 368"/>
                <a:gd name="T39" fmla="*/ 104 h 311"/>
                <a:gd name="T40" fmla="*/ 32 w 368"/>
                <a:gd name="T41" fmla="*/ 92 h 311"/>
                <a:gd name="T42" fmla="*/ 95 w 368"/>
                <a:gd name="T43" fmla="*/ 82 h 311"/>
                <a:gd name="T44" fmla="*/ 116 w 368"/>
                <a:gd name="T45" fmla="*/ 31 h 311"/>
                <a:gd name="T46" fmla="*/ 126 w 368"/>
                <a:gd name="T47" fmla="*/ 23 h 311"/>
                <a:gd name="T48" fmla="*/ 241 w 368"/>
                <a:gd name="T49" fmla="*/ 23 h 311"/>
                <a:gd name="T50" fmla="*/ 252 w 368"/>
                <a:gd name="T51" fmla="*/ 31 h 311"/>
                <a:gd name="T52" fmla="*/ 273 w 368"/>
                <a:gd name="T53" fmla="*/ 82 h 311"/>
                <a:gd name="T54" fmla="*/ 335 w 368"/>
                <a:gd name="T55" fmla="*/ 92 h 311"/>
                <a:gd name="T56" fmla="*/ 345 w 368"/>
                <a:gd name="T57" fmla="*/ 104 h 311"/>
                <a:gd name="T58" fmla="*/ 345 w 368"/>
                <a:gd name="T59" fmla="*/ 27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8" h="311">
                  <a:moveTo>
                    <a:pt x="339" y="70"/>
                  </a:moveTo>
                  <a:cubicBezTo>
                    <a:pt x="289" y="61"/>
                    <a:pt x="289" y="61"/>
                    <a:pt x="289" y="6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68" y="9"/>
                    <a:pt x="256" y="0"/>
                    <a:pt x="24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12" y="0"/>
                    <a:pt x="99" y="9"/>
                    <a:pt x="94" y="22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12" y="73"/>
                    <a:pt x="0" y="87"/>
                    <a:pt x="0" y="104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296"/>
                    <a:pt x="15" y="311"/>
                    <a:pt x="34" y="311"/>
                  </a:cubicBezTo>
                  <a:cubicBezTo>
                    <a:pt x="333" y="311"/>
                    <a:pt x="333" y="311"/>
                    <a:pt x="333" y="311"/>
                  </a:cubicBezTo>
                  <a:cubicBezTo>
                    <a:pt x="353" y="311"/>
                    <a:pt x="368" y="296"/>
                    <a:pt x="368" y="277"/>
                  </a:cubicBezTo>
                  <a:cubicBezTo>
                    <a:pt x="368" y="104"/>
                    <a:pt x="368" y="104"/>
                    <a:pt x="368" y="104"/>
                  </a:cubicBezTo>
                  <a:cubicBezTo>
                    <a:pt x="368" y="87"/>
                    <a:pt x="356" y="73"/>
                    <a:pt x="339" y="70"/>
                  </a:cubicBezTo>
                  <a:close/>
                  <a:moveTo>
                    <a:pt x="345" y="277"/>
                  </a:moveTo>
                  <a:cubicBezTo>
                    <a:pt x="345" y="283"/>
                    <a:pt x="340" y="288"/>
                    <a:pt x="333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28" y="288"/>
                    <a:pt x="23" y="283"/>
                    <a:pt x="23" y="277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98"/>
                    <a:pt x="27" y="93"/>
                    <a:pt x="32" y="9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17" y="26"/>
                    <a:pt x="122" y="23"/>
                    <a:pt x="126" y="23"/>
                  </a:cubicBezTo>
                  <a:cubicBezTo>
                    <a:pt x="241" y="23"/>
                    <a:pt x="241" y="23"/>
                    <a:pt x="241" y="23"/>
                  </a:cubicBezTo>
                  <a:cubicBezTo>
                    <a:pt x="246" y="23"/>
                    <a:pt x="250" y="26"/>
                    <a:pt x="252" y="31"/>
                  </a:cubicBezTo>
                  <a:cubicBezTo>
                    <a:pt x="273" y="82"/>
                    <a:pt x="273" y="82"/>
                    <a:pt x="273" y="82"/>
                  </a:cubicBezTo>
                  <a:cubicBezTo>
                    <a:pt x="335" y="92"/>
                    <a:pt x="335" y="92"/>
                    <a:pt x="335" y="92"/>
                  </a:cubicBezTo>
                  <a:cubicBezTo>
                    <a:pt x="341" y="93"/>
                    <a:pt x="345" y="98"/>
                    <a:pt x="345" y="104"/>
                  </a:cubicBezTo>
                  <a:lnTo>
                    <a:pt x="345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73" name="Freeform 22"/>
          <p:cNvSpPr>
            <a:spLocks noEditPoints="1"/>
          </p:cNvSpPr>
          <p:nvPr/>
        </p:nvSpPr>
        <p:spPr bwMode="auto">
          <a:xfrm>
            <a:off x="3255192" y="4166149"/>
            <a:ext cx="378189" cy="272557"/>
          </a:xfrm>
          <a:custGeom>
            <a:avLst/>
            <a:gdLst>
              <a:gd name="T0" fmla="*/ 298 w 368"/>
              <a:gd name="T1" fmla="*/ 94 h 265"/>
              <a:gd name="T2" fmla="*/ 196 w 368"/>
              <a:gd name="T3" fmla="*/ 0 h 265"/>
              <a:gd name="T4" fmla="*/ 102 w 368"/>
              <a:gd name="T5" fmla="*/ 60 h 265"/>
              <a:gd name="T6" fmla="*/ 86 w 368"/>
              <a:gd name="T7" fmla="*/ 58 h 265"/>
              <a:gd name="T8" fmla="*/ 35 w 368"/>
              <a:gd name="T9" fmla="*/ 109 h 265"/>
              <a:gd name="T10" fmla="*/ 37 w 368"/>
              <a:gd name="T11" fmla="*/ 126 h 265"/>
              <a:gd name="T12" fmla="*/ 0 w 368"/>
              <a:gd name="T13" fmla="*/ 190 h 265"/>
              <a:gd name="T14" fmla="*/ 75 w 368"/>
              <a:gd name="T15" fmla="*/ 265 h 265"/>
              <a:gd name="T16" fmla="*/ 75 w 368"/>
              <a:gd name="T17" fmla="*/ 265 h 265"/>
              <a:gd name="T18" fmla="*/ 282 w 368"/>
              <a:gd name="T19" fmla="*/ 265 h 265"/>
              <a:gd name="T20" fmla="*/ 282 w 368"/>
              <a:gd name="T21" fmla="*/ 265 h 265"/>
              <a:gd name="T22" fmla="*/ 368 w 368"/>
              <a:gd name="T23" fmla="*/ 178 h 265"/>
              <a:gd name="T24" fmla="*/ 298 w 368"/>
              <a:gd name="T25" fmla="*/ 94 h 265"/>
              <a:gd name="T26" fmla="*/ 282 w 368"/>
              <a:gd name="T27" fmla="*/ 242 h 265"/>
              <a:gd name="T28" fmla="*/ 282 w 368"/>
              <a:gd name="T29" fmla="*/ 242 h 265"/>
              <a:gd name="T30" fmla="*/ 75 w 368"/>
              <a:gd name="T31" fmla="*/ 242 h 265"/>
              <a:gd name="T32" fmla="*/ 23 w 368"/>
              <a:gd name="T33" fmla="*/ 190 h 265"/>
              <a:gd name="T34" fmla="*/ 49 w 368"/>
              <a:gd name="T35" fmla="*/ 145 h 265"/>
              <a:gd name="T36" fmla="*/ 59 w 368"/>
              <a:gd name="T37" fmla="*/ 118 h 265"/>
              <a:gd name="T38" fmla="*/ 58 w 368"/>
              <a:gd name="T39" fmla="*/ 109 h 265"/>
              <a:gd name="T40" fmla="*/ 86 w 368"/>
              <a:gd name="T41" fmla="*/ 81 h 265"/>
              <a:gd name="T42" fmla="*/ 102 w 368"/>
              <a:gd name="T43" fmla="*/ 83 h 265"/>
              <a:gd name="T44" fmla="*/ 123 w 368"/>
              <a:gd name="T45" fmla="*/ 70 h 265"/>
              <a:gd name="T46" fmla="*/ 196 w 368"/>
              <a:gd name="T47" fmla="*/ 23 h 265"/>
              <a:gd name="T48" fmla="*/ 275 w 368"/>
              <a:gd name="T49" fmla="*/ 96 h 265"/>
              <a:gd name="T50" fmla="*/ 294 w 368"/>
              <a:gd name="T51" fmla="*/ 116 h 265"/>
              <a:gd name="T52" fmla="*/ 345 w 368"/>
              <a:gd name="T53" fmla="*/ 178 h 265"/>
              <a:gd name="T54" fmla="*/ 282 w 368"/>
              <a:gd name="T55" fmla="*/ 242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68" h="265">
                <a:moveTo>
                  <a:pt x="298" y="94"/>
                </a:moveTo>
                <a:cubicBezTo>
                  <a:pt x="293" y="41"/>
                  <a:pt x="250" y="0"/>
                  <a:pt x="196" y="0"/>
                </a:cubicBezTo>
                <a:cubicBezTo>
                  <a:pt x="154" y="0"/>
                  <a:pt x="118" y="25"/>
                  <a:pt x="102" y="60"/>
                </a:cubicBezTo>
                <a:cubicBezTo>
                  <a:pt x="97" y="59"/>
                  <a:pt x="92" y="58"/>
                  <a:pt x="86" y="58"/>
                </a:cubicBezTo>
                <a:cubicBezTo>
                  <a:pt x="58" y="58"/>
                  <a:pt x="35" y="81"/>
                  <a:pt x="35" y="109"/>
                </a:cubicBezTo>
                <a:cubicBezTo>
                  <a:pt x="35" y="115"/>
                  <a:pt x="36" y="120"/>
                  <a:pt x="37" y="126"/>
                </a:cubicBezTo>
                <a:cubicBezTo>
                  <a:pt x="15" y="139"/>
                  <a:pt x="0" y="162"/>
                  <a:pt x="0" y="190"/>
                </a:cubicBezTo>
                <a:cubicBezTo>
                  <a:pt x="0" y="231"/>
                  <a:pt x="34" y="265"/>
                  <a:pt x="75" y="265"/>
                </a:cubicBezTo>
                <a:cubicBezTo>
                  <a:pt x="75" y="265"/>
                  <a:pt x="75" y="265"/>
                  <a:pt x="75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330" y="265"/>
                  <a:pt x="368" y="226"/>
                  <a:pt x="368" y="178"/>
                </a:cubicBezTo>
                <a:cubicBezTo>
                  <a:pt x="368" y="136"/>
                  <a:pt x="338" y="101"/>
                  <a:pt x="298" y="94"/>
                </a:cubicBezTo>
                <a:close/>
                <a:moveTo>
                  <a:pt x="282" y="242"/>
                </a:moveTo>
                <a:cubicBezTo>
                  <a:pt x="282" y="242"/>
                  <a:pt x="282" y="242"/>
                  <a:pt x="282" y="242"/>
                </a:cubicBezTo>
                <a:cubicBezTo>
                  <a:pt x="75" y="242"/>
                  <a:pt x="75" y="242"/>
                  <a:pt x="75" y="242"/>
                </a:cubicBezTo>
                <a:cubicBezTo>
                  <a:pt x="46" y="242"/>
                  <a:pt x="23" y="219"/>
                  <a:pt x="23" y="190"/>
                </a:cubicBezTo>
                <a:cubicBezTo>
                  <a:pt x="23" y="172"/>
                  <a:pt x="33" y="155"/>
                  <a:pt x="49" y="145"/>
                </a:cubicBezTo>
                <a:cubicBezTo>
                  <a:pt x="65" y="136"/>
                  <a:pt x="66" y="135"/>
                  <a:pt x="59" y="118"/>
                </a:cubicBezTo>
                <a:cubicBezTo>
                  <a:pt x="58" y="115"/>
                  <a:pt x="58" y="112"/>
                  <a:pt x="58" y="109"/>
                </a:cubicBezTo>
                <a:cubicBezTo>
                  <a:pt x="58" y="94"/>
                  <a:pt x="70" y="81"/>
                  <a:pt x="86" y="81"/>
                </a:cubicBezTo>
                <a:cubicBezTo>
                  <a:pt x="86" y="81"/>
                  <a:pt x="94" y="80"/>
                  <a:pt x="102" y="83"/>
                </a:cubicBezTo>
                <a:cubicBezTo>
                  <a:pt x="115" y="89"/>
                  <a:pt x="117" y="83"/>
                  <a:pt x="123" y="70"/>
                </a:cubicBezTo>
                <a:cubicBezTo>
                  <a:pt x="136" y="41"/>
                  <a:pt x="165" y="23"/>
                  <a:pt x="196" y="23"/>
                </a:cubicBezTo>
                <a:cubicBezTo>
                  <a:pt x="237" y="23"/>
                  <a:pt x="271" y="54"/>
                  <a:pt x="275" y="96"/>
                </a:cubicBezTo>
                <a:cubicBezTo>
                  <a:pt x="277" y="112"/>
                  <a:pt x="277" y="112"/>
                  <a:pt x="294" y="116"/>
                </a:cubicBezTo>
                <a:cubicBezTo>
                  <a:pt x="324" y="122"/>
                  <a:pt x="345" y="148"/>
                  <a:pt x="345" y="178"/>
                </a:cubicBezTo>
                <a:cubicBezTo>
                  <a:pt x="345" y="213"/>
                  <a:pt x="317" y="242"/>
                  <a:pt x="282" y="2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7653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8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圆角矩形 2"/>
          <p:cNvSpPr/>
          <p:nvPr/>
        </p:nvSpPr>
        <p:spPr>
          <a:xfrm rot="18904199">
            <a:off x="5010175" y="1489916"/>
            <a:ext cx="3200399" cy="5071967"/>
          </a:xfrm>
          <a:custGeom>
            <a:avLst/>
            <a:gdLst/>
            <a:ahLst/>
            <a:cxnLst/>
            <a:rect l="l" t="t" r="r" b="b"/>
            <a:pathLst>
              <a:path w="3200399" h="5071967">
                <a:moveTo>
                  <a:pt x="1851355" y="3546022"/>
                </a:moveTo>
                <a:lnTo>
                  <a:pt x="1368105" y="3546612"/>
                </a:lnTo>
                <a:lnTo>
                  <a:pt x="1368672" y="4010109"/>
                </a:lnTo>
                <a:lnTo>
                  <a:pt x="1369131" y="4010109"/>
                </a:lnTo>
                <a:lnTo>
                  <a:pt x="1369131" y="4571415"/>
                </a:lnTo>
                <a:cubicBezTo>
                  <a:pt x="1369131" y="4695522"/>
                  <a:pt x="1476879" y="4796131"/>
                  <a:pt x="1609791" y="4796131"/>
                </a:cubicBezTo>
                <a:lnTo>
                  <a:pt x="1609791" y="4796132"/>
                </a:lnTo>
                <a:cubicBezTo>
                  <a:pt x="1742703" y="4796131"/>
                  <a:pt x="1850450" y="4695523"/>
                  <a:pt x="1850451" y="4571416"/>
                </a:cubicBezTo>
                <a:cubicBezTo>
                  <a:pt x="1850451" y="4384117"/>
                  <a:pt x="1850450" y="4196819"/>
                  <a:pt x="1850451" y="4009520"/>
                </a:cubicBezTo>
                <a:lnTo>
                  <a:pt x="1851921" y="4009519"/>
                </a:lnTo>
                <a:close/>
                <a:moveTo>
                  <a:pt x="1697788" y="3195716"/>
                </a:moveTo>
                <a:cubicBezTo>
                  <a:pt x="1635938" y="3201199"/>
                  <a:pt x="1573806" y="3201380"/>
                  <a:pt x="1511931" y="3196202"/>
                </a:cubicBezTo>
                <a:lnTo>
                  <a:pt x="1512034" y="3280924"/>
                </a:lnTo>
                <a:lnTo>
                  <a:pt x="1697892" y="3280697"/>
                </a:lnTo>
                <a:close/>
                <a:moveTo>
                  <a:pt x="2553803" y="644264"/>
                </a:moveTo>
                <a:cubicBezTo>
                  <a:pt x="2025854" y="117604"/>
                  <a:pt x="1170924" y="118648"/>
                  <a:pt x="644264" y="646597"/>
                </a:cubicBezTo>
                <a:cubicBezTo>
                  <a:pt x="117603" y="1174546"/>
                  <a:pt x="118647" y="2029475"/>
                  <a:pt x="646596" y="2556136"/>
                </a:cubicBezTo>
                <a:cubicBezTo>
                  <a:pt x="1174545" y="3082796"/>
                  <a:pt x="2029474" y="3081752"/>
                  <a:pt x="2556135" y="2553803"/>
                </a:cubicBezTo>
                <a:cubicBezTo>
                  <a:pt x="3082796" y="2025855"/>
                  <a:pt x="3081751" y="1170925"/>
                  <a:pt x="2553803" y="644264"/>
                </a:cubicBezTo>
                <a:close/>
                <a:moveTo>
                  <a:pt x="2730329" y="467306"/>
                </a:moveTo>
                <a:cubicBezTo>
                  <a:pt x="3356009" y="1091460"/>
                  <a:pt x="3357246" y="2104650"/>
                  <a:pt x="2733093" y="2730329"/>
                </a:cubicBezTo>
                <a:cubicBezTo>
                  <a:pt x="2509958" y="2954010"/>
                  <a:pt x="2237101" y="3097884"/>
                  <a:pt x="1949677" y="3160441"/>
                </a:cubicBezTo>
                <a:lnTo>
                  <a:pt x="1949823" y="3280389"/>
                </a:lnTo>
                <a:lnTo>
                  <a:pt x="2093986" y="3280213"/>
                </a:lnTo>
                <a:cubicBezTo>
                  <a:pt x="2093986" y="3714791"/>
                  <a:pt x="2093985" y="4149369"/>
                  <a:pt x="2093985" y="4583946"/>
                </a:cubicBezTo>
                <a:cubicBezTo>
                  <a:pt x="2093985" y="4853473"/>
                  <a:pt x="1875491" y="5071967"/>
                  <a:pt x="1605964" y="5071967"/>
                </a:cubicBezTo>
                <a:lnTo>
                  <a:pt x="1605965" y="5071966"/>
                </a:lnTo>
                <a:cubicBezTo>
                  <a:pt x="1336438" y="5071966"/>
                  <a:pt x="1117944" y="4853472"/>
                  <a:pt x="1117944" y="4583945"/>
                </a:cubicBezTo>
                <a:lnTo>
                  <a:pt x="1117944" y="3281405"/>
                </a:lnTo>
                <a:lnTo>
                  <a:pt x="1260102" y="3281232"/>
                </a:lnTo>
                <a:lnTo>
                  <a:pt x="1259958" y="3162607"/>
                </a:lnTo>
                <a:cubicBezTo>
                  <a:pt x="970419" y="3101245"/>
                  <a:pt x="695167" y="2957641"/>
                  <a:pt x="470070" y="2733094"/>
                </a:cubicBezTo>
                <a:cubicBezTo>
                  <a:pt x="-155610" y="2108940"/>
                  <a:pt x="-156847" y="1095751"/>
                  <a:pt x="467306" y="470071"/>
                </a:cubicBezTo>
                <a:cubicBezTo>
                  <a:pt x="1091459" y="-155609"/>
                  <a:pt x="2104649" y="-156847"/>
                  <a:pt x="2730329" y="46730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99838" y="2004668"/>
            <a:ext cx="2720604" cy="2721278"/>
            <a:chOff x="4224404" y="1915856"/>
            <a:chExt cx="3745435" cy="3746369"/>
          </a:xfrm>
          <a:solidFill>
            <a:srgbClr val="2CBCA3"/>
          </a:solidFill>
        </p:grpSpPr>
        <p:sp>
          <p:nvSpPr>
            <p:cNvPr id="4" name="矩形 4"/>
            <p:cNvSpPr/>
            <p:nvPr/>
          </p:nvSpPr>
          <p:spPr>
            <a:xfrm>
              <a:off x="4224404" y="1915856"/>
              <a:ext cx="1873185" cy="1873185"/>
            </a:xfrm>
            <a:custGeom>
              <a:avLst/>
              <a:gdLst/>
              <a:ahLst/>
              <a:cxnLst/>
              <a:rect l="l" t="t" r="r" b="b"/>
              <a:pathLst>
                <a:path w="1873185" h="1873185">
                  <a:moveTo>
                    <a:pt x="1873185" y="0"/>
                  </a:moveTo>
                  <a:lnTo>
                    <a:pt x="1873185" y="1873185"/>
                  </a:lnTo>
                  <a:lnTo>
                    <a:pt x="0" y="1873185"/>
                  </a:lnTo>
                  <a:cubicBezTo>
                    <a:pt x="0" y="838653"/>
                    <a:pt x="838653" y="0"/>
                    <a:pt x="1873185" y="0"/>
                  </a:cubicBezTo>
                  <a:close/>
                </a:path>
              </a:pathLst>
            </a:custGeom>
            <a:solidFill>
              <a:srgbClr val="42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矩形 12"/>
            <p:cNvSpPr/>
            <p:nvPr/>
          </p:nvSpPr>
          <p:spPr>
            <a:xfrm>
              <a:off x="6097588" y="3789087"/>
              <a:ext cx="1872250" cy="1873138"/>
            </a:xfrm>
            <a:custGeom>
              <a:avLst/>
              <a:gdLst/>
              <a:ahLst/>
              <a:cxnLst/>
              <a:rect l="l" t="t" r="r" b="b"/>
              <a:pathLst>
                <a:path w="1872250" h="1873138">
                  <a:moveTo>
                    <a:pt x="0" y="0"/>
                  </a:moveTo>
                  <a:lnTo>
                    <a:pt x="1872250" y="0"/>
                  </a:lnTo>
                  <a:cubicBezTo>
                    <a:pt x="1872250" y="1034221"/>
                    <a:pt x="1034103" y="1872680"/>
                    <a:pt x="0" y="1873138"/>
                  </a:cubicBezTo>
                  <a:close/>
                </a:path>
              </a:pathLst>
            </a:custGeom>
            <a:solidFill>
              <a:srgbClr val="42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矩形 14"/>
            <p:cNvSpPr/>
            <p:nvPr/>
          </p:nvSpPr>
          <p:spPr>
            <a:xfrm>
              <a:off x="6097589" y="1915902"/>
              <a:ext cx="1872250" cy="1873139"/>
            </a:xfrm>
            <a:custGeom>
              <a:avLst/>
              <a:gdLst/>
              <a:ahLst/>
              <a:cxnLst/>
              <a:rect l="l" t="t" r="r" b="b"/>
              <a:pathLst>
                <a:path w="1872250" h="1873139">
                  <a:moveTo>
                    <a:pt x="0" y="0"/>
                  </a:moveTo>
                  <a:cubicBezTo>
                    <a:pt x="1034103" y="458"/>
                    <a:pt x="1872250" y="838918"/>
                    <a:pt x="1872250" y="1873138"/>
                  </a:cubicBezTo>
                  <a:lnTo>
                    <a:pt x="1872250" y="1873139"/>
                  </a:lnTo>
                  <a:lnTo>
                    <a:pt x="0" y="1873139"/>
                  </a:lnTo>
                  <a:close/>
                </a:path>
              </a:pathLst>
            </a:custGeom>
            <a:solidFill>
              <a:srgbClr val="427FC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矩形 3"/>
            <p:cNvSpPr/>
            <p:nvPr/>
          </p:nvSpPr>
          <p:spPr>
            <a:xfrm>
              <a:off x="4224404" y="3789040"/>
              <a:ext cx="1873185" cy="1873185"/>
            </a:xfrm>
            <a:custGeom>
              <a:avLst/>
              <a:gdLst/>
              <a:ahLst/>
              <a:cxnLst/>
              <a:rect l="l" t="t" r="r" b="b"/>
              <a:pathLst>
                <a:path w="1873185" h="1873185">
                  <a:moveTo>
                    <a:pt x="0" y="0"/>
                  </a:moveTo>
                  <a:lnTo>
                    <a:pt x="1873185" y="0"/>
                  </a:lnTo>
                  <a:lnTo>
                    <a:pt x="1873185" y="1873185"/>
                  </a:lnTo>
                  <a:cubicBezTo>
                    <a:pt x="838653" y="1873185"/>
                    <a:pt x="0" y="1034532"/>
                    <a:pt x="0" y="0"/>
                  </a:cubicBezTo>
                  <a:close/>
                </a:path>
              </a:pathLst>
            </a:custGeom>
            <a:solidFill>
              <a:srgbClr val="427FC1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978667" y="4030995"/>
            <a:ext cx="1224954" cy="88900"/>
            <a:chOff x="6878315" y="2739281"/>
            <a:chExt cx="1224954" cy="889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6969918" y="2781533"/>
              <a:ext cx="1023938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8014369" y="2739281"/>
              <a:ext cx="88900" cy="889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878315" y="2739281"/>
              <a:ext cx="88900" cy="889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978667" y="2541507"/>
            <a:ext cx="1224954" cy="88900"/>
            <a:chOff x="6878315" y="2739281"/>
            <a:chExt cx="1224954" cy="8890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6969918" y="2781533"/>
              <a:ext cx="1023938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13"/>
            <p:cNvSpPr/>
            <p:nvPr/>
          </p:nvSpPr>
          <p:spPr>
            <a:xfrm>
              <a:off x="8014369" y="2739281"/>
              <a:ext cx="88900" cy="889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878315" y="2739281"/>
              <a:ext cx="88900" cy="889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778428" y="2541507"/>
            <a:ext cx="1224954" cy="88900"/>
            <a:chOff x="6878315" y="2739281"/>
            <a:chExt cx="1224954" cy="88900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6969918" y="2781533"/>
              <a:ext cx="1023938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8014369" y="2739281"/>
              <a:ext cx="88900" cy="889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878315" y="2739281"/>
              <a:ext cx="88900" cy="889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778428" y="4030995"/>
            <a:ext cx="1224954" cy="88900"/>
            <a:chOff x="6878315" y="2739281"/>
            <a:chExt cx="1224954" cy="88900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6969918" y="2781533"/>
              <a:ext cx="1023938" cy="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8014369" y="2739281"/>
              <a:ext cx="88900" cy="889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6878315" y="2739281"/>
              <a:ext cx="88900" cy="889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41"/>
          <p:cNvGrpSpPr>
            <a:grpSpLocks noChangeAspect="1"/>
          </p:cNvGrpSpPr>
          <p:nvPr/>
        </p:nvGrpSpPr>
        <p:grpSpPr bwMode="auto">
          <a:xfrm>
            <a:off x="5301227" y="3668885"/>
            <a:ext cx="369432" cy="452234"/>
            <a:chOff x="3783" y="2089"/>
            <a:chExt cx="116" cy="142"/>
          </a:xfrm>
          <a:solidFill>
            <a:schemeClr val="bg1"/>
          </a:solidFill>
          <a:effectLst/>
        </p:grpSpPr>
        <p:sp>
          <p:nvSpPr>
            <p:cNvPr id="37" name="Freeform 42"/>
            <p:cNvSpPr>
              <a:spLocks/>
            </p:cNvSpPr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3"/>
            <p:cNvSpPr>
              <a:spLocks/>
            </p:cNvSpPr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4"/>
            <p:cNvSpPr>
              <a:spLocks/>
            </p:cNvSpPr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5"/>
            <p:cNvSpPr>
              <a:spLocks/>
            </p:cNvSpPr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6"/>
            <p:cNvSpPr>
              <a:spLocks/>
            </p:cNvSpPr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7"/>
            <p:cNvSpPr>
              <a:spLocks/>
            </p:cNvSpPr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8"/>
            <p:cNvSpPr>
              <a:spLocks/>
            </p:cNvSpPr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9"/>
            <p:cNvSpPr>
              <a:spLocks/>
            </p:cNvSpPr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5" name="Group 62"/>
          <p:cNvGrpSpPr>
            <a:grpSpLocks noChangeAspect="1"/>
          </p:cNvGrpSpPr>
          <p:nvPr/>
        </p:nvGrpSpPr>
        <p:grpSpPr bwMode="auto">
          <a:xfrm>
            <a:off x="6224353" y="2666759"/>
            <a:ext cx="454418" cy="362830"/>
            <a:chOff x="3775" y="2110"/>
            <a:chExt cx="129" cy="103"/>
          </a:xfrm>
          <a:solidFill>
            <a:schemeClr val="bg1"/>
          </a:solidFill>
          <a:effectLst/>
        </p:grpSpPr>
        <p:sp>
          <p:nvSpPr>
            <p:cNvPr id="46" name="Freeform 63"/>
            <p:cNvSpPr>
              <a:spLocks/>
            </p:cNvSpPr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Group 68"/>
          <p:cNvGrpSpPr>
            <a:grpSpLocks noChangeAspect="1"/>
          </p:cNvGrpSpPr>
          <p:nvPr/>
        </p:nvGrpSpPr>
        <p:grpSpPr bwMode="auto">
          <a:xfrm>
            <a:off x="5265301" y="2639024"/>
            <a:ext cx="405358" cy="390565"/>
            <a:chOff x="3770" y="2095"/>
            <a:chExt cx="137" cy="132"/>
          </a:xfrm>
          <a:solidFill>
            <a:schemeClr val="bg1"/>
          </a:solidFill>
          <a:effectLst/>
        </p:grpSpPr>
        <p:sp>
          <p:nvSpPr>
            <p:cNvPr id="50" name="Freeform 69"/>
            <p:cNvSpPr>
              <a:spLocks/>
            </p:cNvSpPr>
            <p:nvPr/>
          </p:nvSpPr>
          <p:spPr bwMode="auto">
            <a:xfrm>
              <a:off x="3770" y="2190"/>
              <a:ext cx="137" cy="37"/>
            </a:xfrm>
            <a:custGeom>
              <a:avLst/>
              <a:gdLst>
                <a:gd name="T0" fmla="*/ 52 w 55"/>
                <a:gd name="T1" fmla="*/ 6 h 15"/>
                <a:gd name="T2" fmla="*/ 38 w 55"/>
                <a:gd name="T3" fmla="*/ 6 h 15"/>
                <a:gd name="T4" fmla="*/ 37 w 55"/>
                <a:gd name="T5" fmla="*/ 6 h 15"/>
                <a:gd name="T6" fmla="*/ 37 w 55"/>
                <a:gd name="T7" fmla="*/ 3 h 15"/>
                <a:gd name="T8" fmla="*/ 37 w 55"/>
                <a:gd name="T9" fmla="*/ 1 h 15"/>
                <a:gd name="T10" fmla="*/ 35 w 55"/>
                <a:gd name="T11" fmla="*/ 0 h 15"/>
                <a:gd name="T12" fmla="*/ 20 w 55"/>
                <a:gd name="T13" fmla="*/ 0 h 15"/>
                <a:gd name="T14" fmla="*/ 18 w 55"/>
                <a:gd name="T15" fmla="*/ 3 h 15"/>
                <a:gd name="T16" fmla="*/ 18 w 55"/>
                <a:gd name="T17" fmla="*/ 6 h 15"/>
                <a:gd name="T18" fmla="*/ 18 w 55"/>
                <a:gd name="T19" fmla="*/ 6 h 15"/>
                <a:gd name="T20" fmla="*/ 3 w 55"/>
                <a:gd name="T21" fmla="*/ 6 h 15"/>
                <a:gd name="T22" fmla="*/ 0 w 55"/>
                <a:gd name="T23" fmla="*/ 8 h 15"/>
                <a:gd name="T24" fmla="*/ 0 w 55"/>
                <a:gd name="T25" fmla="*/ 14 h 15"/>
                <a:gd name="T26" fmla="*/ 1 w 55"/>
                <a:gd name="T27" fmla="*/ 15 h 15"/>
                <a:gd name="T28" fmla="*/ 2 w 55"/>
                <a:gd name="T29" fmla="*/ 14 h 15"/>
                <a:gd name="T30" fmla="*/ 2 w 55"/>
                <a:gd name="T31" fmla="*/ 8 h 15"/>
                <a:gd name="T32" fmla="*/ 3 w 55"/>
                <a:gd name="T33" fmla="*/ 8 h 15"/>
                <a:gd name="T34" fmla="*/ 18 w 55"/>
                <a:gd name="T35" fmla="*/ 8 h 15"/>
                <a:gd name="T36" fmla="*/ 18 w 55"/>
                <a:gd name="T37" fmla="*/ 8 h 15"/>
                <a:gd name="T38" fmla="*/ 18 w 55"/>
                <a:gd name="T39" fmla="*/ 9 h 15"/>
                <a:gd name="T40" fmla="*/ 19 w 55"/>
                <a:gd name="T41" fmla="*/ 9 h 15"/>
                <a:gd name="T42" fmla="*/ 20 w 55"/>
                <a:gd name="T43" fmla="*/ 9 h 15"/>
                <a:gd name="T44" fmla="*/ 20 w 55"/>
                <a:gd name="T45" fmla="*/ 8 h 15"/>
                <a:gd name="T46" fmla="*/ 20 w 55"/>
                <a:gd name="T47" fmla="*/ 3 h 15"/>
                <a:gd name="T48" fmla="*/ 20 w 55"/>
                <a:gd name="T49" fmla="*/ 2 h 15"/>
                <a:gd name="T50" fmla="*/ 35 w 55"/>
                <a:gd name="T51" fmla="*/ 2 h 15"/>
                <a:gd name="T52" fmla="*/ 35 w 55"/>
                <a:gd name="T53" fmla="*/ 3 h 15"/>
                <a:gd name="T54" fmla="*/ 35 w 55"/>
                <a:gd name="T55" fmla="*/ 8 h 15"/>
                <a:gd name="T56" fmla="*/ 36 w 55"/>
                <a:gd name="T57" fmla="*/ 9 h 15"/>
                <a:gd name="T58" fmla="*/ 36 w 55"/>
                <a:gd name="T59" fmla="*/ 9 h 15"/>
                <a:gd name="T60" fmla="*/ 37 w 55"/>
                <a:gd name="T61" fmla="*/ 9 h 15"/>
                <a:gd name="T62" fmla="*/ 37 w 55"/>
                <a:gd name="T63" fmla="*/ 8 h 15"/>
                <a:gd name="T64" fmla="*/ 38 w 55"/>
                <a:gd name="T65" fmla="*/ 8 h 15"/>
                <a:gd name="T66" fmla="*/ 52 w 55"/>
                <a:gd name="T67" fmla="*/ 8 h 15"/>
                <a:gd name="T68" fmla="*/ 53 w 55"/>
                <a:gd name="T69" fmla="*/ 8 h 15"/>
                <a:gd name="T70" fmla="*/ 53 w 55"/>
                <a:gd name="T71" fmla="*/ 14 h 15"/>
                <a:gd name="T72" fmla="*/ 54 w 55"/>
                <a:gd name="T73" fmla="*/ 15 h 15"/>
                <a:gd name="T74" fmla="*/ 55 w 55"/>
                <a:gd name="T75" fmla="*/ 14 h 15"/>
                <a:gd name="T76" fmla="*/ 55 w 55"/>
                <a:gd name="T77" fmla="*/ 8 h 15"/>
                <a:gd name="T78" fmla="*/ 52 w 55"/>
                <a:gd name="T7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5">
                  <a:moveTo>
                    <a:pt x="52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1"/>
                    <a:pt x="37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19" y="9"/>
                    <a:pt x="19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3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7" y="8"/>
                    <a:pt x="38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5"/>
                    <a:pt x="54" y="15"/>
                  </a:cubicBezTo>
                  <a:cubicBezTo>
                    <a:pt x="54" y="15"/>
                    <a:pt x="55" y="14"/>
                    <a:pt x="55" y="14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4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70"/>
            <p:cNvSpPr>
              <a:spLocks/>
            </p:cNvSpPr>
            <p:nvPr/>
          </p:nvSpPr>
          <p:spPr bwMode="auto">
            <a:xfrm>
              <a:off x="3820" y="2118"/>
              <a:ext cx="37" cy="69"/>
            </a:xfrm>
            <a:custGeom>
              <a:avLst/>
              <a:gdLst>
                <a:gd name="T0" fmla="*/ 2 w 15"/>
                <a:gd name="T1" fmla="*/ 14 h 28"/>
                <a:gd name="T2" fmla="*/ 3 w 15"/>
                <a:gd name="T3" fmla="*/ 13 h 28"/>
                <a:gd name="T4" fmla="*/ 3 w 15"/>
                <a:gd name="T5" fmla="*/ 8 h 28"/>
                <a:gd name="T6" fmla="*/ 4 w 15"/>
                <a:gd name="T7" fmla="*/ 4 h 28"/>
                <a:gd name="T8" fmla="*/ 4 w 15"/>
                <a:gd name="T9" fmla="*/ 4 h 28"/>
                <a:gd name="T10" fmla="*/ 4 w 15"/>
                <a:gd name="T11" fmla="*/ 12 h 28"/>
                <a:gd name="T12" fmla="*/ 4 w 15"/>
                <a:gd name="T13" fmla="*/ 13 h 28"/>
                <a:gd name="T14" fmla="*/ 4 w 15"/>
                <a:gd name="T15" fmla="*/ 26 h 28"/>
                <a:gd name="T16" fmla="*/ 5 w 15"/>
                <a:gd name="T17" fmla="*/ 28 h 28"/>
                <a:gd name="T18" fmla="*/ 5 w 15"/>
                <a:gd name="T19" fmla="*/ 28 h 28"/>
                <a:gd name="T20" fmla="*/ 5 w 15"/>
                <a:gd name="T21" fmla="*/ 28 h 28"/>
                <a:gd name="T22" fmla="*/ 7 w 15"/>
                <a:gd name="T23" fmla="*/ 26 h 28"/>
                <a:gd name="T24" fmla="*/ 7 w 15"/>
                <a:gd name="T25" fmla="*/ 14 h 28"/>
                <a:gd name="T26" fmla="*/ 8 w 15"/>
                <a:gd name="T27" fmla="*/ 14 h 28"/>
                <a:gd name="T28" fmla="*/ 8 w 15"/>
                <a:gd name="T29" fmla="*/ 26 h 28"/>
                <a:gd name="T30" fmla="*/ 10 w 15"/>
                <a:gd name="T31" fmla="*/ 28 h 28"/>
                <a:gd name="T32" fmla="*/ 10 w 15"/>
                <a:gd name="T33" fmla="*/ 28 h 28"/>
                <a:gd name="T34" fmla="*/ 10 w 15"/>
                <a:gd name="T35" fmla="*/ 28 h 28"/>
                <a:gd name="T36" fmla="*/ 12 w 15"/>
                <a:gd name="T37" fmla="*/ 26 h 28"/>
                <a:gd name="T38" fmla="*/ 12 w 15"/>
                <a:gd name="T39" fmla="*/ 13 h 28"/>
                <a:gd name="T40" fmla="*/ 12 w 15"/>
                <a:gd name="T41" fmla="*/ 12 h 28"/>
                <a:gd name="T42" fmla="*/ 12 w 15"/>
                <a:gd name="T43" fmla="*/ 4 h 28"/>
                <a:gd name="T44" fmla="*/ 12 w 15"/>
                <a:gd name="T45" fmla="*/ 4 h 28"/>
                <a:gd name="T46" fmla="*/ 12 w 15"/>
                <a:gd name="T47" fmla="*/ 8 h 28"/>
                <a:gd name="T48" fmla="*/ 12 w 15"/>
                <a:gd name="T49" fmla="*/ 13 h 28"/>
                <a:gd name="T50" fmla="*/ 14 w 15"/>
                <a:gd name="T51" fmla="*/ 14 h 28"/>
                <a:gd name="T52" fmla="*/ 15 w 15"/>
                <a:gd name="T53" fmla="*/ 13 h 28"/>
                <a:gd name="T54" fmla="*/ 15 w 15"/>
                <a:gd name="T55" fmla="*/ 8 h 28"/>
                <a:gd name="T56" fmla="*/ 13 w 15"/>
                <a:gd name="T57" fmla="*/ 1 h 28"/>
                <a:gd name="T58" fmla="*/ 10 w 15"/>
                <a:gd name="T59" fmla="*/ 0 h 28"/>
                <a:gd name="T60" fmla="*/ 10 w 15"/>
                <a:gd name="T61" fmla="*/ 0 h 28"/>
                <a:gd name="T62" fmla="*/ 10 w 15"/>
                <a:gd name="T63" fmla="*/ 0 h 28"/>
                <a:gd name="T64" fmla="*/ 10 w 15"/>
                <a:gd name="T65" fmla="*/ 0 h 28"/>
                <a:gd name="T66" fmla="*/ 8 w 15"/>
                <a:gd name="T67" fmla="*/ 4 h 28"/>
                <a:gd name="T68" fmla="*/ 8 w 15"/>
                <a:gd name="T69" fmla="*/ 1 h 28"/>
                <a:gd name="T70" fmla="*/ 8 w 15"/>
                <a:gd name="T71" fmla="*/ 1 h 28"/>
                <a:gd name="T72" fmla="*/ 8 w 15"/>
                <a:gd name="T73" fmla="*/ 0 h 28"/>
                <a:gd name="T74" fmla="*/ 8 w 15"/>
                <a:gd name="T75" fmla="*/ 0 h 28"/>
                <a:gd name="T76" fmla="*/ 7 w 15"/>
                <a:gd name="T77" fmla="*/ 0 h 28"/>
                <a:gd name="T78" fmla="*/ 7 w 15"/>
                <a:gd name="T79" fmla="*/ 0 h 28"/>
                <a:gd name="T80" fmla="*/ 7 w 15"/>
                <a:gd name="T81" fmla="*/ 1 h 28"/>
                <a:gd name="T82" fmla="*/ 7 w 15"/>
                <a:gd name="T83" fmla="*/ 1 h 28"/>
                <a:gd name="T84" fmla="*/ 7 w 15"/>
                <a:gd name="T85" fmla="*/ 4 h 28"/>
                <a:gd name="T86" fmla="*/ 6 w 15"/>
                <a:gd name="T87" fmla="*/ 0 h 28"/>
                <a:gd name="T88" fmla="*/ 6 w 15"/>
                <a:gd name="T89" fmla="*/ 0 h 28"/>
                <a:gd name="T90" fmla="*/ 6 w 15"/>
                <a:gd name="T91" fmla="*/ 0 h 28"/>
                <a:gd name="T92" fmla="*/ 5 w 15"/>
                <a:gd name="T93" fmla="*/ 0 h 28"/>
                <a:gd name="T94" fmla="*/ 2 w 15"/>
                <a:gd name="T95" fmla="*/ 1 h 28"/>
                <a:gd name="T96" fmla="*/ 0 w 15"/>
                <a:gd name="T97" fmla="*/ 8 h 28"/>
                <a:gd name="T98" fmla="*/ 0 w 15"/>
                <a:gd name="T99" fmla="*/ 13 h 28"/>
                <a:gd name="T100" fmla="*/ 2 w 15"/>
                <a:gd name="T10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" h="28">
                  <a:moveTo>
                    <a:pt x="2" y="14"/>
                  </a:moveTo>
                  <a:cubicBezTo>
                    <a:pt x="3" y="14"/>
                    <a:pt x="3" y="14"/>
                    <a:pt x="3" y="13"/>
                  </a:cubicBezTo>
                  <a:cubicBezTo>
                    <a:pt x="3" y="13"/>
                    <a:pt x="3" y="10"/>
                    <a:pt x="3" y="8"/>
                  </a:cubicBezTo>
                  <a:cubicBezTo>
                    <a:pt x="3" y="7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7" y="27"/>
                    <a:pt x="7" y="26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7"/>
                    <a:pt x="12" y="8"/>
                  </a:cubicBezTo>
                  <a:cubicBezTo>
                    <a:pt x="13" y="10"/>
                    <a:pt x="12" y="13"/>
                    <a:pt x="12" y="13"/>
                  </a:cubicBezTo>
                  <a:cubicBezTo>
                    <a:pt x="12" y="14"/>
                    <a:pt x="13" y="14"/>
                    <a:pt x="14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0"/>
                    <a:pt x="15" y="8"/>
                  </a:cubicBezTo>
                  <a:cubicBezTo>
                    <a:pt x="15" y="3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2"/>
                    <a:pt x="8" y="4"/>
                  </a:cubicBezTo>
                  <a:cubicBezTo>
                    <a:pt x="8" y="3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2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2" y="1"/>
                    <a:pt x="1" y="3"/>
                    <a:pt x="0" y="8"/>
                  </a:cubicBezTo>
                  <a:cubicBezTo>
                    <a:pt x="0" y="10"/>
                    <a:pt x="0" y="13"/>
                    <a:pt x="0" y="13"/>
                  </a:cubicBezTo>
                  <a:cubicBezTo>
                    <a:pt x="1" y="14"/>
                    <a:pt x="1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71"/>
            <p:cNvSpPr>
              <a:spLocks/>
            </p:cNvSpPr>
            <p:nvPr/>
          </p:nvSpPr>
          <p:spPr bwMode="auto">
            <a:xfrm>
              <a:off x="3830" y="2095"/>
              <a:ext cx="17" cy="20"/>
            </a:xfrm>
            <a:custGeom>
              <a:avLst/>
              <a:gdLst>
                <a:gd name="T0" fmla="*/ 1 w 7"/>
                <a:gd name="T1" fmla="*/ 5 h 8"/>
                <a:gd name="T2" fmla="*/ 4 w 7"/>
                <a:gd name="T3" fmla="*/ 8 h 8"/>
                <a:gd name="T4" fmla="*/ 7 w 7"/>
                <a:gd name="T5" fmla="*/ 5 h 8"/>
                <a:gd name="T6" fmla="*/ 7 w 7"/>
                <a:gd name="T7" fmla="*/ 4 h 8"/>
                <a:gd name="T8" fmla="*/ 7 w 7"/>
                <a:gd name="T9" fmla="*/ 4 h 8"/>
                <a:gd name="T10" fmla="*/ 4 w 7"/>
                <a:gd name="T11" fmla="*/ 0 h 8"/>
                <a:gd name="T12" fmla="*/ 1 w 7"/>
                <a:gd name="T13" fmla="*/ 4 h 8"/>
                <a:gd name="T14" fmla="*/ 0 w 7"/>
                <a:gd name="T15" fmla="*/ 4 h 8"/>
                <a:gd name="T16" fmla="*/ 1 w 7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1" y="5"/>
                  </a:moveTo>
                  <a:cubicBezTo>
                    <a:pt x="1" y="7"/>
                    <a:pt x="2" y="8"/>
                    <a:pt x="4" y="8"/>
                  </a:cubicBezTo>
                  <a:cubicBezTo>
                    <a:pt x="5" y="8"/>
                    <a:pt x="6" y="7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4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72"/>
            <p:cNvSpPr>
              <a:spLocks/>
            </p:cNvSpPr>
            <p:nvPr/>
          </p:nvSpPr>
          <p:spPr bwMode="auto">
            <a:xfrm>
              <a:off x="3867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3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8 w 14"/>
                <a:gd name="T61" fmla="*/ 0 h 26"/>
                <a:gd name="T62" fmla="*/ 8 w 14"/>
                <a:gd name="T63" fmla="*/ 0 h 26"/>
                <a:gd name="T64" fmla="*/ 8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1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3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73"/>
            <p:cNvSpPr>
              <a:spLocks/>
            </p:cNvSpPr>
            <p:nvPr/>
          </p:nvSpPr>
          <p:spPr bwMode="auto">
            <a:xfrm>
              <a:off x="3875" y="2115"/>
              <a:ext cx="17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6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74"/>
            <p:cNvSpPr>
              <a:spLocks/>
            </p:cNvSpPr>
            <p:nvPr/>
          </p:nvSpPr>
          <p:spPr bwMode="auto">
            <a:xfrm>
              <a:off x="3778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4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9 w 14"/>
                <a:gd name="T61" fmla="*/ 0 h 26"/>
                <a:gd name="T62" fmla="*/ 9 w 14"/>
                <a:gd name="T63" fmla="*/ 0 h 26"/>
                <a:gd name="T64" fmla="*/ 9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2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4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75"/>
            <p:cNvSpPr>
              <a:spLocks/>
            </p:cNvSpPr>
            <p:nvPr/>
          </p:nvSpPr>
          <p:spPr bwMode="auto">
            <a:xfrm>
              <a:off x="3785" y="2115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7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7" name="Group 52"/>
          <p:cNvGrpSpPr>
            <a:grpSpLocks noChangeAspect="1"/>
          </p:cNvGrpSpPr>
          <p:nvPr/>
        </p:nvGrpSpPr>
        <p:grpSpPr bwMode="auto">
          <a:xfrm>
            <a:off x="6246723" y="3682734"/>
            <a:ext cx="426136" cy="422461"/>
            <a:chOff x="3783" y="2102"/>
            <a:chExt cx="116" cy="115"/>
          </a:xfrm>
          <a:solidFill>
            <a:schemeClr val="bg1"/>
          </a:solidFill>
          <a:effectLst/>
        </p:grpSpPr>
        <p:sp>
          <p:nvSpPr>
            <p:cNvPr id="58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6" name="稻壳儿小白白(http://dwz.cn/Wu2UP)"/>
          <p:cNvSpPr txBox="1">
            <a:spLocks noChangeArrowheads="1"/>
          </p:cNvSpPr>
          <p:nvPr/>
        </p:nvSpPr>
        <p:spPr bwMode="auto">
          <a:xfrm>
            <a:off x="8304834" y="2034503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稻壳儿小白白(http://dwz.cn/Wu2UP)"/>
          <p:cNvSpPr txBox="1">
            <a:spLocks noChangeArrowheads="1"/>
          </p:cNvSpPr>
          <p:nvPr/>
        </p:nvSpPr>
        <p:spPr bwMode="auto">
          <a:xfrm>
            <a:off x="8305756" y="2389909"/>
            <a:ext cx="2928624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zh-CN" sz="1200" dirty="0"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latin typeface="微软雅黑" panose="020B0503020204020204" pitchFamily="34" charset="-122"/>
              </a:rPr>
              <a:t>工作室更专业的模板。洛可可，色彩纷呈，潮流</a:t>
            </a:r>
            <a:r>
              <a:rPr lang="zh-CN" altLang="zh-CN" sz="1200" dirty="0" smtClean="0">
                <a:latin typeface="微软雅黑" panose="020B0503020204020204" pitchFamily="34" charset="-122"/>
              </a:rPr>
              <a:t>时尚</a:t>
            </a:r>
            <a:r>
              <a:rPr lang="zh-CN" altLang="en-US" sz="1200" dirty="0" smtClean="0"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 smtClean="0"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稻壳儿小白白(http://dwz.cn/Wu2UP)"/>
          <p:cNvSpPr txBox="1">
            <a:spLocks noChangeArrowheads="1"/>
          </p:cNvSpPr>
          <p:nvPr/>
        </p:nvSpPr>
        <p:spPr bwMode="auto">
          <a:xfrm>
            <a:off x="8304834" y="3722773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稻壳儿小白白(http://dwz.cn/Wu2UP)"/>
          <p:cNvSpPr txBox="1">
            <a:spLocks noChangeArrowheads="1"/>
          </p:cNvSpPr>
          <p:nvPr/>
        </p:nvSpPr>
        <p:spPr bwMode="auto">
          <a:xfrm>
            <a:off x="8352056" y="4078179"/>
            <a:ext cx="2928624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zh-CN" sz="1200" dirty="0"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latin typeface="微软雅黑" panose="020B0503020204020204" pitchFamily="34" charset="-122"/>
              </a:rPr>
              <a:t>工作室更专业的模板。洛可可，色彩纷呈，潮流</a:t>
            </a:r>
            <a:r>
              <a:rPr lang="zh-CN" altLang="zh-CN" sz="1200" dirty="0" smtClean="0">
                <a:latin typeface="微软雅黑" panose="020B0503020204020204" pitchFamily="34" charset="-122"/>
              </a:rPr>
              <a:t>时尚</a:t>
            </a:r>
            <a:r>
              <a:rPr lang="zh-CN" altLang="en-US" sz="1200" dirty="0" smtClean="0"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 smtClean="0"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稻壳儿小白白(http://dwz.cn/Wu2UP)"/>
          <p:cNvSpPr txBox="1">
            <a:spLocks noChangeArrowheads="1"/>
          </p:cNvSpPr>
          <p:nvPr/>
        </p:nvSpPr>
        <p:spPr bwMode="auto">
          <a:xfrm>
            <a:off x="1942180" y="2034503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稻壳儿小白白(http://dwz.cn/Wu2UP)"/>
          <p:cNvSpPr txBox="1">
            <a:spLocks noChangeArrowheads="1"/>
          </p:cNvSpPr>
          <p:nvPr/>
        </p:nvSpPr>
        <p:spPr bwMode="auto">
          <a:xfrm>
            <a:off x="1063429" y="2389909"/>
            <a:ext cx="2928624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zh-CN" altLang="zh-CN" sz="1200" dirty="0"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latin typeface="微软雅黑" panose="020B0503020204020204" pitchFamily="34" charset="-122"/>
              </a:rPr>
              <a:t>工作室更专业的模板。洛可可，色彩纷呈，潮流</a:t>
            </a:r>
            <a:r>
              <a:rPr lang="zh-CN" altLang="zh-CN" sz="1200" dirty="0" smtClean="0">
                <a:latin typeface="微软雅黑" panose="020B0503020204020204" pitchFamily="34" charset="-122"/>
              </a:rPr>
              <a:t>时尚</a:t>
            </a:r>
            <a:r>
              <a:rPr lang="zh-CN" altLang="en-US" sz="1200" dirty="0" smtClean="0"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 smtClean="0"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algn="r" eaLnBrk="1" hangingPunct="1">
              <a:spcBef>
                <a:spcPct val="20000"/>
              </a:spcBef>
            </a:pP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稻壳儿小白白(http://dwz.cn/Wu2UP)"/>
          <p:cNvSpPr txBox="1">
            <a:spLocks noChangeArrowheads="1"/>
          </p:cNvSpPr>
          <p:nvPr/>
        </p:nvSpPr>
        <p:spPr bwMode="auto">
          <a:xfrm>
            <a:off x="1942180" y="3722773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稻壳儿小白白(http://dwz.cn/Wu2UP)"/>
          <p:cNvSpPr txBox="1">
            <a:spLocks noChangeArrowheads="1"/>
          </p:cNvSpPr>
          <p:nvPr/>
        </p:nvSpPr>
        <p:spPr bwMode="auto">
          <a:xfrm>
            <a:off x="1063429" y="4078179"/>
            <a:ext cx="2928624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zh-CN" altLang="zh-CN" sz="1200" dirty="0"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latin typeface="微软雅黑" panose="020B0503020204020204" pitchFamily="34" charset="-122"/>
              </a:rPr>
              <a:t>工作室更专业的模板。洛可可，色彩纷呈，潮流</a:t>
            </a:r>
            <a:r>
              <a:rPr lang="zh-CN" altLang="zh-CN" sz="1200" dirty="0" smtClean="0">
                <a:latin typeface="微软雅黑" panose="020B0503020204020204" pitchFamily="34" charset="-122"/>
              </a:rPr>
              <a:t>时尚</a:t>
            </a:r>
            <a:r>
              <a:rPr lang="zh-CN" altLang="en-US" sz="1200" dirty="0" smtClean="0"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 smtClean="0"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algn="r" eaLnBrk="1" hangingPunct="1">
              <a:spcBef>
                <a:spcPct val="20000"/>
              </a:spcBef>
            </a:pP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2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72503" y="2888150"/>
            <a:ext cx="1889449" cy="345477"/>
            <a:chOff x="8543372" y="2997240"/>
            <a:chExt cx="1889449" cy="345477"/>
          </a:xfrm>
        </p:grpSpPr>
        <p:sp>
          <p:nvSpPr>
            <p:cNvPr id="3" name="Freeform 2"/>
            <p:cNvSpPr>
              <a:spLocks noChangeArrowheads="1"/>
            </p:cNvSpPr>
            <p:nvPr/>
          </p:nvSpPr>
          <p:spPr bwMode="auto">
            <a:xfrm flipH="1">
              <a:off x="8543372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 flipH="1">
              <a:off x="8736698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 flipH="1">
              <a:off x="8930024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 flipH="1">
              <a:off x="9123350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 flipH="1">
              <a:off x="9316676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 flipH="1">
              <a:off x="9510002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 flipH="1">
              <a:off x="9703328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 flipH="1">
              <a:off x="9896654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 flipH="1">
              <a:off x="10089980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 flipH="1">
              <a:off x="10283306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74313" y="242237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Roboto Thin" charset="0"/>
                <a:ea typeface="Roboto Thin" charset="0"/>
                <a:cs typeface="Roboto Thin" charset="0"/>
              </a:rPr>
              <a:t>Australia</a:t>
            </a:r>
            <a:endParaRPr lang="en-US" sz="2400" dirty="0"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7254" y="3417863"/>
            <a:ext cx="288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 Thin" charset="0"/>
                <a:ea typeface="Roboto Thin" charset="0"/>
                <a:cs typeface="Roboto Thin" charset="0"/>
              </a:rPr>
              <a:t>Asia, Africa, Europe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81134" y="4430949"/>
            <a:ext cx="2747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7" name="组合 196"/>
          <p:cNvGrpSpPr/>
          <p:nvPr/>
        </p:nvGrpSpPr>
        <p:grpSpPr>
          <a:xfrm>
            <a:off x="8372503" y="3899528"/>
            <a:ext cx="1116145" cy="345477"/>
            <a:chOff x="8372503" y="3899528"/>
            <a:chExt cx="1116145" cy="345477"/>
          </a:xfrm>
          <a:solidFill>
            <a:srgbClr val="427FC1"/>
          </a:solidFill>
        </p:grpSpPr>
        <p:sp>
          <p:nvSpPr>
            <p:cNvPr id="17" name="Freeform 16"/>
            <p:cNvSpPr>
              <a:spLocks noChangeArrowheads="1"/>
            </p:cNvSpPr>
            <p:nvPr/>
          </p:nvSpPr>
          <p:spPr bwMode="auto">
            <a:xfrm flipH="1">
              <a:off x="8372503" y="3899528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bg-BG"/>
            </a:p>
          </p:txBody>
        </p:sp>
        <p:sp>
          <p:nvSpPr>
            <p:cNvPr id="18" name="Freeform 17"/>
            <p:cNvSpPr>
              <a:spLocks noChangeArrowheads="1"/>
            </p:cNvSpPr>
            <p:nvPr/>
          </p:nvSpPr>
          <p:spPr bwMode="auto">
            <a:xfrm flipH="1">
              <a:off x="8565829" y="3899528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bg-BG"/>
            </a:p>
          </p:txBody>
        </p:sp>
        <p:sp>
          <p:nvSpPr>
            <p:cNvPr id="19" name="Freeform 18"/>
            <p:cNvSpPr>
              <a:spLocks noChangeArrowheads="1"/>
            </p:cNvSpPr>
            <p:nvPr/>
          </p:nvSpPr>
          <p:spPr bwMode="auto">
            <a:xfrm flipH="1">
              <a:off x="8759155" y="3899528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bg-BG"/>
            </a:p>
          </p:txBody>
        </p:sp>
        <p:sp>
          <p:nvSpPr>
            <p:cNvPr id="20" name="Freeform 19"/>
            <p:cNvSpPr>
              <a:spLocks noChangeArrowheads="1"/>
            </p:cNvSpPr>
            <p:nvPr/>
          </p:nvSpPr>
          <p:spPr bwMode="auto">
            <a:xfrm flipH="1">
              <a:off x="8952481" y="3899528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bg-BG"/>
            </a:p>
          </p:txBody>
        </p:sp>
        <p:sp>
          <p:nvSpPr>
            <p:cNvPr id="21" name="Freeform 20"/>
            <p:cNvSpPr>
              <a:spLocks noChangeArrowheads="1"/>
            </p:cNvSpPr>
            <p:nvPr/>
          </p:nvSpPr>
          <p:spPr bwMode="auto">
            <a:xfrm flipH="1">
              <a:off x="9145807" y="3899528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bg-BG"/>
            </a:p>
          </p:txBody>
        </p:sp>
        <p:sp>
          <p:nvSpPr>
            <p:cNvPr id="22" name="Freeform 21"/>
            <p:cNvSpPr>
              <a:spLocks noChangeArrowheads="1"/>
            </p:cNvSpPr>
            <p:nvPr/>
          </p:nvSpPr>
          <p:spPr bwMode="auto">
            <a:xfrm flipH="1">
              <a:off x="9339133" y="3899528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bg-BG"/>
            </a:p>
          </p:txBody>
        </p:sp>
      </p:grpSp>
      <p:sp>
        <p:nvSpPr>
          <p:cNvPr id="23" name="Freeform 22"/>
          <p:cNvSpPr>
            <a:spLocks noChangeArrowheads="1"/>
          </p:cNvSpPr>
          <p:nvPr/>
        </p:nvSpPr>
        <p:spPr bwMode="auto">
          <a:xfrm flipH="1">
            <a:off x="9532459" y="3899528"/>
            <a:ext cx="149515" cy="345477"/>
          </a:xfrm>
          <a:custGeom>
            <a:avLst/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bg-BG"/>
          </a:p>
        </p:txBody>
      </p:sp>
      <p:sp>
        <p:nvSpPr>
          <p:cNvPr id="24" name="Freeform 23"/>
          <p:cNvSpPr>
            <a:spLocks noChangeArrowheads="1"/>
          </p:cNvSpPr>
          <p:nvPr/>
        </p:nvSpPr>
        <p:spPr bwMode="auto">
          <a:xfrm flipH="1">
            <a:off x="9725785" y="3899528"/>
            <a:ext cx="149515" cy="345477"/>
          </a:xfrm>
          <a:custGeom>
            <a:avLst/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bg-BG"/>
          </a:p>
        </p:txBody>
      </p:sp>
      <p:sp>
        <p:nvSpPr>
          <p:cNvPr id="25" name="Freeform 24"/>
          <p:cNvSpPr>
            <a:spLocks noChangeArrowheads="1"/>
          </p:cNvSpPr>
          <p:nvPr/>
        </p:nvSpPr>
        <p:spPr bwMode="auto">
          <a:xfrm flipH="1">
            <a:off x="9919111" y="3899528"/>
            <a:ext cx="149515" cy="345477"/>
          </a:xfrm>
          <a:custGeom>
            <a:avLst/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bg-BG"/>
          </a:p>
        </p:txBody>
      </p:sp>
      <p:sp>
        <p:nvSpPr>
          <p:cNvPr id="26" name="Freeform 25"/>
          <p:cNvSpPr>
            <a:spLocks noChangeArrowheads="1"/>
          </p:cNvSpPr>
          <p:nvPr/>
        </p:nvSpPr>
        <p:spPr bwMode="auto">
          <a:xfrm flipH="1">
            <a:off x="10112437" y="3899528"/>
            <a:ext cx="149515" cy="345477"/>
          </a:xfrm>
          <a:custGeom>
            <a:avLst/>
            <a:gdLst>
              <a:gd name="connsiteX0" fmla="*/ 112136 w 149515"/>
              <a:gd name="connsiteY0" fmla="*/ 62372 h 345477"/>
              <a:gd name="connsiteX1" fmla="*/ 36311 w 149515"/>
              <a:gd name="connsiteY1" fmla="*/ 62372 h 345477"/>
              <a:gd name="connsiteX2" fmla="*/ 0 w 149515"/>
              <a:gd name="connsiteY2" fmla="*/ 99207 h 345477"/>
              <a:gd name="connsiteX3" fmla="*/ 0 w 149515"/>
              <a:gd name="connsiteY3" fmla="*/ 185507 h 345477"/>
              <a:gd name="connsiteX4" fmla="*/ 22427 w 149515"/>
              <a:gd name="connsiteY4" fmla="*/ 185507 h 345477"/>
              <a:gd name="connsiteX5" fmla="*/ 22427 w 149515"/>
              <a:gd name="connsiteY5" fmla="*/ 101312 h 345477"/>
              <a:gd name="connsiteX6" fmla="*/ 36311 w 149515"/>
              <a:gd name="connsiteY6" fmla="*/ 101312 h 345477"/>
              <a:gd name="connsiteX7" fmla="*/ 36311 w 149515"/>
              <a:gd name="connsiteY7" fmla="*/ 329691 h 345477"/>
              <a:gd name="connsiteX8" fmla="*/ 52330 w 149515"/>
              <a:gd name="connsiteY8" fmla="*/ 345477 h 345477"/>
              <a:gd name="connsiteX9" fmla="*/ 68350 w 149515"/>
              <a:gd name="connsiteY9" fmla="*/ 329691 h 345477"/>
              <a:gd name="connsiteX10" fmla="*/ 68350 w 149515"/>
              <a:gd name="connsiteY10" fmla="*/ 197084 h 345477"/>
              <a:gd name="connsiteX11" fmla="*/ 81165 w 149515"/>
              <a:gd name="connsiteY11" fmla="*/ 197084 h 345477"/>
              <a:gd name="connsiteX12" fmla="*/ 81165 w 149515"/>
              <a:gd name="connsiteY12" fmla="*/ 329691 h 345477"/>
              <a:gd name="connsiteX13" fmla="*/ 97185 w 149515"/>
              <a:gd name="connsiteY13" fmla="*/ 345477 h 345477"/>
              <a:gd name="connsiteX14" fmla="*/ 113204 w 149515"/>
              <a:gd name="connsiteY14" fmla="*/ 329691 h 345477"/>
              <a:gd name="connsiteX15" fmla="*/ 113204 w 149515"/>
              <a:gd name="connsiteY15" fmla="*/ 101312 h 345477"/>
              <a:gd name="connsiteX16" fmla="*/ 127088 w 149515"/>
              <a:gd name="connsiteY16" fmla="*/ 101312 h 345477"/>
              <a:gd name="connsiteX17" fmla="*/ 127088 w 149515"/>
              <a:gd name="connsiteY17" fmla="*/ 185507 h 345477"/>
              <a:gd name="connsiteX18" fmla="*/ 149515 w 149515"/>
              <a:gd name="connsiteY18" fmla="*/ 185507 h 345477"/>
              <a:gd name="connsiteX19" fmla="*/ 149515 w 149515"/>
              <a:gd name="connsiteY19" fmla="*/ 100260 h 345477"/>
              <a:gd name="connsiteX20" fmla="*/ 112136 w 149515"/>
              <a:gd name="connsiteY20" fmla="*/ 62372 h 345477"/>
              <a:gd name="connsiteX21" fmla="*/ 74757 w 149515"/>
              <a:gd name="connsiteY21" fmla="*/ 0 h 345477"/>
              <a:gd name="connsiteX22" fmla="*/ 46004 w 149515"/>
              <a:gd name="connsiteY22" fmla="*/ 28532 h 345477"/>
              <a:gd name="connsiteX23" fmla="*/ 74757 w 149515"/>
              <a:gd name="connsiteY23" fmla="*/ 57064 h 345477"/>
              <a:gd name="connsiteX24" fmla="*/ 103510 w 149515"/>
              <a:gd name="connsiteY24" fmla="*/ 28532 h 345477"/>
              <a:gd name="connsiteX25" fmla="*/ 74757 w 149515"/>
              <a:gd name="connsiteY25" fmla="*/ 0 h 34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515" h="345477">
                <a:moveTo>
                  <a:pt x="112136" y="62372"/>
                </a:moveTo>
                <a:cubicBezTo>
                  <a:pt x="36311" y="62372"/>
                  <a:pt x="36311" y="62372"/>
                  <a:pt x="36311" y="62372"/>
                </a:cubicBezTo>
                <a:cubicBezTo>
                  <a:pt x="16019" y="62372"/>
                  <a:pt x="0" y="79211"/>
                  <a:pt x="0" y="99207"/>
                </a:cubicBezTo>
                <a:cubicBezTo>
                  <a:pt x="0" y="185507"/>
                  <a:pt x="0" y="185507"/>
                  <a:pt x="0" y="185507"/>
                </a:cubicBezTo>
                <a:cubicBezTo>
                  <a:pt x="0" y="202346"/>
                  <a:pt x="22427" y="202346"/>
                  <a:pt x="22427" y="185507"/>
                </a:cubicBezTo>
                <a:cubicBezTo>
                  <a:pt x="22427" y="101312"/>
                  <a:pt x="22427" y="101312"/>
                  <a:pt x="22427" y="101312"/>
                </a:cubicBezTo>
                <a:cubicBezTo>
                  <a:pt x="36311" y="101312"/>
                  <a:pt x="36311" y="101312"/>
                  <a:pt x="36311" y="101312"/>
                </a:cubicBezTo>
                <a:cubicBezTo>
                  <a:pt x="36311" y="329691"/>
                  <a:pt x="36311" y="329691"/>
                  <a:pt x="36311" y="329691"/>
                </a:cubicBezTo>
                <a:cubicBezTo>
                  <a:pt x="36311" y="339163"/>
                  <a:pt x="42719" y="345477"/>
                  <a:pt x="52330" y="345477"/>
                </a:cubicBezTo>
                <a:cubicBezTo>
                  <a:pt x="60874" y="345477"/>
                  <a:pt x="68350" y="339163"/>
                  <a:pt x="68350" y="329691"/>
                </a:cubicBezTo>
                <a:cubicBezTo>
                  <a:pt x="68350" y="197084"/>
                  <a:pt x="68350" y="197084"/>
                  <a:pt x="68350" y="197084"/>
                </a:cubicBezTo>
                <a:cubicBezTo>
                  <a:pt x="81165" y="197084"/>
                  <a:pt x="81165" y="197084"/>
                  <a:pt x="81165" y="197084"/>
                </a:cubicBezTo>
                <a:cubicBezTo>
                  <a:pt x="81165" y="329691"/>
                  <a:pt x="81165" y="329691"/>
                  <a:pt x="81165" y="329691"/>
                </a:cubicBezTo>
                <a:cubicBezTo>
                  <a:pt x="81165" y="339163"/>
                  <a:pt x="88641" y="345477"/>
                  <a:pt x="97185" y="345477"/>
                </a:cubicBezTo>
                <a:cubicBezTo>
                  <a:pt x="106796" y="345477"/>
                  <a:pt x="113204" y="339163"/>
                  <a:pt x="113204" y="329691"/>
                </a:cubicBezTo>
                <a:cubicBezTo>
                  <a:pt x="113204" y="101312"/>
                  <a:pt x="113204" y="101312"/>
                  <a:pt x="113204" y="101312"/>
                </a:cubicBezTo>
                <a:cubicBezTo>
                  <a:pt x="127088" y="101312"/>
                  <a:pt x="127088" y="101312"/>
                  <a:pt x="127088" y="101312"/>
                </a:cubicBezTo>
                <a:cubicBezTo>
                  <a:pt x="127088" y="185507"/>
                  <a:pt x="127088" y="185507"/>
                  <a:pt x="127088" y="185507"/>
                </a:cubicBezTo>
                <a:cubicBezTo>
                  <a:pt x="127088" y="202346"/>
                  <a:pt x="149515" y="202346"/>
                  <a:pt x="149515" y="185507"/>
                </a:cubicBezTo>
                <a:cubicBezTo>
                  <a:pt x="149515" y="100260"/>
                  <a:pt x="149515" y="100260"/>
                  <a:pt x="149515" y="100260"/>
                </a:cubicBezTo>
                <a:cubicBezTo>
                  <a:pt x="149515" y="81316"/>
                  <a:pt x="134564" y="62372"/>
                  <a:pt x="112136" y="62372"/>
                </a:cubicBezTo>
                <a:close/>
                <a:moveTo>
                  <a:pt x="74757" y="0"/>
                </a:moveTo>
                <a:cubicBezTo>
                  <a:pt x="58877" y="0"/>
                  <a:pt x="46004" y="12774"/>
                  <a:pt x="46004" y="28532"/>
                </a:cubicBezTo>
                <a:cubicBezTo>
                  <a:pt x="46004" y="44290"/>
                  <a:pt x="58877" y="57064"/>
                  <a:pt x="74757" y="57064"/>
                </a:cubicBezTo>
                <a:cubicBezTo>
                  <a:pt x="90637" y="57064"/>
                  <a:pt x="103510" y="44290"/>
                  <a:pt x="103510" y="28532"/>
                </a:cubicBezTo>
                <a:cubicBezTo>
                  <a:pt x="103510" y="12774"/>
                  <a:pt x="90637" y="0"/>
                  <a:pt x="7475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bg-BG"/>
          </a:p>
        </p:txBody>
      </p:sp>
      <p:sp>
        <p:nvSpPr>
          <p:cNvPr id="28" name="Freeform 5"/>
          <p:cNvSpPr>
            <a:spLocks/>
          </p:cNvSpPr>
          <p:nvPr/>
        </p:nvSpPr>
        <p:spPr bwMode="auto">
          <a:xfrm>
            <a:off x="5044373" y="4885821"/>
            <a:ext cx="138821" cy="261676"/>
          </a:xfrm>
          <a:custGeom>
            <a:avLst/>
            <a:gdLst>
              <a:gd name="T0" fmla="*/ 38 w 48"/>
              <a:gd name="T1" fmla="*/ 0 h 90"/>
              <a:gd name="T2" fmla="*/ 37 w 48"/>
              <a:gd name="T3" fmla="*/ 7 h 90"/>
              <a:gd name="T4" fmla="*/ 21 w 48"/>
              <a:gd name="T5" fmla="*/ 22 h 90"/>
              <a:gd name="T6" fmla="*/ 6 w 48"/>
              <a:gd name="T7" fmla="*/ 36 h 90"/>
              <a:gd name="T8" fmla="*/ 9 w 48"/>
              <a:gd name="T9" fmla="*/ 48 h 90"/>
              <a:gd name="T10" fmla="*/ 5 w 48"/>
              <a:gd name="T11" fmla="*/ 58 h 90"/>
              <a:gd name="T12" fmla="*/ 0 w 48"/>
              <a:gd name="T13" fmla="*/ 63 h 90"/>
              <a:gd name="T14" fmla="*/ 3 w 48"/>
              <a:gd name="T15" fmla="*/ 72 h 90"/>
              <a:gd name="T16" fmla="*/ 3 w 48"/>
              <a:gd name="T17" fmla="*/ 78 h 90"/>
              <a:gd name="T18" fmla="*/ 13 w 48"/>
              <a:gd name="T19" fmla="*/ 90 h 90"/>
              <a:gd name="T20" fmla="*/ 33 w 48"/>
              <a:gd name="T21" fmla="*/ 65 h 90"/>
              <a:gd name="T22" fmla="*/ 44 w 48"/>
              <a:gd name="T23" fmla="*/ 24 h 90"/>
              <a:gd name="T24" fmla="*/ 48 w 48"/>
              <a:gd name="T25" fmla="*/ 25 h 90"/>
              <a:gd name="T26" fmla="*/ 48 w 48"/>
              <a:gd name="T27" fmla="*/ 22 h 90"/>
              <a:gd name="T28" fmla="*/ 38 w 48"/>
              <a:gd name="T2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90">
                <a:moveTo>
                  <a:pt x="38" y="0"/>
                </a:moveTo>
                <a:cubicBezTo>
                  <a:pt x="37" y="2"/>
                  <a:pt x="38" y="6"/>
                  <a:pt x="37" y="7"/>
                </a:cubicBezTo>
                <a:cubicBezTo>
                  <a:pt x="33" y="10"/>
                  <a:pt x="26" y="19"/>
                  <a:pt x="21" y="22"/>
                </a:cubicBezTo>
                <a:cubicBezTo>
                  <a:pt x="14" y="26"/>
                  <a:pt x="6" y="25"/>
                  <a:pt x="6" y="36"/>
                </a:cubicBezTo>
                <a:cubicBezTo>
                  <a:pt x="6" y="40"/>
                  <a:pt x="9" y="46"/>
                  <a:pt x="9" y="48"/>
                </a:cubicBezTo>
                <a:cubicBezTo>
                  <a:pt x="9" y="49"/>
                  <a:pt x="5" y="58"/>
                  <a:pt x="5" y="58"/>
                </a:cubicBezTo>
                <a:cubicBezTo>
                  <a:pt x="4" y="58"/>
                  <a:pt x="0" y="62"/>
                  <a:pt x="0" y="63"/>
                </a:cubicBezTo>
                <a:cubicBezTo>
                  <a:pt x="0" y="66"/>
                  <a:pt x="0" y="70"/>
                  <a:pt x="3" y="72"/>
                </a:cubicBezTo>
                <a:cubicBezTo>
                  <a:pt x="3" y="73"/>
                  <a:pt x="3" y="75"/>
                  <a:pt x="3" y="78"/>
                </a:cubicBezTo>
                <a:cubicBezTo>
                  <a:pt x="3" y="83"/>
                  <a:pt x="8" y="90"/>
                  <a:pt x="13" y="90"/>
                </a:cubicBezTo>
                <a:cubicBezTo>
                  <a:pt x="27" y="90"/>
                  <a:pt x="29" y="75"/>
                  <a:pt x="33" y="65"/>
                </a:cubicBezTo>
                <a:cubicBezTo>
                  <a:pt x="38" y="52"/>
                  <a:pt x="44" y="40"/>
                  <a:pt x="44" y="24"/>
                </a:cubicBezTo>
                <a:cubicBezTo>
                  <a:pt x="44" y="24"/>
                  <a:pt x="48" y="25"/>
                  <a:pt x="48" y="25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16"/>
                  <a:pt x="46" y="1"/>
                  <a:pt x="3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29" name="Freeform 6"/>
          <p:cNvSpPr>
            <a:spLocks/>
          </p:cNvSpPr>
          <p:nvPr/>
        </p:nvSpPr>
        <p:spPr bwMode="auto">
          <a:xfrm>
            <a:off x="5729874" y="4466894"/>
            <a:ext cx="38084" cy="72483"/>
          </a:xfrm>
          <a:custGeom>
            <a:avLst/>
            <a:gdLst>
              <a:gd name="T0" fmla="*/ 0 w 13"/>
              <a:gd name="T1" fmla="*/ 19 h 25"/>
              <a:gd name="T2" fmla="*/ 6 w 13"/>
              <a:gd name="T3" fmla="*/ 25 h 25"/>
              <a:gd name="T4" fmla="*/ 13 w 13"/>
              <a:gd name="T5" fmla="*/ 16 h 25"/>
              <a:gd name="T6" fmla="*/ 3 w 13"/>
              <a:gd name="T7" fmla="*/ 0 h 25"/>
              <a:gd name="T8" fmla="*/ 0 w 13"/>
              <a:gd name="T9" fmla="*/ 19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5">
                <a:moveTo>
                  <a:pt x="0" y="19"/>
                </a:moveTo>
                <a:cubicBezTo>
                  <a:pt x="0" y="22"/>
                  <a:pt x="3" y="25"/>
                  <a:pt x="6" y="25"/>
                </a:cubicBezTo>
                <a:cubicBezTo>
                  <a:pt x="10" y="25"/>
                  <a:pt x="13" y="20"/>
                  <a:pt x="13" y="16"/>
                </a:cubicBezTo>
                <a:cubicBezTo>
                  <a:pt x="13" y="8"/>
                  <a:pt x="7" y="6"/>
                  <a:pt x="3" y="0"/>
                </a:cubicBezTo>
                <a:cubicBezTo>
                  <a:pt x="3" y="7"/>
                  <a:pt x="0" y="12"/>
                  <a:pt x="0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0" name="Freeform 7"/>
          <p:cNvSpPr>
            <a:spLocks/>
          </p:cNvSpPr>
          <p:nvPr/>
        </p:nvSpPr>
        <p:spPr bwMode="auto">
          <a:xfrm>
            <a:off x="6021028" y="4547977"/>
            <a:ext cx="196560" cy="212535"/>
          </a:xfrm>
          <a:custGeom>
            <a:avLst/>
            <a:gdLst>
              <a:gd name="T0" fmla="*/ 68 w 68"/>
              <a:gd name="T1" fmla="*/ 63 h 73"/>
              <a:gd name="T2" fmla="*/ 68 w 68"/>
              <a:gd name="T3" fmla="*/ 53 h 73"/>
              <a:gd name="T4" fmla="*/ 64 w 68"/>
              <a:gd name="T5" fmla="*/ 49 h 73"/>
              <a:gd name="T6" fmla="*/ 59 w 68"/>
              <a:gd name="T7" fmla="*/ 41 h 73"/>
              <a:gd name="T8" fmla="*/ 55 w 68"/>
              <a:gd name="T9" fmla="*/ 37 h 73"/>
              <a:gd name="T10" fmla="*/ 56 w 68"/>
              <a:gd name="T11" fmla="*/ 34 h 73"/>
              <a:gd name="T12" fmla="*/ 54 w 68"/>
              <a:gd name="T13" fmla="*/ 32 h 73"/>
              <a:gd name="T14" fmla="*/ 53 w 68"/>
              <a:gd name="T15" fmla="*/ 32 h 73"/>
              <a:gd name="T16" fmla="*/ 53 w 68"/>
              <a:gd name="T17" fmla="*/ 31 h 73"/>
              <a:gd name="T18" fmla="*/ 46 w 68"/>
              <a:gd name="T19" fmla="*/ 26 h 73"/>
              <a:gd name="T20" fmla="*/ 33 w 68"/>
              <a:gd name="T21" fmla="*/ 16 h 73"/>
              <a:gd name="T22" fmla="*/ 25 w 68"/>
              <a:gd name="T23" fmla="*/ 10 h 73"/>
              <a:gd name="T24" fmla="*/ 23 w 68"/>
              <a:gd name="T25" fmla="*/ 9 h 73"/>
              <a:gd name="T26" fmla="*/ 15 w 68"/>
              <a:gd name="T27" fmla="*/ 0 h 73"/>
              <a:gd name="T28" fmla="*/ 7 w 68"/>
              <a:gd name="T29" fmla="*/ 0 h 73"/>
              <a:gd name="T30" fmla="*/ 3 w 68"/>
              <a:gd name="T31" fmla="*/ 0 h 73"/>
              <a:gd name="T32" fmla="*/ 0 w 68"/>
              <a:gd name="T33" fmla="*/ 0 h 73"/>
              <a:gd name="T34" fmla="*/ 0 w 68"/>
              <a:gd name="T35" fmla="*/ 0 h 73"/>
              <a:gd name="T36" fmla="*/ 7 w 68"/>
              <a:gd name="T37" fmla="*/ 10 h 73"/>
              <a:gd name="T38" fmla="*/ 12 w 68"/>
              <a:gd name="T39" fmla="*/ 12 h 73"/>
              <a:gd name="T40" fmla="*/ 16 w 68"/>
              <a:gd name="T41" fmla="*/ 18 h 73"/>
              <a:gd name="T42" fmla="*/ 24 w 68"/>
              <a:gd name="T43" fmla="*/ 26 h 73"/>
              <a:gd name="T44" fmla="*/ 27 w 68"/>
              <a:gd name="T45" fmla="*/ 34 h 73"/>
              <a:gd name="T46" fmla="*/ 31 w 68"/>
              <a:gd name="T47" fmla="*/ 35 h 73"/>
              <a:gd name="T48" fmla="*/ 32 w 68"/>
              <a:gd name="T49" fmla="*/ 37 h 73"/>
              <a:gd name="T50" fmla="*/ 36 w 68"/>
              <a:gd name="T51" fmla="*/ 43 h 73"/>
              <a:gd name="T52" fmla="*/ 44 w 68"/>
              <a:gd name="T53" fmla="*/ 56 h 73"/>
              <a:gd name="T54" fmla="*/ 57 w 68"/>
              <a:gd name="T55" fmla="*/ 67 h 73"/>
              <a:gd name="T56" fmla="*/ 62 w 68"/>
              <a:gd name="T57" fmla="*/ 73 h 73"/>
              <a:gd name="T58" fmla="*/ 68 w 68"/>
              <a:gd name="T59" fmla="*/ 70 h 73"/>
              <a:gd name="T60" fmla="*/ 68 w 68"/>
              <a:gd name="T61" fmla="*/ 6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8" h="73">
                <a:moveTo>
                  <a:pt x="68" y="63"/>
                </a:moveTo>
                <a:cubicBezTo>
                  <a:pt x="68" y="58"/>
                  <a:pt x="68" y="56"/>
                  <a:pt x="68" y="53"/>
                </a:cubicBezTo>
                <a:cubicBezTo>
                  <a:pt x="68" y="51"/>
                  <a:pt x="66" y="51"/>
                  <a:pt x="64" y="49"/>
                </a:cubicBezTo>
                <a:cubicBezTo>
                  <a:pt x="62" y="47"/>
                  <a:pt x="59" y="45"/>
                  <a:pt x="59" y="41"/>
                </a:cubicBezTo>
                <a:cubicBezTo>
                  <a:pt x="57" y="41"/>
                  <a:pt x="55" y="40"/>
                  <a:pt x="55" y="37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3"/>
                  <a:pt x="55" y="32"/>
                  <a:pt x="54" y="32"/>
                </a:cubicBezTo>
                <a:cubicBezTo>
                  <a:pt x="54" y="32"/>
                  <a:pt x="53" y="32"/>
                  <a:pt x="53" y="32"/>
                </a:cubicBezTo>
                <a:cubicBezTo>
                  <a:pt x="53" y="32"/>
                  <a:pt x="53" y="31"/>
                  <a:pt x="53" y="31"/>
                </a:cubicBezTo>
                <a:cubicBezTo>
                  <a:pt x="53" y="28"/>
                  <a:pt x="49" y="27"/>
                  <a:pt x="46" y="26"/>
                </a:cubicBezTo>
                <a:cubicBezTo>
                  <a:pt x="39" y="24"/>
                  <a:pt x="37" y="21"/>
                  <a:pt x="33" y="16"/>
                </a:cubicBezTo>
                <a:cubicBezTo>
                  <a:pt x="30" y="14"/>
                  <a:pt x="29" y="11"/>
                  <a:pt x="25" y="10"/>
                </a:cubicBezTo>
                <a:cubicBezTo>
                  <a:pt x="24" y="10"/>
                  <a:pt x="23" y="10"/>
                  <a:pt x="23" y="9"/>
                </a:cubicBezTo>
                <a:cubicBezTo>
                  <a:pt x="21" y="5"/>
                  <a:pt x="19" y="4"/>
                  <a:pt x="15" y="0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3" y="0"/>
                </a:cubicBezTo>
                <a:cubicBezTo>
                  <a:pt x="2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5" y="9"/>
                  <a:pt x="7" y="10"/>
                </a:cubicBezTo>
                <a:cubicBezTo>
                  <a:pt x="9" y="10"/>
                  <a:pt x="11" y="10"/>
                  <a:pt x="12" y="12"/>
                </a:cubicBezTo>
                <a:cubicBezTo>
                  <a:pt x="14" y="14"/>
                  <a:pt x="14" y="16"/>
                  <a:pt x="16" y="18"/>
                </a:cubicBezTo>
                <a:cubicBezTo>
                  <a:pt x="17" y="22"/>
                  <a:pt x="23" y="21"/>
                  <a:pt x="24" y="26"/>
                </a:cubicBezTo>
                <a:cubicBezTo>
                  <a:pt x="25" y="28"/>
                  <a:pt x="26" y="33"/>
                  <a:pt x="27" y="34"/>
                </a:cubicBezTo>
                <a:cubicBezTo>
                  <a:pt x="28" y="34"/>
                  <a:pt x="31" y="34"/>
                  <a:pt x="31" y="35"/>
                </a:cubicBezTo>
                <a:cubicBezTo>
                  <a:pt x="31" y="36"/>
                  <a:pt x="31" y="37"/>
                  <a:pt x="32" y="37"/>
                </a:cubicBezTo>
                <a:cubicBezTo>
                  <a:pt x="32" y="37"/>
                  <a:pt x="35" y="41"/>
                  <a:pt x="36" y="43"/>
                </a:cubicBezTo>
                <a:cubicBezTo>
                  <a:pt x="38" y="48"/>
                  <a:pt x="40" y="52"/>
                  <a:pt x="44" y="56"/>
                </a:cubicBezTo>
                <a:cubicBezTo>
                  <a:pt x="49" y="60"/>
                  <a:pt x="53" y="62"/>
                  <a:pt x="57" y="67"/>
                </a:cubicBezTo>
                <a:cubicBezTo>
                  <a:pt x="57" y="67"/>
                  <a:pt x="61" y="73"/>
                  <a:pt x="62" y="73"/>
                </a:cubicBezTo>
                <a:cubicBezTo>
                  <a:pt x="64" y="73"/>
                  <a:pt x="68" y="72"/>
                  <a:pt x="68" y="70"/>
                </a:cubicBezTo>
                <a:cubicBezTo>
                  <a:pt x="68" y="67"/>
                  <a:pt x="68" y="64"/>
                  <a:pt x="68" y="6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1" name="Freeform 8"/>
          <p:cNvSpPr>
            <a:spLocks/>
          </p:cNvSpPr>
          <p:nvPr/>
        </p:nvSpPr>
        <p:spPr bwMode="auto">
          <a:xfrm>
            <a:off x="6281469" y="4516035"/>
            <a:ext cx="189188" cy="212535"/>
          </a:xfrm>
          <a:custGeom>
            <a:avLst/>
            <a:gdLst>
              <a:gd name="T0" fmla="*/ 0 w 65"/>
              <a:gd name="T1" fmla="*/ 41 h 73"/>
              <a:gd name="T2" fmla="*/ 3 w 65"/>
              <a:gd name="T3" fmla="*/ 50 h 73"/>
              <a:gd name="T4" fmla="*/ 6 w 65"/>
              <a:gd name="T5" fmla="*/ 52 h 73"/>
              <a:gd name="T6" fmla="*/ 6 w 65"/>
              <a:gd name="T7" fmla="*/ 53 h 73"/>
              <a:gd name="T8" fmla="*/ 13 w 65"/>
              <a:gd name="T9" fmla="*/ 65 h 73"/>
              <a:gd name="T10" fmla="*/ 18 w 65"/>
              <a:gd name="T11" fmla="*/ 64 h 73"/>
              <a:gd name="T12" fmla="*/ 19 w 65"/>
              <a:gd name="T13" fmla="*/ 67 h 73"/>
              <a:gd name="T14" fmla="*/ 20 w 65"/>
              <a:gd name="T15" fmla="*/ 69 h 73"/>
              <a:gd name="T16" fmla="*/ 26 w 65"/>
              <a:gd name="T17" fmla="*/ 66 h 73"/>
              <a:gd name="T18" fmla="*/ 36 w 65"/>
              <a:gd name="T19" fmla="*/ 70 h 73"/>
              <a:gd name="T20" fmla="*/ 39 w 65"/>
              <a:gd name="T21" fmla="*/ 73 h 73"/>
              <a:gd name="T22" fmla="*/ 46 w 65"/>
              <a:gd name="T23" fmla="*/ 69 h 73"/>
              <a:gd name="T24" fmla="*/ 49 w 65"/>
              <a:gd name="T25" fmla="*/ 62 h 73"/>
              <a:gd name="T26" fmla="*/ 48 w 65"/>
              <a:gd name="T27" fmla="*/ 58 h 73"/>
              <a:gd name="T28" fmla="*/ 53 w 65"/>
              <a:gd name="T29" fmla="*/ 53 h 73"/>
              <a:gd name="T30" fmla="*/ 56 w 65"/>
              <a:gd name="T31" fmla="*/ 43 h 73"/>
              <a:gd name="T32" fmla="*/ 57 w 65"/>
              <a:gd name="T33" fmla="*/ 41 h 73"/>
              <a:gd name="T34" fmla="*/ 59 w 65"/>
              <a:gd name="T35" fmla="*/ 40 h 73"/>
              <a:gd name="T36" fmla="*/ 64 w 65"/>
              <a:gd name="T37" fmla="*/ 38 h 73"/>
              <a:gd name="T38" fmla="*/ 54 w 65"/>
              <a:gd name="T39" fmla="*/ 23 h 73"/>
              <a:gd name="T40" fmla="*/ 55 w 65"/>
              <a:gd name="T41" fmla="*/ 22 h 73"/>
              <a:gd name="T42" fmla="*/ 54 w 65"/>
              <a:gd name="T43" fmla="*/ 20 h 73"/>
              <a:gd name="T44" fmla="*/ 61 w 65"/>
              <a:gd name="T45" fmla="*/ 16 h 73"/>
              <a:gd name="T46" fmla="*/ 60 w 65"/>
              <a:gd name="T47" fmla="*/ 15 h 73"/>
              <a:gd name="T48" fmla="*/ 65 w 65"/>
              <a:gd name="T49" fmla="*/ 13 h 73"/>
              <a:gd name="T50" fmla="*/ 56 w 65"/>
              <a:gd name="T51" fmla="*/ 6 h 73"/>
              <a:gd name="T52" fmla="*/ 52 w 65"/>
              <a:gd name="T53" fmla="*/ 0 h 73"/>
              <a:gd name="T54" fmla="*/ 42 w 65"/>
              <a:gd name="T55" fmla="*/ 13 h 73"/>
              <a:gd name="T56" fmla="*/ 34 w 65"/>
              <a:gd name="T57" fmla="*/ 15 h 73"/>
              <a:gd name="T58" fmla="*/ 32 w 65"/>
              <a:gd name="T59" fmla="*/ 17 h 73"/>
              <a:gd name="T60" fmla="*/ 30 w 65"/>
              <a:gd name="T61" fmla="*/ 19 h 73"/>
              <a:gd name="T62" fmla="*/ 28 w 65"/>
              <a:gd name="T63" fmla="*/ 21 h 73"/>
              <a:gd name="T64" fmla="*/ 23 w 65"/>
              <a:gd name="T65" fmla="*/ 26 h 73"/>
              <a:gd name="T66" fmla="*/ 17 w 65"/>
              <a:gd name="T67" fmla="*/ 28 h 73"/>
              <a:gd name="T68" fmla="*/ 7 w 65"/>
              <a:gd name="T69" fmla="*/ 38 h 73"/>
              <a:gd name="T70" fmla="*/ 0 w 65"/>
              <a:gd name="T71" fmla="*/ 41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5" h="73">
                <a:moveTo>
                  <a:pt x="0" y="41"/>
                </a:moveTo>
                <a:cubicBezTo>
                  <a:pt x="0" y="42"/>
                  <a:pt x="2" y="50"/>
                  <a:pt x="3" y="50"/>
                </a:cubicBezTo>
                <a:cubicBezTo>
                  <a:pt x="4" y="50"/>
                  <a:pt x="5" y="50"/>
                  <a:pt x="6" y="52"/>
                </a:cubicBezTo>
                <a:cubicBezTo>
                  <a:pt x="6" y="52"/>
                  <a:pt x="6" y="52"/>
                  <a:pt x="6" y="53"/>
                </a:cubicBezTo>
                <a:cubicBezTo>
                  <a:pt x="9" y="57"/>
                  <a:pt x="5" y="65"/>
                  <a:pt x="13" y="65"/>
                </a:cubicBezTo>
                <a:cubicBezTo>
                  <a:pt x="15" y="65"/>
                  <a:pt x="16" y="64"/>
                  <a:pt x="18" y="64"/>
                </a:cubicBezTo>
                <a:cubicBezTo>
                  <a:pt x="18" y="65"/>
                  <a:pt x="18" y="67"/>
                  <a:pt x="19" y="67"/>
                </a:cubicBezTo>
                <a:cubicBezTo>
                  <a:pt x="19" y="67"/>
                  <a:pt x="20" y="69"/>
                  <a:pt x="20" y="69"/>
                </a:cubicBezTo>
                <a:cubicBezTo>
                  <a:pt x="23" y="69"/>
                  <a:pt x="24" y="66"/>
                  <a:pt x="26" y="66"/>
                </a:cubicBezTo>
                <a:cubicBezTo>
                  <a:pt x="30" y="66"/>
                  <a:pt x="32" y="69"/>
                  <a:pt x="36" y="70"/>
                </a:cubicBezTo>
                <a:cubicBezTo>
                  <a:pt x="36" y="71"/>
                  <a:pt x="37" y="73"/>
                  <a:pt x="39" y="73"/>
                </a:cubicBezTo>
                <a:cubicBezTo>
                  <a:pt x="42" y="73"/>
                  <a:pt x="42" y="70"/>
                  <a:pt x="46" y="69"/>
                </a:cubicBezTo>
                <a:cubicBezTo>
                  <a:pt x="46" y="67"/>
                  <a:pt x="49" y="63"/>
                  <a:pt x="49" y="62"/>
                </a:cubicBezTo>
                <a:cubicBezTo>
                  <a:pt x="49" y="60"/>
                  <a:pt x="48" y="60"/>
                  <a:pt x="48" y="58"/>
                </a:cubicBezTo>
                <a:cubicBezTo>
                  <a:pt x="48" y="57"/>
                  <a:pt x="50" y="54"/>
                  <a:pt x="53" y="53"/>
                </a:cubicBezTo>
                <a:cubicBezTo>
                  <a:pt x="53" y="49"/>
                  <a:pt x="54" y="48"/>
                  <a:pt x="56" y="43"/>
                </a:cubicBezTo>
                <a:cubicBezTo>
                  <a:pt x="57" y="41"/>
                  <a:pt x="57" y="41"/>
                  <a:pt x="57" y="41"/>
                </a:cubicBezTo>
                <a:cubicBezTo>
                  <a:pt x="57" y="40"/>
                  <a:pt x="58" y="40"/>
                  <a:pt x="59" y="40"/>
                </a:cubicBezTo>
                <a:cubicBezTo>
                  <a:pt x="61" y="40"/>
                  <a:pt x="63" y="41"/>
                  <a:pt x="64" y="38"/>
                </a:cubicBezTo>
                <a:cubicBezTo>
                  <a:pt x="60" y="38"/>
                  <a:pt x="54" y="27"/>
                  <a:pt x="54" y="23"/>
                </a:cubicBezTo>
                <a:cubicBezTo>
                  <a:pt x="54" y="23"/>
                  <a:pt x="55" y="22"/>
                  <a:pt x="55" y="22"/>
                </a:cubicBezTo>
                <a:cubicBezTo>
                  <a:pt x="55" y="21"/>
                  <a:pt x="55" y="20"/>
                  <a:pt x="54" y="20"/>
                </a:cubicBezTo>
                <a:cubicBezTo>
                  <a:pt x="54" y="20"/>
                  <a:pt x="61" y="17"/>
                  <a:pt x="61" y="16"/>
                </a:cubicBezTo>
                <a:cubicBezTo>
                  <a:pt x="61" y="16"/>
                  <a:pt x="60" y="16"/>
                  <a:pt x="60" y="15"/>
                </a:cubicBezTo>
                <a:cubicBezTo>
                  <a:pt x="60" y="13"/>
                  <a:pt x="65" y="15"/>
                  <a:pt x="65" y="13"/>
                </a:cubicBezTo>
                <a:cubicBezTo>
                  <a:pt x="65" y="8"/>
                  <a:pt x="56" y="11"/>
                  <a:pt x="56" y="6"/>
                </a:cubicBezTo>
                <a:cubicBezTo>
                  <a:pt x="56" y="3"/>
                  <a:pt x="56" y="0"/>
                  <a:pt x="52" y="0"/>
                </a:cubicBezTo>
                <a:cubicBezTo>
                  <a:pt x="49" y="0"/>
                  <a:pt x="44" y="9"/>
                  <a:pt x="42" y="13"/>
                </a:cubicBezTo>
                <a:cubicBezTo>
                  <a:pt x="41" y="14"/>
                  <a:pt x="36" y="13"/>
                  <a:pt x="34" y="15"/>
                </a:cubicBezTo>
                <a:cubicBezTo>
                  <a:pt x="33" y="16"/>
                  <a:pt x="33" y="17"/>
                  <a:pt x="32" y="17"/>
                </a:cubicBezTo>
                <a:cubicBezTo>
                  <a:pt x="31" y="18"/>
                  <a:pt x="31" y="18"/>
                  <a:pt x="30" y="19"/>
                </a:cubicBezTo>
                <a:cubicBezTo>
                  <a:pt x="30" y="19"/>
                  <a:pt x="27" y="21"/>
                  <a:pt x="28" y="21"/>
                </a:cubicBezTo>
                <a:cubicBezTo>
                  <a:pt x="27" y="23"/>
                  <a:pt x="27" y="25"/>
                  <a:pt x="23" y="26"/>
                </a:cubicBezTo>
                <a:cubicBezTo>
                  <a:pt x="21" y="27"/>
                  <a:pt x="18" y="27"/>
                  <a:pt x="17" y="28"/>
                </a:cubicBezTo>
                <a:cubicBezTo>
                  <a:pt x="14" y="31"/>
                  <a:pt x="15" y="38"/>
                  <a:pt x="7" y="38"/>
                </a:cubicBezTo>
                <a:cubicBezTo>
                  <a:pt x="4" y="38"/>
                  <a:pt x="0" y="37"/>
                  <a:pt x="0" y="4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2" name="Freeform 9"/>
          <p:cNvSpPr>
            <a:spLocks/>
          </p:cNvSpPr>
          <p:nvPr/>
        </p:nvSpPr>
        <p:spPr bwMode="auto">
          <a:xfrm>
            <a:off x="6462058" y="4618003"/>
            <a:ext cx="121621" cy="140051"/>
          </a:xfrm>
          <a:custGeom>
            <a:avLst/>
            <a:gdLst>
              <a:gd name="T0" fmla="*/ 32 w 42"/>
              <a:gd name="T1" fmla="*/ 14 h 48"/>
              <a:gd name="T2" fmla="*/ 18 w 42"/>
              <a:gd name="T3" fmla="*/ 18 h 48"/>
              <a:gd name="T4" fmla="*/ 18 w 42"/>
              <a:gd name="T5" fmla="*/ 17 h 48"/>
              <a:gd name="T6" fmla="*/ 15 w 42"/>
              <a:gd name="T7" fmla="*/ 20 h 48"/>
              <a:gd name="T8" fmla="*/ 10 w 42"/>
              <a:gd name="T9" fmla="*/ 12 h 48"/>
              <a:gd name="T10" fmla="*/ 17 w 42"/>
              <a:gd name="T11" fmla="*/ 8 h 48"/>
              <a:gd name="T12" fmla="*/ 26 w 42"/>
              <a:gd name="T13" fmla="*/ 7 h 48"/>
              <a:gd name="T14" fmla="*/ 34 w 42"/>
              <a:gd name="T15" fmla="*/ 9 h 48"/>
              <a:gd name="T16" fmla="*/ 41 w 42"/>
              <a:gd name="T17" fmla="*/ 2 h 48"/>
              <a:gd name="T18" fmla="*/ 42 w 42"/>
              <a:gd name="T19" fmla="*/ 0 h 48"/>
              <a:gd name="T20" fmla="*/ 40 w 42"/>
              <a:gd name="T21" fmla="*/ 0 h 48"/>
              <a:gd name="T22" fmla="*/ 33 w 42"/>
              <a:gd name="T23" fmla="*/ 4 h 48"/>
              <a:gd name="T24" fmla="*/ 31 w 42"/>
              <a:gd name="T25" fmla="*/ 4 h 48"/>
              <a:gd name="T26" fmla="*/ 16 w 42"/>
              <a:gd name="T27" fmla="*/ 2 h 48"/>
              <a:gd name="T28" fmla="*/ 7 w 42"/>
              <a:gd name="T29" fmla="*/ 15 h 48"/>
              <a:gd name="T30" fmla="*/ 5 w 42"/>
              <a:gd name="T31" fmla="*/ 19 h 48"/>
              <a:gd name="T32" fmla="*/ 0 w 42"/>
              <a:gd name="T33" fmla="*/ 31 h 48"/>
              <a:gd name="T34" fmla="*/ 4 w 42"/>
              <a:gd name="T35" fmla="*/ 34 h 48"/>
              <a:gd name="T36" fmla="*/ 4 w 42"/>
              <a:gd name="T37" fmla="*/ 45 h 48"/>
              <a:gd name="T38" fmla="*/ 8 w 42"/>
              <a:gd name="T39" fmla="*/ 48 h 48"/>
              <a:gd name="T40" fmla="*/ 12 w 42"/>
              <a:gd name="T41" fmla="*/ 39 h 48"/>
              <a:gd name="T42" fmla="*/ 10 w 42"/>
              <a:gd name="T43" fmla="*/ 31 h 48"/>
              <a:gd name="T44" fmla="*/ 14 w 42"/>
              <a:gd name="T45" fmla="*/ 29 h 48"/>
              <a:gd name="T46" fmla="*/ 15 w 42"/>
              <a:gd name="T47" fmla="*/ 29 h 48"/>
              <a:gd name="T48" fmla="*/ 15 w 42"/>
              <a:gd name="T49" fmla="*/ 33 h 48"/>
              <a:gd name="T50" fmla="*/ 18 w 42"/>
              <a:gd name="T51" fmla="*/ 41 h 48"/>
              <a:gd name="T52" fmla="*/ 18 w 42"/>
              <a:gd name="T53" fmla="*/ 44 h 48"/>
              <a:gd name="T54" fmla="*/ 21 w 42"/>
              <a:gd name="T55" fmla="*/ 44 h 48"/>
              <a:gd name="T56" fmla="*/ 26 w 42"/>
              <a:gd name="T57" fmla="*/ 38 h 48"/>
              <a:gd name="T58" fmla="*/ 23 w 42"/>
              <a:gd name="T59" fmla="*/ 34 h 48"/>
              <a:gd name="T60" fmla="*/ 24 w 42"/>
              <a:gd name="T61" fmla="*/ 32 h 48"/>
              <a:gd name="T62" fmla="*/ 19 w 42"/>
              <a:gd name="T63" fmla="*/ 23 h 48"/>
              <a:gd name="T64" fmla="*/ 32 w 42"/>
              <a:gd name="T65" fmla="*/ 16 h 48"/>
              <a:gd name="T66" fmla="*/ 32 w 42"/>
              <a:gd name="T67" fmla="*/ 1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2" h="48">
                <a:moveTo>
                  <a:pt x="32" y="14"/>
                </a:moveTo>
                <a:cubicBezTo>
                  <a:pt x="28" y="14"/>
                  <a:pt x="18" y="18"/>
                  <a:pt x="18" y="18"/>
                </a:cubicBezTo>
                <a:cubicBezTo>
                  <a:pt x="18" y="17"/>
                  <a:pt x="18" y="17"/>
                  <a:pt x="18" y="17"/>
                </a:cubicBezTo>
                <a:cubicBezTo>
                  <a:pt x="17" y="19"/>
                  <a:pt x="16" y="20"/>
                  <a:pt x="15" y="20"/>
                </a:cubicBezTo>
                <a:cubicBezTo>
                  <a:pt x="11" y="20"/>
                  <a:pt x="10" y="15"/>
                  <a:pt x="10" y="12"/>
                </a:cubicBezTo>
                <a:cubicBezTo>
                  <a:pt x="10" y="7"/>
                  <a:pt x="13" y="8"/>
                  <a:pt x="17" y="8"/>
                </a:cubicBezTo>
                <a:cubicBezTo>
                  <a:pt x="21" y="8"/>
                  <a:pt x="23" y="7"/>
                  <a:pt x="26" y="7"/>
                </a:cubicBezTo>
                <a:cubicBezTo>
                  <a:pt x="29" y="7"/>
                  <a:pt x="31" y="9"/>
                  <a:pt x="34" y="9"/>
                </a:cubicBezTo>
                <a:cubicBezTo>
                  <a:pt x="38" y="9"/>
                  <a:pt x="40" y="5"/>
                  <a:pt x="41" y="2"/>
                </a:cubicBezTo>
                <a:cubicBezTo>
                  <a:pt x="41" y="2"/>
                  <a:pt x="42" y="0"/>
                  <a:pt x="4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8" y="0"/>
                  <a:pt x="35" y="4"/>
                  <a:pt x="33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16" y="2"/>
                  <a:pt x="16" y="2"/>
                  <a:pt x="16" y="2"/>
                </a:cubicBezTo>
                <a:cubicBezTo>
                  <a:pt x="10" y="2"/>
                  <a:pt x="7" y="10"/>
                  <a:pt x="7" y="15"/>
                </a:cubicBezTo>
                <a:cubicBezTo>
                  <a:pt x="7" y="16"/>
                  <a:pt x="5" y="18"/>
                  <a:pt x="5" y="19"/>
                </a:cubicBezTo>
                <a:cubicBezTo>
                  <a:pt x="3" y="24"/>
                  <a:pt x="0" y="26"/>
                  <a:pt x="0" y="31"/>
                </a:cubicBezTo>
                <a:cubicBezTo>
                  <a:pt x="0" y="34"/>
                  <a:pt x="4" y="34"/>
                  <a:pt x="4" y="34"/>
                </a:cubicBezTo>
                <a:cubicBezTo>
                  <a:pt x="4" y="38"/>
                  <a:pt x="4" y="42"/>
                  <a:pt x="4" y="45"/>
                </a:cubicBezTo>
                <a:cubicBezTo>
                  <a:pt x="4" y="46"/>
                  <a:pt x="6" y="48"/>
                  <a:pt x="8" y="48"/>
                </a:cubicBezTo>
                <a:cubicBezTo>
                  <a:pt x="11" y="48"/>
                  <a:pt x="12" y="40"/>
                  <a:pt x="12" y="39"/>
                </a:cubicBezTo>
                <a:cubicBezTo>
                  <a:pt x="12" y="36"/>
                  <a:pt x="10" y="34"/>
                  <a:pt x="10" y="31"/>
                </a:cubicBezTo>
                <a:cubicBezTo>
                  <a:pt x="10" y="30"/>
                  <a:pt x="12" y="29"/>
                  <a:pt x="14" y="29"/>
                </a:cubicBezTo>
                <a:cubicBezTo>
                  <a:pt x="14" y="29"/>
                  <a:pt x="15" y="29"/>
                  <a:pt x="15" y="29"/>
                </a:cubicBezTo>
                <a:cubicBezTo>
                  <a:pt x="15" y="33"/>
                  <a:pt x="15" y="33"/>
                  <a:pt x="15" y="33"/>
                </a:cubicBezTo>
                <a:cubicBezTo>
                  <a:pt x="15" y="36"/>
                  <a:pt x="18" y="38"/>
                  <a:pt x="18" y="41"/>
                </a:cubicBezTo>
                <a:cubicBezTo>
                  <a:pt x="18" y="42"/>
                  <a:pt x="18" y="40"/>
                  <a:pt x="18" y="44"/>
                </a:cubicBezTo>
                <a:cubicBezTo>
                  <a:pt x="21" y="44"/>
                  <a:pt x="21" y="44"/>
                  <a:pt x="21" y="44"/>
                </a:cubicBezTo>
                <a:cubicBezTo>
                  <a:pt x="21" y="40"/>
                  <a:pt x="26" y="41"/>
                  <a:pt x="26" y="38"/>
                </a:cubicBezTo>
                <a:cubicBezTo>
                  <a:pt x="25" y="38"/>
                  <a:pt x="23" y="35"/>
                  <a:pt x="23" y="34"/>
                </a:cubicBezTo>
                <a:cubicBezTo>
                  <a:pt x="23" y="34"/>
                  <a:pt x="24" y="33"/>
                  <a:pt x="24" y="32"/>
                </a:cubicBezTo>
                <a:cubicBezTo>
                  <a:pt x="23" y="32"/>
                  <a:pt x="19" y="23"/>
                  <a:pt x="19" y="23"/>
                </a:cubicBezTo>
                <a:cubicBezTo>
                  <a:pt x="25" y="23"/>
                  <a:pt x="24" y="18"/>
                  <a:pt x="32" y="16"/>
                </a:cubicBezTo>
                <a:lnTo>
                  <a:pt x="32" y="1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3" name="Freeform 10"/>
          <p:cNvSpPr>
            <a:spLocks/>
          </p:cNvSpPr>
          <p:nvPr/>
        </p:nvSpPr>
        <p:spPr bwMode="auto">
          <a:xfrm>
            <a:off x="6215131" y="4760512"/>
            <a:ext cx="191646" cy="55283"/>
          </a:xfrm>
          <a:custGeom>
            <a:avLst/>
            <a:gdLst>
              <a:gd name="T0" fmla="*/ 59 w 66"/>
              <a:gd name="T1" fmla="*/ 17 h 19"/>
              <a:gd name="T2" fmla="*/ 64 w 66"/>
              <a:gd name="T3" fmla="*/ 18 h 19"/>
              <a:gd name="T4" fmla="*/ 66 w 66"/>
              <a:gd name="T5" fmla="*/ 16 h 19"/>
              <a:gd name="T6" fmla="*/ 62 w 66"/>
              <a:gd name="T7" fmla="*/ 14 h 19"/>
              <a:gd name="T8" fmla="*/ 57 w 66"/>
              <a:gd name="T9" fmla="*/ 13 h 19"/>
              <a:gd name="T10" fmla="*/ 55 w 66"/>
              <a:gd name="T11" fmla="*/ 11 h 19"/>
              <a:gd name="T12" fmla="*/ 46 w 66"/>
              <a:gd name="T13" fmla="*/ 8 h 19"/>
              <a:gd name="T14" fmla="*/ 54 w 66"/>
              <a:gd name="T15" fmla="*/ 7 h 19"/>
              <a:gd name="T16" fmla="*/ 52 w 66"/>
              <a:gd name="T17" fmla="*/ 7 h 19"/>
              <a:gd name="T18" fmla="*/ 45 w 66"/>
              <a:gd name="T19" fmla="*/ 8 h 19"/>
              <a:gd name="T20" fmla="*/ 35 w 66"/>
              <a:gd name="T21" fmla="*/ 4 h 19"/>
              <a:gd name="T22" fmla="*/ 28 w 66"/>
              <a:gd name="T23" fmla="*/ 7 h 19"/>
              <a:gd name="T24" fmla="*/ 11 w 66"/>
              <a:gd name="T25" fmla="*/ 0 h 19"/>
              <a:gd name="T26" fmla="*/ 8 w 66"/>
              <a:gd name="T27" fmla="*/ 1 h 19"/>
              <a:gd name="T28" fmla="*/ 6 w 66"/>
              <a:gd name="T29" fmla="*/ 0 h 19"/>
              <a:gd name="T30" fmla="*/ 0 w 66"/>
              <a:gd name="T31" fmla="*/ 5 h 19"/>
              <a:gd name="T32" fmla="*/ 8 w 66"/>
              <a:gd name="T33" fmla="*/ 10 h 19"/>
              <a:gd name="T34" fmla="*/ 17 w 66"/>
              <a:gd name="T35" fmla="*/ 11 h 19"/>
              <a:gd name="T36" fmla="*/ 29 w 66"/>
              <a:gd name="T37" fmla="*/ 13 h 19"/>
              <a:gd name="T38" fmla="*/ 35 w 66"/>
              <a:gd name="T39" fmla="*/ 16 h 19"/>
              <a:gd name="T40" fmla="*/ 59 w 66"/>
              <a:gd name="T41" fmla="*/ 19 h 19"/>
              <a:gd name="T42" fmla="*/ 59 w 66"/>
              <a:gd name="T43" fmla="*/ 17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6" h="19">
                <a:moveTo>
                  <a:pt x="59" y="17"/>
                </a:moveTo>
                <a:cubicBezTo>
                  <a:pt x="62" y="17"/>
                  <a:pt x="61" y="18"/>
                  <a:pt x="64" y="18"/>
                </a:cubicBezTo>
                <a:cubicBezTo>
                  <a:pt x="64" y="18"/>
                  <a:pt x="66" y="17"/>
                  <a:pt x="66" y="16"/>
                </a:cubicBezTo>
                <a:cubicBezTo>
                  <a:pt x="64" y="15"/>
                  <a:pt x="64" y="14"/>
                  <a:pt x="62" y="14"/>
                </a:cubicBezTo>
                <a:cubicBezTo>
                  <a:pt x="60" y="13"/>
                  <a:pt x="59" y="15"/>
                  <a:pt x="57" y="13"/>
                </a:cubicBezTo>
                <a:cubicBezTo>
                  <a:pt x="57" y="13"/>
                  <a:pt x="57" y="11"/>
                  <a:pt x="55" y="11"/>
                </a:cubicBezTo>
                <a:cubicBezTo>
                  <a:pt x="51" y="11"/>
                  <a:pt x="48" y="11"/>
                  <a:pt x="46" y="8"/>
                </a:cubicBezTo>
                <a:cubicBezTo>
                  <a:pt x="46" y="9"/>
                  <a:pt x="54" y="7"/>
                  <a:pt x="54" y="7"/>
                </a:cubicBezTo>
                <a:cubicBezTo>
                  <a:pt x="52" y="7"/>
                  <a:pt x="52" y="7"/>
                  <a:pt x="52" y="7"/>
                </a:cubicBezTo>
                <a:cubicBezTo>
                  <a:pt x="45" y="8"/>
                  <a:pt x="45" y="8"/>
                  <a:pt x="45" y="8"/>
                </a:cubicBezTo>
                <a:cubicBezTo>
                  <a:pt x="41" y="8"/>
                  <a:pt x="40" y="4"/>
                  <a:pt x="35" y="4"/>
                </a:cubicBezTo>
                <a:cubicBezTo>
                  <a:pt x="33" y="4"/>
                  <a:pt x="32" y="7"/>
                  <a:pt x="28" y="7"/>
                </a:cubicBezTo>
                <a:cubicBezTo>
                  <a:pt x="21" y="7"/>
                  <a:pt x="18" y="0"/>
                  <a:pt x="11" y="0"/>
                </a:cubicBezTo>
                <a:cubicBezTo>
                  <a:pt x="10" y="0"/>
                  <a:pt x="9" y="1"/>
                  <a:pt x="8" y="1"/>
                </a:cubicBezTo>
                <a:cubicBezTo>
                  <a:pt x="7" y="1"/>
                  <a:pt x="6" y="0"/>
                  <a:pt x="6" y="0"/>
                </a:cubicBezTo>
                <a:cubicBezTo>
                  <a:pt x="4" y="0"/>
                  <a:pt x="0" y="4"/>
                  <a:pt x="0" y="5"/>
                </a:cubicBezTo>
                <a:cubicBezTo>
                  <a:pt x="4" y="5"/>
                  <a:pt x="5" y="8"/>
                  <a:pt x="8" y="10"/>
                </a:cubicBezTo>
                <a:cubicBezTo>
                  <a:pt x="10" y="12"/>
                  <a:pt x="13" y="10"/>
                  <a:pt x="17" y="11"/>
                </a:cubicBezTo>
                <a:cubicBezTo>
                  <a:pt x="21" y="12"/>
                  <a:pt x="25" y="13"/>
                  <a:pt x="29" y="13"/>
                </a:cubicBezTo>
                <a:cubicBezTo>
                  <a:pt x="31" y="13"/>
                  <a:pt x="32" y="16"/>
                  <a:pt x="35" y="16"/>
                </a:cubicBezTo>
                <a:cubicBezTo>
                  <a:pt x="44" y="16"/>
                  <a:pt x="51" y="16"/>
                  <a:pt x="59" y="19"/>
                </a:cubicBezTo>
                <a:cubicBezTo>
                  <a:pt x="59" y="18"/>
                  <a:pt x="58" y="17"/>
                  <a:pt x="59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4" name="Freeform 11"/>
          <p:cNvSpPr>
            <a:spLocks/>
          </p:cNvSpPr>
          <p:nvPr/>
        </p:nvSpPr>
        <p:spPr bwMode="auto">
          <a:xfrm>
            <a:off x="6485399" y="4804739"/>
            <a:ext cx="57739" cy="13514"/>
          </a:xfrm>
          <a:custGeom>
            <a:avLst/>
            <a:gdLst>
              <a:gd name="T0" fmla="*/ 13 w 20"/>
              <a:gd name="T1" fmla="*/ 4 h 5"/>
              <a:gd name="T2" fmla="*/ 20 w 20"/>
              <a:gd name="T3" fmla="*/ 0 h 5"/>
              <a:gd name="T4" fmla="*/ 13 w 20"/>
              <a:gd name="T5" fmla="*/ 2 h 5"/>
              <a:gd name="T6" fmla="*/ 4 w 20"/>
              <a:gd name="T7" fmla="*/ 1 h 5"/>
              <a:gd name="T8" fmla="*/ 0 w 20"/>
              <a:gd name="T9" fmla="*/ 2 h 5"/>
              <a:gd name="T10" fmla="*/ 5 w 20"/>
              <a:gd name="T11" fmla="*/ 4 h 5"/>
              <a:gd name="T12" fmla="*/ 13 w 20"/>
              <a:gd name="T13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" h="5">
                <a:moveTo>
                  <a:pt x="13" y="4"/>
                </a:moveTo>
                <a:cubicBezTo>
                  <a:pt x="16" y="4"/>
                  <a:pt x="18" y="3"/>
                  <a:pt x="20" y="0"/>
                </a:cubicBezTo>
                <a:cubicBezTo>
                  <a:pt x="18" y="1"/>
                  <a:pt x="17" y="2"/>
                  <a:pt x="13" y="2"/>
                </a:cubicBezTo>
                <a:cubicBezTo>
                  <a:pt x="10" y="2"/>
                  <a:pt x="8" y="1"/>
                  <a:pt x="4" y="1"/>
                </a:cubicBezTo>
                <a:cubicBezTo>
                  <a:pt x="3" y="1"/>
                  <a:pt x="0" y="0"/>
                  <a:pt x="0" y="2"/>
                </a:cubicBezTo>
                <a:cubicBezTo>
                  <a:pt x="0" y="5"/>
                  <a:pt x="4" y="4"/>
                  <a:pt x="5" y="4"/>
                </a:cubicBezTo>
                <a:cubicBezTo>
                  <a:pt x="7" y="4"/>
                  <a:pt x="10" y="4"/>
                  <a:pt x="13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5" name="Freeform 12"/>
          <p:cNvSpPr>
            <a:spLocks/>
          </p:cNvSpPr>
          <p:nvPr/>
        </p:nvSpPr>
        <p:spPr bwMode="auto">
          <a:xfrm>
            <a:off x="6430118" y="4804739"/>
            <a:ext cx="44226" cy="17199"/>
          </a:xfrm>
          <a:custGeom>
            <a:avLst/>
            <a:gdLst>
              <a:gd name="T0" fmla="*/ 8 w 15"/>
              <a:gd name="T1" fmla="*/ 0 h 6"/>
              <a:gd name="T2" fmla="*/ 8 w 15"/>
              <a:gd name="T3" fmla="*/ 2 h 6"/>
              <a:gd name="T4" fmla="*/ 3 w 15"/>
              <a:gd name="T5" fmla="*/ 2 h 6"/>
              <a:gd name="T6" fmla="*/ 0 w 15"/>
              <a:gd name="T7" fmla="*/ 4 h 6"/>
              <a:gd name="T8" fmla="*/ 4 w 15"/>
              <a:gd name="T9" fmla="*/ 6 h 6"/>
              <a:gd name="T10" fmla="*/ 10 w 15"/>
              <a:gd name="T11" fmla="*/ 3 h 6"/>
              <a:gd name="T12" fmla="*/ 11 w 15"/>
              <a:gd name="T13" fmla="*/ 4 h 6"/>
              <a:gd name="T14" fmla="*/ 15 w 15"/>
              <a:gd name="T15" fmla="*/ 4 h 6"/>
              <a:gd name="T16" fmla="*/ 15 w 15"/>
              <a:gd name="T17" fmla="*/ 0 h 6"/>
              <a:gd name="T18" fmla="*/ 8 w 15"/>
              <a:gd name="T1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" h="6">
                <a:moveTo>
                  <a:pt x="8" y="0"/>
                </a:moveTo>
                <a:cubicBezTo>
                  <a:pt x="8" y="0"/>
                  <a:pt x="8" y="2"/>
                  <a:pt x="8" y="2"/>
                </a:cubicBezTo>
                <a:cubicBezTo>
                  <a:pt x="7" y="2"/>
                  <a:pt x="5" y="2"/>
                  <a:pt x="3" y="2"/>
                </a:cubicBezTo>
                <a:cubicBezTo>
                  <a:pt x="1" y="2"/>
                  <a:pt x="0" y="2"/>
                  <a:pt x="0" y="4"/>
                </a:cubicBezTo>
                <a:cubicBezTo>
                  <a:pt x="0" y="5"/>
                  <a:pt x="2" y="6"/>
                  <a:pt x="4" y="6"/>
                </a:cubicBezTo>
                <a:cubicBezTo>
                  <a:pt x="6" y="6"/>
                  <a:pt x="7" y="4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1" y="4"/>
                  <a:pt x="15" y="4"/>
                  <a:pt x="15" y="0"/>
                </a:cubicBezTo>
                <a:lnTo>
                  <a:pt x="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6" name="Freeform 13"/>
          <p:cNvSpPr>
            <a:spLocks/>
          </p:cNvSpPr>
          <p:nvPr/>
        </p:nvSpPr>
        <p:spPr bwMode="auto">
          <a:xfrm>
            <a:off x="6470658" y="4824395"/>
            <a:ext cx="29484" cy="25799"/>
          </a:xfrm>
          <a:custGeom>
            <a:avLst/>
            <a:gdLst>
              <a:gd name="T0" fmla="*/ 6 w 10"/>
              <a:gd name="T1" fmla="*/ 5 h 9"/>
              <a:gd name="T2" fmla="*/ 8 w 10"/>
              <a:gd name="T3" fmla="*/ 9 h 9"/>
              <a:gd name="T4" fmla="*/ 8 w 10"/>
              <a:gd name="T5" fmla="*/ 9 h 9"/>
              <a:gd name="T6" fmla="*/ 10 w 10"/>
              <a:gd name="T7" fmla="*/ 7 h 9"/>
              <a:gd name="T8" fmla="*/ 7 w 10"/>
              <a:gd name="T9" fmla="*/ 1 h 9"/>
              <a:gd name="T10" fmla="*/ 5 w 10"/>
              <a:gd name="T11" fmla="*/ 1 h 9"/>
              <a:gd name="T12" fmla="*/ 0 w 10"/>
              <a:gd name="T13" fmla="*/ 2 h 9"/>
              <a:gd name="T14" fmla="*/ 6 w 10"/>
              <a:gd name="T15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9">
                <a:moveTo>
                  <a:pt x="6" y="5"/>
                </a:moveTo>
                <a:cubicBezTo>
                  <a:pt x="6" y="6"/>
                  <a:pt x="6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9" y="9"/>
                  <a:pt x="10" y="8"/>
                  <a:pt x="10" y="7"/>
                </a:cubicBezTo>
                <a:cubicBezTo>
                  <a:pt x="10" y="4"/>
                  <a:pt x="7" y="5"/>
                  <a:pt x="7" y="1"/>
                </a:cubicBezTo>
                <a:cubicBezTo>
                  <a:pt x="6" y="1"/>
                  <a:pt x="5" y="1"/>
                  <a:pt x="5" y="1"/>
                </a:cubicBezTo>
                <a:cubicBezTo>
                  <a:pt x="3" y="1"/>
                  <a:pt x="0" y="0"/>
                  <a:pt x="0" y="2"/>
                </a:cubicBezTo>
                <a:cubicBezTo>
                  <a:pt x="0" y="4"/>
                  <a:pt x="4" y="5"/>
                  <a:pt x="6" y="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7" name="Freeform 14"/>
          <p:cNvSpPr>
            <a:spLocks/>
          </p:cNvSpPr>
          <p:nvPr/>
        </p:nvSpPr>
        <p:spPr bwMode="auto">
          <a:xfrm>
            <a:off x="6412919" y="4807195"/>
            <a:ext cx="11057" cy="11057"/>
          </a:xfrm>
          <a:custGeom>
            <a:avLst/>
            <a:gdLst>
              <a:gd name="T0" fmla="*/ 2 w 4"/>
              <a:gd name="T1" fmla="*/ 0 h 4"/>
              <a:gd name="T2" fmla="*/ 0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4 w 4"/>
              <a:gd name="T9" fmla="*/ 1 h 4"/>
              <a:gd name="T10" fmla="*/ 2 w 4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4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1"/>
                </a:cubicBezTo>
                <a:cubicBezTo>
                  <a:pt x="4" y="1"/>
                  <a:pt x="4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8" name="Freeform 15"/>
          <p:cNvSpPr>
            <a:spLocks/>
          </p:cNvSpPr>
          <p:nvPr/>
        </p:nvSpPr>
        <p:spPr bwMode="auto">
          <a:xfrm>
            <a:off x="6555424" y="4807195"/>
            <a:ext cx="66339" cy="40541"/>
          </a:xfrm>
          <a:custGeom>
            <a:avLst/>
            <a:gdLst>
              <a:gd name="T0" fmla="*/ 9 w 23"/>
              <a:gd name="T1" fmla="*/ 7 h 14"/>
              <a:gd name="T2" fmla="*/ 23 w 23"/>
              <a:gd name="T3" fmla="*/ 2 h 14"/>
              <a:gd name="T4" fmla="*/ 8 w 23"/>
              <a:gd name="T5" fmla="*/ 3 h 14"/>
              <a:gd name="T6" fmla="*/ 7 w 23"/>
              <a:gd name="T7" fmla="*/ 6 h 14"/>
              <a:gd name="T8" fmla="*/ 0 w 23"/>
              <a:gd name="T9" fmla="*/ 12 h 14"/>
              <a:gd name="T10" fmla="*/ 1 w 23"/>
              <a:gd name="T11" fmla="*/ 14 h 14"/>
              <a:gd name="T12" fmla="*/ 9 w 23"/>
              <a:gd name="T13" fmla="*/ 10 h 14"/>
              <a:gd name="T14" fmla="*/ 9 w 23"/>
              <a:gd name="T15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" h="14">
                <a:moveTo>
                  <a:pt x="9" y="7"/>
                </a:moveTo>
                <a:cubicBezTo>
                  <a:pt x="13" y="7"/>
                  <a:pt x="21" y="5"/>
                  <a:pt x="23" y="2"/>
                </a:cubicBezTo>
                <a:cubicBezTo>
                  <a:pt x="21" y="0"/>
                  <a:pt x="11" y="1"/>
                  <a:pt x="8" y="3"/>
                </a:cubicBezTo>
                <a:cubicBezTo>
                  <a:pt x="8" y="4"/>
                  <a:pt x="8" y="5"/>
                  <a:pt x="7" y="6"/>
                </a:cubicBezTo>
                <a:cubicBezTo>
                  <a:pt x="4" y="7"/>
                  <a:pt x="0" y="7"/>
                  <a:pt x="0" y="12"/>
                </a:cubicBezTo>
                <a:cubicBezTo>
                  <a:pt x="0" y="13"/>
                  <a:pt x="0" y="14"/>
                  <a:pt x="1" y="14"/>
                </a:cubicBezTo>
                <a:cubicBezTo>
                  <a:pt x="4" y="14"/>
                  <a:pt x="8" y="11"/>
                  <a:pt x="9" y="10"/>
                </a:cubicBezTo>
                <a:cubicBezTo>
                  <a:pt x="9" y="9"/>
                  <a:pt x="8" y="7"/>
                  <a:pt x="9" y="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9" name="Freeform 16"/>
          <p:cNvSpPr>
            <a:spLocks/>
          </p:cNvSpPr>
          <p:nvPr/>
        </p:nvSpPr>
        <p:spPr bwMode="auto">
          <a:xfrm>
            <a:off x="6749526" y="4754369"/>
            <a:ext cx="14742" cy="27027"/>
          </a:xfrm>
          <a:custGeom>
            <a:avLst/>
            <a:gdLst>
              <a:gd name="T0" fmla="*/ 5 w 5"/>
              <a:gd name="T1" fmla="*/ 2 h 9"/>
              <a:gd name="T2" fmla="*/ 4 w 5"/>
              <a:gd name="T3" fmla="*/ 0 h 9"/>
              <a:gd name="T4" fmla="*/ 3 w 5"/>
              <a:gd name="T5" fmla="*/ 4 h 9"/>
              <a:gd name="T6" fmla="*/ 0 w 5"/>
              <a:gd name="T7" fmla="*/ 7 h 9"/>
              <a:gd name="T8" fmla="*/ 2 w 5"/>
              <a:gd name="T9" fmla="*/ 9 h 9"/>
              <a:gd name="T10" fmla="*/ 3 w 5"/>
              <a:gd name="T11" fmla="*/ 4 h 9"/>
              <a:gd name="T12" fmla="*/ 5 w 5"/>
              <a:gd name="T13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9">
                <a:moveTo>
                  <a:pt x="5" y="2"/>
                </a:moveTo>
                <a:cubicBezTo>
                  <a:pt x="5" y="1"/>
                  <a:pt x="4" y="2"/>
                  <a:pt x="4" y="0"/>
                </a:cubicBezTo>
                <a:cubicBezTo>
                  <a:pt x="2" y="0"/>
                  <a:pt x="3" y="2"/>
                  <a:pt x="3" y="4"/>
                </a:cubicBezTo>
                <a:cubicBezTo>
                  <a:pt x="3" y="5"/>
                  <a:pt x="0" y="5"/>
                  <a:pt x="0" y="7"/>
                </a:cubicBezTo>
                <a:cubicBezTo>
                  <a:pt x="0" y="8"/>
                  <a:pt x="1" y="9"/>
                  <a:pt x="2" y="9"/>
                </a:cubicBezTo>
                <a:cubicBezTo>
                  <a:pt x="4" y="9"/>
                  <a:pt x="3" y="7"/>
                  <a:pt x="3" y="4"/>
                </a:cubicBezTo>
                <a:cubicBezTo>
                  <a:pt x="4" y="4"/>
                  <a:pt x="5" y="4"/>
                  <a:pt x="5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0" name="Freeform 17"/>
          <p:cNvSpPr>
            <a:spLocks/>
          </p:cNvSpPr>
          <p:nvPr/>
        </p:nvSpPr>
        <p:spPr bwMode="auto">
          <a:xfrm>
            <a:off x="6602107" y="4702771"/>
            <a:ext cx="17199" cy="19656"/>
          </a:xfrm>
          <a:custGeom>
            <a:avLst/>
            <a:gdLst>
              <a:gd name="T0" fmla="*/ 0 w 6"/>
              <a:gd name="T1" fmla="*/ 3 h 7"/>
              <a:gd name="T2" fmla="*/ 4 w 6"/>
              <a:gd name="T3" fmla="*/ 7 h 7"/>
              <a:gd name="T4" fmla="*/ 6 w 6"/>
              <a:gd name="T5" fmla="*/ 4 h 7"/>
              <a:gd name="T6" fmla="*/ 0 w 6"/>
              <a:gd name="T7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7">
                <a:moveTo>
                  <a:pt x="0" y="3"/>
                </a:moveTo>
                <a:cubicBezTo>
                  <a:pt x="0" y="5"/>
                  <a:pt x="3" y="7"/>
                  <a:pt x="4" y="7"/>
                </a:cubicBezTo>
                <a:cubicBezTo>
                  <a:pt x="5" y="7"/>
                  <a:pt x="6" y="5"/>
                  <a:pt x="6" y="4"/>
                </a:cubicBezTo>
                <a:cubicBezTo>
                  <a:pt x="6" y="2"/>
                  <a:pt x="0" y="0"/>
                  <a:pt x="0" y="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1" name="Freeform 18"/>
          <p:cNvSpPr>
            <a:spLocks/>
          </p:cNvSpPr>
          <p:nvPr/>
        </p:nvSpPr>
        <p:spPr bwMode="auto">
          <a:xfrm>
            <a:off x="6636505" y="4699085"/>
            <a:ext cx="52825" cy="20885"/>
          </a:xfrm>
          <a:custGeom>
            <a:avLst/>
            <a:gdLst>
              <a:gd name="T0" fmla="*/ 0 w 18"/>
              <a:gd name="T1" fmla="*/ 3 h 7"/>
              <a:gd name="T2" fmla="*/ 4 w 18"/>
              <a:gd name="T3" fmla="*/ 4 h 7"/>
              <a:gd name="T4" fmla="*/ 9 w 18"/>
              <a:gd name="T5" fmla="*/ 4 h 7"/>
              <a:gd name="T6" fmla="*/ 17 w 18"/>
              <a:gd name="T7" fmla="*/ 7 h 7"/>
              <a:gd name="T8" fmla="*/ 18 w 18"/>
              <a:gd name="T9" fmla="*/ 6 h 7"/>
              <a:gd name="T10" fmla="*/ 16 w 18"/>
              <a:gd name="T11" fmla="*/ 2 h 7"/>
              <a:gd name="T12" fmla="*/ 15 w 18"/>
              <a:gd name="T13" fmla="*/ 2 h 7"/>
              <a:gd name="T14" fmla="*/ 12 w 18"/>
              <a:gd name="T15" fmla="*/ 0 h 7"/>
              <a:gd name="T16" fmla="*/ 1 w 18"/>
              <a:gd name="T17" fmla="*/ 0 h 7"/>
              <a:gd name="T18" fmla="*/ 0 w 18"/>
              <a:gd name="T19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" h="7">
                <a:moveTo>
                  <a:pt x="0" y="3"/>
                </a:moveTo>
                <a:cubicBezTo>
                  <a:pt x="0" y="3"/>
                  <a:pt x="3" y="4"/>
                  <a:pt x="4" y="4"/>
                </a:cubicBezTo>
                <a:cubicBezTo>
                  <a:pt x="6" y="4"/>
                  <a:pt x="7" y="4"/>
                  <a:pt x="9" y="4"/>
                </a:cubicBezTo>
                <a:cubicBezTo>
                  <a:pt x="12" y="4"/>
                  <a:pt x="14" y="7"/>
                  <a:pt x="17" y="7"/>
                </a:cubicBezTo>
                <a:cubicBezTo>
                  <a:pt x="17" y="7"/>
                  <a:pt x="18" y="7"/>
                  <a:pt x="18" y="6"/>
                </a:cubicBezTo>
                <a:cubicBezTo>
                  <a:pt x="18" y="5"/>
                  <a:pt x="16" y="4"/>
                  <a:pt x="16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2"/>
                  <a:pt x="12" y="4"/>
                  <a:pt x="1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4"/>
                  <a:pt x="0" y="1"/>
                  <a:pt x="0" y="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6636505" y="4647488"/>
            <a:ext cx="8600" cy="11057"/>
          </a:xfrm>
          <a:custGeom>
            <a:avLst/>
            <a:gdLst>
              <a:gd name="T0" fmla="*/ 3 w 3"/>
              <a:gd name="T1" fmla="*/ 4 h 4"/>
              <a:gd name="T2" fmla="*/ 0 w 3"/>
              <a:gd name="T3" fmla="*/ 0 h 4"/>
              <a:gd name="T4" fmla="*/ 3 w 3"/>
              <a:gd name="T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4">
                <a:moveTo>
                  <a:pt x="3" y="4"/>
                </a:moveTo>
                <a:cubicBezTo>
                  <a:pt x="2" y="2"/>
                  <a:pt x="0" y="2"/>
                  <a:pt x="0" y="0"/>
                </a:cubicBezTo>
                <a:cubicBezTo>
                  <a:pt x="0" y="2"/>
                  <a:pt x="1" y="4"/>
                  <a:pt x="3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3" name="Freeform 20"/>
          <p:cNvSpPr>
            <a:spLocks/>
          </p:cNvSpPr>
          <p:nvPr/>
        </p:nvSpPr>
        <p:spPr bwMode="auto">
          <a:xfrm>
            <a:off x="6636505" y="464748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4" name="Freeform 21"/>
          <p:cNvSpPr>
            <a:spLocks/>
          </p:cNvSpPr>
          <p:nvPr/>
        </p:nvSpPr>
        <p:spPr bwMode="auto">
          <a:xfrm>
            <a:off x="6627906" y="4606946"/>
            <a:ext cx="23341" cy="36855"/>
          </a:xfrm>
          <a:custGeom>
            <a:avLst/>
            <a:gdLst>
              <a:gd name="T0" fmla="*/ 8 w 8"/>
              <a:gd name="T1" fmla="*/ 6 h 13"/>
              <a:gd name="T2" fmla="*/ 2 w 8"/>
              <a:gd name="T3" fmla="*/ 0 h 13"/>
              <a:gd name="T4" fmla="*/ 0 w 8"/>
              <a:gd name="T5" fmla="*/ 4 h 13"/>
              <a:gd name="T6" fmla="*/ 3 w 8"/>
              <a:gd name="T7" fmla="*/ 11 h 13"/>
              <a:gd name="T8" fmla="*/ 3 w 8"/>
              <a:gd name="T9" fmla="*/ 13 h 13"/>
              <a:gd name="T10" fmla="*/ 8 w 8"/>
              <a:gd name="T11" fmla="*/ 12 h 13"/>
              <a:gd name="T12" fmla="*/ 6 w 8"/>
              <a:gd name="T13" fmla="*/ 9 h 13"/>
              <a:gd name="T14" fmla="*/ 8 w 8"/>
              <a:gd name="T15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13">
                <a:moveTo>
                  <a:pt x="8" y="6"/>
                </a:moveTo>
                <a:cubicBezTo>
                  <a:pt x="4" y="5"/>
                  <a:pt x="2" y="3"/>
                  <a:pt x="2" y="0"/>
                </a:cubicBezTo>
                <a:cubicBezTo>
                  <a:pt x="0" y="1"/>
                  <a:pt x="0" y="3"/>
                  <a:pt x="0" y="4"/>
                </a:cubicBezTo>
                <a:cubicBezTo>
                  <a:pt x="0" y="7"/>
                  <a:pt x="3" y="8"/>
                  <a:pt x="3" y="11"/>
                </a:cubicBezTo>
                <a:cubicBezTo>
                  <a:pt x="3" y="12"/>
                  <a:pt x="3" y="12"/>
                  <a:pt x="3" y="13"/>
                </a:cubicBezTo>
                <a:cubicBezTo>
                  <a:pt x="3" y="13"/>
                  <a:pt x="7" y="12"/>
                  <a:pt x="8" y="12"/>
                </a:cubicBezTo>
                <a:cubicBezTo>
                  <a:pt x="8" y="10"/>
                  <a:pt x="6" y="10"/>
                  <a:pt x="6" y="9"/>
                </a:cubicBezTo>
                <a:cubicBezTo>
                  <a:pt x="6" y="7"/>
                  <a:pt x="8" y="7"/>
                  <a:pt x="8" y="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5" name="Freeform 22"/>
          <p:cNvSpPr>
            <a:spLocks/>
          </p:cNvSpPr>
          <p:nvPr/>
        </p:nvSpPr>
        <p:spPr bwMode="auto">
          <a:xfrm>
            <a:off x="7025938" y="4728570"/>
            <a:ext cx="72481" cy="40541"/>
          </a:xfrm>
          <a:custGeom>
            <a:avLst/>
            <a:gdLst>
              <a:gd name="T0" fmla="*/ 0 w 25"/>
              <a:gd name="T1" fmla="*/ 10 h 14"/>
              <a:gd name="T2" fmla="*/ 5 w 25"/>
              <a:gd name="T3" fmla="*/ 13 h 14"/>
              <a:gd name="T4" fmla="*/ 6 w 25"/>
              <a:gd name="T5" fmla="*/ 13 h 14"/>
              <a:gd name="T6" fmla="*/ 6 w 25"/>
              <a:gd name="T7" fmla="*/ 13 h 14"/>
              <a:gd name="T8" fmla="*/ 6 w 25"/>
              <a:gd name="T9" fmla="*/ 13 h 14"/>
              <a:gd name="T10" fmla="*/ 9 w 25"/>
              <a:gd name="T11" fmla="*/ 14 h 14"/>
              <a:gd name="T12" fmla="*/ 20 w 25"/>
              <a:gd name="T13" fmla="*/ 11 h 14"/>
              <a:gd name="T14" fmla="*/ 25 w 25"/>
              <a:gd name="T15" fmla="*/ 3 h 14"/>
              <a:gd name="T16" fmla="*/ 23 w 25"/>
              <a:gd name="T17" fmla="*/ 0 h 14"/>
              <a:gd name="T18" fmla="*/ 18 w 25"/>
              <a:gd name="T19" fmla="*/ 6 h 14"/>
              <a:gd name="T20" fmla="*/ 9 w 25"/>
              <a:gd name="T21" fmla="*/ 9 h 14"/>
              <a:gd name="T22" fmla="*/ 7 w 25"/>
              <a:gd name="T23" fmla="*/ 10 h 14"/>
              <a:gd name="T24" fmla="*/ 0 w 25"/>
              <a:gd name="T25" fmla="*/ 1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" h="14">
                <a:moveTo>
                  <a:pt x="0" y="10"/>
                </a:moveTo>
                <a:cubicBezTo>
                  <a:pt x="0" y="10"/>
                  <a:pt x="3" y="12"/>
                  <a:pt x="5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7" y="14"/>
                  <a:pt x="9" y="14"/>
                  <a:pt x="9" y="14"/>
                </a:cubicBezTo>
                <a:cubicBezTo>
                  <a:pt x="14" y="14"/>
                  <a:pt x="16" y="12"/>
                  <a:pt x="20" y="11"/>
                </a:cubicBezTo>
                <a:cubicBezTo>
                  <a:pt x="20" y="7"/>
                  <a:pt x="25" y="8"/>
                  <a:pt x="25" y="3"/>
                </a:cubicBezTo>
                <a:cubicBezTo>
                  <a:pt x="25" y="2"/>
                  <a:pt x="24" y="0"/>
                  <a:pt x="23" y="0"/>
                </a:cubicBezTo>
                <a:cubicBezTo>
                  <a:pt x="20" y="0"/>
                  <a:pt x="21" y="5"/>
                  <a:pt x="18" y="6"/>
                </a:cubicBezTo>
                <a:cubicBezTo>
                  <a:pt x="16" y="7"/>
                  <a:pt x="12" y="8"/>
                  <a:pt x="9" y="9"/>
                </a:cubicBezTo>
                <a:cubicBezTo>
                  <a:pt x="9" y="9"/>
                  <a:pt x="7" y="10"/>
                  <a:pt x="7" y="10"/>
                </a:cubicBezTo>
                <a:lnTo>
                  <a:pt x="0" y="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6" name="Freeform 23"/>
          <p:cNvSpPr>
            <a:spLocks/>
          </p:cNvSpPr>
          <p:nvPr/>
        </p:nvSpPr>
        <p:spPr bwMode="auto">
          <a:xfrm>
            <a:off x="6689330" y="4652402"/>
            <a:ext cx="379605" cy="197792"/>
          </a:xfrm>
          <a:custGeom>
            <a:avLst/>
            <a:gdLst>
              <a:gd name="T0" fmla="*/ 104 w 131"/>
              <a:gd name="T1" fmla="*/ 37 h 68"/>
              <a:gd name="T2" fmla="*/ 92 w 131"/>
              <a:gd name="T3" fmla="*/ 26 h 68"/>
              <a:gd name="T4" fmla="*/ 89 w 131"/>
              <a:gd name="T5" fmla="*/ 23 h 68"/>
              <a:gd name="T6" fmla="*/ 82 w 131"/>
              <a:gd name="T7" fmla="*/ 20 h 68"/>
              <a:gd name="T8" fmla="*/ 66 w 131"/>
              <a:gd name="T9" fmla="*/ 15 h 68"/>
              <a:gd name="T10" fmla="*/ 66 w 131"/>
              <a:gd name="T11" fmla="*/ 15 h 68"/>
              <a:gd name="T12" fmla="*/ 66 w 131"/>
              <a:gd name="T13" fmla="*/ 15 h 68"/>
              <a:gd name="T14" fmla="*/ 65 w 131"/>
              <a:gd name="T15" fmla="*/ 15 h 68"/>
              <a:gd name="T16" fmla="*/ 66 w 131"/>
              <a:gd name="T17" fmla="*/ 14 h 68"/>
              <a:gd name="T18" fmla="*/ 62 w 131"/>
              <a:gd name="T19" fmla="*/ 12 h 68"/>
              <a:gd name="T20" fmla="*/ 56 w 131"/>
              <a:gd name="T21" fmla="*/ 12 h 68"/>
              <a:gd name="T22" fmla="*/ 50 w 131"/>
              <a:gd name="T23" fmla="*/ 8 h 68"/>
              <a:gd name="T24" fmla="*/ 47 w 131"/>
              <a:gd name="T25" fmla="*/ 7 h 68"/>
              <a:gd name="T26" fmla="*/ 40 w 131"/>
              <a:gd name="T27" fmla="*/ 13 h 68"/>
              <a:gd name="T28" fmla="*/ 35 w 131"/>
              <a:gd name="T29" fmla="*/ 16 h 68"/>
              <a:gd name="T30" fmla="*/ 30 w 131"/>
              <a:gd name="T31" fmla="*/ 20 h 68"/>
              <a:gd name="T32" fmla="*/ 26 w 131"/>
              <a:gd name="T33" fmla="*/ 15 h 68"/>
              <a:gd name="T34" fmla="*/ 22 w 131"/>
              <a:gd name="T35" fmla="*/ 13 h 68"/>
              <a:gd name="T36" fmla="*/ 22 w 131"/>
              <a:gd name="T37" fmla="*/ 5 h 68"/>
              <a:gd name="T38" fmla="*/ 11 w 131"/>
              <a:gd name="T39" fmla="*/ 0 h 68"/>
              <a:gd name="T40" fmla="*/ 3 w 131"/>
              <a:gd name="T41" fmla="*/ 4 h 68"/>
              <a:gd name="T42" fmla="*/ 0 w 131"/>
              <a:gd name="T43" fmla="*/ 6 h 68"/>
              <a:gd name="T44" fmla="*/ 7 w 131"/>
              <a:gd name="T45" fmla="*/ 11 h 68"/>
              <a:gd name="T46" fmla="*/ 8 w 131"/>
              <a:gd name="T47" fmla="*/ 13 h 68"/>
              <a:gd name="T48" fmla="*/ 12 w 131"/>
              <a:gd name="T49" fmla="*/ 14 h 68"/>
              <a:gd name="T50" fmla="*/ 18 w 131"/>
              <a:gd name="T51" fmla="*/ 12 h 68"/>
              <a:gd name="T52" fmla="*/ 20 w 131"/>
              <a:gd name="T53" fmla="*/ 12 h 68"/>
              <a:gd name="T54" fmla="*/ 8 w 131"/>
              <a:gd name="T55" fmla="*/ 16 h 68"/>
              <a:gd name="T56" fmla="*/ 12 w 131"/>
              <a:gd name="T57" fmla="*/ 19 h 68"/>
              <a:gd name="T58" fmla="*/ 13 w 131"/>
              <a:gd name="T59" fmla="*/ 25 h 68"/>
              <a:gd name="T60" fmla="*/ 15 w 131"/>
              <a:gd name="T61" fmla="*/ 25 h 68"/>
              <a:gd name="T62" fmla="*/ 18 w 131"/>
              <a:gd name="T63" fmla="*/ 21 h 68"/>
              <a:gd name="T64" fmla="*/ 18 w 131"/>
              <a:gd name="T65" fmla="*/ 23 h 68"/>
              <a:gd name="T66" fmla="*/ 27 w 131"/>
              <a:gd name="T67" fmla="*/ 28 h 68"/>
              <a:gd name="T68" fmla="*/ 39 w 131"/>
              <a:gd name="T69" fmla="*/ 30 h 68"/>
              <a:gd name="T70" fmla="*/ 49 w 131"/>
              <a:gd name="T71" fmla="*/ 37 h 68"/>
              <a:gd name="T72" fmla="*/ 52 w 131"/>
              <a:gd name="T73" fmla="*/ 46 h 68"/>
              <a:gd name="T74" fmla="*/ 47 w 131"/>
              <a:gd name="T75" fmla="*/ 51 h 68"/>
              <a:gd name="T76" fmla="*/ 50 w 131"/>
              <a:gd name="T77" fmla="*/ 52 h 68"/>
              <a:gd name="T78" fmla="*/ 55 w 131"/>
              <a:gd name="T79" fmla="*/ 52 h 68"/>
              <a:gd name="T80" fmla="*/ 58 w 131"/>
              <a:gd name="T81" fmla="*/ 52 h 68"/>
              <a:gd name="T82" fmla="*/ 72 w 131"/>
              <a:gd name="T83" fmla="*/ 60 h 68"/>
              <a:gd name="T84" fmla="*/ 80 w 131"/>
              <a:gd name="T85" fmla="*/ 60 h 68"/>
              <a:gd name="T86" fmla="*/ 81 w 131"/>
              <a:gd name="T87" fmla="*/ 54 h 68"/>
              <a:gd name="T88" fmla="*/ 90 w 131"/>
              <a:gd name="T89" fmla="*/ 48 h 68"/>
              <a:gd name="T90" fmla="*/ 106 w 131"/>
              <a:gd name="T91" fmla="*/ 58 h 68"/>
              <a:gd name="T92" fmla="*/ 108 w 131"/>
              <a:gd name="T93" fmla="*/ 59 h 68"/>
              <a:gd name="T94" fmla="*/ 117 w 131"/>
              <a:gd name="T95" fmla="*/ 64 h 68"/>
              <a:gd name="T96" fmla="*/ 123 w 131"/>
              <a:gd name="T97" fmla="*/ 64 h 68"/>
              <a:gd name="T98" fmla="*/ 127 w 131"/>
              <a:gd name="T99" fmla="*/ 68 h 68"/>
              <a:gd name="T100" fmla="*/ 128 w 131"/>
              <a:gd name="T101" fmla="*/ 68 h 68"/>
              <a:gd name="T102" fmla="*/ 131 w 131"/>
              <a:gd name="T103" fmla="*/ 65 h 68"/>
              <a:gd name="T104" fmla="*/ 127 w 131"/>
              <a:gd name="T105" fmla="*/ 64 h 68"/>
              <a:gd name="T106" fmla="*/ 125 w 131"/>
              <a:gd name="T107" fmla="*/ 61 h 68"/>
              <a:gd name="T108" fmla="*/ 122 w 131"/>
              <a:gd name="T109" fmla="*/ 61 h 68"/>
              <a:gd name="T110" fmla="*/ 120 w 131"/>
              <a:gd name="T111" fmla="*/ 58 h 68"/>
              <a:gd name="T112" fmla="*/ 115 w 131"/>
              <a:gd name="T113" fmla="*/ 56 h 68"/>
              <a:gd name="T114" fmla="*/ 111 w 131"/>
              <a:gd name="T115" fmla="*/ 49 h 68"/>
              <a:gd name="T116" fmla="*/ 107 w 131"/>
              <a:gd name="T117" fmla="*/ 44 h 68"/>
              <a:gd name="T118" fmla="*/ 111 w 131"/>
              <a:gd name="T119" fmla="*/ 40 h 68"/>
              <a:gd name="T120" fmla="*/ 104 w 131"/>
              <a:gd name="T121" fmla="*/ 3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1" h="68">
                <a:moveTo>
                  <a:pt x="104" y="37"/>
                </a:moveTo>
                <a:cubicBezTo>
                  <a:pt x="99" y="34"/>
                  <a:pt x="99" y="28"/>
                  <a:pt x="92" y="26"/>
                </a:cubicBezTo>
                <a:cubicBezTo>
                  <a:pt x="91" y="25"/>
                  <a:pt x="89" y="25"/>
                  <a:pt x="89" y="23"/>
                </a:cubicBezTo>
                <a:cubicBezTo>
                  <a:pt x="86" y="23"/>
                  <a:pt x="85" y="20"/>
                  <a:pt x="82" y="20"/>
                </a:cubicBezTo>
                <a:cubicBezTo>
                  <a:pt x="77" y="20"/>
                  <a:pt x="70" y="18"/>
                  <a:pt x="66" y="15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6" y="15"/>
                  <a:pt x="65" y="15"/>
                </a:cubicBezTo>
                <a:cubicBezTo>
                  <a:pt x="66" y="14"/>
                  <a:pt x="66" y="14"/>
                  <a:pt x="66" y="14"/>
                </a:cubicBezTo>
                <a:cubicBezTo>
                  <a:pt x="65" y="14"/>
                  <a:pt x="63" y="16"/>
                  <a:pt x="62" y="12"/>
                </a:cubicBezTo>
                <a:cubicBezTo>
                  <a:pt x="56" y="12"/>
                  <a:pt x="56" y="12"/>
                  <a:pt x="56" y="12"/>
                </a:cubicBezTo>
                <a:cubicBezTo>
                  <a:pt x="55" y="12"/>
                  <a:pt x="53" y="9"/>
                  <a:pt x="50" y="8"/>
                </a:cubicBezTo>
                <a:cubicBezTo>
                  <a:pt x="50" y="8"/>
                  <a:pt x="48" y="9"/>
                  <a:pt x="47" y="7"/>
                </a:cubicBezTo>
                <a:cubicBezTo>
                  <a:pt x="45" y="8"/>
                  <a:pt x="42" y="12"/>
                  <a:pt x="40" y="13"/>
                </a:cubicBezTo>
                <a:cubicBezTo>
                  <a:pt x="37" y="14"/>
                  <a:pt x="36" y="14"/>
                  <a:pt x="35" y="16"/>
                </a:cubicBezTo>
                <a:cubicBezTo>
                  <a:pt x="34" y="16"/>
                  <a:pt x="32" y="20"/>
                  <a:pt x="30" y="20"/>
                </a:cubicBezTo>
                <a:cubicBezTo>
                  <a:pt x="29" y="20"/>
                  <a:pt x="26" y="16"/>
                  <a:pt x="26" y="15"/>
                </a:cubicBezTo>
                <a:cubicBezTo>
                  <a:pt x="24" y="15"/>
                  <a:pt x="22" y="14"/>
                  <a:pt x="22" y="13"/>
                </a:cubicBezTo>
                <a:cubicBezTo>
                  <a:pt x="22" y="11"/>
                  <a:pt x="22" y="8"/>
                  <a:pt x="22" y="5"/>
                </a:cubicBezTo>
                <a:cubicBezTo>
                  <a:pt x="18" y="4"/>
                  <a:pt x="15" y="0"/>
                  <a:pt x="11" y="0"/>
                </a:cubicBezTo>
                <a:cubicBezTo>
                  <a:pt x="7" y="0"/>
                  <a:pt x="6" y="4"/>
                  <a:pt x="3" y="4"/>
                </a:cubicBezTo>
                <a:cubicBezTo>
                  <a:pt x="2" y="4"/>
                  <a:pt x="0" y="5"/>
                  <a:pt x="0" y="6"/>
                </a:cubicBezTo>
                <a:cubicBezTo>
                  <a:pt x="0" y="10"/>
                  <a:pt x="6" y="8"/>
                  <a:pt x="7" y="11"/>
                </a:cubicBezTo>
                <a:cubicBezTo>
                  <a:pt x="7" y="12"/>
                  <a:pt x="8" y="13"/>
                  <a:pt x="8" y="13"/>
                </a:cubicBezTo>
                <a:cubicBezTo>
                  <a:pt x="10" y="14"/>
                  <a:pt x="11" y="14"/>
                  <a:pt x="12" y="14"/>
                </a:cubicBezTo>
                <a:cubicBezTo>
                  <a:pt x="14" y="14"/>
                  <a:pt x="16" y="12"/>
                  <a:pt x="18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18" y="16"/>
                  <a:pt x="11" y="15"/>
                  <a:pt x="8" y="16"/>
                </a:cubicBezTo>
                <a:cubicBezTo>
                  <a:pt x="9" y="18"/>
                  <a:pt x="11" y="18"/>
                  <a:pt x="12" y="19"/>
                </a:cubicBezTo>
                <a:cubicBezTo>
                  <a:pt x="13" y="21"/>
                  <a:pt x="12" y="22"/>
                  <a:pt x="13" y="25"/>
                </a:cubicBezTo>
                <a:cubicBezTo>
                  <a:pt x="14" y="25"/>
                  <a:pt x="14" y="25"/>
                  <a:pt x="15" y="25"/>
                </a:cubicBezTo>
                <a:cubicBezTo>
                  <a:pt x="17" y="25"/>
                  <a:pt x="18" y="23"/>
                  <a:pt x="18" y="21"/>
                </a:cubicBezTo>
                <a:cubicBezTo>
                  <a:pt x="18" y="23"/>
                  <a:pt x="18" y="23"/>
                  <a:pt x="18" y="23"/>
                </a:cubicBezTo>
                <a:cubicBezTo>
                  <a:pt x="22" y="22"/>
                  <a:pt x="24" y="28"/>
                  <a:pt x="27" y="28"/>
                </a:cubicBezTo>
                <a:cubicBezTo>
                  <a:pt x="31" y="28"/>
                  <a:pt x="37" y="29"/>
                  <a:pt x="39" y="30"/>
                </a:cubicBezTo>
                <a:cubicBezTo>
                  <a:pt x="42" y="32"/>
                  <a:pt x="48" y="34"/>
                  <a:pt x="49" y="37"/>
                </a:cubicBezTo>
                <a:cubicBezTo>
                  <a:pt x="50" y="40"/>
                  <a:pt x="49" y="43"/>
                  <a:pt x="52" y="46"/>
                </a:cubicBezTo>
                <a:cubicBezTo>
                  <a:pt x="51" y="47"/>
                  <a:pt x="47" y="48"/>
                  <a:pt x="47" y="51"/>
                </a:cubicBezTo>
                <a:cubicBezTo>
                  <a:pt x="47" y="52"/>
                  <a:pt x="49" y="52"/>
                  <a:pt x="50" y="52"/>
                </a:cubicBezTo>
                <a:cubicBezTo>
                  <a:pt x="55" y="52"/>
                  <a:pt x="55" y="52"/>
                  <a:pt x="55" y="52"/>
                </a:cubicBezTo>
                <a:cubicBezTo>
                  <a:pt x="55" y="52"/>
                  <a:pt x="57" y="52"/>
                  <a:pt x="58" y="52"/>
                </a:cubicBezTo>
                <a:cubicBezTo>
                  <a:pt x="64" y="52"/>
                  <a:pt x="66" y="60"/>
                  <a:pt x="72" y="60"/>
                </a:cubicBezTo>
                <a:cubicBezTo>
                  <a:pt x="74" y="60"/>
                  <a:pt x="75" y="60"/>
                  <a:pt x="80" y="60"/>
                </a:cubicBezTo>
                <a:cubicBezTo>
                  <a:pt x="80" y="56"/>
                  <a:pt x="82" y="57"/>
                  <a:pt x="81" y="54"/>
                </a:cubicBezTo>
                <a:cubicBezTo>
                  <a:pt x="85" y="52"/>
                  <a:pt x="84" y="48"/>
                  <a:pt x="90" y="48"/>
                </a:cubicBezTo>
                <a:cubicBezTo>
                  <a:pt x="97" y="48"/>
                  <a:pt x="101" y="54"/>
                  <a:pt x="106" y="58"/>
                </a:cubicBezTo>
                <a:cubicBezTo>
                  <a:pt x="106" y="59"/>
                  <a:pt x="108" y="58"/>
                  <a:pt x="108" y="59"/>
                </a:cubicBezTo>
                <a:cubicBezTo>
                  <a:pt x="108" y="62"/>
                  <a:pt x="113" y="64"/>
                  <a:pt x="117" y="64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23" y="68"/>
                  <a:pt x="127" y="68"/>
                  <a:pt x="127" y="68"/>
                </a:cubicBezTo>
                <a:cubicBezTo>
                  <a:pt x="127" y="68"/>
                  <a:pt x="128" y="68"/>
                  <a:pt x="128" y="68"/>
                </a:cubicBezTo>
                <a:cubicBezTo>
                  <a:pt x="128" y="68"/>
                  <a:pt x="130" y="66"/>
                  <a:pt x="131" y="65"/>
                </a:cubicBezTo>
                <a:cubicBezTo>
                  <a:pt x="131" y="64"/>
                  <a:pt x="127" y="65"/>
                  <a:pt x="127" y="64"/>
                </a:cubicBezTo>
                <a:cubicBezTo>
                  <a:pt x="126" y="63"/>
                  <a:pt x="126" y="62"/>
                  <a:pt x="125" y="61"/>
                </a:cubicBezTo>
                <a:cubicBezTo>
                  <a:pt x="124" y="61"/>
                  <a:pt x="122" y="62"/>
                  <a:pt x="122" y="61"/>
                </a:cubicBezTo>
                <a:cubicBezTo>
                  <a:pt x="121" y="60"/>
                  <a:pt x="121" y="58"/>
                  <a:pt x="120" y="58"/>
                </a:cubicBezTo>
                <a:cubicBezTo>
                  <a:pt x="118" y="58"/>
                  <a:pt x="116" y="57"/>
                  <a:pt x="115" y="56"/>
                </a:cubicBezTo>
                <a:cubicBezTo>
                  <a:pt x="113" y="53"/>
                  <a:pt x="114" y="52"/>
                  <a:pt x="111" y="49"/>
                </a:cubicBezTo>
                <a:cubicBezTo>
                  <a:pt x="111" y="49"/>
                  <a:pt x="107" y="45"/>
                  <a:pt x="107" y="44"/>
                </a:cubicBezTo>
                <a:cubicBezTo>
                  <a:pt x="107" y="42"/>
                  <a:pt x="111" y="43"/>
                  <a:pt x="111" y="40"/>
                </a:cubicBezTo>
                <a:cubicBezTo>
                  <a:pt x="111" y="35"/>
                  <a:pt x="107" y="38"/>
                  <a:pt x="104" y="3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7" name="Freeform 24"/>
          <p:cNvSpPr>
            <a:spLocks/>
          </p:cNvSpPr>
          <p:nvPr/>
        </p:nvSpPr>
        <p:spPr bwMode="auto">
          <a:xfrm>
            <a:off x="7075078" y="4696629"/>
            <a:ext cx="40540" cy="40541"/>
          </a:xfrm>
          <a:custGeom>
            <a:avLst/>
            <a:gdLst>
              <a:gd name="T0" fmla="*/ 9 w 14"/>
              <a:gd name="T1" fmla="*/ 7 h 14"/>
              <a:gd name="T2" fmla="*/ 0 w 14"/>
              <a:gd name="T3" fmla="*/ 0 h 14"/>
              <a:gd name="T4" fmla="*/ 4 w 14"/>
              <a:gd name="T5" fmla="*/ 3 h 14"/>
              <a:gd name="T6" fmla="*/ 10 w 14"/>
              <a:gd name="T7" fmla="*/ 9 h 14"/>
              <a:gd name="T8" fmla="*/ 12 w 14"/>
              <a:gd name="T9" fmla="*/ 13 h 14"/>
              <a:gd name="T10" fmla="*/ 14 w 14"/>
              <a:gd name="T11" fmla="*/ 13 h 14"/>
              <a:gd name="T12" fmla="*/ 14 w 14"/>
              <a:gd name="T13" fmla="*/ 12 h 14"/>
              <a:gd name="T14" fmla="*/ 9 w 14"/>
              <a:gd name="T15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14">
                <a:moveTo>
                  <a:pt x="9" y="7"/>
                </a:moveTo>
                <a:cubicBezTo>
                  <a:pt x="7" y="5"/>
                  <a:pt x="5" y="2"/>
                  <a:pt x="0" y="0"/>
                </a:cubicBezTo>
                <a:cubicBezTo>
                  <a:pt x="1" y="2"/>
                  <a:pt x="3" y="2"/>
                  <a:pt x="4" y="3"/>
                </a:cubicBezTo>
                <a:cubicBezTo>
                  <a:pt x="7" y="5"/>
                  <a:pt x="7" y="7"/>
                  <a:pt x="10" y="9"/>
                </a:cubicBezTo>
                <a:cubicBezTo>
                  <a:pt x="9" y="11"/>
                  <a:pt x="9" y="13"/>
                  <a:pt x="12" y="13"/>
                </a:cubicBezTo>
                <a:cubicBezTo>
                  <a:pt x="13" y="14"/>
                  <a:pt x="13" y="13"/>
                  <a:pt x="14" y="13"/>
                </a:cubicBezTo>
                <a:cubicBezTo>
                  <a:pt x="13" y="13"/>
                  <a:pt x="14" y="12"/>
                  <a:pt x="14" y="12"/>
                </a:cubicBezTo>
                <a:cubicBezTo>
                  <a:pt x="14" y="8"/>
                  <a:pt x="11" y="9"/>
                  <a:pt x="9" y="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8" name="Freeform 25"/>
          <p:cNvSpPr>
            <a:spLocks/>
          </p:cNvSpPr>
          <p:nvPr/>
        </p:nvSpPr>
        <p:spPr bwMode="auto">
          <a:xfrm>
            <a:off x="7145102" y="4751912"/>
            <a:ext cx="20885" cy="23342"/>
          </a:xfrm>
          <a:custGeom>
            <a:avLst/>
            <a:gdLst>
              <a:gd name="T0" fmla="*/ 1 w 7"/>
              <a:gd name="T1" fmla="*/ 0 h 8"/>
              <a:gd name="T2" fmla="*/ 5 w 7"/>
              <a:gd name="T3" fmla="*/ 5 h 8"/>
              <a:gd name="T4" fmla="*/ 5 w 7"/>
              <a:gd name="T5" fmla="*/ 7 h 8"/>
              <a:gd name="T6" fmla="*/ 5 w 7"/>
              <a:gd name="T7" fmla="*/ 8 h 8"/>
              <a:gd name="T8" fmla="*/ 7 w 7"/>
              <a:gd name="T9" fmla="*/ 7 h 8"/>
              <a:gd name="T10" fmla="*/ 1 w 7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8">
                <a:moveTo>
                  <a:pt x="1" y="0"/>
                </a:moveTo>
                <a:cubicBezTo>
                  <a:pt x="0" y="2"/>
                  <a:pt x="1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5" y="8"/>
                  <a:pt x="5" y="8"/>
                  <a:pt x="5" y="8"/>
                </a:cubicBezTo>
                <a:cubicBezTo>
                  <a:pt x="6" y="8"/>
                  <a:pt x="7" y="7"/>
                  <a:pt x="7" y="7"/>
                </a:cubicBezTo>
                <a:cubicBezTo>
                  <a:pt x="7" y="6"/>
                  <a:pt x="2" y="1"/>
                  <a:pt x="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9" name="Freeform 26"/>
          <p:cNvSpPr>
            <a:spLocks/>
          </p:cNvSpPr>
          <p:nvPr/>
        </p:nvSpPr>
        <p:spPr bwMode="auto">
          <a:xfrm>
            <a:off x="7272866" y="4839137"/>
            <a:ext cx="8600" cy="14742"/>
          </a:xfrm>
          <a:custGeom>
            <a:avLst/>
            <a:gdLst>
              <a:gd name="T0" fmla="*/ 0 w 3"/>
              <a:gd name="T1" fmla="*/ 0 h 5"/>
              <a:gd name="T2" fmla="*/ 3 w 3"/>
              <a:gd name="T3" fmla="*/ 5 h 5"/>
              <a:gd name="T4" fmla="*/ 3 w 3"/>
              <a:gd name="T5" fmla="*/ 4 h 5"/>
              <a:gd name="T6" fmla="*/ 0 w 3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5">
                <a:moveTo>
                  <a:pt x="0" y="0"/>
                </a:moveTo>
                <a:cubicBezTo>
                  <a:pt x="0" y="2"/>
                  <a:pt x="1" y="5"/>
                  <a:pt x="3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2"/>
                  <a:pt x="2" y="2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0" name="Freeform 27"/>
          <p:cNvSpPr>
            <a:spLocks/>
          </p:cNvSpPr>
          <p:nvPr/>
        </p:nvSpPr>
        <p:spPr bwMode="auto">
          <a:xfrm>
            <a:off x="7243382" y="4830538"/>
            <a:ext cx="20885" cy="8600"/>
          </a:xfrm>
          <a:custGeom>
            <a:avLst/>
            <a:gdLst>
              <a:gd name="T0" fmla="*/ 0 w 7"/>
              <a:gd name="T1" fmla="*/ 0 h 3"/>
              <a:gd name="T2" fmla="*/ 6 w 7"/>
              <a:gd name="T3" fmla="*/ 3 h 3"/>
              <a:gd name="T4" fmla="*/ 7 w 7"/>
              <a:gd name="T5" fmla="*/ 3 h 3"/>
              <a:gd name="T6" fmla="*/ 0 w 7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3">
                <a:moveTo>
                  <a:pt x="0" y="0"/>
                </a:moveTo>
                <a:cubicBezTo>
                  <a:pt x="0" y="2"/>
                  <a:pt x="3" y="3"/>
                  <a:pt x="6" y="3"/>
                </a:cubicBezTo>
                <a:cubicBezTo>
                  <a:pt x="6" y="3"/>
                  <a:pt x="7" y="3"/>
                  <a:pt x="7" y="3"/>
                </a:cubicBezTo>
                <a:cubicBezTo>
                  <a:pt x="6" y="1"/>
                  <a:pt x="3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1" name="Freeform 28"/>
          <p:cNvSpPr>
            <a:spLocks/>
          </p:cNvSpPr>
          <p:nvPr/>
        </p:nvSpPr>
        <p:spPr bwMode="auto">
          <a:xfrm>
            <a:off x="7247068" y="4804739"/>
            <a:ext cx="17199" cy="19656"/>
          </a:xfrm>
          <a:custGeom>
            <a:avLst/>
            <a:gdLst>
              <a:gd name="T0" fmla="*/ 0 w 6"/>
              <a:gd name="T1" fmla="*/ 0 h 7"/>
              <a:gd name="T2" fmla="*/ 6 w 6"/>
              <a:gd name="T3" fmla="*/ 7 h 7"/>
              <a:gd name="T4" fmla="*/ 0 w 6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7">
                <a:moveTo>
                  <a:pt x="0" y="0"/>
                </a:moveTo>
                <a:cubicBezTo>
                  <a:pt x="0" y="2"/>
                  <a:pt x="4" y="7"/>
                  <a:pt x="6" y="7"/>
                </a:cubicBezTo>
                <a:cubicBezTo>
                  <a:pt x="5" y="4"/>
                  <a:pt x="3" y="2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2" name="Freeform 29"/>
          <p:cNvSpPr>
            <a:spLocks/>
          </p:cNvSpPr>
          <p:nvPr/>
        </p:nvSpPr>
        <p:spPr bwMode="auto">
          <a:xfrm>
            <a:off x="7206527" y="4789996"/>
            <a:ext cx="25799" cy="14742"/>
          </a:xfrm>
          <a:custGeom>
            <a:avLst/>
            <a:gdLst>
              <a:gd name="T0" fmla="*/ 1 w 9"/>
              <a:gd name="T1" fmla="*/ 0 h 5"/>
              <a:gd name="T2" fmla="*/ 1 w 9"/>
              <a:gd name="T3" fmla="*/ 1 h 5"/>
              <a:gd name="T4" fmla="*/ 0 w 9"/>
              <a:gd name="T5" fmla="*/ 1 h 5"/>
              <a:gd name="T6" fmla="*/ 7 w 9"/>
              <a:gd name="T7" fmla="*/ 5 h 5"/>
              <a:gd name="T8" fmla="*/ 9 w 9"/>
              <a:gd name="T9" fmla="*/ 4 h 5"/>
              <a:gd name="T10" fmla="*/ 1 w 9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5"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5" y="5"/>
                  <a:pt x="7" y="5"/>
                </a:cubicBezTo>
                <a:cubicBezTo>
                  <a:pt x="8" y="5"/>
                  <a:pt x="8" y="5"/>
                  <a:pt x="9" y="4"/>
                </a:cubicBezTo>
                <a:cubicBezTo>
                  <a:pt x="8" y="2"/>
                  <a:pt x="3" y="1"/>
                  <a:pt x="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3" name="Freeform 30"/>
          <p:cNvSpPr>
            <a:spLocks/>
          </p:cNvSpPr>
          <p:nvPr/>
        </p:nvSpPr>
        <p:spPr bwMode="auto">
          <a:xfrm>
            <a:off x="7177044" y="4772797"/>
            <a:ext cx="2457" cy="2457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1 w 1"/>
              <a:gd name="T5" fmla="*/ 1 h 1"/>
              <a:gd name="T6" fmla="*/ 0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0" y="0"/>
                  <a:pt x="1" y="0"/>
                  <a:pt x="1" y="1"/>
                </a:cubicBezTo>
                <a:cubicBezTo>
                  <a:pt x="1" y="1"/>
                  <a:pt x="1" y="1"/>
                  <a:pt x="1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4" name="Freeform 31"/>
          <p:cNvSpPr>
            <a:spLocks/>
          </p:cNvSpPr>
          <p:nvPr/>
        </p:nvSpPr>
        <p:spPr bwMode="auto">
          <a:xfrm>
            <a:off x="7177044" y="4775254"/>
            <a:ext cx="14742" cy="6142"/>
          </a:xfrm>
          <a:custGeom>
            <a:avLst/>
            <a:gdLst>
              <a:gd name="T0" fmla="*/ 1 w 5"/>
              <a:gd name="T1" fmla="*/ 0 h 2"/>
              <a:gd name="T2" fmla="*/ 0 w 5"/>
              <a:gd name="T3" fmla="*/ 0 h 2"/>
              <a:gd name="T4" fmla="*/ 3 w 5"/>
              <a:gd name="T5" fmla="*/ 2 h 2"/>
              <a:gd name="T6" fmla="*/ 5 w 5"/>
              <a:gd name="T7" fmla="*/ 2 h 2"/>
              <a:gd name="T8" fmla="*/ 1 w 5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3" y="2"/>
                  <a:pt x="3" y="2"/>
                  <a:pt x="3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0"/>
                  <a:pt x="3" y="0"/>
                  <a:pt x="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5" name="Freeform 32"/>
          <p:cNvSpPr>
            <a:spLocks/>
          </p:cNvSpPr>
          <p:nvPr/>
        </p:nvSpPr>
        <p:spPr bwMode="auto">
          <a:xfrm>
            <a:off x="6951000" y="5455857"/>
            <a:ext cx="72481" cy="76168"/>
          </a:xfrm>
          <a:custGeom>
            <a:avLst/>
            <a:gdLst>
              <a:gd name="T0" fmla="*/ 12 w 25"/>
              <a:gd name="T1" fmla="*/ 4 h 26"/>
              <a:gd name="T2" fmla="*/ 0 w 25"/>
              <a:gd name="T3" fmla="*/ 4 h 26"/>
              <a:gd name="T4" fmla="*/ 14 w 25"/>
              <a:gd name="T5" fmla="*/ 26 h 26"/>
              <a:gd name="T6" fmla="*/ 25 w 25"/>
              <a:gd name="T7" fmla="*/ 9 h 26"/>
              <a:gd name="T8" fmla="*/ 22 w 25"/>
              <a:gd name="T9" fmla="*/ 2 h 26"/>
              <a:gd name="T10" fmla="*/ 12 w 25"/>
              <a:gd name="T11" fmla="*/ 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" h="26">
                <a:moveTo>
                  <a:pt x="12" y="4"/>
                </a:moveTo>
                <a:cubicBezTo>
                  <a:pt x="12" y="4"/>
                  <a:pt x="0" y="0"/>
                  <a:pt x="0" y="4"/>
                </a:cubicBezTo>
                <a:cubicBezTo>
                  <a:pt x="0" y="8"/>
                  <a:pt x="7" y="26"/>
                  <a:pt x="14" y="26"/>
                </a:cubicBezTo>
                <a:cubicBezTo>
                  <a:pt x="19" y="26"/>
                  <a:pt x="25" y="14"/>
                  <a:pt x="25" y="9"/>
                </a:cubicBezTo>
                <a:cubicBezTo>
                  <a:pt x="25" y="6"/>
                  <a:pt x="23" y="4"/>
                  <a:pt x="22" y="2"/>
                </a:cubicBezTo>
                <a:cubicBezTo>
                  <a:pt x="19" y="3"/>
                  <a:pt x="15" y="4"/>
                  <a:pt x="12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6" name="Freeform 33"/>
          <p:cNvSpPr>
            <a:spLocks/>
          </p:cNvSpPr>
          <p:nvPr/>
        </p:nvSpPr>
        <p:spPr bwMode="auto">
          <a:xfrm>
            <a:off x="7011196" y="5444800"/>
            <a:ext cx="8600" cy="8600"/>
          </a:xfrm>
          <a:custGeom>
            <a:avLst/>
            <a:gdLst>
              <a:gd name="T0" fmla="*/ 3 w 3"/>
              <a:gd name="T1" fmla="*/ 3 h 3"/>
              <a:gd name="T2" fmla="*/ 3 w 3"/>
              <a:gd name="T3" fmla="*/ 0 h 3"/>
              <a:gd name="T4" fmla="*/ 0 w 3"/>
              <a:gd name="T5" fmla="*/ 0 h 3"/>
              <a:gd name="T6" fmla="*/ 3 w 3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3" y="3"/>
                </a:moveTo>
                <a:cubicBezTo>
                  <a:pt x="3" y="2"/>
                  <a:pt x="3" y="2"/>
                  <a:pt x="3" y="0"/>
                </a:cubicBezTo>
                <a:cubicBezTo>
                  <a:pt x="3" y="0"/>
                  <a:pt x="2" y="0"/>
                  <a:pt x="0" y="0"/>
                </a:cubicBezTo>
                <a:cubicBezTo>
                  <a:pt x="0" y="1"/>
                  <a:pt x="1" y="3"/>
                  <a:pt x="3" y="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7" name="Freeform 34"/>
          <p:cNvSpPr>
            <a:spLocks/>
          </p:cNvSpPr>
          <p:nvPr/>
        </p:nvSpPr>
        <p:spPr bwMode="auto">
          <a:xfrm>
            <a:off x="6799895" y="5351432"/>
            <a:ext cx="22113" cy="11057"/>
          </a:xfrm>
          <a:custGeom>
            <a:avLst/>
            <a:gdLst>
              <a:gd name="T0" fmla="*/ 0 w 8"/>
              <a:gd name="T1" fmla="*/ 2 h 4"/>
              <a:gd name="T2" fmla="*/ 8 w 8"/>
              <a:gd name="T3" fmla="*/ 2 h 4"/>
              <a:gd name="T4" fmla="*/ 0 w 8"/>
              <a:gd name="T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4">
                <a:moveTo>
                  <a:pt x="0" y="2"/>
                </a:moveTo>
                <a:cubicBezTo>
                  <a:pt x="2" y="4"/>
                  <a:pt x="5" y="4"/>
                  <a:pt x="8" y="2"/>
                </a:cubicBezTo>
                <a:cubicBezTo>
                  <a:pt x="4" y="1"/>
                  <a:pt x="4" y="0"/>
                  <a:pt x="0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8" name="Freeform 35"/>
          <p:cNvSpPr>
            <a:spLocks/>
          </p:cNvSpPr>
          <p:nvPr/>
        </p:nvSpPr>
        <p:spPr bwMode="auto">
          <a:xfrm>
            <a:off x="6677045" y="4862480"/>
            <a:ext cx="29484" cy="11057"/>
          </a:xfrm>
          <a:custGeom>
            <a:avLst/>
            <a:gdLst>
              <a:gd name="T0" fmla="*/ 6 w 10"/>
              <a:gd name="T1" fmla="*/ 4 h 4"/>
              <a:gd name="T2" fmla="*/ 10 w 10"/>
              <a:gd name="T3" fmla="*/ 4 h 4"/>
              <a:gd name="T4" fmla="*/ 10 w 10"/>
              <a:gd name="T5" fmla="*/ 1 h 4"/>
              <a:gd name="T6" fmla="*/ 0 w 10"/>
              <a:gd name="T7" fmla="*/ 2 h 4"/>
              <a:gd name="T8" fmla="*/ 6 w 10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4">
                <a:moveTo>
                  <a:pt x="6" y="4"/>
                </a:moveTo>
                <a:cubicBezTo>
                  <a:pt x="7" y="4"/>
                  <a:pt x="6" y="4"/>
                  <a:pt x="10" y="4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0"/>
                  <a:pt x="4" y="1"/>
                  <a:pt x="0" y="2"/>
                </a:cubicBezTo>
                <a:cubicBezTo>
                  <a:pt x="1" y="3"/>
                  <a:pt x="3" y="4"/>
                  <a:pt x="6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9" name="Freeform 36"/>
          <p:cNvSpPr>
            <a:spLocks/>
          </p:cNvSpPr>
          <p:nvPr/>
        </p:nvSpPr>
        <p:spPr bwMode="auto">
          <a:xfrm>
            <a:off x="6360093" y="4853880"/>
            <a:ext cx="761668" cy="572492"/>
          </a:xfrm>
          <a:custGeom>
            <a:avLst/>
            <a:gdLst>
              <a:gd name="T0" fmla="*/ 242 w 262"/>
              <a:gd name="T1" fmla="*/ 78 h 197"/>
              <a:gd name="T2" fmla="*/ 231 w 262"/>
              <a:gd name="T3" fmla="*/ 65 h 197"/>
              <a:gd name="T4" fmla="*/ 210 w 262"/>
              <a:gd name="T5" fmla="*/ 39 h 197"/>
              <a:gd name="T6" fmla="*/ 198 w 262"/>
              <a:gd name="T7" fmla="*/ 24 h 197"/>
              <a:gd name="T8" fmla="*/ 190 w 262"/>
              <a:gd name="T9" fmla="*/ 0 h 197"/>
              <a:gd name="T10" fmla="*/ 183 w 262"/>
              <a:gd name="T11" fmla="*/ 28 h 197"/>
              <a:gd name="T12" fmla="*/ 166 w 262"/>
              <a:gd name="T13" fmla="*/ 40 h 197"/>
              <a:gd name="T14" fmla="*/ 149 w 262"/>
              <a:gd name="T15" fmla="*/ 30 h 197"/>
              <a:gd name="T16" fmla="*/ 147 w 262"/>
              <a:gd name="T17" fmla="*/ 17 h 197"/>
              <a:gd name="T18" fmla="*/ 148 w 262"/>
              <a:gd name="T19" fmla="*/ 8 h 197"/>
              <a:gd name="T20" fmla="*/ 121 w 262"/>
              <a:gd name="T21" fmla="*/ 4 h 197"/>
              <a:gd name="T22" fmla="*/ 121 w 262"/>
              <a:gd name="T23" fmla="*/ 10 h 197"/>
              <a:gd name="T24" fmla="*/ 105 w 262"/>
              <a:gd name="T25" fmla="*/ 24 h 197"/>
              <a:gd name="T26" fmla="*/ 101 w 262"/>
              <a:gd name="T27" fmla="*/ 27 h 197"/>
              <a:gd name="T28" fmla="*/ 89 w 262"/>
              <a:gd name="T29" fmla="*/ 21 h 197"/>
              <a:gd name="T30" fmla="*/ 72 w 262"/>
              <a:gd name="T31" fmla="*/ 38 h 197"/>
              <a:gd name="T32" fmla="*/ 65 w 262"/>
              <a:gd name="T33" fmla="*/ 44 h 197"/>
              <a:gd name="T34" fmla="*/ 59 w 262"/>
              <a:gd name="T35" fmla="*/ 45 h 197"/>
              <a:gd name="T36" fmla="*/ 32 w 262"/>
              <a:gd name="T37" fmla="*/ 64 h 197"/>
              <a:gd name="T38" fmla="*/ 5 w 262"/>
              <a:gd name="T39" fmla="*/ 77 h 197"/>
              <a:gd name="T40" fmla="*/ 3 w 262"/>
              <a:gd name="T41" fmla="*/ 77 h 197"/>
              <a:gd name="T42" fmla="*/ 5 w 262"/>
              <a:gd name="T43" fmla="*/ 102 h 197"/>
              <a:gd name="T44" fmla="*/ 3 w 262"/>
              <a:gd name="T45" fmla="*/ 102 h 197"/>
              <a:gd name="T46" fmla="*/ 6 w 262"/>
              <a:gd name="T47" fmla="*/ 113 h 197"/>
              <a:gd name="T48" fmla="*/ 17 w 262"/>
              <a:gd name="T49" fmla="*/ 149 h 197"/>
              <a:gd name="T50" fmla="*/ 26 w 262"/>
              <a:gd name="T51" fmla="*/ 167 h 197"/>
              <a:gd name="T52" fmla="*/ 54 w 262"/>
              <a:gd name="T53" fmla="*/ 160 h 197"/>
              <a:gd name="T54" fmla="*/ 95 w 262"/>
              <a:gd name="T55" fmla="*/ 147 h 197"/>
              <a:gd name="T56" fmla="*/ 134 w 262"/>
              <a:gd name="T57" fmla="*/ 149 h 197"/>
              <a:gd name="T58" fmla="*/ 145 w 262"/>
              <a:gd name="T59" fmla="*/ 166 h 197"/>
              <a:gd name="T60" fmla="*/ 153 w 262"/>
              <a:gd name="T61" fmla="*/ 167 h 197"/>
              <a:gd name="T62" fmla="*/ 160 w 262"/>
              <a:gd name="T63" fmla="*/ 164 h 197"/>
              <a:gd name="T64" fmla="*/ 163 w 262"/>
              <a:gd name="T65" fmla="*/ 166 h 197"/>
              <a:gd name="T66" fmla="*/ 164 w 262"/>
              <a:gd name="T67" fmla="*/ 171 h 197"/>
              <a:gd name="T68" fmla="*/ 169 w 262"/>
              <a:gd name="T69" fmla="*/ 171 h 197"/>
              <a:gd name="T70" fmla="*/ 196 w 262"/>
              <a:gd name="T71" fmla="*/ 195 h 197"/>
              <a:gd name="T72" fmla="*/ 216 w 262"/>
              <a:gd name="T73" fmla="*/ 197 h 197"/>
              <a:gd name="T74" fmla="*/ 239 w 262"/>
              <a:gd name="T75" fmla="*/ 181 h 197"/>
              <a:gd name="T76" fmla="*/ 257 w 262"/>
              <a:gd name="T77" fmla="*/ 145 h 197"/>
              <a:gd name="T78" fmla="*/ 259 w 262"/>
              <a:gd name="T79" fmla="*/ 134 h 197"/>
              <a:gd name="T80" fmla="*/ 255 w 262"/>
              <a:gd name="T81" fmla="*/ 9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62" h="197">
                <a:moveTo>
                  <a:pt x="255" y="95"/>
                </a:moveTo>
                <a:cubicBezTo>
                  <a:pt x="251" y="91"/>
                  <a:pt x="242" y="87"/>
                  <a:pt x="242" y="78"/>
                </a:cubicBezTo>
                <a:cubicBezTo>
                  <a:pt x="239" y="78"/>
                  <a:pt x="236" y="78"/>
                  <a:pt x="235" y="75"/>
                </a:cubicBezTo>
                <a:cubicBezTo>
                  <a:pt x="234" y="72"/>
                  <a:pt x="233" y="67"/>
                  <a:pt x="231" y="65"/>
                </a:cubicBezTo>
                <a:cubicBezTo>
                  <a:pt x="227" y="61"/>
                  <a:pt x="217" y="59"/>
                  <a:pt x="215" y="53"/>
                </a:cubicBezTo>
                <a:cubicBezTo>
                  <a:pt x="214" y="48"/>
                  <a:pt x="212" y="45"/>
                  <a:pt x="210" y="39"/>
                </a:cubicBezTo>
                <a:cubicBezTo>
                  <a:pt x="209" y="35"/>
                  <a:pt x="209" y="28"/>
                  <a:pt x="206" y="26"/>
                </a:cubicBezTo>
                <a:cubicBezTo>
                  <a:pt x="205" y="26"/>
                  <a:pt x="201" y="24"/>
                  <a:pt x="198" y="24"/>
                </a:cubicBezTo>
                <a:cubicBezTo>
                  <a:pt x="196" y="22"/>
                  <a:pt x="197" y="18"/>
                  <a:pt x="196" y="14"/>
                </a:cubicBezTo>
                <a:cubicBezTo>
                  <a:pt x="195" y="10"/>
                  <a:pt x="191" y="6"/>
                  <a:pt x="190" y="0"/>
                </a:cubicBezTo>
                <a:cubicBezTo>
                  <a:pt x="186" y="2"/>
                  <a:pt x="187" y="5"/>
                  <a:pt x="183" y="8"/>
                </a:cubicBezTo>
                <a:cubicBezTo>
                  <a:pt x="183" y="28"/>
                  <a:pt x="183" y="28"/>
                  <a:pt x="183" y="28"/>
                </a:cubicBezTo>
                <a:cubicBezTo>
                  <a:pt x="183" y="33"/>
                  <a:pt x="181" y="47"/>
                  <a:pt x="174" y="47"/>
                </a:cubicBezTo>
                <a:cubicBezTo>
                  <a:pt x="170" y="47"/>
                  <a:pt x="169" y="42"/>
                  <a:pt x="166" y="40"/>
                </a:cubicBezTo>
                <a:cubicBezTo>
                  <a:pt x="161" y="38"/>
                  <a:pt x="157" y="37"/>
                  <a:pt x="151" y="35"/>
                </a:cubicBezTo>
                <a:cubicBezTo>
                  <a:pt x="150" y="35"/>
                  <a:pt x="150" y="31"/>
                  <a:pt x="149" y="30"/>
                </a:cubicBezTo>
                <a:cubicBezTo>
                  <a:pt x="148" y="29"/>
                  <a:pt x="145" y="30"/>
                  <a:pt x="145" y="28"/>
                </a:cubicBezTo>
                <a:cubicBezTo>
                  <a:pt x="147" y="17"/>
                  <a:pt x="147" y="17"/>
                  <a:pt x="147" y="17"/>
                </a:cubicBezTo>
                <a:cubicBezTo>
                  <a:pt x="149" y="15"/>
                  <a:pt x="153" y="15"/>
                  <a:pt x="153" y="12"/>
                </a:cubicBezTo>
                <a:cubicBezTo>
                  <a:pt x="153" y="10"/>
                  <a:pt x="149" y="8"/>
                  <a:pt x="148" y="8"/>
                </a:cubicBezTo>
                <a:cubicBezTo>
                  <a:pt x="146" y="8"/>
                  <a:pt x="145" y="10"/>
                  <a:pt x="142" y="10"/>
                </a:cubicBezTo>
                <a:cubicBezTo>
                  <a:pt x="134" y="10"/>
                  <a:pt x="129" y="7"/>
                  <a:pt x="121" y="4"/>
                </a:cubicBezTo>
                <a:cubicBezTo>
                  <a:pt x="122" y="6"/>
                  <a:pt x="124" y="7"/>
                  <a:pt x="125" y="9"/>
                </a:cubicBezTo>
                <a:cubicBezTo>
                  <a:pt x="125" y="9"/>
                  <a:pt x="123" y="10"/>
                  <a:pt x="121" y="10"/>
                </a:cubicBezTo>
                <a:cubicBezTo>
                  <a:pt x="117" y="10"/>
                  <a:pt x="108" y="12"/>
                  <a:pt x="108" y="16"/>
                </a:cubicBezTo>
                <a:cubicBezTo>
                  <a:pt x="108" y="19"/>
                  <a:pt x="105" y="20"/>
                  <a:pt x="105" y="24"/>
                </a:cubicBezTo>
                <a:cubicBezTo>
                  <a:pt x="105" y="26"/>
                  <a:pt x="106" y="27"/>
                  <a:pt x="104" y="29"/>
                </a:cubicBezTo>
                <a:cubicBezTo>
                  <a:pt x="104" y="29"/>
                  <a:pt x="102" y="27"/>
                  <a:pt x="101" y="27"/>
                </a:cubicBezTo>
                <a:cubicBezTo>
                  <a:pt x="99" y="27"/>
                  <a:pt x="97" y="28"/>
                  <a:pt x="96" y="30"/>
                </a:cubicBezTo>
                <a:cubicBezTo>
                  <a:pt x="95" y="26"/>
                  <a:pt x="93" y="21"/>
                  <a:pt x="89" y="21"/>
                </a:cubicBezTo>
                <a:cubicBezTo>
                  <a:pt x="84" y="21"/>
                  <a:pt x="83" y="26"/>
                  <a:pt x="77" y="26"/>
                </a:cubicBezTo>
                <a:cubicBezTo>
                  <a:pt x="77" y="31"/>
                  <a:pt x="72" y="32"/>
                  <a:pt x="72" y="38"/>
                </a:cubicBezTo>
                <a:cubicBezTo>
                  <a:pt x="70" y="38"/>
                  <a:pt x="69" y="37"/>
                  <a:pt x="67" y="36"/>
                </a:cubicBezTo>
                <a:cubicBezTo>
                  <a:pt x="66" y="39"/>
                  <a:pt x="67" y="42"/>
                  <a:pt x="65" y="44"/>
                </a:cubicBezTo>
                <a:cubicBezTo>
                  <a:pt x="64" y="42"/>
                  <a:pt x="63" y="41"/>
                  <a:pt x="62" y="39"/>
                </a:cubicBezTo>
                <a:cubicBezTo>
                  <a:pt x="59" y="40"/>
                  <a:pt x="59" y="43"/>
                  <a:pt x="59" y="45"/>
                </a:cubicBezTo>
                <a:cubicBezTo>
                  <a:pt x="59" y="46"/>
                  <a:pt x="59" y="48"/>
                  <a:pt x="59" y="49"/>
                </a:cubicBezTo>
                <a:cubicBezTo>
                  <a:pt x="59" y="57"/>
                  <a:pt x="40" y="63"/>
                  <a:pt x="32" y="64"/>
                </a:cubicBezTo>
                <a:cubicBezTo>
                  <a:pt x="28" y="65"/>
                  <a:pt x="19" y="65"/>
                  <a:pt x="17" y="68"/>
                </a:cubicBezTo>
                <a:cubicBezTo>
                  <a:pt x="14" y="71"/>
                  <a:pt x="9" y="76"/>
                  <a:pt x="5" y="77"/>
                </a:cubicBezTo>
                <a:cubicBezTo>
                  <a:pt x="5" y="76"/>
                  <a:pt x="5" y="75"/>
                  <a:pt x="5" y="75"/>
                </a:cubicBezTo>
                <a:cubicBezTo>
                  <a:pt x="4" y="75"/>
                  <a:pt x="3" y="75"/>
                  <a:pt x="3" y="77"/>
                </a:cubicBezTo>
                <a:cubicBezTo>
                  <a:pt x="3" y="83"/>
                  <a:pt x="3" y="84"/>
                  <a:pt x="3" y="90"/>
                </a:cubicBezTo>
                <a:cubicBezTo>
                  <a:pt x="3" y="96"/>
                  <a:pt x="5" y="99"/>
                  <a:pt x="5" y="102"/>
                </a:cubicBezTo>
                <a:cubicBezTo>
                  <a:pt x="5" y="103"/>
                  <a:pt x="5" y="104"/>
                  <a:pt x="5" y="105"/>
                </a:cubicBezTo>
                <a:cubicBezTo>
                  <a:pt x="4" y="104"/>
                  <a:pt x="3" y="103"/>
                  <a:pt x="3" y="102"/>
                </a:cubicBezTo>
                <a:cubicBezTo>
                  <a:pt x="2" y="103"/>
                  <a:pt x="2" y="104"/>
                  <a:pt x="1" y="105"/>
                </a:cubicBezTo>
                <a:cubicBezTo>
                  <a:pt x="0" y="109"/>
                  <a:pt x="5" y="110"/>
                  <a:pt x="6" y="113"/>
                </a:cubicBezTo>
                <a:cubicBezTo>
                  <a:pt x="9" y="122"/>
                  <a:pt x="9" y="125"/>
                  <a:pt x="12" y="135"/>
                </a:cubicBezTo>
                <a:cubicBezTo>
                  <a:pt x="13" y="139"/>
                  <a:pt x="17" y="143"/>
                  <a:pt x="17" y="149"/>
                </a:cubicBezTo>
                <a:cubicBezTo>
                  <a:pt x="17" y="155"/>
                  <a:pt x="11" y="156"/>
                  <a:pt x="11" y="160"/>
                </a:cubicBezTo>
                <a:cubicBezTo>
                  <a:pt x="11" y="163"/>
                  <a:pt x="22" y="167"/>
                  <a:pt x="26" y="167"/>
                </a:cubicBezTo>
                <a:cubicBezTo>
                  <a:pt x="36" y="167"/>
                  <a:pt x="40" y="160"/>
                  <a:pt x="48" y="160"/>
                </a:cubicBezTo>
                <a:cubicBezTo>
                  <a:pt x="50" y="160"/>
                  <a:pt x="50" y="158"/>
                  <a:pt x="54" y="160"/>
                </a:cubicBezTo>
                <a:cubicBezTo>
                  <a:pt x="59" y="160"/>
                  <a:pt x="63" y="159"/>
                  <a:pt x="68" y="158"/>
                </a:cubicBezTo>
                <a:cubicBezTo>
                  <a:pt x="69" y="147"/>
                  <a:pt x="84" y="151"/>
                  <a:pt x="95" y="147"/>
                </a:cubicBezTo>
                <a:cubicBezTo>
                  <a:pt x="100" y="145"/>
                  <a:pt x="102" y="142"/>
                  <a:pt x="110" y="142"/>
                </a:cubicBezTo>
                <a:cubicBezTo>
                  <a:pt x="117" y="142"/>
                  <a:pt x="131" y="144"/>
                  <a:pt x="134" y="149"/>
                </a:cubicBezTo>
                <a:cubicBezTo>
                  <a:pt x="136" y="151"/>
                  <a:pt x="141" y="162"/>
                  <a:pt x="143" y="162"/>
                </a:cubicBezTo>
                <a:cubicBezTo>
                  <a:pt x="143" y="162"/>
                  <a:pt x="142" y="166"/>
                  <a:pt x="145" y="166"/>
                </a:cubicBezTo>
                <a:cubicBezTo>
                  <a:pt x="149" y="166"/>
                  <a:pt x="155" y="155"/>
                  <a:pt x="159" y="150"/>
                </a:cubicBezTo>
                <a:cubicBezTo>
                  <a:pt x="159" y="154"/>
                  <a:pt x="158" y="166"/>
                  <a:pt x="153" y="167"/>
                </a:cubicBezTo>
                <a:cubicBezTo>
                  <a:pt x="153" y="168"/>
                  <a:pt x="154" y="169"/>
                  <a:pt x="155" y="169"/>
                </a:cubicBezTo>
                <a:cubicBezTo>
                  <a:pt x="158" y="169"/>
                  <a:pt x="158" y="165"/>
                  <a:pt x="160" y="164"/>
                </a:cubicBezTo>
                <a:cubicBezTo>
                  <a:pt x="160" y="163"/>
                  <a:pt x="161" y="162"/>
                  <a:pt x="161" y="162"/>
                </a:cubicBezTo>
                <a:cubicBezTo>
                  <a:pt x="162" y="163"/>
                  <a:pt x="163" y="163"/>
                  <a:pt x="163" y="166"/>
                </a:cubicBezTo>
                <a:cubicBezTo>
                  <a:pt x="163" y="168"/>
                  <a:pt x="162" y="171"/>
                  <a:pt x="162" y="171"/>
                </a:cubicBezTo>
                <a:cubicBezTo>
                  <a:pt x="164" y="171"/>
                  <a:pt x="164" y="171"/>
                  <a:pt x="164" y="171"/>
                </a:cubicBezTo>
                <a:cubicBezTo>
                  <a:pt x="166" y="171"/>
                  <a:pt x="167" y="170"/>
                  <a:pt x="169" y="170"/>
                </a:cubicBezTo>
                <a:cubicBezTo>
                  <a:pt x="169" y="170"/>
                  <a:pt x="169" y="171"/>
                  <a:pt x="169" y="171"/>
                </a:cubicBezTo>
                <a:cubicBezTo>
                  <a:pt x="169" y="174"/>
                  <a:pt x="172" y="176"/>
                  <a:pt x="172" y="180"/>
                </a:cubicBezTo>
                <a:cubicBezTo>
                  <a:pt x="172" y="189"/>
                  <a:pt x="187" y="195"/>
                  <a:pt x="196" y="195"/>
                </a:cubicBezTo>
                <a:cubicBezTo>
                  <a:pt x="201" y="195"/>
                  <a:pt x="199" y="191"/>
                  <a:pt x="205" y="190"/>
                </a:cubicBezTo>
                <a:cubicBezTo>
                  <a:pt x="205" y="191"/>
                  <a:pt x="214" y="197"/>
                  <a:pt x="216" y="197"/>
                </a:cubicBezTo>
                <a:cubicBezTo>
                  <a:pt x="218" y="186"/>
                  <a:pt x="235" y="191"/>
                  <a:pt x="239" y="180"/>
                </a:cubicBezTo>
                <a:cubicBezTo>
                  <a:pt x="239" y="181"/>
                  <a:pt x="239" y="181"/>
                  <a:pt x="239" y="181"/>
                </a:cubicBezTo>
                <a:cubicBezTo>
                  <a:pt x="239" y="173"/>
                  <a:pt x="244" y="166"/>
                  <a:pt x="246" y="160"/>
                </a:cubicBezTo>
                <a:cubicBezTo>
                  <a:pt x="248" y="153"/>
                  <a:pt x="253" y="151"/>
                  <a:pt x="257" y="145"/>
                </a:cubicBezTo>
                <a:cubicBezTo>
                  <a:pt x="258" y="143"/>
                  <a:pt x="255" y="142"/>
                  <a:pt x="259" y="140"/>
                </a:cubicBezTo>
                <a:cubicBezTo>
                  <a:pt x="259" y="134"/>
                  <a:pt x="259" y="134"/>
                  <a:pt x="259" y="134"/>
                </a:cubicBezTo>
                <a:cubicBezTo>
                  <a:pt x="259" y="132"/>
                  <a:pt x="262" y="125"/>
                  <a:pt x="262" y="120"/>
                </a:cubicBezTo>
                <a:cubicBezTo>
                  <a:pt x="262" y="113"/>
                  <a:pt x="259" y="101"/>
                  <a:pt x="255" y="96"/>
                </a:cubicBezTo>
                <a:lnTo>
                  <a:pt x="255" y="9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0" name="Freeform 37"/>
          <p:cNvSpPr>
            <a:spLocks/>
          </p:cNvSpPr>
          <p:nvPr/>
        </p:nvSpPr>
        <p:spPr bwMode="auto">
          <a:xfrm>
            <a:off x="6529625" y="4463208"/>
            <a:ext cx="83538" cy="78626"/>
          </a:xfrm>
          <a:custGeom>
            <a:avLst/>
            <a:gdLst>
              <a:gd name="T0" fmla="*/ 21 w 29"/>
              <a:gd name="T1" fmla="*/ 0 h 27"/>
              <a:gd name="T2" fmla="*/ 20 w 29"/>
              <a:gd name="T3" fmla="*/ 5 h 27"/>
              <a:gd name="T4" fmla="*/ 16 w 29"/>
              <a:gd name="T5" fmla="*/ 8 h 27"/>
              <a:gd name="T6" fmla="*/ 14 w 29"/>
              <a:gd name="T7" fmla="*/ 10 h 27"/>
              <a:gd name="T8" fmla="*/ 13 w 29"/>
              <a:gd name="T9" fmla="*/ 10 h 27"/>
              <a:gd name="T10" fmla="*/ 9 w 29"/>
              <a:gd name="T11" fmla="*/ 7 h 27"/>
              <a:gd name="T12" fmla="*/ 2 w 29"/>
              <a:gd name="T13" fmla="*/ 11 h 27"/>
              <a:gd name="T14" fmla="*/ 1 w 29"/>
              <a:gd name="T15" fmla="*/ 16 h 27"/>
              <a:gd name="T16" fmla="*/ 2 w 29"/>
              <a:gd name="T17" fmla="*/ 18 h 27"/>
              <a:gd name="T18" fmla="*/ 1 w 29"/>
              <a:gd name="T19" fmla="*/ 23 h 27"/>
              <a:gd name="T20" fmla="*/ 6 w 29"/>
              <a:gd name="T21" fmla="*/ 15 h 27"/>
              <a:gd name="T22" fmla="*/ 8 w 29"/>
              <a:gd name="T23" fmla="*/ 16 h 27"/>
              <a:gd name="T24" fmla="*/ 8 w 29"/>
              <a:gd name="T25" fmla="*/ 15 h 27"/>
              <a:gd name="T26" fmla="*/ 10 w 29"/>
              <a:gd name="T27" fmla="*/ 16 h 27"/>
              <a:gd name="T28" fmla="*/ 10 w 29"/>
              <a:gd name="T29" fmla="*/ 15 h 27"/>
              <a:gd name="T30" fmla="*/ 13 w 29"/>
              <a:gd name="T31" fmla="*/ 15 h 27"/>
              <a:gd name="T32" fmla="*/ 14 w 29"/>
              <a:gd name="T33" fmla="*/ 17 h 27"/>
              <a:gd name="T34" fmla="*/ 13 w 29"/>
              <a:gd name="T35" fmla="*/ 19 h 27"/>
              <a:gd name="T36" fmla="*/ 18 w 29"/>
              <a:gd name="T37" fmla="*/ 26 h 27"/>
              <a:gd name="T38" fmla="*/ 20 w 29"/>
              <a:gd name="T39" fmla="*/ 26 h 27"/>
              <a:gd name="T40" fmla="*/ 21 w 29"/>
              <a:gd name="T41" fmla="*/ 27 h 27"/>
              <a:gd name="T42" fmla="*/ 24 w 29"/>
              <a:gd name="T43" fmla="*/ 25 h 27"/>
              <a:gd name="T44" fmla="*/ 21 w 29"/>
              <a:gd name="T45" fmla="*/ 21 h 27"/>
              <a:gd name="T46" fmla="*/ 23 w 29"/>
              <a:gd name="T47" fmla="*/ 18 h 27"/>
              <a:gd name="T48" fmla="*/ 24 w 29"/>
              <a:gd name="T49" fmla="*/ 19 h 27"/>
              <a:gd name="T50" fmla="*/ 24 w 29"/>
              <a:gd name="T51" fmla="*/ 19 h 27"/>
              <a:gd name="T52" fmla="*/ 27 w 29"/>
              <a:gd name="T53" fmla="*/ 24 h 27"/>
              <a:gd name="T54" fmla="*/ 29 w 29"/>
              <a:gd name="T55" fmla="*/ 17 h 27"/>
              <a:gd name="T56" fmla="*/ 24 w 29"/>
              <a:gd name="T57" fmla="*/ 2 h 27"/>
              <a:gd name="T58" fmla="*/ 21 w 29"/>
              <a:gd name="T5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9" h="27">
                <a:moveTo>
                  <a:pt x="21" y="0"/>
                </a:moveTo>
                <a:cubicBezTo>
                  <a:pt x="21" y="1"/>
                  <a:pt x="21" y="3"/>
                  <a:pt x="20" y="5"/>
                </a:cubicBezTo>
                <a:cubicBezTo>
                  <a:pt x="20" y="6"/>
                  <a:pt x="16" y="5"/>
                  <a:pt x="16" y="8"/>
                </a:cubicBezTo>
                <a:cubicBezTo>
                  <a:pt x="15" y="8"/>
                  <a:pt x="14" y="9"/>
                  <a:pt x="14" y="10"/>
                </a:cubicBezTo>
                <a:cubicBezTo>
                  <a:pt x="14" y="10"/>
                  <a:pt x="13" y="10"/>
                  <a:pt x="13" y="10"/>
                </a:cubicBezTo>
                <a:cubicBezTo>
                  <a:pt x="11" y="10"/>
                  <a:pt x="12" y="7"/>
                  <a:pt x="9" y="7"/>
                </a:cubicBezTo>
                <a:cubicBezTo>
                  <a:pt x="5" y="7"/>
                  <a:pt x="6" y="11"/>
                  <a:pt x="2" y="11"/>
                </a:cubicBezTo>
                <a:cubicBezTo>
                  <a:pt x="2" y="13"/>
                  <a:pt x="1" y="14"/>
                  <a:pt x="1" y="16"/>
                </a:cubicBezTo>
                <a:cubicBezTo>
                  <a:pt x="1" y="17"/>
                  <a:pt x="2" y="18"/>
                  <a:pt x="2" y="18"/>
                </a:cubicBezTo>
                <a:cubicBezTo>
                  <a:pt x="2" y="19"/>
                  <a:pt x="0" y="23"/>
                  <a:pt x="1" y="23"/>
                </a:cubicBezTo>
                <a:cubicBezTo>
                  <a:pt x="4" y="23"/>
                  <a:pt x="3" y="16"/>
                  <a:pt x="6" y="15"/>
                </a:cubicBezTo>
                <a:cubicBezTo>
                  <a:pt x="6" y="15"/>
                  <a:pt x="7" y="16"/>
                  <a:pt x="8" y="16"/>
                </a:cubicBezTo>
                <a:cubicBezTo>
                  <a:pt x="8" y="16"/>
                  <a:pt x="8" y="15"/>
                  <a:pt x="8" y="15"/>
                </a:cubicBezTo>
                <a:cubicBezTo>
                  <a:pt x="9" y="16"/>
                  <a:pt x="9" y="16"/>
                  <a:pt x="10" y="16"/>
                </a:cubicBezTo>
                <a:cubicBezTo>
                  <a:pt x="10" y="16"/>
                  <a:pt x="10" y="15"/>
                  <a:pt x="10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4" y="16"/>
                  <a:pt x="14" y="17"/>
                </a:cubicBezTo>
                <a:cubicBezTo>
                  <a:pt x="13" y="17"/>
                  <a:pt x="13" y="18"/>
                  <a:pt x="13" y="19"/>
                </a:cubicBezTo>
                <a:cubicBezTo>
                  <a:pt x="13" y="23"/>
                  <a:pt x="15" y="26"/>
                  <a:pt x="18" y="26"/>
                </a:cubicBezTo>
                <a:cubicBezTo>
                  <a:pt x="19" y="26"/>
                  <a:pt x="20" y="26"/>
                  <a:pt x="20" y="26"/>
                </a:cubicBezTo>
                <a:cubicBezTo>
                  <a:pt x="20" y="26"/>
                  <a:pt x="21" y="27"/>
                  <a:pt x="21" y="27"/>
                </a:cubicBezTo>
                <a:cubicBezTo>
                  <a:pt x="23" y="27"/>
                  <a:pt x="24" y="26"/>
                  <a:pt x="24" y="25"/>
                </a:cubicBezTo>
                <a:cubicBezTo>
                  <a:pt x="24" y="23"/>
                  <a:pt x="21" y="22"/>
                  <a:pt x="21" y="21"/>
                </a:cubicBezTo>
                <a:cubicBezTo>
                  <a:pt x="21" y="19"/>
                  <a:pt x="22" y="19"/>
                  <a:pt x="23" y="18"/>
                </a:cubicBezTo>
                <a:cubicBezTo>
                  <a:pt x="23" y="18"/>
                  <a:pt x="24" y="19"/>
                  <a:pt x="24" y="19"/>
                </a:cubicBezTo>
                <a:cubicBezTo>
                  <a:pt x="24" y="19"/>
                  <a:pt x="24" y="19"/>
                  <a:pt x="24" y="19"/>
                </a:cubicBezTo>
                <a:cubicBezTo>
                  <a:pt x="25" y="20"/>
                  <a:pt x="26" y="23"/>
                  <a:pt x="27" y="24"/>
                </a:cubicBezTo>
                <a:cubicBezTo>
                  <a:pt x="27" y="20"/>
                  <a:pt x="29" y="19"/>
                  <a:pt x="29" y="17"/>
                </a:cubicBezTo>
                <a:cubicBezTo>
                  <a:pt x="29" y="15"/>
                  <a:pt x="26" y="3"/>
                  <a:pt x="24" y="2"/>
                </a:cubicBezTo>
                <a:cubicBezTo>
                  <a:pt x="24" y="1"/>
                  <a:pt x="23" y="0"/>
                  <a:pt x="2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1" name="Freeform 38"/>
          <p:cNvSpPr>
            <a:spLocks/>
          </p:cNvSpPr>
          <p:nvPr/>
        </p:nvSpPr>
        <p:spPr bwMode="auto">
          <a:xfrm>
            <a:off x="6451002" y="4443552"/>
            <a:ext cx="40540" cy="42999"/>
          </a:xfrm>
          <a:custGeom>
            <a:avLst/>
            <a:gdLst>
              <a:gd name="T0" fmla="*/ 0 w 14"/>
              <a:gd name="T1" fmla="*/ 15 h 15"/>
              <a:gd name="T2" fmla="*/ 1 w 14"/>
              <a:gd name="T3" fmla="*/ 15 h 15"/>
              <a:gd name="T4" fmla="*/ 9 w 14"/>
              <a:gd name="T5" fmla="*/ 6 h 15"/>
              <a:gd name="T6" fmla="*/ 12 w 14"/>
              <a:gd name="T7" fmla="*/ 4 h 15"/>
              <a:gd name="T8" fmla="*/ 14 w 14"/>
              <a:gd name="T9" fmla="*/ 3 h 15"/>
              <a:gd name="T10" fmla="*/ 12 w 14"/>
              <a:gd name="T11" fmla="*/ 0 h 15"/>
              <a:gd name="T12" fmla="*/ 11 w 14"/>
              <a:gd name="T13" fmla="*/ 2 h 15"/>
              <a:gd name="T14" fmla="*/ 0 w 14"/>
              <a:gd name="T1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15">
                <a:moveTo>
                  <a:pt x="0" y="15"/>
                </a:moveTo>
                <a:cubicBezTo>
                  <a:pt x="1" y="15"/>
                  <a:pt x="1" y="15"/>
                  <a:pt x="1" y="15"/>
                </a:cubicBezTo>
                <a:cubicBezTo>
                  <a:pt x="4" y="13"/>
                  <a:pt x="8" y="11"/>
                  <a:pt x="9" y="6"/>
                </a:cubicBezTo>
                <a:cubicBezTo>
                  <a:pt x="10" y="6"/>
                  <a:pt x="12" y="6"/>
                  <a:pt x="12" y="4"/>
                </a:cubicBezTo>
                <a:cubicBezTo>
                  <a:pt x="13" y="4"/>
                  <a:pt x="13" y="4"/>
                  <a:pt x="14" y="3"/>
                </a:cubicBezTo>
                <a:cubicBezTo>
                  <a:pt x="13" y="2"/>
                  <a:pt x="12" y="2"/>
                  <a:pt x="12" y="0"/>
                </a:cubicBezTo>
                <a:cubicBezTo>
                  <a:pt x="12" y="0"/>
                  <a:pt x="12" y="1"/>
                  <a:pt x="11" y="2"/>
                </a:cubicBezTo>
                <a:cubicBezTo>
                  <a:pt x="9" y="7"/>
                  <a:pt x="2" y="9"/>
                  <a:pt x="0" y="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2" name="Freeform 39"/>
          <p:cNvSpPr>
            <a:spLocks/>
          </p:cNvSpPr>
          <p:nvPr/>
        </p:nvSpPr>
        <p:spPr bwMode="auto">
          <a:xfrm>
            <a:off x="6482943" y="4298586"/>
            <a:ext cx="81080" cy="115481"/>
          </a:xfrm>
          <a:custGeom>
            <a:avLst/>
            <a:gdLst>
              <a:gd name="T0" fmla="*/ 0 w 28"/>
              <a:gd name="T1" fmla="*/ 23 h 40"/>
              <a:gd name="T2" fmla="*/ 5 w 28"/>
              <a:gd name="T3" fmla="*/ 27 h 40"/>
              <a:gd name="T4" fmla="*/ 6 w 28"/>
              <a:gd name="T5" fmla="*/ 26 h 40"/>
              <a:gd name="T6" fmla="*/ 7 w 28"/>
              <a:gd name="T7" fmla="*/ 26 h 40"/>
              <a:gd name="T8" fmla="*/ 7 w 28"/>
              <a:gd name="T9" fmla="*/ 28 h 40"/>
              <a:gd name="T10" fmla="*/ 6 w 28"/>
              <a:gd name="T11" fmla="*/ 30 h 40"/>
              <a:gd name="T12" fmla="*/ 9 w 28"/>
              <a:gd name="T13" fmla="*/ 32 h 40"/>
              <a:gd name="T14" fmla="*/ 13 w 28"/>
              <a:gd name="T15" fmla="*/ 31 h 40"/>
              <a:gd name="T16" fmla="*/ 18 w 28"/>
              <a:gd name="T17" fmla="*/ 36 h 40"/>
              <a:gd name="T18" fmla="*/ 18 w 28"/>
              <a:gd name="T19" fmla="*/ 32 h 40"/>
              <a:gd name="T20" fmla="*/ 26 w 28"/>
              <a:gd name="T21" fmla="*/ 38 h 40"/>
              <a:gd name="T22" fmla="*/ 27 w 28"/>
              <a:gd name="T23" fmla="*/ 40 h 40"/>
              <a:gd name="T24" fmla="*/ 28 w 28"/>
              <a:gd name="T25" fmla="*/ 39 h 40"/>
              <a:gd name="T26" fmla="*/ 28 w 28"/>
              <a:gd name="T27" fmla="*/ 37 h 40"/>
              <a:gd name="T28" fmla="*/ 25 w 28"/>
              <a:gd name="T29" fmla="*/ 35 h 40"/>
              <a:gd name="T30" fmla="*/ 23 w 28"/>
              <a:gd name="T31" fmla="*/ 35 h 40"/>
              <a:gd name="T32" fmla="*/ 25 w 28"/>
              <a:gd name="T33" fmla="*/ 32 h 40"/>
              <a:gd name="T34" fmla="*/ 23 w 28"/>
              <a:gd name="T35" fmla="*/ 32 h 40"/>
              <a:gd name="T36" fmla="*/ 22 w 28"/>
              <a:gd name="T37" fmla="*/ 33 h 40"/>
              <a:gd name="T38" fmla="*/ 17 w 28"/>
              <a:gd name="T39" fmla="*/ 28 h 40"/>
              <a:gd name="T40" fmla="*/ 15 w 28"/>
              <a:gd name="T41" fmla="*/ 30 h 40"/>
              <a:gd name="T42" fmla="*/ 15 w 28"/>
              <a:gd name="T43" fmla="*/ 31 h 40"/>
              <a:gd name="T44" fmla="*/ 10 w 28"/>
              <a:gd name="T45" fmla="*/ 22 h 40"/>
              <a:gd name="T46" fmla="*/ 14 w 28"/>
              <a:gd name="T47" fmla="*/ 13 h 40"/>
              <a:gd name="T48" fmla="*/ 11 w 28"/>
              <a:gd name="T49" fmla="*/ 4 h 40"/>
              <a:gd name="T50" fmla="*/ 11 w 28"/>
              <a:gd name="T51" fmla="*/ 3 h 40"/>
              <a:gd name="T52" fmla="*/ 11 w 28"/>
              <a:gd name="T53" fmla="*/ 2 h 40"/>
              <a:gd name="T54" fmla="*/ 8 w 28"/>
              <a:gd name="T55" fmla="*/ 4 h 40"/>
              <a:gd name="T56" fmla="*/ 4 w 28"/>
              <a:gd name="T57" fmla="*/ 0 h 40"/>
              <a:gd name="T58" fmla="*/ 2 w 28"/>
              <a:gd name="T59" fmla="*/ 4 h 40"/>
              <a:gd name="T60" fmla="*/ 3 w 28"/>
              <a:gd name="T61" fmla="*/ 10 h 40"/>
              <a:gd name="T62" fmla="*/ 2 w 28"/>
              <a:gd name="T63" fmla="*/ 16 h 40"/>
              <a:gd name="T64" fmla="*/ 0 w 28"/>
              <a:gd name="T65" fmla="*/ 2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" h="40">
                <a:moveTo>
                  <a:pt x="0" y="23"/>
                </a:moveTo>
                <a:cubicBezTo>
                  <a:pt x="0" y="24"/>
                  <a:pt x="4" y="27"/>
                  <a:pt x="5" y="27"/>
                </a:cubicBezTo>
                <a:cubicBezTo>
                  <a:pt x="5" y="27"/>
                  <a:pt x="6" y="26"/>
                  <a:pt x="6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6" y="28"/>
                  <a:pt x="6" y="30"/>
                </a:cubicBezTo>
                <a:cubicBezTo>
                  <a:pt x="6" y="31"/>
                  <a:pt x="8" y="32"/>
                  <a:pt x="9" y="32"/>
                </a:cubicBezTo>
                <a:cubicBezTo>
                  <a:pt x="10" y="33"/>
                  <a:pt x="11" y="31"/>
                  <a:pt x="13" y="31"/>
                </a:cubicBezTo>
                <a:cubicBezTo>
                  <a:pt x="15" y="31"/>
                  <a:pt x="16" y="36"/>
                  <a:pt x="18" y="36"/>
                </a:cubicBezTo>
                <a:cubicBezTo>
                  <a:pt x="18" y="34"/>
                  <a:pt x="17" y="33"/>
                  <a:pt x="18" y="32"/>
                </a:cubicBezTo>
                <a:cubicBezTo>
                  <a:pt x="20" y="34"/>
                  <a:pt x="24" y="36"/>
                  <a:pt x="26" y="38"/>
                </a:cubicBezTo>
                <a:cubicBezTo>
                  <a:pt x="26" y="39"/>
                  <a:pt x="26" y="40"/>
                  <a:pt x="27" y="40"/>
                </a:cubicBezTo>
                <a:cubicBezTo>
                  <a:pt x="27" y="40"/>
                  <a:pt x="27" y="39"/>
                  <a:pt x="28" y="39"/>
                </a:cubicBezTo>
                <a:cubicBezTo>
                  <a:pt x="28" y="38"/>
                  <a:pt x="28" y="38"/>
                  <a:pt x="28" y="37"/>
                </a:cubicBezTo>
                <a:cubicBezTo>
                  <a:pt x="26" y="37"/>
                  <a:pt x="25" y="36"/>
                  <a:pt x="25" y="35"/>
                </a:cubicBezTo>
                <a:cubicBezTo>
                  <a:pt x="24" y="35"/>
                  <a:pt x="23" y="35"/>
                  <a:pt x="23" y="35"/>
                </a:cubicBezTo>
                <a:cubicBezTo>
                  <a:pt x="23" y="34"/>
                  <a:pt x="24" y="33"/>
                  <a:pt x="25" y="32"/>
                </a:cubicBezTo>
                <a:cubicBezTo>
                  <a:pt x="24" y="32"/>
                  <a:pt x="24" y="32"/>
                  <a:pt x="23" y="32"/>
                </a:cubicBezTo>
                <a:cubicBezTo>
                  <a:pt x="23" y="32"/>
                  <a:pt x="22" y="33"/>
                  <a:pt x="22" y="33"/>
                </a:cubicBezTo>
                <a:cubicBezTo>
                  <a:pt x="20" y="33"/>
                  <a:pt x="20" y="29"/>
                  <a:pt x="17" y="28"/>
                </a:cubicBezTo>
                <a:cubicBezTo>
                  <a:pt x="16" y="28"/>
                  <a:pt x="15" y="29"/>
                  <a:pt x="15" y="30"/>
                </a:cubicBezTo>
                <a:cubicBezTo>
                  <a:pt x="15" y="30"/>
                  <a:pt x="15" y="31"/>
                  <a:pt x="15" y="31"/>
                </a:cubicBezTo>
                <a:cubicBezTo>
                  <a:pt x="13" y="30"/>
                  <a:pt x="10" y="25"/>
                  <a:pt x="10" y="22"/>
                </a:cubicBezTo>
                <a:cubicBezTo>
                  <a:pt x="10" y="18"/>
                  <a:pt x="14" y="18"/>
                  <a:pt x="14" y="13"/>
                </a:cubicBezTo>
                <a:cubicBezTo>
                  <a:pt x="14" y="10"/>
                  <a:pt x="11" y="7"/>
                  <a:pt x="11" y="4"/>
                </a:cubicBezTo>
                <a:cubicBezTo>
                  <a:pt x="11" y="4"/>
                  <a:pt x="11" y="3"/>
                  <a:pt x="11" y="3"/>
                </a:cubicBezTo>
                <a:cubicBezTo>
                  <a:pt x="11" y="3"/>
                  <a:pt x="11" y="2"/>
                  <a:pt x="11" y="2"/>
                </a:cubicBezTo>
                <a:cubicBezTo>
                  <a:pt x="10" y="2"/>
                  <a:pt x="9" y="4"/>
                  <a:pt x="8" y="4"/>
                </a:cubicBezTo>
                <a:cubicBezTo>
                  <a:pt x="6" y="4"/>
                  <a:pt x="6" y="0"/>
                  <a:pt x="4" y="0"/>
                </a:cubicBezTo>
                <a:cubicBezTo>
                  <a:pt x="3" y="0"/>
                  <a:pt x="2" y="2"/>
                  <a:pt x="2" y="4"/>
                </a:cubicBezTo>
                <a:cubicBezTo>
                  <a:pt x="2" y="7"/>
                  <a:pt x="3" y="8"/>
                  <a:pt x="3" y="10"/>
                </a:cubicBezTo>
                <a:cubicBezTo>
                  <a:pt x="3" y="12"/>
                  <a:pt x="2" y="15"/>
                  <a:pt x="2" y="16"/>
                </a:cubicBezTo>
                <a:cubicBezTo>
                  <a:pt x="0" y="16"/>
                  <a:pt x="0" y="20"/>
                  <a:pt x="0" y="2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3" name="Freeform 40"/>
          <p:cNvSpPr>
            <a:spLocks/>
          </p:cNvSpPr>
          <p:nvPr/>
        </p:nvSpPr>
        <p:spPr bwMode="auto">
          <a:xfrm>
            <a:off x="6564023" y="4414067"/>
            <a:ext cx="29484" cy="46684"/>
          </a:xfrm>
          <a:custGeom>
            <a:avLst/>
            <a:gdLst>
              <a:gd name="T0" fmla="*/ 7 w 10"/>
              <a:gd name="T1" fmla="*/ 1 h 16"/>
              <a:gd name="T2" fmla="*/ 2 w 10"/>
              <a:gd name="T3" fmla="*/ 0 h 16"/>
              <a:gd name="T4" fmla="*/ 0 w 10"/>
              <a:gd name="T5" fmla="*/ 1 h 16"/>
              <a:gd name="T6" fmla="*/ 5 w 10"/>
              <a:gd name="T7" fmla="*/ 7 h 16"/>
              <a:gd name="T8" fmla="*/ 4 w 10"/>
              <a:gd name="T9" fmla="*/ 8 h 16"/>
              <a:gd name="T10" fmla="*/ 2 w 10"/>
              <a:gd name="T11" fmla="*/ 8 h 16"/>
              <a:gd name="T12" fmla="*/ 2 w 10"/>
              <a:gd name="T13" fmla="*/ 9 h 16"/>
              <a:gd name="T14" fmla="*/ 5 w 10"/>
              <a:gd name="T15" fmla="*/ 12 h 16"/>
              <a:gd name="T16" fmla="*/ 5 w 10"/>
              <a:gd name="T17" fmla="*/ 13 h 16"/>
              <a:gd name="T18" fmla="*/ 6 w 10"/>
              <a:gd name="T19" fmla="*/ 16 h 16"/>
              <a:gd name="T20" fmla="*/ 7 w 10"/>
              <a:gd name="T21" fmla="*/ 16 h 16"/>
              <a:gd name="T22" fmla="*/ 8 w 10"/>
              <a:gd name="T23" fmla="*/ 14 h 16"/>
              <a:gd name="T24" fmla="*/ 6 w 10"/>
              <a:gd name="T25" fmla="*/ 10 h 16"/>
              <a:gd name="T26" fmla="*/ 9 w 10"/>
              <a:gd name="T27" fmla="*/ 11 h 16"/>
              <a:gd name="T28" fmla="*/ 10 w 10"/>
              <a:gd name="T29" fmla="*/ 8 h 16"/>
              <a:gd name="T30" fmla="*/ 8 w 10"/>
              <a:gd name="T31" fmla="*/ 6 h 16"/>
              <a:gd name="T32" fmla="*/ 8 w 10"/>
              <a:gd name="T33" fmla="*/ 3 h 16"/>
              <a:gd name="T34" fmla="*/ 7 w 10"/>
              <a:gd name="T35" fmla="*/ 3 h 16"/>
              <a:gd name="T36" fmla="*/ 7 w 10"/>
              <a:gd name="T37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" h="16">
                <a:moveTo>
                  <a:pt x="7" y="1"/>
                </a:moveTo>
                <a:cubicBezTo>
                  <a:pt x="5" y="1"/>
                  <a:pt x="4" y="0"/>
                  <a:pt x="2" y="0"/>
                </a:cubicBezTo>
                <a:cubicBezTo>
                  <a:pt x="2" y="0"/>
                  <a:pt x="1" y="1"/>
                  <a:pt x="0" y="1"/>
                </a:cubicBezTo>
                <a:cubicBezTo>
                  <a:pt x="1" y="3"/>
                  <a:pt x="5" y="4"/>
                  <a:pt x="5" y="7"/>
                </a:cubicBezTo>
                <a:cubicBezTo>
                  <a:pt x="5" y="7"/>
                  <a:pt x="5" y="8"/>
                  <a:pt x="4" y="8"/>
                </a:cubicBezTo>
                <a:cubicBezTo>
                  <a:pt x="4" y="8"/>
                  <a:pt x="3" y="8"/>
                  <a:pt x="2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3" y="12"/>
                  <a:pt x="5" y="12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4"/>
                  <a:pt x="4" y="16"/>
                  <a:pt x="6" y="16"/>
                </a:cubicBezTo>
                <a:cubicBezTo>
                  <a:pt x="6" y="16"/>
                  <a:pt x="7" y="16"/>
                  <a:pt x="7" y="16"/>
                </a:cubicBezTo>
                <a:cubicBezTo>
                  <a:pt x="8" y="14"/>
                  <a:pt x="8" y="14"/>
                  <a:pt x="8" y="14"/>
                </a:cubicBezTo>
                <a:cubicBezTo>
                  <a:pt x="7" y="14"/>
                  <a:pt x="6" y="12"/>
                  <a:pt x="6" y="10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0"/>
                  <a:pt x="9" y="9"/>
                  <a:pt x="10" y="8"/>
                </a:cubicBezTo>
                <a:cubicBezTo>
                  <a:pt x="9" y="8"/>
                  <a:pt x="8" y="6"/>
                  <a:pt x="8" y="6"/>
                </a:cubicBezTo>
                <a:cubicBezTo>
                  <a:pt x="8" y="6"/>
                  <a:pt x="8" y="4"/>
                  <a:pt x="8" y="3"/>
                </a:cubicBezTo>
                <a:cubicBezTo>
                  <a:pt x="8" y="3"/>
                  <a:pt x="7" y="3"/>
                  <a:pt x="7" y="3"/>
                </a:cubicBezTo>
                <a:cubicBezTo>
                  <a:pt x="7" y="2"/>
                  <a:pt x="7" y="2"/>
                  <a:pt x="7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4" name="Freeform 41"/>
          <p:cNvSpPr>
            <a:spLocks/>
          </p:cNvSpPr>
          <p:nvPr/>
        </p:nvSpPr>
        <p:spPr bwMode="auto">
          <a:xfrm>
            <a:off x="6525940" y="4426353"/>
            <a:ext cx="20885" cy="28256"/>
          </a:xfrm>
          <a:custGeom>
            <a:avLst/>
            <a:gdLst>
              <a:gd name="T0" fmla="*/ 2 w 7"/>
              <a:gd name="T1" fmla="*/ 1 h 10"/>
              <a:gd name="T2" fmla="*/ 1 w 7"/>
              <a:gd name="T3" fmla="*/ 0 h 10"/>
              <a:gd name="T4" fmla="*/ 0 w 7"/>
              <a:gd name="T5" fmla="*/ 1 h 10"/>
              <a:gd name="T6" fmla="*/ 1 w 7"/>
              <a:gd name="T7" fmla="*/ 10 h 10"/>
              <a:gd name="T8" fmla="*/ 7 w 7"/>
              <a:gd name="T9" fmla="*/ 4 h 10"/>
              <a:gd name="T10" fmla="*/ 2 w 7"/>
              <a:gd name="T11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0">
                <a:moveTo>
                  <a:pt x="2" y="1"/>
                </a:moveTo>
                <a:cubicBezTo>
                  <a:pt x="2" y="1"/>
                  <a:pt x="2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3"/>
                  <a:pt x="1" y="7"/>
                  <a:pt x="1" y="10"/>
                </a:cubicBezTo>
                <a:cubicBezTo>
                  <a:pt x="3" y="9"/>
                  <a:pt x="7" y="7"/>
                  <a:pt x="7" y="4"/>
                </a:cubicBezTo>
                <a:cubicBezTo>
                  <a:pt x="7" y="2"/>
                  <a:pt x="4" y="2"/>
                  <a:pt x="2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5" name="Freeform 42"/>
          <p:cNvSpPr>
            <a:spLocks/>
          </p:cNvSpPr>
          <p:nvPr/>
        </p:nvSpPr>
        <p:spPr bwMode="auto">
          <a:xfrm>
            <a:off x="6538225" y="4443552"/>
            <a:ext cx="19656" cy="38085"/>
          </a:xfrm>
          <a:custGeom>
            <a:avLst/>
            <a:gdLst>
              <a:gd name="T0" fmla="*/ 4 w 7"/>
              <a:gd name="T1" fmla="*/ 1 h 13"/>
              <a:gd name="T2" fmla="*/ 2 w 7"/>
              <a:gd name="T3" fmla="*/ 6 h 13"/>
              <a:gd name="T4" fmla="*/ 0 w 7"/>
              <a:gd name="T5" fmla="*/ 8 h 13"/>
              <a:gd name="T6" fmla="*/ 5 w 7"/>
              <a:gd name="T7" fmla="*/ 13 h 13"/>
              <a:gd name="T8" fmla="*/ 6 w 7"/>
              <a:gd name="T9" fmla="*/ 12 h 13"/>
              <a:gd name="T10" fmla="*/ 5 w 7"/>
              <a:gd name="T11" fmla="*/ 9 h 13"/>
              <a:gd name="T12" fmla="*/ 7 w 7"/>
              <a:gd name="T13" fmla="*/ 3 h 13"/>
              <a:gd name="T14" fmla="*/ 4 w 7"/>
              <a:gd name="T15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13">
                <a:moveTo>
                  <a:pt x="4" y="1"/>
                </a:moveTo>
                <a:cubicBezTo>
                  <a:pt x="3" y="1"/>
                  <a:pt x="2" y="6"/>
                  <a:pt x="2" y="6"/>
                </a:cubicBezTo>
                <a:cubicBezTo>
                  <a:pt x="2" y="6"/>
                  <a:pt x="0" y="7"/>
                  <a:pt x="0" y="8"/>
                </a:cubicBezTo>
                <a:cubicBezTo>
                  <a:pt x="0" y="9"/>
                  <a:pt x="4" y="13"/>
                  <a:pt x="5" y="13"/>
                </a:cubicBezTo>
                <a:cubicBezTo>
                  <a:pt x="5" y="13"/>
                  <a:pt x="6" y="12"/>
                  <a:pt x="6" y="12"/>
                </a:cubicBezTo>
                <a:cubicBezTo>
                  <a:pt x="6" y="11"/>
                  <a:pt x="5" y="11"/>
                  <a:pt x="5" y="9"/>
                </a:cubicBezTo>
                <a:cubicBezTo>
                  <a:pt x="5" y="7"/>
                  <a:pt x="7" y="5"/>
                  <a:pt x="7" y="3"/>
                </a:cubicBezTo>
                <a:cubicBezTo>
                  <a:pt x="7" y="2"/>
                  <a:pt x="6" y="0"/>
                  <a:pt x="4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6" name="Freeform 43"/>
          <p:cNvSpPr>
            <a:spLocks/>
          </p:cNvSpPr>
          <p:nvPr/>
        </p:nvSpPr>
        <p:spPr bwMode="auto">
          <a:xfrm>
            <a:off x="6555424" y="4446009"/>
            <a:ext cx="11057" cy="20885"/>
          </a:xfrm>
          <a:custGeom>
            <a:avLst/>
            <a:gdLst>
              <a:gd name="T0" fmla="*/ 0 w 4"/>
              <a:gd name="T1" fmla="*/ 7 h 7"/>
              <a:gd name="T2" fmla="*/ 1 w 4"/>
              <a:gd name="T3" fmla="*/ 7 h 7"/>
              <a:gd name="T4" fmla="*/ 4 w 4"/>
              <a:gd name="T5" fmla="*/ 0 h 7"/>
              <a:gd name="T6" fmla="*/ 2 w 4"/>
              <a:gd name="T7" fmla="*/ 0 h 7"/>
              <a:gd name="T8" fmla="*/ 0 w 4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7">
                <a:moveTo>
                  <a:pt x="0" y="7"/>
                </a:moveTo>
                <a:cubicBezTo>
                  <a:pt x="1" y="7"/>
                  <a:pt x="1" y="7"/>
                  <a:pt x="1" y="7"/>
                </a:cubicBezTo>
                <a:cubicBezTo>
                  <a:pt x="1" y="4"/>
                  <a:pt x="4" y="4"/>
                  <a:pt x="4" y="0"/>
                </a:cubicBezTo>
                <a:cubicBezTo>
                  <a:pt x="4" y="0"/>
                  <a:pt x="3" y="0"/>
                  <a:pt x="2" y="0"/>
                </a:cubicBezTo>
                <a:cubicBezTo>
                  <a:pt x="2" y="4"/>
                  <a:pt x="1" y="5"/>
                  <a:pt x="0" y="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7" name="Freeform 44"/>
          <p:cNvSpPr>
            <a:spLocks/>
          </p:cNvSpPr>
          <p:nvPr/>
        </p:nvSpPr>
        <p:spPr bwMode="auto">
          <a:xfrm>
            <a:off x="6561567" y="4460752"/>
            <a:ext cx="13513" cy="12285"/>
          </a:xfrm>
          <a:custGeom>
            <a:avLst/>
            <a:gdLst>
              <a:gd name="T0" fmla="*/ 5 w 5"/>
              <a:gd name="T1" fmla="*/ 0 h 4"/>
              <a:gd name="T2" fmla="*/ 2 w 5"/>
              <a:gd name="T3" fmla="*/ 0 h 4"/>
              <a:gd name="T4" fmla="*/ 0 w 5"/>
              <a:gd name="T5" fmla="*/ 3 h 4"/>
              <a:gd name="T6" fmla="*/ 1 w 5"/>
              <a:gd name="T7" fmla="*/ 4 h 4"/>
              <a:gd name="T8" fmla="*/ 5 w 5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4">
                <a:moveTo>
                  <a:pt x="5" y="0"/>
                </a:moveTo>
                <a:cubicBezTo>
                  <a:pt x="4" y="1"/>
                  <a:pt x="3" y="0"/>
                  <a:pt x="2" y="0"/>
                </a:cubicBezTo>
                <a:cubicBezTo>
                  <a:pt x="1" y="1"/>
                  <a:pt x="0" y="2"/>
                  <a:pt x="0" y="3"/>
                </a:cubicBezTo>
                <a:cubicBezTo>
                  <a:pt x="0" y="3"/>
                  <a:pt x="1" y="4"/>
                  <a:pt x="1" y="4"/>
                </a:cubicBezTo>
                <a:cubicBezTo>
                  <a:pt x="3" y="4"/>
                  <a:pt x="5" y="2"/>
                  <a:pt x="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8" name="Freeform 45"/>
          <p:cNvSpPr>
            <a:spLocks/>
          </p:cNvSpPr>
          <p:nvPr/>
        </p:nvSpPr>
        <p:spPr bwMode="auto">
          <a:xfrm>
            <a:off x="6546824" y="4414067"/>
            <a:ext cx="14742" cy="17199"/>
          </a:xfrm>
          <a:custGeom>
            <a:avLst/>
            <a:gdLst>
              <a:gd name="T0" fmla="*/ 5 w 5"/>
              <a:gd name="T1" fmla="*/ 5 h 6"/>
              <a:gd name="T2" fmla="*/ 2 w 5"/>
              <a:gd name="T3" fmla="*/ 0 h 6"/>
              <a:gd name="T4" fmla="*/ 0 w 5"/>
              <a:gd name="T5" fmla="*/ 0 h 6"/>
              <a:gd name="T6" fmla="*/ 0 w 5"/>
              <a:gd name="T7" fmla="*/ 3 h 6"/>
              <a:gd name="T8" fmla="*/ 3 w 5"/>
              <a:gd name="T9" fmla="*/ 3 h 6"/>
              <a:gd name="T10" fmla="*/ 5 w 5"/>
              <a:gd name="T11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6">
                <a:moveTo>
                  <a:pt x="5" y="5"/>
                </a:moveTo>
                <a:cubicBezTo>
                  <a:pt x="5" y="2"/>
                  <a:pt x="3" y="2"/>
                  <a:pt x="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2"/>
                  <a:pt x="0" y="3"/>
                </a:cubicBezTo>
                <a:cubicBezTo>
                  <a:pt x="1" y="3"/>
                  <a:pt x="2" y="3"/>
                  <a:pt x="3" y="3"/>
                </a:cubicBezTo>
                <a:cubicBezTo>
                  <a:pt x="3" y="4"/>
                  <a:pt x="5" y="6"/>
                  <a:pt x="5" y="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9" name="Freeform 46"/>
          <p:cNvSpPr>
            <a:spLocks/>
          </p:cNvSpPr>
          <p:nvPr/>
        </p:nvSpPr>
        <p:spPr bwMode="auto">
          <a:xfrm>
            <a:off x="6497684" y="4396868"/>
            <a:ext cx="22113" cy="20885"/>
          </a:xfrm>
          <a:custGeom>
            <a:avLst/>
            <a:gdLst>
              <a:gd name="T0" fmla="*/ 6 w 8"/>
              <a:gd name="T1" fmla="*/ 7 h 7"/>
              <a:gd name="T2" fmla="*/ 7 w 8"/>
              <a:gd name="T3" fmla="*/ 3 h 7"/>
              <a:gd name="T4" fmla="*/ 2 w 8"/>
              <a:gd name="T5" fmla="*/ 0 h 7"/>
              <a:gd name="T6" fmla="*/ 0 w 8"/>
              <a:gd name="T7" fmla="*/ 0 h 7"/>
              <a:gd name="T8" fmla="*/ 6 w 8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7">
                <a:moveTo>
                  <a:pt x="6" y="7"/>
                </a:moveTo>
                <a:cubicBezTo>
                  <a:pt x="7" y="7"/>
                  <a:pt x="8" y="5"/>
                  <a:pt x="7" y="3"/>
                </a:cubicBezTo>
                <a:cubicBezTo>
                  <a:pt x="7" y="1"/>
                  <a:pt x="5" y="1"/>
                  <a:pt x="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5" y="7"/>
                  <a:pt x="6" y="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0" name="Freeform 47"/>
          <p:cNvSpPr>
            <a:spLocks/>
          </p:cNvSpPr>
          <p:nvPr/>
        </p:nvSpPr>
        <p:spPr bwMode="auto">
          <a:xfrm>
            <a:off x="6519797" y="4399326"/>
            <a:ext cx="6142" cy="3686"/>
          </a:xfrm>
          <a:custGeom>
            <a:avLst/>
            <a:gdLst>
              <a:gd name="T0" fmla="*/ 0 w 2"/>
              <a:gd name="T1" fmla="*/ 0 h 1"/>
              <a:gd name="T2" fmla="*/ 2 w 2"/>
              <a:gd name="T3" fmla="*/ 0 h 1"/>
              <a:gd name="T4" fmla="*/ 0 w 2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0" y="0"/>
                </a:moveTo>
                <a:cubicBezTo>
                  <a:pt x="0" y="1"/>
                  <a:pt x="2" y="0"/>
                  <a:pt x="2" y="0"/>
                </a:cubicBezTo>
                <a:cubicBezTo>
                  <a:pt x="2" y="0"/>
                  <a:pt x="1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1" name="Freeform 48"/>
          <p:cNvSpPr>
            <a:spLocks/>
          </p:cNvSpPr>
          <p:nvPr/>
        </p:nvSpPr>
        <p:spPr bwMode="auto">
          <a:xfrm>
            <a:off x="6487857" y="4160991"/>
            <a:ext cx="41769" cy="58969"/>
          </a:xfrm>
          <a:custGeom>
            <a:avLst/>
            <a:gdLst>
              <a:gd name="T0" fmla="*/ 8 w 14"/>
              <a:gd name="T1" fmla="*/ 0 h 20"/>
              <a:gd name="T2" fmla="*/ 0 w 14"/>
              <a:gd name="T3" fmla="*/ 14 h 20"/>
              <a:gd name="T4" fmla="*/ 4 w 14"/>
              <a:gd name="T5" fmla="*/ 20 h 20"/>
              <a:gd name="T6" fmla="*/ 8 w 14"/>
              <a:gd name="T7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20">
                <a:moveTo>
                  <a:pt x="8" y="0"/>
                </a:moveTo>
                <a:cubicBezTo>
                  <a:pt x="5" y="0"/>
                  <a:pt x="0" y="9"/>
                  <a:pt x="0" y="14"/>
                </a:cubicBezTo>
                <a:cubicBezTo>
                  <a:pt x="0" y="17"/>
                  <a:pt x="0" y="20"/>
                  <a:pt x="4" y="20"/>
                </a:cubicBezTo>
                <a:cubicBezTo>
                  <a:pt x="9" y="20"/>
                  <a:pt x="14" y="0"/>
                  <a:pt x="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2" name="Freeform 49"/>
          <p:cNvSpPr>
            <a:spLocks/>
          </p:cNvSpPr>
          <p:nvPr/>
        </p:nvSpPr>
        <p:spPr bwMode="auto">
          <a:xfrm>
            <a:off x="6264270" y="4262959"/>
            <a:ext cx="52825" cy="40541"/>
          </a:xfrm>
          <a:custGeom>
            <a:avLst/>
            <a:gdLst>
              <a:gd name="T0" fmla="*/ 18 w 18"/>
              <a:gd name="T1" fmla="*/ 4 h 14"/>
              <a:gd name="T2" fmla="*/ 16 w 18"/>
              <a:gd name="T3" fmla="*/ 0 h 14"/>
              <a:gd name="T4" fmla="*/ 4 w 18"/>
              <a:gd name="T5" fmla="*/ 6 h 14"/>
              <a:gd name="T6" fmla="*/ 4 w 18"/>
              <a:gd name="T7" fmla="*/ 9 h 14"/>
              <a:gd name="T8" fmla="*/ 9 w 18"/>
              <a:gd name="T9" fmla="*/ 14 h 14"/>
              <a:gd name="T10" fmla="*/ 18 w 18"/>
              <a:gd name="T11" fmla="*/ 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14">
                <a:moveTo>
                  <a:pt x="18" y="4"/>
                </a:moveTo>
                <a:cubicBezTo>
                  <a:pt x="18" y="2"/>
                  <a:pt x="17" y="0"/>
                  <a:pt x="16" y="0"/>
                </a:cubicBezTo>
                <a:cubicBezTo>
                  <a:pt x="13" y="0"/>
                  <a:pt x="4" y="6"/>
                  <a:pt x="4" y="6"/>
                </a:cubicBezTo>
                <a:cubicBezTo>
                  <a:pt x="0" y="6"/>
                  <a:pt x="4" y="8"/>
                  <a:pt x="4" y="9"/>
                </a:cubicBezTo>
                <a:cubicBezTo>
                  <a:pt x="4" y="12"/>
                  <a:pt x="5" y="14"/>
                  <a:pt x="9" y="14"/>
                </a:cubicBezTo>
                <a:cubicBezTo>
                  <a:pt x="12" y="14"/>
                  <a:pt x="18" y="7"/>
                  <a:pt x="18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3" name="Freeform 50"/>
          <p:cNvSpPr>
            <a:spLocks/>
          </p:cNvSpPr>
          <p:nvPr/>
        </p:nvSpPr>
        <p:spPr bwMode="auto">
          <a:xfrm>
            <a:off x="6212673" y="4673286"/>
            <a:ext cx="28255" cy="25799"/>
          </a:xfrm>
          <a:custGeom>
            <a:avLst/>
            <a:gdLst>
              <a:gd name="T0" fmla="*/ 4 w 10"/>
              <a:gd name="T1" fmla="*/ 6 h 9"/>
              <a:gd name="T2" fmla="*/ 6 w 10"/>
              <a:gd name="T3" fmla="*/ 9 h 9"/>
              <a:gd name="T4" fmla="*/ 9 w 10"/>
              <a:gd name="T5" fmla="*/ 9 h 9"/>
              <a:gd name="T6" fmla="*/ 10 w 10"/>
              <a:gd name="T7" fmla="*/ 9 h 9"/>
              <a:gd name="T8" fmla="*/ 10 w 10"/>
              <a:gd name="T9" fmla="*/ 8 h 9"/>
              <a:gd name="T10" fmla="*/ 4 w 10"/>
              <a:gd name="T11" fmla="*/ 0 h 9"/>
              <a:gd name="T12" fmla="*/ 0 w 10"/>
              <a:gd name="T13" fmla="*/ 4 h 9"/>
              <a:gd name="T14" fmla="*/ 4 w 10"/>
              <a:gd name="T15" fmla="*/ 6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9">
                <a:moveTo>
                  <a:pt x="4" y="6"/>
                </a:moveTo>
                <a:cubicBezTo>
                  <a:pt x="4" y="7"/>
                  <a:pt x="5" y="9"/>
                  <a:pt x="6" y="9"/>
                </a:cubicBezTo>
                <a:cubicBezTo>
                  <a:pt x="7" y="9"/>
                  <a:pt x="7" y="9"/>
                  <a:pt x="9" y="9"/>
                </a:cubicBezTo>
                <a:cubicBezTo>
                  <a:pt x="9" y="9"/>
                  <a:pt x="10" y="9"/>
                  <a:pt x="10" y="9"/>
                </a:cubicBezTo>
                <a:cubicBezTo>
                  <a:pt x="10" y="9"/>
                  <a:pt x="10" y="8"/>
                  <a:pt x="10" y="8"/>
                </a:cubicBezTo>
                <a:cubicBezTo>
                  <a:pt x="7" y="8"/>
                  <a:pt x="5" y="4"/>
                  <a:pt x="4" y="0"/>
                </a:cubicBezTo>
                <a:cubicBezTo>
                  <a:pt x="3" y="1"/>
                  <a:pt x="0" y="3"/>
                  <a:pt x="0" y="4"/>
                </a:cubicBezTo>
                <a:cubicBezTo>
                  <a:pt x="0" y="5"/>
                  <a:pt x="3" y="5"/>
                  <a:pt x="4" y="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4" name="Freeform 51"/>
          <p:cNvSpPr>
            <a:spLocks/>
          </p:cNvSpPr>
          <p:nvPr/>
        </p:nvSpPr>
        <p:spPr bwMode="auto">
          <a:xfrm>
            <a:off x="6259356" y="4696629"/>
            <a:ext cx="11057" cy="11057"/>
          </a:xfrm>
          <a:custGeom>
            <a:avLst/>
            <a:gdLst>
              <a:gd name="T0" fmla="*/ 2 w 4"/>
              <a:gd name="T1" fmla="*/ 4 h 4"/>
              <a:gd name="T2" fmla="*/ 4 w 4"/>
              <a:gd name="T3" fmla="*/ 2 h 4"/>
              <a:gd name="T4" fmla="*/ 2 w 4"/>
              <a:gd name="T5" fmla="*/ 0 h 4"/>
              <a:gd name="T6" fmla="*/ 0 w 4"/>
              <a:gd name="T7" fmla="*/ 0 h 4"/>
              <a:gd name="T8" fmla="*/ 0 w 4"/>
              <a:gd name="T9" fmla="*/ 2 h 4"/>
              <a:gd name="T10" fmla="*/ 2 w 4"/>
              <a:gd name="T1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4">
                <a:moveTo>
                  <a:pt x="2" y="4"/>
                </a:moveTo>
                <a:cubicBezTo>
                  <a:pt x="3" y="4"/>
                  <a:pt x="4" y="3"/>
                  <a:pt x="4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4"/>
                  <a:pt x="2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5" name="Freeform 52"/>
          <p:cNvSpPr>
            <a:spLocks/>
          </p:cNvSpPr>
          <p:nvPr/>
        </p:nvSpPr>
        <p:spPr bwMode="auto">
          <a:xfrm>
            <a:off x="6089823" y="4667144"/>
            <a:ext cx="14742" cy="20885"/>
          </a:xfrm>
          <a:custGeom>
            <a:avLst/>
            <a:gdLst>
              <a:gd name="T0" fmla="*/ 2 w 5"/>
              <a:gd name="T1" fmla="*/ 0 h 7"/>
              <a:gd name="T2" fmla="*/ 0 w 5"/>
              <a:gd name="T3" fmla="*/ 0 h 7"/>
              <a:gd name="T4" fmla="*/ 0 w 5"/>
              <a:gd name="T5" fmla="*/ 1 h 7"/>
              <a:gd name="T6" fmla="*/ 4 w 5"/>
              <a:gd name="T7" fmla="*/ 7 h 7"/>
              <a:gd name="T8" fmla="*/ 2 w 5"/>
              <a:gd name="T9" fmla="*/ 2 h 7"/>
              <a:gd name="T10" fmla="*/ 2 w 5"/>
              <a:gd name="T1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7">
                <a:moveTo>
                  <a:pt x="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3"/>
                  <a:pt x="3" y="7"/>
                  <a:pt x="4" y="7"/>
                </a:cubicBezTo>
                <a:cubicBezTo>
                  <a:pt x="5" y="5"/>
                  <a:pt x="3" y="3"/>
                  <a:pt x="2" y="2"/>
                </a:cubicBezTo>
                <a:cubicBezTo>
                  <a:pt x="2" y="1"/>
                  <a:pt x="2" y="1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6" name="Freeform 53"/>
          <p:cNvSpPr>
            <a:spLocks/>
          </p:cNvSpPr>
          <p:nvPr/>
        </p:nvSpPr>
        <p:spPr bwMode="auto">
          <a:xfrm>
            <a:off x="6066482" y="4629059"/>
            <a:ext cx="18427" cy="14742"/>
          </a:xfrm>
          <a:custGeom>
            <a:avLst/>
            <a:gdLst>
              <a:gd name="T0" fmla="*/ 1 w 6"/>
              <a:gd name="T1" fmla="*/ 0 h 5"/>
              <a:gd name="T2" fmla="*/ 0 w 6"/>
              <a:gd name="T3" fmla="*/ 0 h 5"/>
              <a:gd name="T4" fmla="*/ 0 w 6"/>
              <a:gd name="T5" fmla="*/ 0 h 5"/>
              <a:gd name="T6" fmla="*/ 4 w 6"/>
              <a:gd name="T7" fmla="*/ 5 h 5"/>
              <a:gd name="T8" fmla="*/ 1 w 6"/>
              <a:gd name="T9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5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1"/>
                  <a:pt x="3" y="5"/>
                  <a:pt x="4" y="5"/>
                </a:cubicBezTo>
                <a:cubicBezTo>
                  <a:pt x="6" y="5"/>
                  <a:pt x="3" y="1"/>
                  <a:pt x="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7" name="Freeform 54"/>
          <p:cNvSpPr>
            <a:spLocks/>
          </p:cNvSpPr>
          <p:nvPr/>
        </p:nvSpPr>
        <p:spPr bwMode="auto">
          <a:xfrm>
            <a:off x="6668446" y="3984084"/>
            <a:ext cx="44226" cy="57741"/>
          </a:xfrm>
          <a:custGeom>
            <a:avLst/>
            <a:gdLst>
              <a:gd name="T0" fmla="*/ 0 w 15"/>
              <a:gd name="T1" fmla="*/ 6 h 20"/>
              <a:gd name="T2" fmla="*/ 2 w 15"/>
              <a:gd name="T3" fmla="*/ 9 h 20"/>
              <a:gd name="T4" fmla="*/ 5 w 15"/>
              <a:gd name="T5" fmla="*/ 8 h 20"/>
              <a:gd name="T6" fmla="*/ 5 w 15"/>
              <a:gd name="T7" fmla="*/ 6 h 20"/>
              <a:gd name="T8" fmla="*/ 7 w 15"/>
              <a:gd name="T9" fmla="*/ 9 h 20"/>
              <a:gd name="T10" fmla="*/ 6 w 15"/>
              <a:gd name="T11" fmla="*/ 12 h 20"/>
              <a:gd name="T12" fmla="*/ 3 w 15"/>
              <a:gd name="T13" fmla="*/ 15 h 20"/>
              <a:gd name="T14" fmla="*/ 5 w 15"/>
              <a:gd name="T15" fmla="*/ 19 h 20"/>
              <a:gd name="T16" fmla="*/ 5 w 15"/>
              <a:gd name="T17" fmla="*/ 18 h 20"/>
              <a:gd name="T18" fmla="*/ 7 w 15"/>
              <a:gd name="T19" fmla="*/ 20 h 20"/>
              <a:gd name="T20" fmla="*/ 13 w 15"/>
              <a:gd name="T21" fmla="*/ 9 h 20"/>
              <a:gd name="T22" fmla="*/ 15 w 15"/>
              <a:gd name="T23" fmla="*/ 9 h 20"/>
              <a:gd name="T24" fmla="*/ 15 w 15"/>
              <a:gd name="T25" fmla="*/ 6 h 20"/>
              <a:gd name="T26" fmla="*/ 13 w 15"/>
              <a:gd name="T27" fmla="*/ 4 h 20"/>
              <a:gd name="T28" fmla="*/ 13 w 15"/>
              <a:gd name="T29" fmla="*/ 2 h 20"/>
              <a:gd name="T30" fmla="*/ 7 w 15"/>
              <a:gd name="T31" fmla="*/ 0 h 20"/>
              <a:gd name="T32" fmla="*/ 0 w 15"/>
              <a:gd name="T33" fmla="*/ 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" h="20">
                <a:moveTo>
                  <a:pt x="0" y="6"/>
                </a:moveTo>
                <a:cubicBezTo>
                  <a:pt x="0" y="7"/>
                  <a:pt x="1" y="9"/>
                  <a:pt x="2" y="9"/>
                </a:cubicBezTo>
                <a:cubicBezTo>
                  <a:pt x="3" y="9"/>
                  <a:pt x="4" y="8"/>
                  <a:pt x="5" y="8"/>
                </a:cubicBezTo>
                <a:cubicBezTo>
                  <a:pt x="5" y="7"/>
                  <a:pt x="5" y="6"/>
                  <a:pt x="5" y="6"/>
                </a:cubicBezTo>
                <a:cubicBezTo>
                  <a:pt x="5" y="7"/>
                  <a:pt x="6" y="8"/>
                  <a:pt x="7" y="9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2"/>
                  <a:pt x="3" y="15"/>
                  <a:pt x="3" y="15"/>
                </a:cubicBezTo>
                <a:cubicBezTo>
                  <a:pt x="3" y="16"/>
                  <a:pt x="5" y="19"/>
                  <a:pt x="5" y="19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8"/>
                  <a:pt x="6" y="20"/>
                  <a:pt x="7" y="20"/>
                </a:cubicBezTo>
                <a:cubicBezTo>
                  <a:pt x="10" y="20"/>
                  <a:pt x="12" y="13"/>
                  <a:pt x="13" y="9"/>
                </a:cubicBezTo>
                <a:cubicBezTo>
                  <a:pt x="13" y="9"/>
                  <a:pt x="14" y="9"/>
                  <a:pt x="15" y="9"/>
                </a:cubicBezTo>
                <a:cubicBezTo>
                  <a:pt x="15" y="8"/>
                  <a:pt x="15" y="7"/>
                  <a:pt x="15" y="6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4"/>
                  <a:pt x="13" y="3"/>
                  <a:pt x="13" y="2"/>
                </a:cubicBezTo>
                <a:cubicBezTo>
                  <a:pt x="10" y="2"/>
                  <a:pt x="9" y="0"/>
                  <a:pt x="7" y="0"/>
                </a:cubicBezTo>
                <a:cubicBezTo>
                  <a:pt x="6" y="0"/>
                  <a:pt x="0" y="5"/>
                  <a:pt x="0" y="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8" name="Freeform 55"/>
          <p:cNvSpPr>
            <a:spLocks/>
          </p:cNvSpPr>
          <p:nvPr/>
        </p:nvSpPr>
        <p:spPr bwMode="auto">
          <a:xfrm>
            <a:off x="6721271" y="3971799"/>
            <a:ext cx="42998" cy="35627"/>
          </a:xfrm>
          <a:custGeom>
            <a:avLst/>
            <a:gdLst>
              <a:gd name="T0" fmla="*/ 3 w 15"/>
              <a:gd name="T1" fmla="*/ 12 h 12"/>
              <a:gd name="T2" fmla="*/ 8 w 15"/>
              <a:gd name="T3" fmla="*/ 6 h 12"/>
              <a:gd name="T4" fmla="*/ 11 w 15"/>
              <a:gd name="T5" fmla="*/ 8 h 12"/>
              <a:gd name="T6" fmla="*/ 11 w 15"/>
              <a:gd name="T7" fmla="*/ 0 h 12"/>
              <a:gd name="T8" fmla="*/ 4 w 15"/>
              <a:gd name="T9" fmla="*/ 3 h 12"/>
              <a:gd name="T10" fmla="*/ 0 w 15"/>
              <a:gd name="T11" fmla="*/ 6 h 12"/>
              <a:gd name="T12" fmla="*/ 1 w 15"/>
              <a:gd name="T13" fmla="*/ 8 h 12"/>
              <a:gd name="T14" fmla="*/ 3 w 15"/>
              <a:gd name="T15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12">
                <a:moveTo>
                  <a:pt x="3" y="12"/>
                </a:moveTo>
                <a:cubicBezTo>
                  <a:pt x="6" y="12"/>
                  <a:pt x="6" y="8"/>
                  <a:pt x="8" y="6"/>
                </a:cubicBezTo>
                <a:cubicBezTo>
                  <a:pt x="9" y="6"/>
                  <a:pt x="11" y="8"/>
                  <a:pt x="11" y="8"/>
                </a:cubicBezTo>
                <a:cubicBezTo>
                  <a:pt x="15" y="8"/>
                  <a:pt x="15" y="0"/>
                  <a:pt x="11" y="0"/>
                </a:cubicBezTo>
                <a:cubicBezTo>
                  <a:pt x="7" y="0"/>
                  <a:pt x="8" y="4"/>
                  <a:pt x="4" y="3"/>
                </a:cubicBezTo>
                <a:cubicBezTo>
                  <a:pt x="4" y="3"/>
                  <a:pt x="0" y="6"/>
                  <a:pt x="0" y="6"/>
                </a:cubicBezTo>
                <a:cubicBezTo>
                  <a:pt x="0" y="7"/>
                  <a:pt x="0" y="8"/>
                  <a:pt x="1" y="8"/>
                </a:cubicBezTo>
                <a:cubicBezTo>
                  <a:pt x="1" y="10"/>
                  <a:pt x="2" y="12"/>
                  <a:pt x="3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9" name="Freeform 56"/>
          <p:cNvSpPr>
            <a:spLocks/>
          </p:cNvSpPr>
          <p:nvPr/>
        </p:nvSpPr>
        <p:spPr bwMode="auto">
          <a:xfrm>
            <a:off x="6691787" y="3820690"/>
            <a:ext cx="208845" cy="171994"/>
          </a:xfrm>
          <a:custGeom>
            <a:avLst/>
            <a:gdLst>
              <a:gd name="T0" fmla="*/ 37 w 72"/>
              <a:gd name="T1" fmla="*/ 36 h 59"/>
              <a:gd name="T2" fmla="*/ 30 w 72"/>
              <a:gd name="T3" fmla="*/ 42 h 59"/>
              <a:gd name="T4" fmla="*/ 16 w 72"/>
              <a:gd name="T5" fmla="*/ 42 h 59"/>
              <a:gd name="T6" fmla="*/ 3 w 72"/>
              <a:gd name="T7" fmla="*/ 51 h 59"/>
              <a:gd name="T8" fmla="*/ 0 w 72"/>
              <a:gd name="T9" fmla="*/ 53 h 59"/>
              <a:gd name="T10" fmla="*/ 4 w 72"/>
              <a:gd name="T11" fmla="*/ 54 h 59"/>
              <a:gd name="T12" fmla="*/ 15 w 72"/>
              <a:gd name="T13" fmla="*/ 51 h 59"/>
              <a:gd name="T14" fmla="*/ 20 w 72"/>
              <a:gd name="T15" fmla="*/ 51 h 59"/>
              <a:gd name="T16" fmla="*/ 23 w 72"/>
              <a:gd name="T17" fmla="*/ 49 h 59"/>
              <a:gd name="T18" fmla="*/ 30 w 72"/>
              <a:gd name="T19" fmla="*/ 51 h 59"/>
              <a:gd name="T20" fmla="*/ 29 w 72"/>
              <a:gd name="T21" fmla="*/ 55 h 59"/>
              <a:gd name="T22" fmla="*/ 29 w 72"/>
              <a:gd name="T23" fmla="*/ 57 h 59"/>
              <a:gd name="T24" fmla="*/ 32 w 72"/>
              <a:gd name="T25" fmla="*/ 59 h 59"/>
              <a:gd name="T26" fmla="*/ 37 w 72"/>
              <a:gd name="T27" fmla="*/ 53 h 59"/>
              <a:gd name="T28" fmla="*/ 40 w 72"/>
              <a:gd name="T29" fmla="*/ 53 h 59"/>
              <a:gd name="T30" fmla="*/ 37 w 72"/>
              <a:gd name="T31" fmla="*/ 49 h 59"/>
              <a:gd name="T32" fmla="*/ 39 w 72"/>
              <a:gd name="T33" fmla="*/ 47 h 59"/>
              <a:gd name="T34" fmla="*/ 45 w 72"/>
              <a:gd name="T35" fmla="*/ 52 h 59"/>
              <a:gd name="T36" fmla="*/ 50 w 72"/>
              <a:gd name="T37" fmla="*/ 50 h 59"/>
              <a:gd name="T38" fmla="*/ 52 w 72"/>
              <a:gd name="T39" fmla="*/ 50 h 59"/>
              <a:gd name="T40" fmla="*/ 53 w 72"/>
              <a:gd name="T41" fmla="*/ 50 h 59"/>
              <a:gd name="T42" fmla="*/ 59 w 72"/>
              <a:gd name="T43" fmla="*/ 45 h 59"/>
              <a:gd name="T44" fmla="*/ 59 w 72"/>
              <a:gd name="T45" fmla="*/ 48 h 59"/>
              <a:gd name="T46" fmla="*/ 65 w 72"/>
              <a:gd name="T47" fmla="*/ 43 h 59"/>
              <a:gd name="T48" fmla="*/ 63 w 72"/>
              <a:gd name="T49" fmla="*/ 39 h 59"/>
              <a:gd name="T50" fmla="*/ 66 w 72"/>
              <a:gd name="T51" fmla="*/ 33 h 59"/>
              <a:gd name="T52" fmla="*/ 67 w 72"/>
              <a:gd name="T53" fmla="*/ 22 h 59"/>
              <a:gd name="T54" fmla="*/ 69 w 72"/>
              <a:gd name="T55" fmla="*/ 22 h 59"/>
              <a:gd name="T56" fmla="*/ 69 w 72"/>
              <a:gd name="T57" fmla="*/ 21 h 59"/>
              <a:gd name="T58" fmla="*/ 72 w 72"/>
              <a:gd name="T59" fmla="*/ 14 h 59"/>
              <a:gd name="T60" fmla="*/ 69 w 72"/>
              <a:gd name="T61" fmla="*/ 6 h 59"/>
              <a:gd name="T62" fmla="*/ 69 w 72"/>
              <a:gd name="T63" fmla="*/ 1 h 59"/>
              <a:gd name="T64" fmla="*/ 66 w 72"/>
              <a:gd name="T65" fmla="*/ 0 h 59"/>
              <a:gd name="T66" fmla="*/ 67 w 72"/>
              <a:gd name="T67" fmla="*/ 2 h 59"/>
              <a:gd name="T68" fmla="*/ 68 w 72"/>
              <a:gd name="T69" fmla="*/ 2 h 59"/>
              <a:gd name="T70" fmla="*/ 65 w 72"/>
              <a:gd name="T71" fmla="*/ 2 h 59"/>
              <a:gd name="T72" fmla="*/ 59 w 72"/>
              <a:gd name="T73" fmla="*/ 10 h 59"/>
              <a:gd name="T74" fmla="*/ 60 w 72"/>
              <a:gd name="T75" fmla="*/ 13 h 59"/>
              <a:gd name="T76" fmla="*/ 48 w 72"/>
              <a:gd name="T77" fmla="*/ 31 h 59"/>
              <a:gd name="T78" fmla="*/ 41 w 72"/>
              <a:gd name="T79" fmla="*/ 34 h 59"/>
              <a:gd name="T80" fmla="*/ 40 w 72"/>
              <a:gd name="T81" fmla="*/ 33 h 59"/>
              <a:gd name="T82" fmla="*/ 41 w 72"/>
              <a:gd name="T83" fmla="*/ 30 h 59"/>
              <a:gd name="T84" fmla="*/ 37 w 72"/>
              <a:gd name="T85" fmla="*/ 36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" h="59">
                <a:moveTo>
                  <a:pt x="37" y="36"/>
                </a:moveTo>
                <a:cubicBezTo>
                  <a:pt x="35" y="36"/>
                  <a:pt x="34" y="42"/>
                  <a:pt x="30" y="42"/>
                </a:cubicBezTo>
                <a:cubicBezTo>
                  <a:pt x="25" y="42"/>
                  <a:pt x="23" y="42"/>
                  <a:pt x="16" y="42"/>
                </a:cubicBezTo>
                <a:cubicBezTo>
                  <a:pt x="10" y="42"/>
                  <a:pt x="8" y="48"/>
                  <a:pt x="3" y="51"/>
                </a:cubicBezTo>
                <a:cubicBezTo>
                  <a:pt x="3" y="52"/>
                  <a:pt x="0" y="53"/>
                  <a:pt x="0" y="53"/>
                </a:cubicBezTo>
                <a:cubicBezTo>
                  <a:pt x="0" y="54"/>
                  <a:pt x="2" y="54"/>
                  <a:pt x="4" y="54"/>
                </a:cubicBezTo>
                <a:cubicBezTo>
                  <a:pt x="8" y="54"/>
                  <a:pt x="12" y="53"/>
                  <a:pt x="15" y="51"/>
                </a:cubicBezTo>
                <a:cubicBezTo>
                  <a:pt x="17" y="50"/>
                  <a:pt x="19" y="52"/>
                  <a:pt x="20" y="51"/>
                </a:cubicBezTo>
                <a:cubicBezTo>
                  <a:pt x="21" y="50"/>
                  <a:pt x="21" y="49"/>
                  <a:pt x="23" y="49"/>
                </a:cubicBezTo>
                <a:cubicBezTo>
                  <a:pt x="25" y="49"/>
                  <a:pt x="27" y="50"/>
                  <a:pt x="30" y="51"/>
                </a:cubicBezTo>
                <a:cubicBezTo>
                  <a:pt x="30" y="52"/>
                  <a:pt x="29" y="53"/>
                  <a:pt x="29" y="55"/>
                </a:cubicBezTo>
                <a:cubicBezTo>
                  <a:pt x="29" y="55"/>
                  <a:pt x="29" y="57"/>
                  <a:pt x="29" y="57"/>
                </a:cubicBezTo>
                <a:cubicBezTo>
                  <a:pt x="29" y="57"/>
                  <a:pt x="30" y="58"/>
                  <a:pt x="32" y="59"/>
                </a:cubicBezTo>
                <a:cubicBezTo>
                  <a:pt x="33" y="57"/>
                  <a:pt x="36" y="53"/>
                  <a:pt x="37" y="53"/>
                </a:cubicBezTo>
                <a:cubicBezTo>
                  <a:pt x="38" y="53"/>
                  <a:pt x="39" y="53"/>
                  <a:pt x="40" y="53"/>
                </a:cubicBezTo>
                <a:cubicBezTo>
                  <a:pt x="39" y="53"/>
                  <a:pt x="37" y="50"/>
                  <a:pt x="37" y="49"/>
                </a:cubicBezTo>
                <a:cubicBezTo>
                  <a:pt x="37" y="48"/>
                  <a:pt x="38" y="47"/>
                  <a:pt x="39" y="47"/>
                </a:cubicBezTo>
                <a:cubicBezTo>
                  <a:pt x="41" y="47"/>
                  <a:pt x="41" y="52"/>
                  <a:pt x="45" y="52"/>
                </a:cubicBezTo>
                <a:cubicBezTo>
                  <a:pt x="47" y="52"/>
                  <a:pt x="49" y="50"/>
                  <a:pt x="50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0"/>
                  <a:pt x="53" y="50"/>
                  <a:pt x="53" y="50"/>
                </a:cubicBezTo>
                <a:cubicBezTo>
                  <a:pt x="54" y="47"/>
                  <a:pt x="56" y="47"/>
                  <a:pt x="59" y="45"/>
                </a:cubicBezTo>
                <a:cubicBezTo>
                  <a:pt x="59" y="46"/>
                  <a:pt x="58" y="46"/>
                  <a:pt x="59" y="48"/>
                </a:cubicBezTo>
                <a:cubicBezTo>
                  <a:pt x="62" y="47"/>
                  <a:pt x="62" y="45"/>
                  <a:pt x="65" y="43"/>
                </a:cubicBezTo>
                <a:cubicBezTo>
                  <a:pt x="64" y="42"/>
                  <a:pt x="63" y="41"/>
                  <a:pt x="63" y="39"/>
                </a:cubicBezTo>
                <a:cubicBezTo>
                  <a:pt x="63" y="36"/>
                  <a:pt x="66" y="35"/>
                  <a:pt x="66" y="33"/>
                </a:cubicBezTo>
                <a:cubicBezTo>
                  <a:pt x="66" y="30"/>
                  <a:pt x="65" y="23"/>
                  <a:pt x="67" y="22"/>
                </a:cubicBezTo>
                <a:cubicBezTo>
                  <a:pt x="68" y="22"/>
                  <a:pt x="69" y="23"/>
                  <a:pt x="69" y="22"/>
                </a:cubicBezTo>
                <a:cubicBezTo>
                  <a:pt x="69" y="21"/>
                  <a:pt x="69" y="21"/>
                  <a:pt x="69" y="21"/>
                </a:cubicBezTo>
                <a:cubicBezTo>
                  <a:pt x="69" y="18"/>
                  <a:pt x="72" y="17"/>
                  <a:pt x="72" y="14"/>
                </a:cubicBezTo>
                <a:cubicBezTo>
                  <a:pt x="72" y="10"/>
                  <a:pt x="69" y="9"/>
                  <a:pt x="69" y="6"/>
                </a:cubicBezTo>
                <a:cubicBezTo>
                  <a:pt x="69" y="4"/>
                  <a:pt x="70" y="3"/>
                  <a:pt x="69" y="1"/>
                </a:cubicBezTo>
                <a:cubicBezTo>
                  <a:pt x="69" y="0"/>
                  <a:pt x="68" y="0"/>
                  <a:pt x="66" y="0"/>
                </a:cubicBezTo>
                <a:cubicBezTo>
                  <a:pt x="66" y="0"/>
                  <a:pt x="66" y="2"/>
                  <a:pt x="67" y="2"/>
                </a:cubicBezTo>
                <a:cubicBezTo>
                  <a:pt x="67" y="2"/>
                  <a:pt x="67" y="2"/>
                  <a:pt x="68" y="2"/>
                </a:cubicBezTo>
                <a:cubicBezTo>
                  <a:pt x="65" y="4"/>
                  <a:pt x="65" y="2"/>
                  <a:pt x="65" y="2"/>
                </a:cubicBezTo>
                <a:cubicBezTo>
                  <a:pt x="62" y="2"/>
                  <a:pt x="59" y="7"/>
                  <a:pt x="59" y="10"/>
                </a:cubicBezTo>
                <a:cubicBezTo>
                  <a:pt x="59" y="11"/>
                  <a:pt x="60" y="11"/>
                  <a:pt x="60" y="13"/>
                </a:cubicBezTo>
                <a:cubicBezTo>
                  <a:pt x="60" y="20"/>
                  <a:pt x="53" y="29"/>
                  <a:pt x="48" y="31"/>
                </a:cubicBezTo>
                <a:cubicBezTo>
                  <a:pt x="45" y="32"/>
                  <a:pt x="45" y="34"/>
                  <a:pt x="41" y="34"/>
                </a:cubicBezTo>
                <a:cubicBezTo>
                  <a:pt x="41" y="34"/>
                  <a:pt x="40" y="33"/>
                  <a:pt x="40" y="33"/>
                </a:cubicBezTo>
                <a:cubicBezTo>
                  <a:pt x="40" y="32"/>
                  <a:pt x="41" y="31"/>
                  <a:pt x="41" y="30"/>
                </a:cubicBezTo>
                <a:cubicBezTo>
                  <a:pt x="41" y="30"/>
                  <a:pt x="38" y="36"/>
                  <a:pt x="37" y="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0" name="Freeform 57"/>
          <p:cNvSpPr>
            <a:spLocks/>
          </p:cNvSpPr>
          <p:nvPr/>
        </p:nvSpPr>
        <p:spPr bwMode="auto">
          <a:xfrm>
            <a:off x="6866234" y="3727322"/>
            <a:ext cx="104422" cy="87226"/>
          </a:xfrm>
          <a:custGeom>
            <a:avLst/>
            <a:gdLst>
              <a:gd name="T0" fmla="*/ 0 w 36"/>
              <a:gd name="T1" fmla="*/ 23 h 30"/>
              <a:gd name="T2" fmla="*/ 1 w 36"/>
              <a:gd name="T3" fmla="*/ 26 h 30"/>
              <a:gd name="T4" fmla="*/ 1 w 36"/>
              <a:gd name="T5" fmla="*/ 30 h 30"/>
              <a:gd name="T6" fmla="*/ 1 w 36"/>
              <a:gd name="T7" fmla="*/ 30 h 30"/>
              <a:gd name="T8" fmla="*/ 7 w 36"/>
              <a:gd name="T9" fmla="*/ 27 h 30"/>
              <a:gd name="T10" fmla="*/ 3 w 36"/>
              <a:gd name="T11" fmla="*/ 24 h 30"/>
              <a:gd name="T12" fmla="*/ 9 w 36"/>
              <a:gd name="T13" fmla="*/ 23 h 30"/>
              <a:gd name="T14" fmla="*/ 11 w 36"/>
              <a:gd name="T15" fmla="*/ 21 h 30"/>
              <a:gd name="T16" fmla="*/ 21 w 36"/>
              <a:gd name="T17" fmla="*/ 26 h 30"/>
              <a:gd name="T18" fmla="*/ 29 w 36"/>
              <a:gd name="T19" fmla="*/ 18 h 30"/>
              <a:gd name="T20" fmla="*/ 36 w 36"/>
              <a:gd name="T21" fmla="*/ 16 h 30"/>
              <a:gd name="T22" fmla="*/ 33 w 36"/>
              <a:gd name="T23" fmla="*/ 13 h 30"/>
              <a:gd name="T24" fmla="*/ 35 w 36"/>
              <a:gd name="T25" fmla="*/ 10 h 30"/>
              <a:gd name="T26" fmla="*/ 30 w 36"/>
              <a:gd name="T27" fmla="*/ 11 h 30"/>
              <a:gd name="T28" fmla="*/ 12 w 36"/>
              <a:gd name="T29" fmla="*/ 0 h 30"/>
              <a:gd name="T30" fmla="*/ 11 w 36"/>
              <a:gd name="T31" fmla="*/ 2 h 30"/>
              <a:gd name="T32" fmla="*/ 12 w 36"/>
              <a:gd name="T33" fmla="*/ 5 h 30"/>
              <a:gd name="T34" fmla="*/ 6 w 36"/>
              <a:gd name="T35" fmla="*/ 17 h 30"/>
              <a:gd name="T36" fmla="*/ 5 w 36"/>
              <a:gd name="T37" fmla="*/ 17 h 30"/>
              <a:gd name="T38" fmla="*/ 5 w 36"/>
              <a:gd name="T39" fmla="*/ 16 h 30"/>
              <a:gd name="T40" fmla="*/ 5 w 36"/>
              <a:gd name="T41" fmla="*/ 17 h 30"/>
              <a:gd name="T42" fmla="*/ 4 w 36"/>
              <a:gd name="T43" fmla="*/ 17 h 30"/>
              <a:gd name="T44" fmla="*/ 5 w 36"/>
              <a:gd name="T45" fmla="*/ 17 h 30"/>
              <a:gd name="T46" fmla="*/ 5 w 36"/>
              <a:gd name="T47" fmla="*/ 18 h 30"/>
              <a:gd name="T48" fmla="*/ 0 w 36"/>
              <a:gd name="T49" fmla="*/ 23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" h="30">
                <a:moveTo>
                  <a:pt x="0" y="23"/>
                </a:moveTo>
                <a:cubicBezTo>
                  <a:pt x="0" y="24"/>
                  <a:pt x="1" y="25"/>
                  <a:pt x="1" y="26"/>
                </a:cubicBezTo>
                <a:cubicBezTo>
                  <a:pt x="1" y="26"/>
                  <a:pt x="1" y="30"/>
                  <a:pt x="1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3" y="30"/>
                  <a:pt x="5" y="29"/>
                  <a:pt x="7" y="27"/>
                </a:cubicBezTo>
                <a:cubicBezTo>
                  <a:pt x="6" y="26"/>
                  <a:pt x="3" y="26"/>
                  <a:pt x="3" y="24"/>
                </a:cubicBezTo>
                <a:cubicBezTo>
                  <a:pt x="3" y="20"/>
                  <a:pt x="6" y="23"/>
                  <a:pt x="9" y="23"/>
                </a:cubicBezTo>
                <a:cubicBezTo>
                  <a:pt x="9" y="22"/>
                  <a:pt x="10" y="21"/>
                  <a:pt x="11" y="21"/>
                </a:cubicBezTo>
                <a:cubicBezTo>
                  <a:pt x="15" y="23"/>
                  <a:pt x="17" y="24"/>
                  <a:pt x="21" y="26"/>
                </a:cubicBezTo>
                <a:cubicBezTo>
                  <a:pt x="23" y="23"/>
                  <a:pt x="24" y="18"/>
                  <a:pt x="29" y="18"/>
                </a:cubicBezTo>
                <a:cubicBezTo>
                  <a:pt x="32" y="18"/>
                  <a:pt x="34" y="17"/>
                  <a:pt x="36" y="16"/>
                </a:cubicBezTo>
                <a:cubicBezTo>
                  <a:pt x="35" y="16"/>
                  <a:pt x="33" y="14"/>
                  <a:pt x="33" y="13"/>
                </a:cubicBezTo>
                <a:cubicBezTo>
                  <a:pt x="33" y="12"/>
                  <a:pt x="34" y="12"/>
                  <a:pt x="35" y="10"/>
                </a:cubicBezTo>
                <a:cubicBezTo>
                  <a:pt x="33" y="9"/>
                  <a:pt x="32" y="11"/>
                  <a:pt x="30" y="11"/>
                </a:cubicBezTo>
                <a:cubicBezTo>
                  <a:pt x="21" y="11"/>
                  <a:pt x="18" y="4"/>
                  <a:pt x="12" y="0"/>
                </a:cubicBezTo>
                <a:cubicBezTo>
                  <a:pt x="12" y="0"/>
                  <a:pt x="11" y="1"/>
                  <a:pt x="11" y="2"/>
                </a:cubicBezTo>
                <a:cubicBezTo>
                  <a:pt x="11" y="3"/>
                  <a:pt x="12" y="4"/>
                  <a:pt x="12" y="5"/>
                </a:cubicBezTo>
                <a:cubicBezTo>
                  <a:pt x="12" y="8"/>
                  <a:pt x="10" y="17"/>
                  <a:pt x="6" y="17"/>
                </a:cubicBezTo>
                <a:cubicBezTo>
                  <a:pt x="6" y="17"/>
                  <a:pt x="6" y="17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4" y="17"/>
                  <a:pt x="4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1" y="19"/>
                  <a:pt x="0" y="21"/>
                  <a:pt x="0" y="2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1" name="Freeform 58"/>
          <p:cNvSpPr>
            <a:spLocks/>
          </p:cNvSpPr>
          <p:nvPr/>
        </p:nvSpPr>
        <p:spPr bwMode="auto">
          <a:xfrm>
            <a:off x="6968199" y="3750664"/>
            <a:ext cx="17199" cy="14742"/>
          </a:xfrm>
          <a:custGeom>
            <a:avLst/>
            <a:gdLst>
              <a:gd name="T0" fmla="*/ 1 w 6"/>
              <a:gd name="T1" fmla="*/ 3 h 5"/>
              <a:gd name="T2" fmla="*/ 1 w 6"/>
              <a:gd name="T3" fmla="*/ 5 h 5"/>
              <a:gd name="T4" fmla="*/ 6 w 6"/>
              <a:gd name="T5" fmla="*/ 0 h 5"/>
              <a:gd name="T6" fmla="*/ 6 w 6"/>
              <a:gd name="T7" fmla="*/ 0 h 5"/>
              <a:gd name="T8" fmla="*/ 1 w 6"/>
              <a:gd name="T9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5">
                <a:moveTo>
                  <a:pt x="1" y="3"/>
                </a:moveTo>
                <a:cubicBezTo>
                  <a:pt x="0" y="4"/>
                  <a:pt x="0" y="5"/>
                  <a:pt x="1" y="5"/>
                </a:cubicBezTo>
                <a:cubicBezTo>
                  <a:pt x="3" y="5"/>
                  <a:pt x="5" y="1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0"/>
                  <a:pt x="2" y="2"/>
                  <a:pt x="1" y="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2" name="Freeform 59"/>
          <p:cNvSpPr>
            <a:spLocks/>
          </p:cNvSpPr>
          <p:nvPr/>
        </p:nvSpPr>
        <p:spPr bwMode="auto">
          <a:xfrm>
            <a:off x="6982941" y="3748207"/>
            <a:ext cx="2457" cy="2457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1 w 1"/>
              <a:gd name="T5" fmla="*/ 0 h 1"/>
              <a:gd name="T6" fmla="*/ 0 w 1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3" name="Freeform 60"/>
          <p:cNvSpPr>
            <a:spLocks/>
          </p:cNvSpPr>
          <p:nvPr/>
        </p:nvSpPr>
        <p:spPr bwMode="auto">
          <a:xfrm>
            <a:off x="7008739" y="3724866"/>
            <a:ext cx="23341" cy="17199"/>
          </a:xfrm>
          <a:custGeom>
            <a:avLst/>
            <a:gdLst>
              <a:gd name="T0" fmla="*/ 5 w 8"/>
              <a:gd name="T1" fmla="*/ 0 h 6"/>
              <a:gd name="T2" fmla="*/ 0 w 8"/>
              <a:gd name="T3" fmla="*/ 5 h 6"/>
              <a:gd name="T4" fmla="*/ 0 w 8"/>
              <a:gd name="T5" fmla="*/ 6 h 6"/>
              <a:gd name="T6" fmla="*/ 8 w 8"/>
              <a:gd name="T7" fmla="*/ 2 h 6"/>
              <a:gd name="T8" fmla="*/ 8 w 8"/>
              <a:gd name="T9" fmla="*/ 0 h 6"/>
              <a:gd name="T10" fmla="*/ 5 w 8"/>
              <a:gd name="T11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6">
                <a:moveTo>
                  <a:pt x="5" y="0"/>
                </a:moveTo>
                <a:cubicBezTo>
                  <a:pt x="2" y="0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4" y="6"/>
                  <a:pt x="4" y="2"/>
                  <a:pt x="8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6" y="0"/>
                  <a:pt x="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4" name="Freeform 61"/>
          <p:cNvSpPr>
            <a:spLocks/>
          </p:cNvSpPr>
          <p:nvPr/>
        </p:nvSpPr>
        <p:spPr bwMode="auto">
          <a:xfrm>
            <a:off x="7049280" y="3703980"/>
            <a:ext cx="11057" cy="14742"/>
          </a:xfrm>
          <a:custGeom>
            <a:avLst/>
            <a:gdLst>
              <a:gd name="T0" fmla="*/ 1 w 4"/>
              <a:gd name="T1" fmla="*/ 5 h 5"/>
              <a:gd name="T2" fmla="*/ 4 w 4"/>
              <a:gd name="T3" fmla="*/ 0 h 5"/>
              <a:gd name="T4" fmla="*/ 1 w 4"/>
              <a:gd name="T5" fmla="*/ 2 h 5"/>
              <a:gd name="T6" fmla="*/ 1 w 4"/>
              <a:gd name="T7" fmla="*/ 4 h 5"/>
              <a:gd name="T8" fmla="*/ 1 w 4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5">
                <a:moveTo>
                  <a:pt x="1" y="5"/>
                </a:moveTo>
                <a:cubicBezTo>
                  <a:pt x="2" y="5"/>
                  <a:pt x="4" y="2"/>
                  <a:pt x="4" y="0"/>
                </a:cubicBezTo>
                <a:cubicBezTo>
                  <a:pt x="4" y="0"/>
                  <a:pt x="1" y="0"/>
                  <a:pt x="1" y="2"/>
                </a:cubicBezTo>
                <a:cubicBezTo>
                  <a:pt x="1" y="3"/>
                  <a:pt x="1" y="4"/>
                  <a:pt x="1" y="4"/>
                </a:cubicBezTo>
                <a:cubicBezTo>
                  <a:pt x="0" y="4"/>
                  <a:pt x="0" y="5"/>
                  <a:pt x="1" y="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5" name="Freeform 62"/>
          <p:cNvSpPr>
            <a:spLocks/>
          </p:cNvSpPr>
          <p:nvPr/>
        </p:nvSpPr>
        <p:spPr bwMode="auto">
          <a:xfrm>
            <a:off x="6895718" y="3501274"/>
            <a:ext cx="55283" cy="208849"/>
          </a:xfrm>
          <a:custGeom>
            <a:avLst/>
            <a:gdLst>
              <a:gd name="T0" fmla="*/ 10 w 19"/>
              <a:gd name="T1" fmla="*/ 11 h 72"/>
              <a:gd name="T2" fmla="*/ 8 w 19"/>
              <a:gd name="T3" fmla="*/ 0 h 72"/>
              <a:gd name="T4" fmla="*/ 7 w 19"/>
              <a:gd name="T5" fmla="*/ 0 h 72"/>
              <a:gd name="T6" fmla="*/ 7 w 19"/>
              <a:gd name="T7" fmla="*/ 6 h 72"/>
              <a:gd name="T8" fmla="*/ 6 w 19"/>
              <a:gd name="T9" fmla="*/ 9 h 72"/>
              <a:gd name="T10" fmla="*/ 0 w 19"/>
              <a:gd name="T11" fmla="*/ 21 h 72"/>
              <a:gd name="T12" fmla="*/ 3 w 19"/>
              <a:gd name="T13" fmla="*/ 29 h 72"/>
              <a:gd name="T14" fmla="*/ 3 w 19"/>
              <a:gd name="T15" fmla="*/ 42 h 72"/>
              <a:gd name="T16" fmla="*/ 2 w 19"/>
              <a:gd name="T17" fmla="*/ 49 h 72"/>
              <a:gd name="T18" fmla="*/ 4 w 19"/>
              <a:gd name="T19" fmla="*/ 56 h 72"/>
              <a:gd name="T20" fmla="*/ 3 w 19"/>
              <a:gd name="T21" fmla="*/ 66 h 72"/>
              <a:gd name="T22" fmla="*/ 3 w 19"/>
              <a:gd name="T23" fmla="*/ 72 h 72"/>
              <a:gd name="T24" fmla="*/ 9 w 19"/>
              <a:gd name="T25" fmla="*/ 68 h 72"/>
              <a:gd name="T26" fmla="*/ 11 w 19"/>
              <a:gd name="T27" fmla="*/ 68 h 72"/>
              <a:gd name="T28" fmla="*/ 13 w 19"/>
              <a:gd name="T29" fmla="*/ 70 h 72"/>
              <a:gd name="T30" fmla="*/ 14 w 19"/>
              <a:gd name="T31" fmla="*/ 70 h 72"/>
              <a:gd name="T32" fmla="*/ 7 w 19"/>
              <a:gd name="T33" fmla="*/ 58 h 72"/>
              <a:gd name="T34" fmla="*/ 14 w 19"/>
              <a:gd name="T35" fmla="*/ 45 h 72"/>
              <a:gd name="T36" fmla="*/ 19 w 19"/>
              <a:gd name="T37" fmla="*/ 48 h 72"/>
              <a:gd name="T38" fmla="*/ 13 w 19"/>
              <a:gd name="T39" fmla="*/ 32 h 72"/>
              <a:gd name="T40" fmla="*/ 11 w 19"/>
              <a:gd name="T41" fmla="*/ 26 h 72"/>
              <a:gd name="T42" fmla="*/ 11 w 19"/>
              <a:gd name="T43" fmla="*/ 20 h 72"/>
              <a:gd name="T44" fmla="*/ 10 w 19"/>
              <a:gd name="T45" fmla="*/ 1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" h="72">
                <a:moveTo>
                  <a:pt x="10" y="11"/>
                </a:moveTo>
                <a:cubicBezTo>
                  <a:pt x="9" y="8"/>
                  <a:pt x="8" y="4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4"/>
                  <a:pt x="7" y="4"/>
                  <a:pt x="7" y="6"/>
                </a:cubicBezTo>
                <a:cubicBezTo>
                  <a:pt x="7" y="7"/>
                  <a:pt x="6" y="8"/>
                  <a:pt x="6" y="9"/>
                </a:cubicBezTo>
                <a:cubicBezTo>
                  <a:pt x="2" y="10"/>
                  <a:pt x="0" y="16"/>
                  <a:pt x="0" y="21"/>
                </a:cubicBezTo>
                <a:cubicBezTo>
                  <a:pt x="0" y="24"/>
                  <a:pt x="3" y="25"/>
                  <a:pt x="3" y="29"/>
                </a:cubicBezTo>
                <a:cubicBezTo>
                  <a:pt x="3" y="34"/>
                  <a:pt x="3" y="36"/>
                  <a:pt x="3" y="42"/>
                </a:cubicBezTo>
                <a:cubicBezTo>
                  <a:pt x="3" y="45"/>
                  <a:pt x="2" y="46"/>
                  <a:pt x="2" y="49"/>
                </a:cubicBezTo>
                <a:cubicBezTo>
                  <a:pt x="2" y="52"/>
                  <a:pt x="4" y="52"/>
                  <a:pt x="4" y="56"/>
                </a:cubicBezTo>
                <a:cubicBezTo>
                  <a:pt x="4" y="59"/>
                  <a:pt x="3" y="62"/>
                  <a:pt x="3" y="66"/>
                </a:cubicBezTo>
                <a:cubicBezTo>
                  <a:pt x="3" y="67"/>
                  <a:pt x="3" y="72"/>
                  <a:pt x="3" y="72"/>
                </a:cubicBezTo>
                <a:cubicBezTo>
                  <a:pt x="7" y="72"/>
                  <a:pt x="6" y="68"/>
                  <a:pt x="9" y="68"/>
                </a:cubicBezTo>
                <a:cubicBezTo>
                  <a:pt x="9" y="68"/>
                  <a:pt x="10" y="68"/>
                  <a:pt x="11" y="68"/>
                </a:cubicBezTo>
                <a:cubicBezTo>
                  <a:pt x="11" y="68"/>
                  <a:pt x="12" y="70"/>
                  <a:pt x="13" y="70"/>
                </a:cubicBezTo>
                <a:cubicBezTo>
                  <a:pt x="13" y="70"/>
                  <a:pt x="14" y="70"/>
                  <a:pt x="14" y="70"/>
                </a:cubicBezTo>
                <a:cubicBezTo>
                  <a:pt x="12" y="66"/>
                  <a:pt x="7" y="63"/>
                  <a:pt x="7" y="58"/>
                </a:cubicBezTo>
                <a:cubicBezTo>
                  <a:pt x="7" y="52"/>
                  <a:pt x="8" y="45"/>
                  <a:pt x="14" y="45"/>
                </a:cubicBezTo>
                <a:cubicBezTo>
                  <a:pt x="16" y="45"/>
                  <a:pt x="18" y="46"/>
                  <a:pt x="19" y="48"/>
                </a:cubicBezTo>
                <a:cubicBezTo>
                  <a:pt x="18" y="42"/>
                  <a:pt x="14" y="38"/>
                  <a:pt x="13" y="32"/>
                </a:cubicBezTo>
                <a:cubicBezTo>
                  <a:pt x="12" y="31"/>
                  <a:pt x="11" y="28"/>
                  <a:pt x="11" y="26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17"/>
                  <a:pt x="11" y="14"/>
                  <a:pt x="10" y="1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6" name="Freeform 63"/>
          <p:cNvSpPr>
            <a:spLocks/>
          </p:cNvSpPr>
          <p:nvPr/>
        </p:nvSpPr>
        <p:spPr bwMode="auto">
          <a:xfrm>
            <a:off x="5308500" y="3023377"/>
            <a:ext cx="2457" cy="3686"/>
          </a:xfrm>
          <a:custGeom>
            <a:avLst/>
            <a:gdLst>
              <a:gd name="T0" fmla="*/ 0 w 1"/>
              <a:gd name="T1" fmla="*/ 0 h 1"/>
              <a:gd name="T2" fmla="*/ 1 w 1"/>
              <a:gd name="T3" fmla="*/ 1 h 1"/>
              <a:gd name="T4" fmla="*/ 0 w 1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">
                <a:moveTo>
                  <a:pt x="0" y="0"/>
                </a:moveTo>
                <a:cubicBezTo>
                  <a:pt x="1" y="1"/>
                  <a:pt x="1" y="1"/>
                  <a:pt x="1" y="1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7" name="Freeform 64"/>
          <p:cNvSpPr>
            <a:spLocks/>
          </p:cNvSpPr>
          <p:nvPr/>
        </p:nvSpPr>
        <p:spPr bwMode="auto">
          <a:xfrm>
            <a:off x="5310957" y="3027063"/>
            <a:ext cx="3686" cy="2457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0 w 1"/>
              <a:gd name="T5" fmla="*/ 0 h 1"/>
              <a:gd name="T6" fmla="*/ 1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1"/>
                  <a:pt x="1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8" name="Freeform 65"/>
          <p:cNvSpPr>
            <a:spLocks/>
          </p:cNvSpPr>
          <p:nvPr/>
        </p:nvSpPr>
        <p:spPr bwMode="auto">
          <a:xfrm>
            <a:off x="5201621" y="2787501"/>
            <a:ext cx="328009" cy="248162"/>
          </a:xfrm>
          <a:custGeom>
            <a:avLst/>
            <a:gdLst>
              <a:gd name="T0" fmla="*/ 4 w 113"/>
              <a:gd name="T1" fmla="*/ 74 h 85"/>
              <a:gd name="T2" fmla="*/ 11 w 113"/>
              <a:gd name="T3" fmla="*/ 74 h 85"/>
              <a:gd name="T4" fmla="*/ 14 w 113"/>
              <a:gd name="T5" fmla="*/ 82 h 85"/>
              <a:gd name="T6" fmla="*/ 20 w 113"/>
              <a:gd name="T7" fmla="*/ 83 h 85"/>
              <a:gd name="T8" fmla="*/ 22 w 113"/>
              <a:gd name="T9" fmla="*/ 85 h 85"/>
              <a:gd name="T10" fmla="*/ 39 w 113"/>
              <a:gd name="T11" fmla="*/ 85 h 85"/>
              <a:gd name="T12" fmla="*/ 38 w 113"/>
              <a:gd name="T13" fmla="*/ 83 h 85"/>
              <a:gd name="T14" fmla="*/ 26 w 113"/>
              <a:gd name="T15" fmla="*/ 68 h 85"/>
              <a:gd name="T16" fmla="*/ 53 w 113"/>
              <a:gd name="T17" fmla="*/ 35 h 85"/>
              <a:gd name="T18" fmla="*/ 64 w 113"/>
              <a:gd name="T19" fmla="*/ 29 h 85"/>
              <a:gd name="T20" fmla="*/ 69 w 113"/>
              <a:gd name="T21" fmla="*/ 23 h 85"/>
              <a:gd name="T22" fmla="*/ 90 w 113"/>
              <a:gd name="T23" fmla="*/ 18 h 85"/>
              <a:gd name="T24" fmla="*/ 113 w 113"/>
              <a:gd name="T25" fmla="*/ 6 h 85"/>
              <a:gd name="T26" fmla="*/ 104 w 113"/>
              <a:gd name="T27" fmla="*/ 0 h 85"/>
              <a:gd name="T28" fmla="*/ 70 w 113"/>
              <a:gd name="T29" fmla="*/ 13 h 85"/>
              <a:gd name="T30" fmla="*/ 63 w 113"/>
              <a:gd name="T31" fmla="*/ 10 h 85"/>
              <a:gd name="T32" fmla="*/ 56 w 113"/>
              <a:gd name="T33" fmla="*/ 13 h 85"/>
              <a:gd name="T34" fmla="*/ 36 w 113"/>
              <a:gd name="T35" fmla="*/ 24 h 85"/>
              <a:gd name="T36" fmla="*/ 27 w 113"/>
              <a:gd name="T37" fmla="*/ 26 h 85"/>
              <a:gd name="T38" fmla="*/ 24 w 113"/>
              <a:gd name="T39" fmla="*/ 28 h 85"/>
              <a:gd name="T40" fmla="*/ 26 w 113"/>
              <a:gd name="T41" fmla="*/ 32 h 85"/>
              <a:gd name="T42" fmla="*/ 14 w 113"/>
              <a:gd name="T43" fmla="*/ 46 h 85"/>
              <a:gd name="T44" fmla="*/ 17 w 113"/>
              <a:gd name="T45" fmla="*/ 50 h 85"/>
              <a:gd name="T46" fmla="*/ 6 w 113"/>
              <a:gd name="T47" fmla="*/ 57 h 85"/>
              <a:gd name="T48" fmla="*/ 6 w 113"/>
              <a:gd name="T49" fmla="*/ 60 h 85"/>
              <a:gd name="T50" fmla="*/ 0 w 113"/>
              <a:gd name="T51" fmla="*/ 69 h 85"/>
              <a:gd name="T52" fmla="*/ 4 w 113"/>
              <a:gd name="T53" fmla="*/ 74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3" h="85">
                <a:moveTo>
                  <a:pt x="4" y="74"/>
                </a:moveTo>
                <a:cubicBezTo>
                  <a:pt x="4" y="74"/>
                  <a:pt x="10" y="74"/>
                  <a:pt x="11" y="74"/>
                </a:cubicBezTo>
                <a:cubicBezTo>
                  <a:pt x="15" y="75"/>
                  <a:pt x="13" y="79"/>
                  <a:pt x="14" y="82"/>
                </a:cubicBezTo>
                <a:cubicBezTo>
                  <a:pt x="15" y="83"/>
                  <a:pt x="18" y="83"/>
                  <a:pt x="20" y="83"/>
                </a:cubicBezTo>
                <a:cubicBezTo>
                  <a:pt x="21" y="83"/>
                  <a:pt x="21" y="85"/>
                  <a:pt x="22" y="85"/>
                </a:cubicBezTo>
                <a:cubicBezTo>
                  <a:pt x="39" y="85"/>
                  <a:pt x="39" y="85"/>
                  <a:pt x="39" y="85"/>
                </a:cubicBezTo>
                <a:cubicBezTo>
                  <a:pt x="39" y="81"/>
                  <a:pt x="39" y="83"/>
                  <a:pt x="38" y="83"/>
                </a:cubicBezTo>
                <a:cubicBezTo>
                  <a:pt x="33" y="79"/>
                  <a:pt x="26" y="76"/>
                  <a:pt x="26" y="68"/>
                </a:cubicBezTo>
                <a:cubicBezTo>
                  <a:pt x="26" y="53"/>
                  <a:pt x="42" y="38"/>
                  <a:pt x="53" y="35"/>
                </a:cubicBezTo>
                <a:cubicBezTo>
                  <a:pt x="57" y="34"/>
                  <a:pt x="58" y="29"/>
                  <a:pt x="64" y="29"/>
                </a:cubicBezTo>
                <a:cubicBezTo>
                  <a:pt x="67" y="29"/>
                  <a:pt x="68" y="24"/>
                  <a:pt x="69" y="23"/>
                </a:cubicBezTo>
                <a:cubicBezTo>
                  <a:pt x="77" y="20"/>
                  <a:pt x="82" y="21"/>
                  <a:pt x="90" y="18"/>
                </a:cubicBezTo>
                <a:cubicBezTo>
                  <a:pt x="96" y="15"/>
                  <a:pt x="113" y="14"/>
                  <a:pt x="113" y="6"/>
                </a:cubicBezTo>
                <a:cubicBezTo>
                  <a:pt x="113" y="3"/>
                  <a:pt x="107" y="0"/>
                  <a:pt x="104" y="0"/>
                </a:cubicBezTo>
                <a:cubicBezTo>
                  <a:pt x="93" y="0"/>
                  <a:pt x="82" y="13"/>
                  <a:pt x="70" y="13"/>
                </a:cubicBezTo>
                <a:cubicBezTo>
                  <a:pt x="68" y="13"/>
                  <a:pt x="66" y="10"/>
                  <a:pt x="63" y="10"/>
                </a:cubicBezTo>
                <a:cubicBezTo>
                  <a:pt x="59" y="10"/>
                  <a:pt x="59" y="13"/>
                  <a:pt x="56" y="13"/>
                </a:cubicBezTo>
                <a:cubicBezTo>
                  <a:pt x="48" y="13"/>
                  <a:pt x="41" y="24"/>
                  <a:pt x="36" y="24"/>
                </a:cubicBezTo>
                <a:cubicBezTo>
                  <a:pt x="32" y="24"/>
                  <a:pt x="30" y="26"/>
                  <a:pt x="27" y="26"/>
                </a:cubicBezTo>
                <a:cubicBezTo>
                  <a:pt x="25" y="26"/>
                  <a:pt x="24" y="27"/>
                  <a:pt x="24" y="28"/>
                </a:cubicBezTo>
                <a:cubicBezTo>
                  <a:pt x="24" y="29"/>
                  <a:pt x="26" y="30"/>
                  <a:pt x="26" y="32"/>
                </a:cubicBezTo>
                <a:cubicBezTo>
                  <a:pt x="26" y="38"/>
                  <a:pt x="14" y="42"/>
                  <a:pt x="14" y="46"/>
                </a:cubicBezTo>
                <a:cubicBezTo>
                  <a:pt x="14" y="47"/>
                  <a:pt x="17" y="48"/>
                  <a:pt x="17" y="50"/>
                </a:cubicBezTo>
                <a:cubicBezTo>
                  <a:pt x="14" y="51"/>
                  <a:pt x="6" y="53"/>
                  <a:pt x="6" y="57"/>
                </a:cubicBezTo>
                <a:cubicBezTo>
                  <a:pt x="6" y="59"/>
                  <a:pt x="6" y="60"/>
                  <a:pt x="6" y="60"/>
                </a:cubicBezTo>
                <a:cubicBezTo>
                  <a:pt x="6" y="64"/>
                  <a:pt x="0" y="64"/>
                  <a:pt x="0" y="69"/>
                </a:cubicBezTo>
                <a:cubicBezTo>
                  <a:pt x="0" y="72"/>
                  <a:pt x="4" y="74"/>
                  <a:pt x="4" y="7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9" name="Freeform 66"/>
          <p:cNvSpPr>
            <a:spLocks noEditPoints="1"/>
          </p:cNvSpPr>
          <p:nvPr/>
        </p:nvSpPr>
        <p:spPr bwMode="auto">
          <a:xfrm>
            <a:off x="3919070" y="2765387"/>
            <a:ext cx="3883278" cy="2577445"/>
          </a:xfrm>
          <a:custGeom>
            <a:avLst/>
            <a:gdLst>
              <a:gd name="T0" fmla="*/ 975 w 1336"/>
              <a:gd name="T1" fmla="*/ 81 h 886"/>
              <a:gd name="T2" fmla="*/ 782 w 1336"/>
              <a:gd name="T3" fmla="*/ 0 h 886"/>
              <a:gd name="T4" fmla="*/ 587 w 1336"/>
              <a:gd name="T5" fmla="*/ 119 h 886"/>
              <a:gd name="T6" fmla="*/ 391 w 1336"/>
              <a:gd name="T7" fmla="*/ 128 h 886"/>
              <a:gd name="T8" fmla="*/ 294 w 1336"/>
              <a:gd name="T9" fmla="*/ 97 h 886"/>
              <a:gd name="T10" fmla="*/ 254 w 1336"/>
              <a:gd name="T11" fmla="*/ 90 h 886"/>
              <a:gd name="T12" fmla="*/ 220 w 1336"/>
              <a:gd name="T13" fmla="*/ 114 h 886"/>
              <a:gd name="T14" fmla="*/ 191 w 1336"/>
              <a:gd name="T15" fmla="*/ 142 h 886"/>
              <a:gd name="T16" fmla="*/ 146 w 1336"/>
              <a:gd name="T17" fmla="*/ 215 h 886"/>
              <a:gd name="T18" fmla="*/ 219 w 1336"/>
              <a:gd name="T19" fmla="*/ 230 h 886"/>
              <a:gd name="T20" fmla="*/ 261 w 1336"/>
              <a:gd name="T21" fmla="*/ 145 h 886"/>
              <a:gd name="T22" fmla="*/ 297 w 1336"/>
              <a:gd name="T23" fmla="*/ 203 h 886"/>
              <a:gd name="T24" fmla="*/ 214 w 1336"/>
              <a:gd name="T25" fmla="*/ 256 h 886"/>
              <a:gd name="T26" fmla="*/ 179 w 1336"/>
              <a:gd name="T27" fmla="*/ 239 h 886"/>
              <a:gd name="T28" fmla="*/ 153 w 1336"/>
              <a:gd name="T29" fmla="*/ 265 h 886"/>
              <a:gd name="T30" fmla="*/ 103 w 1336"/>
              <a:gd name="T31" fmla="*/ 304 h 886"/>
              <a:gd name="T32" fmla="*/ 105 w 1336"/>
              <a:gd name="T33" fmla="*/ 332 h 886"/>
              <a:gd name="T34" fmla="*/ 53 w 1336"/>
              <a:gd name="T35" fmla="*/ 379 h 886"/>
              <a:gd name="T36" fmla="*/ 112 w 1336"/>
              <a:gd name="T37" fmla="*/ 384 h 886"/>
              <a:gd name="T38" fmla="*/ 200 w 1336"/>
              <a:gd name="T39" fmla="*/ 367 h 886"/>
              <a:gd name="T40" fmla="*/ 219 w 1336"/>
              <a:gd name="T41" fmla="*/ 366 h 886"/>
              <a:gd name="T42" fmla="*/ 206 w 1336"/>
              <a:gd name="T43" fmla="*/ 337 h 886"/>
              <a:gd name="T44" fmla="*/ 255 w 1336"/>
              <a:gd name="T45" fmla="*/ 401 h 886"/>
              <a:gd name="T46" fmla="*/ 255 w 1336"/>
              <a:gd name="T47" fmla="*/ 374 h 886"/>
              <a:gd name="T48" fmla="*/ 295 w 1336"/>
              <a:gd name="T49" fmla="*/ 340 h 886"/>
              <a:gd name="T50" fmla="*/ 346 w 1336"/>
              <a:gd name="T51" fmla="*/ 333 h 886"/>
              <a:gd name="T52" fmla="*/ 278 w 1336"/>
              <a:gd name="T53" fmla="*/ 377 h 886"/>
              <a:gd name="T54" fmla="*/ 333 w 1336"/>
              <a:gd name="T55" fmla="*/ 399 h 886"/>
              <a:gd name="T56" fmla="*/ 324 w 1336"/>
              <a:gd name="T57" fmla="*/ 441 h 886"/>
              <a:gd name="T58" fmla="*/ 197 w 1336"/>
              <a:gd name="T59" fmla="*/ 425 h 886"/>
              <a:gd name="T60" fmla="*/ 140 w 1336"/>
              <a:gd name="T61" fmla="*/ 397 h 886"/>
              <a:gd name="T62" fmla="*/ 5 w 1336"/>
              <a:gd name="T63" fmla="*/ 507 h 886"/>
              <a:gd name="T64" fmla="*/ 84 w 1336"/>
              <a:gd name="T65" fmla="*/ 617 h 886"/>
              <a:gd name="T66" fmla="*/ 191 w 1336"/>
              <a:gd name="T67" fmla="*/ 694 h 886"/>
              <a:gd name="T68" fmla="*/ 232 w 1336"/>
              <a:gd name="T69" fmla="*/ 881 h 886"/>
              <a:gd name="T70" fmla="*/ 337 w 1336"/>
              <a:gd name="T71" fmla="*/ 812 h 886"/>
              <a:gd name="T72" fmla="*/ 369 w 1336"/>
              <a:gd name="T73" fmla="*/ 672 h 886"/>
              <a:gd name="T74" fmla="*/ 365 w 1336"/>
              <a:gd name="T75" fmla="*/ 547 h 886"/>
              <a:gd name="T76" fmla="*/ 345 w 1336"/>
              <a:gd name="T77" fmla="*/ 476 h 886"/>
              <a:gd name="T78" fmla="*/ 389 w 1336"/>
              <a:gd name="T79" fmla="*/ 564 h 886"/>
              <a:gd name="T80" fmla="*/ 482 w 1336"/>
              <a:gd name="T81" fmla="*/ 518 h 886"/>
              <a:gd name="T82" fmla="*/ 440 w 1336"/>
              <a:gd name="T83" fmla="*/ 475 h 886"/>
              <a:gd name="T84" fmla="*/ 473 w 1336"/>
              <a:gd name="T85" fmla="*/ 469 h 886"/>
              <a:gd name="T86" fmla="*/ 557 w 1336"/>
              <a:gd name="T87" fmla="*/ 497 h 886"/>
              <a:gd name="T88" fmla="*/ 577 w 1336"/>
              <a:gd name="T89" fmla="*/ 524 h 886"/>
              <a:gd name="T90" fmla="*/ 621 w 1336"/>
              <a:gd name="T91" fmla="*/ 581 h 886"/>
              <a:gd name="T92" fmla="*/ 676 w 1336"/>
              <a:gd name="T93" fmla="*/ 503 h 886"/>
              <a:gd name="T94" fmla="*/ 736 w 1336"/>
              <a:gd name="T95" fmla="*/ 539 h 886"/>
              <a:gd name="T96" fmla="*/ 758 w 1336"/>
              <a:gd name="T97" fmla="*/ 620 h 886"/>
              <a:gd name="T98" fmla="*/ 748 w 1336"/>
              <a:gd name="T99" fmla="*/ 582 h 886"/>
              <a:gd name="T100" fmla="*/ 789 w 1336"/>
              <a:gd name="T101" fmla="*/ 592 h 886"/>
              <a:gd name="T102" fmla="*/ 819 w 1336"/>
              <a:gd name="T103" fmla="*/ 513 h 886"/>
              <a:gd name="T104" fmla="*/ 889 w 1336"/>
              <a:gd name="T105" fmla="*/ 426 h 886"/>
              <a:gd name="T106" fmla="*/ 878 w 1336"/>
              <a:gd name="T107" fmla="*/ 394 h 886"/>
              <a:gd name="T108" fmla="*/ 916 w 1336"/>
              <a:gd name="T109" fmla="*/ 387 h 886"/>
              <a:gd name="T110" fmla="*/ 928 w 1336"/>
              <a:gd name="T111" fmla="*/ 417 h 886"/>
              <a:gd name="T112" fmla="*/ 1016 w 1336"/>
              <a:gd name="T113" fmla="*/ 301 h 886"/>
              <a:gd name="T114" fmla="*/ 1145 w 1336"/>
              <a:gd name="T115" fmla="*/ 186 h 886"/>
              <a:gd name="T116" fmla="*/ 1200 w 1336"/>
              <a:gd name="T117" fmla="*/ 204 h 886"/>
              <a:gd name="T118" fmla="*/ 335 w 1336"/>
              <a:gd name="T119" fmla="*/ 450 h 886"/>
              <a:gd name="T120" fmla="*/ 459 w 1336"/>
              <a:gd name="T121" fmla="*/ 398 h 886"/>
              <a:gd name="T122" fmla="*/ 417 w 1336"/>
              <a:gd name="T123" fmla="*/ 326 h 886"/>
              <a:gd name="T124" fmla="*/ 513 w 1336"/>
              <a:gd name="T125" fmla="*/ 409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36" h="886">
                <a:moveTo>
                  <a:pt x="1289" y="117"/>
                </a:moveTo>
                <a:cubicBezTo>
                  <a:pt x="1271" y="107"/>
                  <a:pt x="1247" y="95"/>
                  <a:pt x="1221" y="95"/>
                </a:cubicBezTo>
                <a:cubicBezTo>
                  <a:pt x="1214" y="95"/>
                  <a:pt x="1209" y="97"/>
                  <a:pt x="1209" y="100"/>
                </a:cubicBezTo>
                <a:cubicBezTo>
                  <a:pt x="1216" y="122"/>
                  <a:pt x="1199" y="100"/>
                  <a:pt x="1195" y="100"/>
                </a:cubicBezTo>
                <a:cubicBezTo>
                  <a:pt x="1143" y="99"/>
                  <a:pt x="1143" y="99"/>
                  <a:pt x="1143" y="99"/>
                </a:cubicBezTo>
                <a:cubicBezTo>
                  <a:pt x="1140" y="87"/>
                  <a:pt x="1132" y="83"/>
                  <a:pt x="1117" y="83"/>
                </a:cubicBezTo>
                <a:cubicBezTo>
                  <a:pt x="1108" y="83"/>
                  <a:pt x="1095" y="86"/>
                  <a:pt x="1090" y="82"/>
                </a:cubicBezTo>
                <a:cubicBezTo>
                  <a:pt x="1086" y="78"/>
                  <a:pt x="1086" y="73"/>
                  <a:pt x="1079" y="70"/>
                </a:cubicBezTo>
                <a:cubicBezTo>
                  <a:pt x="1065" y="66"/>
                  <a:pt x="1050" y="63"/>
                  <a:pt x="1033" y="63"/>
                </a:cubicBezTo>
                <a:cubicBezTo>
                  <a:pt x="1015" y="63"/>
                  <a:pt x="1012" y="73"/>
                  <a:pt x="1011" y="81"/>
                </a:cubicBezTo>
                <a:cubicBezTo>
                  <a:pt x="994" y="81"/>
                  <a:pt x="986" y="81"/>
                  <a:pt x="975" y="81"/>
                </a:cubicBezTo>
                <a:cubicBezTo>
                  <a:pt x="969" y="81"/>
                  <a:pt x="968" y="76"/>
                  <a:pt x="960" y="75"/>
                </a:cubicBezTo>
                <a:cubicBezTo>
                  <a:pt x="959" y="78"/>
                  <a:pt x="958" y="85"/>
                  <a:pt x="954" y="85"/>
                </a:cubicBezTo>
                <a:cubicBezTo>
                  <a:pt x="945" y="85"/>
                  <a:pt x="941" y="73"/>
                  <a:pt x="941" y="67"/>
                </a:cubicBezTo>
                <a:cubicBezTo>
                  <a:pt x="941" y="66"/>
                  <a:pt x="959" y="55"/>
                  <a:pt x="913" y="51"/>
                </a:cubicBezTo>
                <a:cubicBezTo>
                  <a:pt x="907" y="51"/>
                  <a:pt x="903" y="53"/>
                  <a:pt x="903" y="61"/>
                </a:cubicBezTo>
                <a:cubicBezTo>
                  <a:pt x="879" y="61"/>
                  <a:pt x="879" y="61"/>
                  <a:pt x="879" y="61"/>
                </a:cubicBezTo>
                <a:cubicBezTo>
                  <a:pt x="871" y="57"/>
                  <a:pt x="832" y="54"/>
                  <a:pt x="827" y="45"/>
                </a:cubicBezTo>
                <a:cubicBezTo>
                  <a:pt x="797" y="70"/>
                  <a:pt x="804" y="54"/>
                  <a:pt x="804" y="54"/>
                </a:cubicBezTo>
                <a:cubicBezTo>
                  <a:pt x="811" y="45"/>
                  <a:pt x="879" y="25"/>
                  <a:pt x="823" y="13"/>
                </a:cubicBezTo>
                <a:cubicBezTo>
                  <a:pt x="799" y="13"/>
                  <a:pt x="799" y="13"/>
                  <a:pt x="799" y="13"/>
                </a:cubicBezTo>
                <a:cubicBezTo>
                  <a:pt x="797" y="5"/>
                  <a:pt x="792" y="0"/>
                  <a:pt x="782" y="0"/>
                </a:cubicBezTo>
                <a:cubicBezTo>
                  <a:pt x="770" y="0"/>
                  <a:pt x="766" y="9"/>
                  <a:pt x="760" y="14"/>
                </a:cubicBezTo>
                <a:cubicBezTo>
                  <a:pt x="755" y="17"/>
                  <a:pt x="726" y="29"/>
                  <a:pt x="728" y="18"/>
                </a:cubicBezTo>
                <a:cubicBezTo>
                  <a:pt x="721" y="21"/>
                  <a:pt x="689" y="23"/>
                  <a:pt x="672" y="38"/>
                </a:cubicBezTo>
                <a:cubicBezTo>
                  <a:pt x="669" y="41"/>
                  <a:pt x="668" y="50"/>
                  <a:pt x="662" y="50"/>
                </a:cubicBezTo>
                <a:cubicBezTo>
                  <a:pt x="655" y="50"/>
                  <a:pt x="627" y="47"/>
                  <a:pt x="627" y="60"/>
                </a:cubicBezTo>
                <a:cubicBezTo>
                  <a:pt x="627" y="63"/>
                  <a:pt x="629" y="66"/>
                  <a:pt x="630" y="69"/>
                </a:cubicBezTo>
                <a:cubicBezTo>
                  <a:pt x="625" y="73"/>
                  <a:pt x="623" y="69"/>
                  <a:pt x="608" y="69"/>
                </a:cubicBezTo>
                <a:cubicBezTo>
                  <a:pt x="594" y="87"/>
                  <a:pt x="595" y="67"/>
                  <a:pt x="592" y="63"/>
                </a:cubicBezTo>
                <a:cubicBezTo>
                  <a:pt x="591" y="70"/>
                  <a:pt x="586" y="73"/>
                  <a:pt x="580" y="76"/>
                </a:cubicBezTo>
                <a:cubicBezTo>
                  <a:pt x="582" y="83"/>
                  <a:pt x="592" y="89"/>
                  <a:pt x="585" y="97"/>
                </a:cubicBezTo>
                <a:cubicBezTo>
                  <a:pt x="580" y="102"/>
                  <a:pt x="594" y="119"/>
                  <a:pt x="587" y="119"/>
                </a:cubicBezTo>
                <a:cubicBezTo>
                  <a:pt x="577" y="119"/>
                  <a:pt x="575" y="84"/>
                  <a:pt x="575" y="77"/>
                </a:cubicBezTo>
                <a:cubicBezTo>
                  <a:pt x="575" y="70"/>
                  <a:pt x="587" y="66"/>
                  <a:pt x="568" y="63"/>
                </a:cubicBezTo>
                <a:cubicBezTo>
                  <a:pt x="558" y="61"/>
                  <a:pt x="540" y="77"/>
                  <a:pt x="540" y="85"/>
                </a:cubicBezTo>
                <a:cubicBezTo>
                  <a:pt x="540" y="96"/>
                  <a:pt x="544" y="102"/>
                  <a:pt x="550" y="108"/>
                </a:cubicBezTo>
                <a:cubicBezTo>
                  <a:pt x="562" y="128"/>
                  <a:pt x="532" y="106"/>
                  <a:pt x="521" y="103"/>
                </a:cubicBezTo>
                <a:cubicBezTo>
                  <a:pt x="490" y="95"/>
                  <a:pt x="500" y="105"/>
                  <a:pt x="500" y="107"/>
                </a:cubicBezTo>
                <a:cubicBezTo>
                  <a:pt x="499" y="124"/>
                  <a:pt x="492" y="110"/>
                  <a:pt x="487" y="110"/>
                </a:cubicBezTo>
                <a:cubicBezTo>
                  <a:pt x="480" y="110"/>
                  <a:pt x="466" y="120"/>
                  <a:pt x="456" y="115"/>
                </a:cubicBezTo>
                <a:cubicBezTo>
                  <a:pt x="451" y="101"/>
                  <a:pt x="417" y="132"/>
                  <a:pt x="408" y="132"/>
                </a:cubicBezTo>
                <a:cubicBezTo>
                  <a:pt x="405" y="132"/>
                  <a:pt x="401" y="130"/>
                  <a:pt x="402" y="127"/>
                </a:cubicBezTo>
                <a:cubicBezTo>
                  <a:pt x="406" y="118"/>
                  <a:pt x="401" y="98"/>
                  <a:pt x="391" y="128"/>
                </a:cubicBezTo>
                <a:cubicBezTo>
                  <a:pt x="391" y="130"/>
                  <a:pt x="395" y="131"/>
                  <a:pt x="395" y="135"/>
                </a:cubicBezTo>
                <a:cubicBezTo>
                  <a:pt x="395" y="143"/>
                  <a:pt x="383" y="138"/>
                  <a:pt x="376" y="140"/>
                </a:cubicBezTo>
                <a:cubicBezTo>
                  <a:pt x="370" y="142"/>
                  <a:pt x="375" y="163"/>
                  <a:pt x="347" y="152"/>
                </a:cubicBezTo>
                <a:cubicBezTo>
                  <a:pt x="347" y="161"/>
                  <a:pt x="347" y="161"/>
                  <a:pt x="347" y="161"/>
                </a:cubicBezTo>
                <a:cubicBezTo>
                  <a:pt x="335" y="160"/>
                  <a:pt x="336" y="146"/>
                  <a:pt x="331" y="140"/>
                </a:cubicBezTo>
                <a:cubicBezTo>
                  <a:pt x="341" y="140"/>
                  <a:pt x="346" y="139"/>
                  <a:pt x="356" y="142"/>
                </a:cubicBezTo>
                <a:cubicBezTo>
                  <a:pt x="368" y="145"/>
                  <a:pt x="394" y="129"/>
                  <a:pt x="355" y="117"/>
                </a:cubicBezTo>
                <a:cubicBezTo>
                  <a:pt x="344" y="113"/>
                  <a:pt x="319" y="101"/>
                  <a:pt x="312" y="101"/>
                </a:cubicBezTo>
                <a:cubicBezTo>
                  <a:pt x="311" y="101"/>
                  <a:pt x="311" y="100"/>
                  <a:pt x="306" y="101"/>
                </a:cubicBezTo>
                <a:cubicBezTo>
                  <a:pt x="305" y="101"/>
                  <a:pt x="300" y="100"/>
                  <a:pt x="298" y="100"/>
                </a:cubicBezTo>
                <a:cubicBezTo>
                  <a:pt x="298" y="99"/>
                  <a:pt x="297" y="98"/>
                  <a:pt x="294" y="97"/>
                </a:cubicBezTo>
                <a:cubicBezTo>
                  <a:pt x="300" y="95"/>
                  <a:pt x="301" y="97"/>
                  <a:pt x="303" y="91"/>
                </a:cubicBezTo>
                <a:cubicBezTo>
                  <a:pt x="302" y="90"/>
                  <a:pt x="297" y="87"/>
                  <a:pt x="295" y="87"/>
                </a:cubicBezTo>
                <a:cubicBezTo>
                  <a:pt x="294" y="87"/>
                  <a:pt x="293" y="89"/>
                  <a:pt x="292" y="91"/>
                </a:cubicBezTo>
                <a:cubicBezTo>
                  <a:pt x="290" y="91"/>
                  <a:pt x="290" y="89"/>
                  <a:pt x="290" y="86"/>
                </a:cubicBezTo>
                <a:cubicBezTo>
                  <a:pt x="286" y="88"/>
                  <a:pt x="284" y="89"/>
                  <a:pt x="281" y="92"/>
                </a:cubicBezTo>
                <a:cubicBezTo>
                  <a:pt x="281" y="91"/>
                  <a:pt x="281" y="90"/>
                  <a:pt x="280" y="88"/>
                </a:cubicBezTo>
                <a:cubicBezTo>
                  <a:pt x="276" y="90"/>
                  <a:pt x="275" y="95"/>
                  <a:pt x="270" y="95"/>
                </a:cubicBezTo>
                <a:cubicBezTo>
                  <a:pt x="271" y="92"/>
                  <a:pt x="275" y="91"/>
                  <a:pt x="275" y="87"/>
                </a:cubicBezTo>
                <a:cubicBezTo>
                  <a:pt x="275" y="85"/>
                  <a:pt x="266" y="90"/>
                  <a:pt x="263" y="90"/>
                </a:cubicBezTo>
                <a:cubicBezTo>
                  <a:pt x="261" y="90"/>
                  <a:pt x="260" y="88"/>
                  <a:pt x="258" y="87"/>
                </a:cubicBezTo>
                <a:cubicBezTo>
                  <a:pt x="258" y="88"/>
                  <a:pt x="254" y="89"/>
                  <a:pt x="254" y="90"/>
                </a:cubicBezTo>
                <a:cubicBezTo>
                  <a:pt x="254" y="92"/>
                  <a:pt x="256" y="92"/>
                  <a:pt x="257" y="93"/>
                </a:cubicBezTo>
                <a:cubicBezTo>
                  <a:pt x="253" y="95"/>
                  <a:pt x="247" y="94"/>
                  <a:pt x="247" y="99"/>
                </a:cubicBezTo>
                <a:cubicBezTo>
                  <a:pt x="247" y="95"/>
                  <a:pt x="247" y="95"/>
                  <a:pt x="247" y="95"/>
                </a:cubicBezTo>
                <a:cubicBezTo>
                  <a:pt x="243" y="96"/>
                  <a:pt x="239" y="101"/>
                  <a:pt x="239" y="102"/>
                </a:cubicBezTo>
                <a:cubicBezTo>
                  <a:pt x="239" y="99"/>
                  <a:pt x="239" y="99"/>
                  <a:pt x="239" y="99"/>
                </a:cubicBezTo>
                <a:cubicBezTo>
                  <a:pt x="235" y="100"/>
                  <a:pt x="231" y="99"/>
                  <a:pt x="229" y="102"/>
                </a:cubicBezTo>
                <a:cubicBezTo>
                  <a:pt x="230" y="102"/>
                  <a:pt x="229" y="102"/>
                  <a:pt x="230" y="103"/>
                </a:cubicBezTo>
                <a:cubicBezTo>
                  <a:pt x="228" y="104"/>
                  <a:pt x="227" y="104"/>
                  <a:pt x="225" y="104"/>
                </a:cubicBezTo>
                <a:cubicBezTo>
                  <a:pt x="223" y="104"/>
                  <a:pt x="221" y="106"/>
                  <a:pt x="220" y="107"/>
                </a:cubicBezTo>
                <a:cubicBezTo>
                  <a:pt x="222" y="107"/>
                  <a:pt x="222" y="107"/>
                  <a:pt x="224" y="108"/>
                </a:cubicBezTo>
                <a:cubicBezTo>
                  <a:pt x="223" y="108"/>
                  <a:pt x="221" y="114"/>
                  <a:pt x="220" y="114"/>
                </a:cubicBezTo>
                <a:cubicBezTo>
                  <a:pt x="217" y="114"/>
                  <a:pt x="216" y="111"/>
                  <a:pt x="212" y="111"/>
                </a:cubicBezTo>
                <a:cubicBezTo>
                  <a:pt x="213" y="110"/>
                  <a:pt x="213" y="109"/>
                  <a:pt x="211" y="107"/>
                </a:cubicBezTo>
                <a:cubicBezTo>
                  <a:pt x="211" y="108"/>
                  <a:pt x="210" y="109"/>
                  <a:pt x="209" y="110"/>
                </a:cubicBezTo>
                <a:cubicBezTo>
                  <a:pt x="209" y="110"/>
                  <a:pt x="208" y="109"/>
                  <a:pt x="208" y="109"/>
                </a:cubicBezTo>
                <a:cubicBezTo>
                  <a:pt x="206" y="109"/>
                  <a:pt x="205" y="111"/>
                  <a:pt x="204" y="113"/>
                </a:cubicBezTo>
                <a:cubicBezTo>
                  <a:pt x="204" y="113"/>
                  <a:pt x="206" y="114"/>
                  <a:pt x="208" y="114"/>
                </a:cubicBezTo>
                <a:cubicBezTo>
                  <a:pt x="207" y="114"/>
                  <a:pt x="204" y="115"/>
                  <a:pt x="203" y="117"/>
                </a:cubicBezTo>
                <a:cubicBezTo>
                  <a:pt x="208" y="117"/>
                  <a:pt x="211" y="114"/>
                  <a:pt x="216" y="113"/>
                </a:cubicBezTo>
                <a:cubicBezTo>
                  <a:pt x="215" y="118"/>
                  <a:pt x="209" y="125"/>
                  <a:pt x="204" y="127"/>
                </a:cubicBezTo>
                <a:cubicBezTo>
                  <a:pt x="199" y="129"/>
                  <a:pt x="196" y="132"/>
                  <a:pt x="193" y="137"/>
                </a:cubicBezTo>
                <a:cubicBezTo>
                  <a:pt x="193" y="137"/>
                  <a:pt x="191" y="142"/>
                  <a:pt x="191" y="142"/>
                </a:cubicBezTo>
                <a:cubicBezTo>
                  <a:pt x="189" y="142"/>
                  <a:pt x="190" y="149"/>
                  <a:pt x="187" y="151"/>
                </a:cubicBezTo>
                <a:cubicBezTo>
                  <a:pt x="180" y="156"/>
                  <a:pt x="176" y="164"/>
                  <a:pt x="166" y="167"/>
                </a:cubicBezTo>
                <a:cubicBezTo>
                  <a:pt x="169" y="167"/>
                  <a:pt x="169" y="168"/>
                  <a:pt x="172" y="168"/>
                </a:cubicBezTo>
                <a:cubicBezTo>
                  <a:pt x="164" y="168"/>
                  <a:pt x="163" y="173"/>
                  <a:pt x="159" y="174"/>
                </a:cubicBezTo>
                <a:cubicBezTo>
                  <a:pt x="154" y="175"/>
                  <a:pt x="151" y="178"/>
                  <a:pt x="149" y="182"/>
                </a:cubicBezTo>
                <a:cubicBezTo>
                  <a:pt x="147" y="184"/>
                  <a:pt x="144" y="184"/>
                  <a:pt x="144" y="187"/>
                </a:cubicBezTo>
                <a:cubicBezTo>
                  <a:pt x="144" y="194"/>
                  <a:pt x="144" y="199"/>
                  <a:pt x="147" y="203"/>
                </a:cubicBezTo>
                <a:cubicBezTo>
                  <a:pt x="146" y="205"/>
                  <a:pt x="144" y="208"/>
                  <a:pt x="144" y="209"/>
                </a:cubicBezTo>
                <a:cubicBezTo>
                  <a:pt x="147" y="208"/>
                  <a:pt x="147" y="208"/>
                  <a:pt x="151" y="208"/>
                </a:cubicBezTo>
                <a:cubicBezTo>
                  <a:pt x="151" y="211"/>
                  <a:pt x="151" y="211"/>
                  <a:pt x="151" y="211"/>
                </a:cubicBezTo>
                <a:cubicBezTo>
                  <a:pt x="147" y="212"/>
                  <a:pt x="146" y="213"/>
                  <a:pt x="146" y="215"/>
                </a:cubicBezTo>
                <a:cubicBezTo>
                  <a:pt x="146" y="216"/>
                  <a:pt x="155" y="221"/>
                  <a:pt x="156" y="221"/>
                </a:cubicBezTo>
                <a:cubicBezTo>
                  <a:pt x="166" y="221"/>
                  <a:pt x="173" y="213"/>
                  <a:pt x="178" y="206"/>
                </a:cubicBezTo>
                <a:cubicBezTo>
                  <a:pt x="179" y="208"/>
                  <a:pt x="180" y="210"/>
                  <a:pt x="182" y="211"/>
                </a:cubicBezTo>
                <a:cubicBezTo>
                  <a:pt x="182" y="212"/>
                  <a:pt x="181" y="213"/>
                  <a:pt x="181" y="214"/>
                </a:cubicBezTo>
                <a:cubicBezTo>
                  <a:pt x="181" y="219"/>
                  <a:pt x="184" y="219"/>
                  <a:pt x="186" y="223"/>
                </a:cubicBezTo>
                <a:cubicBezTo>
                  <a:pt x="187" y="228"/>
                  <a:pt x="187" y="231"/>
                  <a:pt x="191" y="235"/>
                </a:cubicBezTo>
                <a:cubicBezTo>
                  <a:pt x="191" y="236"/>
                  <a:pt x="190" y="236"/>
                  <a:pt x="190" y="237"/>
                </a:cubicBezTo>
                <a:cubicBezTo>
                  <a:pt x="190" y="238"/>
                  <a:pt x="193" y="248"/>
                  <a:pt x="195" y="248"/>
                </a:cubicBezTo>
                <a:cubicBezTo>
                  <a:pt x="201" y="248"/>
                  <a:pt x="202" y="241"/>
                  <a:pt x="206" y="241"/>
                </a:cubicBezTo>
                <a:cubicBezTo>
                  <a:pt x="208" y="241"/>
                  <a:pt x="209" y="241"/>
                  <a:pt x="212" y="241"/>
                </a:cubicBezTo>
                <a:cubicBezTo>
                  <a:pt x="213" y="237"/>
                  <a:pt x="218" y="236"/>
                  <a:pt x="219" y="230"/>
                </a:cubicBezTo>
                <a:cubicBezTo>
                  <a:pt x="217" y="230"/>
                  <a:pt x="215" y="229"/>
                  <a:pt x="215" y="226"/>
                </a:cubicBezTo>
                <a:cubicBezTo>
                  <a:pt x="215" y="221"/>
                  <a:pt x="217" y="215"/>
                  <a:pt x="222" y="215"/>
                </a:cubicBezTo>
                <a:cubicBezTo>
                  <a:pt x="224" y="215"/>
                  <a:pt x="231" y="209"/>
                  <a:pt x="231" y="205"/>
                </a:cubicBezTo>
                <a:cubicBezTo>
                  <a:pt x="231" y="201"/>
                  <a:pt x="225" y="197"/>
                  <a:pt x="221" y="196"/>
                </a:cubicBezTo>
                <a:cubicBezTo>
                  <a:pt x="221" y="195"/>
                  <a:pt x="219" y="193"/>
                  <a:pt x="219" y="192"/>
                </a:cubicBezTo>
                <a:cubicBezTo>
                  <a:pt x="219" y="188"/>
                  <a:pt x="219" y="188"/>
                  <a:pt x="219" y="188"/>
                </a:cubicBezTo>
                <a:cubicBezTo>
                  <a:pt x="223" y="186"/>
                  <a:pt x="220" y="182"/>
                  <a:pt x="222" y="179"/>
                </a:cubicBezTo>
                <a:cubicBezTo>
                  <a:pt x="224" y="175"/>
                  <a:pt x="228" y="174"/>
                  <a:pt x="232" y="171"/>
                </a:cubicBezTo>
                <a:cubicBezTo>
                  <a:pt x="237" y="169"/>
                  <a:pt x="247" y="164"/>
                  <a:pt x="247" y="159"/>
                </a:cubicBezTo>
                <a:cubicBezTo>
                  <a:pt x="248" y="158"/>
                  <a:pt x="247" y="156"/>
                  <a:pt x="247" y="154"/>
                </a:cubicBezTo>
                <a:cubicBezTo>
                  <a:pt x="247" y="147"/>
                  <a:pt x="253" y="145"/>
                  <a:pt x="261" y="145"/>
                </a:cubicBezTo>
                <a:cubicBezTo>
                  <a:pt x="266" y="145"/>
                  <a:pt x="274" y="146"/>
                  <a:pt x="274" y="151"/>
                </a:cubicBezTo>
                <a:cubicBezTo>
                  <a:pt x="274" y="155"/>
                  <a:pt x="268" y="156"/>
                  <a:pt x="265" y="158"/>
                </a:cubicBezTo>
                <a:cubicBezTo>
                  <a:pt x="259" y="162"/>
                  <a:pt x="254" y="174"/>
                  <a:pt x="245" y="174"/>
                </a:cubicBezTo>
                <a:cubicBezTo>
                  <a:pt x="245" y="176"/>
                  <a:pt x="245" y="177"/>
                  <a:pt x="245" y="179"/>
                </a:cubicBezTo>
                <a:cubicBezTo>
                  <a:pt x="245" y="181"/>
                  <a:pt x="247" y="186"/>
                  <a:pt x="249" y="187"/>
                </a:cubicBezTo>
                <a:cubicBezTo>
                  <a:pt x="249" y="188"/>
                  <a:pt x="246" y="190"/>
                  <a:pt x="246" y="192"/>
                </a:cubicBezTo>
                <a:cubicBezTo>
                  <a:pt x="246" y="197"/>
                  <a:pt x="251" y="200"/>
                  <a:pt x="256" y="200"/>
                </a:cubicBezTo>
                <a:cubicBezTo>
                  <a:pt x="256" y="203"/>
                  <a:pt x="258" y="203"/>
                  <a:pt x="261" y="203"/>
                </a:cubicBezTo>
                <a:cubicBezTo>
                  <a:pt x="265" y="203"/>
                  <a:pt x="270" y="201"/>
                  <a:pt x="274" y="200"/>
                </a:cubicBezTo>
                <a:cubicBezTo>
                  <a:pt x="279" y="200"/>
                  <a:pt x="289" y="200"/>
                  <a:pt x="291" y="195"/>
                </a:cubicBezTo>
                <a:cubicBezTo>
                  <a:pt x="293" y="198"/>
                  <a:pt x="295" y="199"/>
                  <a:pt x="297" y="203"/>
                </a:cubicBezTo>
                <a:cubicBezTo>
                  <a:pt x="294" y="205"/>
                  <a:pt x="288" y="208"/>
                  <a:pt x="285" y="208"/>
                </a:cubicBezTo>
                <a:cubicBezTo>
                  <a:pt x="281" y="208"/>
                  <a:pt x="278" y="207"/>
                  <a:pt x="273" y="207"/>
                </a:cubicBezTo>
                <a:cubicBezTo>
                  <a:pt x="268" y="207"/>
                  <a:pt x="257" y="211"/>
                  <a:pt x="260" y="214"/>
                </a:cubicBezTo>
                <a:cubicBezTo>
                  <a:pt x="272" y="225"/>
                  <a:pt x="266" y="229"/>
                  <a:pt x="263" y="229"/>
                </a:cubicBezTo>
                <a:cubicBezTo>
                  <a:pt x="259" y="229"/>
                  <a:pt x="258" y="224"/>
                  <a:pt x="254" y="224"/>
                </a:cubicBezTo>
                <a:cubicBezTo>
                  <a:pt x="250" y="224"/>
                  <a:pt x="245" y="234"/>
                  <a:pt x="245" y="239"/>
                </a:cubicBezTo>
                <a:cubicBezTo>
                  <a:pt x="245" y="248"/>
                  <a:pt x="238" y="247"/>
                  <a:pt x="237" y="255"/>
                </a:cubicBezTo>
                <a:cubicBezTo>
                  <a:pt x="235" y="255"/>
                  <a:pt x="232" y="255"/>
                  <a:pt x="229" y="255"/>
                </a:cubicBezTo>
                <a:cubicBezTo>
                  <a:pt x="229" y="255"/>
                  <a:pt x="229" y="254"/>
                  <a:pt x="230" y="253"/>
                </a:cubicBezTo>
                <a:cubicBezTo>
                  <a:pt x="228" y="252"/>
                  <a:pt x="225" y="252"/>
                  <a:pt x="222" y="252"/>
                </a:cubicBezTo>
                <a:cubicBezTo>
                  <a:pt x="220" y="252"/>
                  <a:pt x="216" y="255"/>
                  <a:pt x="214" y="256"/>
                </a:cubicBezTo>
                <a:cubicBezTo>
                  <a:pt x="210" y="258"/>
                  <a:pt x="208" y="257"/>
                  <a:pt x="204" y="259"/>
                </a:cubicBezTo>
                <a:cubicBezTo>
                  <a:pt x="203" y="260"/>
                  <a:pt x="202" y="261"/>
                  <a:pt x="200" y="261"/>
                </a:cubicBezTo>
                <a:cubicBezTo>
                  <a:pt x="200" y="261"/>
                  <a:pt x="196" y="258"/>
                  <a:pt x="196" y="258"/>
                </a:cubicBezTo>
                <a:cubicBezTo>
                  <a:pt x="196" y="257"/>
                  <a:pt x="197" y="257"/>
                  <a:pt x="197" y="255"/>
                </a:cubicBezTo>
                <a:cubicBezTo>
                  <a:pt x="192" y="255"/>
                  <a:pt x="188" y="260"/>
                  <a:pt x="182" y="260"/>
                </a:cubicBezTo>
                <a:cubicBezTo>
                  <a:pt x="181" y="260"/>
                  <a:pt x="181" y="258"/>
                  <a:pt x="180" y="257"/>
                </a:cubicBezTo>
                <a:cubicBezTo>
                  <a:pt x="178" y="257"/>
                  <a:pt x="177" y="256"/>
                  <a:pt x="175" y="256"/>
                </a:cubicBezTo>
                <a:cubicBezTo>
                  <a:pt x="175" y="256"/>
                  <a:pt x="175" y="255"/>
                  <a:pt x="175" y="254"/>
                </a:cubicBezTo>
                <a:cubicBezTo>
                  <a:pt x="173" y="254"/>
                  <a:pt x="172" y="252"/>
                  <a:pt x="172" y="250"/>
                </a:cubicBezTo>
                <a:cubicBezTo>
                  <a:pt x="172" y="246"/>
                  <a:pt x="174" y="244"/>
                  <a:pt x="177" y="241"/>
                </a:cubicBezTo>
                <a:cubicBezTo>
                  <a:pt x="177" y="241"/>
                  <a:pt x="179" y="240"/>
                  <a:pt x="179" y="239"/>
                </a:cubicBezTo>
                <a:cubicBezTo>
                  <a:pt x="179" y="238"/>
                  <a:pt x="179" y="238"/>
                  <a:pt x="179" y="237"/>
                </a:cubicBezTo>
                <a:cubicBezTo>
                  <a:pt x="179" y="237"/>
                  <a:pt x="174" y="237"/>
                  <a:pt x="174" y="235"/>
                </a:cubicBezTo>
                <a:cubicBezTo>
                  <a:pt x="174" y="233"/>
                  <a:pt x="175" y="231"/>
                  <a:pt x="175" y="229"/>
                </a:cubicBezTo>
                <a:cubicBezTo>
                  <a:pt x="175" y="226"/>
                  <a:pt x="175" y="226"/>
                  <a:pt x="175" y="226"/>
                </a:cubicBezTo>
                <a:cubicBezTo>
                  <a:pt x="171" y="230"/>
                  <a:pt x="161" y="231"/>
                  <a:pt x="161" y="241"/>
                </a:cubicBezTo>
                <a:cubicBezTo>
                  <a:pt x="161" y="246"/>
                  <a:pt x="166" y="248"/>
                  <a:pt x="166" y="254"/>
                </a:cubicBezTo>
                <a:cubicBezTo>
                  <a:pt x="166" y="254"/>
                  <a:pt x="168" y="258"/>
                  <a:pt x="168" y="260"/>
                </a:cubicBezTo>
                <a:cubicBezTo>
                  <a:pt x="168" y="261"/>
                  <a:pt x="165" y="263"/>
                  <a:pt x="163" y="263"/>
                </a:cubicBezTo>
                <a:cubicBezTo>
                  <a:pt x="161" y="263"/>
                  <a:pt x="159" y="262"/>
                  <a:pt x="158" y="264"/>
                </a:cubicBezTo>
                <a:cubicBezTo>
                  <a:pt x="157" y="264"/>
                  <a:pt x="157" y="266"/>
                  <a:pt x="156" y="265"/>
                </a:cubicBezTo>
                <a:cubicBezTo>
                  <a:pt x="154" y="266"/>
                  <a:pt x="156" y="265"/>
                  <a:pt x="153" y="265"/>
                </a:cubicBezTo>
                <a:cubicBezTo>
                  <a:pt x="148" y="265"/>
                  <a:pt x="144" y="269"/>
                  <a:pt x="141" y="272"/>
                </a:cubicBezTo>
                <a:cubicBezTo>
                  <a:pt x="141" y="272"/>
                  <a:pt x="139" y="274"/>
                  <a:pt x="139" y="275"/>
                </a:cubicBezTo>
                <a:cubicBezTo>
                  <a:pt x="139" y="277"/>
                  <a:pt x="140" y="280"/>
                  <a:pt x="138" y="282"/>
                </a:cubicBezTo>
                <a:cubicBezTo>
                  <a:pt x="137" y="283"/>
                  <a:pt x="128" y="286"/>
                  <a:pt x="127" y="287"/>
                </a:cubicBezTo>
                <a:cubicBezTo>
                  <a:pt x="125" y="287"/>
                  <a:pt x="125" y="287"/>
                  <a:pt x="123" y="287"/>
                </a:cubicBezTo>
                <a:cubicBezTo>
                  <a:pt x="122" y="293"/>
                  <a:pt x="120" y="298"/>
                  <a:pt x="113" y="298"/>
                </a:cubicBezTo>
                <a:cubicBezTo>
                  <a:pt x="113" y="299"/>
                  <a:pt x="111" y="300"/>
                  <a:pt x="110" y="300"/>
                </a:cubicBezTo>
                <a:cubicBezTo>
                  <a:pt x="107" y="300"/>
                  <a:pt x="105" y="301"/>
                  <a:pt x="103" y="297"/>
                </a:cubicBezTo>
                <a:cubicBezTo>
                  <a:pt x="99" y="297"/>
                  <a:pt x="99" y="297"/>
                  <a:pt x="99" y="297"/>
                </a:cubicBezTo>
                <a:cubicBezTo>
                  <a:pt x="99" y="300"/>
                  <a:pt x="99" y="300"/>
                  <a:pt x="99" y="300"/>
                </a:cubicBezTo>
                <a:cubicBezTo>
                  <a:pt x="99" y="301"/>
                  <a:pt x="99" y="304"/>
                  <a:pt x="103" y="304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99" y="306"/>
                  <a:pt x="99" y="307"/>
                  <a:pt x="97" y="307"/>
                </a:cubicBezTo>
                <a:cubicBezTo>
                  <a:pt x="95" y="307"/>
                  <a:pt x="91" y="306"/>
                  <a:pt x="91" y="305"/>
                </a:cubicBezTo>
                <a:cubicBezTo>
                  <a:pt x="88" y="306"/>
                  <a:pt x="82" y="307"/>
                  <a:pt x="82" y="309"/>
                </a:cubicBezTo>
                <a:cubicBezTo>
                  <a:pt x="82" y="309"/>
                  <a:pt x="82" y="310"/>
                  <a:pt x="82" y="310"/>
                </a:cubicBezTo>
                <a:cubicBezTo>
                  <a:pt x="82" y="313"/>
                  <a:pt x="92" y="315"/>
                  <a:pt x="96" y="316"/>
                </a:cubicBezTo>
                <a:cubicBezTo>
                  <a:pt x="97" y="316"/>
                  <a:pt x="97" y="318"/>
                  <a:pt x="98" y="318"/>
                </a:cubicBezTo>
                <a:cubicBezTo>
                  <a:pt x="98" y="321"/>
                  <a:pt x="100" y="326"/>
                  <a:pt x="104" y="326"/>
                </a:cubicBezTo>
                <a:cubicBezTo>
                  <a:pt x="104" y="327"/>
                  <a:pt x="106" y="327"/>
                  <a:pt x="106" y="329"/>
                </a:cubicBezTo>
                <a:cubicBezTo>
                  <a:pt x="106" y="330"/>
                  <a:pt x="105" y="331"/>
                  <a:pt x="105" y="332"/>
                </a:cubicBezTo>
                <a:cubicBezTo>
                  <a:pt x="105" y="332"/>
                  <a:pt x="105" y="332"/>
                  <a:pt x="105" y="332"/>
                </a:cubicBezTo>
                <a:cubicBezTo>
                  <a:pt x="105" y="333"/>
                  <a:pt x="105" y="337"/>
                  <a:pt x="105" y="338"/>
                </a:cubicBezTo>
                <a:cubicBezTo>
                  <a:pt x="105" y="343"/>
                  <a:pt x="102" y="344"/>
                  <a:pt x="102" y="348"/>
                </a:cubicBezTo>
                <a:cubicBezTo>
                  <a:pt x="102" y="348"/>
                  <a:pt x="98" y="350"/>
                  <a:pt x="97" y="350"/>
                </a:cubicBezTo>
                <a:cubicBezTo>
                  <a:pt x="94" y="350"/>
                  <a:pt x="93" y="349"/>
                  <a:pt x="90" y="349"/>
                </a:cubicBezTo>
                <a:cubicBezTo>
                  <a:pt x="79" y="349"/>
                  <a:pt x="79" y="349"/>
                  <a:pt x="79" y="349"/>
                </a:cubicBezTo>
                <a:cubicBezTo>
                  <a:pt x="78" y="349"/>
                  <a:pt x="76" y="349"/>
                  <a:pt x="76" y="349"/>
                </a:cubicBezTo>
                <a:cubicBezTo>
                  <a:pt x="65" y="349"/>
                  <a:pt x="65" y="349"/>
                  <a:pt x="65" y="349"/>
                </a:cubicBezTo>
                <a:cubicBezTo>
                  <a:pt x="64" y="349"/>
                  <a:pt x="63" y="347"/>
                  <a:pt x="62" y="347"/>
                </a:cubicBezTo>
                <a:cubicBezTo>
                  <a:pt x="61" y="347"/>
                  <a:pt x="53" y="352"/>
                  <a:pt x="53" y="353"/>
                </a:cubicBezTo>
                <a:cubicBezTo>
                  <a:pt x="53" y="355"/>
                  <a:pt x="55" y="358"/>
                  <a:pt x="55" y="361"/>
                </a:cubicBezTo>
                <a:cubicBezTo>
                  <a:pt x="55" y="367"/>
                  <a:pt x="53" y="373"/>
                  <a:pt x="53" y="379"/>
                </a:cubicBezTo>
                <a:cubicBezTo>
                  <a:pt x="53" y="380"/>
                  <a:pt x="51" y="381"/>
                  <a:pt x="51" y="384"/>
                </a:cubicBezTo>
                <a:cubicBezTo>
                  <a:pt x="51" y="386"/>
                  <a:pt x="51" y="387"/>
                  <a:pt x="55" y="387"/>
                </a:cubicBezTo>
                <a:cubicBezTo>
                  <a:pt x="55" y="390"/>
                  <a:pt x="55" y="391"/>
                  <a:pt x="55" y="396"/>
                </a:cubicBezTo>
                <a:cubicBezTo>
                  <a:pt x="55" y="397"/>
                  <a:pt x="55" y="398"/>
                  <a:pt x="57" y="398"/>
                </a:cubicBezTo>
                <a:cubicBezTo>
                  <a:pt x="60" y="398"/>
                  <a:pt x="62" y="396"/>
                  <a:pt x="66" y="396"/>
                </a:cubicBezTo>
                <a:cubicBezTo>
                  <a:pt x="71" y="396"/>
                  <a:pt x="72" y="405"/>
                  <a:pt x="75" y="405"/>
                </a:cubicBezTo>
                <a:cubicBezTo>
                  <a:pt x="80" y="405"/>
                  <a:pt x="83" y="400"/>
                  <a:pt x="88" y="400"/>
                </a:cubicBezTo>
                <a:cubicBezTo>
                  <a:pt x="89" y="400"/>
                  <a:pt x="95" y="399"/>
                  <a:pt x="95" y="400"/>
                </a:cubicBezTo>
                <a:cubicBezTo>
                  <a:pt x="95" y="399"/>
                  <a:pt x="95" y="399"/>
                  <a:pt x="95" y="399"/>
                </a:cubicBezTo>
                <a:cubicBezTo>
                  <a:pt x="99" y="401"/>
                  <a:pt x="100" y="395"/>
                  <a:pt x="103" y="394"/>
                </a:cubicBezTo>
                <a:cubicBezTo>
                  <a:pt x="108" y="392"/>
                  <a:pt x="109" y="389"/>
                  <a:pt x="112" y="384"/>
                </a:cubicBezTo>
                <a:cubicBezTo>
                  <a:pt x="111" y="384"/>
                  <a:pt x="110" y="383"/>
                  <a:pt x="110" y="381"/>
                </a:cubicBezTo>
                <a:cubicBezTo>
                  <a:pt x="110" y="376"/>
                  <a:pt x="116" y="367"/>
                  <a:pt x="120" y="366"/>
                </a:cubicBezTo>
                <a:cubicBezTo>
                  <a:pt x="125" y="365"/>
                  <a:pt x="130" y="363"/>
                  <a:pt x="132" y="359"/>
                </a:cubicBezTo>
                <a:cubicBezTo>
                  <a:pt x="130" y="354"/>
                  <a:pt x="130" y="354"/>
                  <a:pt x="130" y="354"/>
                </a:cubicBezTo>
                <a:cubicBezTo>
                  <a:pt x="130" y="350"/>
                  <a:pt x="134" y="348"/>
                  <a:pt x="137" y="348"/>
                </a:cubicBezTo>
                <a:cubicBezTo>
                  <a:pt x="142" y="348"/>
                  <a:pt x="145" y="351"/>
                  <a:pt x="150" y="351"/>
                </a:cubicBezTo>
                <a:cubicBezTo>
                  <a:pt x="155" y="351"/>
                  <a:pt x="158" y="347"/>
                  <a:pt x="162" y="345"/>
                </a:cubicBezTo>
                <a:cubicBezTo>
                  <a:pt x="164" y="344"/>
                  <a:pt x="164" y="341"/>
                  <a:pt x="169" y="341"/>
                </a:cubicBezTo>
                <a:cubicBezTo>
                  <a:pt x="177" y="341"/>
                  <a:pt x="179" y="350"/>
                  <a:pt x="183" y="355"/>
                </a:cubicBezTo>
                <a:cubicBezTo>
                  <a:pt x="183" y="357"/>
                  <a:pt x="186" y="358"/>
                  <a:pt x="188" y="359"/>
                </a:cubicBezTo>
                <a:cubicBezTo>
                  <a:pt x="192" y="363"/>
                  <a:pt x="193" y="365"/>
                  <a:pt x="200" y="367"/>
                </a:cubicBezTo>
                <a:cubicBezTo>
                  <a:pt x="200" y="368"/>
                  <a:pt x="204" y="369"/>
                  <a:pt x="205" y="369"/>
                </a:cubicBezTo>
                <a:cubicBezTo>
                  <a:pt x="205" y="370"/>
                  <a:pt x="210" y="376"/>
                  <a:pt x="211" y="376"/>
                </a:cubicBezTo>
                <a:cubicBezTo>
                  <a:pt x="212" y="378"/>
                  <a:pt x="213" y="379"/>
                  <a:pt x="213" y="382"/>
                </a:cubicBezTo>
                <a:cubicBezTo>
                  <a:pt x="213" y="385"/>
                  <a:pt x="212" y="388"/>
                  <a:pt x="210" y="388"/>
                </a:cubicBezTo>
                <a:cubicBezTo>
                  <a:pt x="210" y="389"/>
                  <a:pt x="210" y="390"/>
                  <a:pt x="212" y="390"/>
                </a:cubicBezTo>
                <a:cubicBezTo>
                  <a:pt x="215" y="390"/>
                  <a:pt x="215" y="385"/>
                  <a:pt x="217" y="383"/>
                </a:cubicBezTo>
                <a:cubicBezTo>
                  <a:pt x="217" y="383"/>
                  <a:pt x="220" y="383"/>
                  <a:pt x="220" y="382"/>
                </a:cubicBezTo>
                <a:cubicBezTo>
                  <a:pt x="220" y="379"/>
                  <a:pt x="216" y="378"/>
                  <a:pt x="216" y="375"/>
                </a:cubicBezTo>
                <a:cubicBezTo>
                  <a:pt x="216" y="373"/>
                  <a:pt x="218" y="372"/>
                  <a:pt x="221" y="372"/>
                </a:cubicBezTo>
                <a:cubicBezTo>
                  <a:pt x="224" y="372"/>
                  <a:pt x="226" y="375"/>
                  <a:pt x="228" y="375"/>
                </a:cubicBezTo>
                <a:cubicBezTo>
                  <a:pt x="229" y="370"/>
                  <a:pt x="223" y="369"/>
                  <a:pt x="219" y="366"/>
                </a:cubicBezTo>
                <a:cubicBezTo>
                  <a:pt x="217" y="366"/>
                  <a:pt x="212" y="365"/>
                  <a:pt x="213" y="362"/>
                </a:cubicBezTo>
                <a:cubicBezTo>
                  <a:pt x="213" y="361"/>
                  <a:pt x="213" y="361"/>
                  <a:pt x="213" y="360"/>
                </a:cubicBezTo>
                <a:cubicBezTo>
                  <a:pt x="210" y="360"/>
                  <a:pt x="208" y="361"/>
                  <a:pt x="204" y="360"/>
                </a:cubicBezTo>
                <a:cubicBezTo>
                  <a:pt x="202" y="359"/>
                  <a:pt x="201" y="355"/>
                  <a:pt x="200" y="352"/>
                </a:cubicBezTo>
                <a:cubicBezTo>
                  <a:pt x="199" y="350"/>
                  <a:pt x="197" y="346"/>
                  <a:pt x="194" y="345"/>
                </a:cubicBezTo>
                <a:cubicBezTo>
                  <a:pt x="191" y="344"/>
                  <a:pt x="189" y="343"/>
                  <a:pt x="189" y="339"/>
                </a:cubicBezTo>
                <a:cubicBezTo>
                  <a:pt x="189" y="338"/>
                  <a:pt x="190" y="336"/>
                  <a:pt x="190" y="335"/>
                </a:cubicBezTo>
                <a:cubicBezTo>
                  <a:pt x="190" y="335"/>
                  <a:pt x="189" y="334"/>
                  <a:pt x="189" y="334"/>
                </a:cubicBezTo>
                <a:cubicBezTo>
                  <a:pt x="189" y="331"/>
                  <a:pt x="194" y="332"/>
                  <a:pt x="196" y="330"/>
                </a:cubicBezTo>
                <a:cubicBezTo>
                  <a:pt x="198" y="332"/>
                  <a:pt x="196" y="337"/>
                  <a:pt x="199" y="337"/>
                </a:cubicBezTo>
                <a:cubicBezTo>
                  <a:pt x="202" y="337"/>
                  <a:pt x="204" y="337"/>
                  <a:pt x="206" y="337"/>
                </a:cubicBezTo>
                <a:cubicBezTo>
                  <a:pt x="206" y="341"/>
                  <a:pt x="212" y="349"/>
                  <a:pt x="217" y="349"/>
                </a:cubicBezTo>
                <a:cubicBezTo>
                  <a:pt x="218" y="349"/>
                  <a:pt x="219" y="349"/>
                  <a:pt x="220" y="349"/>
                </a:cubicBezTo>
                <a:cubicBezTo>
                  <a:pt x="220" y="353"/>
                  <a:pt x="224" y="352"/>
                  <a:pt x="227" y="354"/>
                </a:cubicBezTo>
                <a:cubicBezTo>
                  <a:pt x="230" y="355"/>
                  <a:pt x="235" y="360"/>
                  <a:pt x="235" y="363"/>
                </a:cubicBezTo>
                <a:cubicBezTo>
                  <a:pt x="235" y="365"/>
                  <a:pt x="235" y="366"/>
                  <a:pt x="235" y="369"/>
                </a:cubicBezTo>
                <a:cubicBezTo>
                  <a:pt x="235" y="374"/>
                  <a:pt x="239" y="376"/>
                  <a:pt x="241" y="379"/>
                </a:cubicBezTo>
                <a:cubicBezTo>
                  <a:pt x="243" y="381"/>
                  <a:pt x="245" y="383"/>
                  <a:pt x="246" y="386"/>
                </a:cubicBezTo>
                <a:cubicBezTo>
                  <a:pt x="246" y="387"/>
                  <a:pt x="247" y="389"/>
                  <a:pt x="247" y="389"/>
                </a:cubicBezTo>
                <a:cubicBezTo>
                  <a:pt x="249" y="389"/>
                  <a:pt x="250" y="389"/>
                  <a:pt x="251" y="389"/>
                </a:cubicBezTo>
                <a:cubicBezTo>
                  <a:pt x="251" y="389"/>
                  <a:pt x="248" y="391"/>
                  <a:pt x="248" y="393"/>
                </a:cubicBezTo>
                <a:cubicBezTo>
                  <a:pt x="248" y="397"/>
                  <a:pt x="251" y="401"/>
                  <a:pt x="255" y="401"/>
                </a:cubicBezTo>
                <a:cubicBezTo>
                  <a:pt x="255" y="401"/>
                  <a:pt x="257" y="401"/>
                  <a:pt x="258" y="401"/>
                </a:cubicBezTo>
                <a:cubicBezTo>
                  <a:pt x="256" y="397"/>
                  <a:pt x="257" y="396"/>
                  <a:pt x="257" y="395"/>
                </a:cubicBezTo>
                <a:cubicBezTo>
                  <a:pt x="257" y="393"/>
                  <a:pt x="259" y="392"/>
                  <a:pt x="255" y="390"/>
                </a:cubicBezTo>
                <a:cubicBezTo>
                  <a:pt x="255" y="388"/>
                  <a:pt x="255" y="388"/>
                  <a:pt x="255" y="388"/>
                </a:cubicBezTo>
                <a:cubicBezTo>
                  <a:pt x="259" y="389"/>
                  <a:pt x="260" y="393"/>
                  <a:pt x="263" y="393"/>
                </a:cubicBezTo>
                <a:cubicBezTo>
                  <a:pt x="263" y="393"/>
                  <a:pt x="263" y="393"/>
                  <a:pt x="263" y="393"/>
                </a:cubicBezTo>
                <a:cubicBezTo>
                  <a:pt x="264" y="389"/>
                  <a:pt x="266" y="392"/>
                  <a:pt x="267" y="391"/>
                </a:cubicBezTo>
                <a:cubicBezTo>
                  <a:pt x="267" y="391"/>
                  <a:pt x="266" y="389"/>
                  <a:pt x="266" y="389"/>
                </a:cubicBezTo>
                <a:cubicBezTo>
                  <a:pt x="264" y="389"/>
                  <a:pt x="258" y="383"/>
                  <a:pt x="258" y="382"/>
                </a:cubicBezTo>
                <a:cubicBezTo>
                  <a:pt x="258" y="381"/>
                  <a:pt x="259" y="381"/>
                  <a:pt x="259" y="379"/>
                </a:cubicBezTo>
                <a:cubicBezTo>
                  <a:pt x="255" y="374"/>
                  <a:pt x="255" y="374"/>
                  <a:pt x="255" y="374"/>
                </a:cubicBezTo>
                <a:cubicBezTo>
                  <a:pt x="255" y="373"/>
                  <a:pt x="256" y="372"/>
                  <a:pt x="257" y="372"/>
                </a:cubicBezTo>
                <a:cubicBezTo>
                  <a:pt x="259" y="372"/>
                  <a:pt x="260" y="375"/>
                  <a:pt x="263" y="375"/>
                </a:cubicBezTo>
                <a:cubicBezTo>
                  <a:pt x="264" y="373"/>
                  <a:pt x="264" y="372"/>
                  <a:pt x="263" y="370"/>
                </a:cubicBezTo>
                <a:cubicBezTo>
                  <a:pt x="266" y="369"/>
                  <a:pt x="267" y="367"/>
                  <a:pt x="271" y="367"/>
                </a:cubicBezTo>
                <a:cubicBezTo>
                  <a:pt x="275" y="367"/>
                  <a:pt x="277" y="372"/>
                  <a:pt x="280" y="372"/>
                </a:cubicBezTo>
                <a:cubicBezTo>
                  <a:pt x="283" y="372"/>
                  <a:pt x="284" y="369"/>
                  <a:pt x="287" y="367"/>
                </a:cubicBezTo>
                <a:cubicBezTo>
                  <a:pt x="289" y="367"/>
                  <a:pt x="290" y="367"/>
                  <a:pt x="293" y="367"/>
                </a:cubicBezTo>
                <a:cubicBezTo>
                  <a:pt x="294" y="367"/>
                  <a:pt x="295" y="367"/>
                  <a:pt x="295" y="366"/>
                </a:cubicBezTo>
                <a:cubicBezTo>
                  <a:pt x="294" y="364"/>
                  <a:pt x="288" y="361"/>
                  <a:pt x="288" y="356"/>
                </a:cubicBezTo>
                <a:cubicBezTo>
                  <a:pt x="288" y="353"/>
                  <a:pt x="291" y="348"/>
                  <a:pt x="295" y="346"/>
                </a:cubicBezTo>
                <a:cubicBezTo>
                  <a:pt x="295" y="340"/>
                  <a:pt x="295" y="340"/>
                  <a:pt x="295" y="340"/>
                </a:cubicBezTo>
                <a:cubicBezTo>
                  <a:pt x="295" y="339"/>
                  <a:pt x="295" y="341"/>
                  <a:pt x="296" y="337"/>
                </a:cubicBezTo>
                <a:cubicBezTo>
                  <a:pt x="296" y="335"/>
                  <a:pt x="298" y="334"/>
                  <a:pt x="301" y="333"/>
                </a:cubicBezTo>
                <a:cubicBezTo>
                  <a:pt x="300" y="332"/>
                  <a:pt x="301" y="331"/>
                  <a:pt x="300" y="330"/>
                </a:cubicBezTo>
                <a:cubicBezTo>
                  <a:pt x="305" y="328"/>
                  <a:pt x="306" y="323"/>
                  <a:pt x="311" y="323"/>
                </a:cubicBezTo>
                <a:cubicBezTo>
                  <a:pt x="315" y="323"/>
                  <a:pt x="325" y="340"/>
                  <a:pt x="328" y="340"/>
                </a:cubicBezTo>
                <a:cubicBezTo>
                  <a:pt x="332" y="340"/>
                  <a:pt x="342" y="335"/>
                  <a:pt x="344" y="333"/>
                </a:cubicBezTo>
                <a:cubicBezTo>
                  <a:pt x="344" y="333"/>
                  <a:pt x="338" y="332"/>
                  <a:pt x="338" y="332"/>
                </a:cubicBezTo>
                <a:cubicBezTo>
                  <a:pt x="337" y="332"/>
                  <a:pt x="334" y="331"/>
                  <a:pt x="334" y="328"/>
                </a:cubicBezTo>
                <a:cubicBezTo>
                  <a:pt x="334" y="326"/>
                  <a:pt x="351" y="320"/>
                  <a:pt x="357" y="318"/>
                </a:cubicBezTo>
                <a:cubicBezTo>
                  <a:pt x="357" y="318"/>
                  <a:pt x="354" y="321"/>
                  <a:pt x="353" y="322"/>
                </a:cubicBezTo>
                <a:cubicBezTo>
                  <a:pt x="353" y="323"/>
                  <a:pt x="359" y="329"/>
                  <a:pt x="346" y="333"/>
                </a:cubicBezTo>
                <a:cubicBezTo>
                  <a:pt x="351" y="346"/>
                  <a:pt x="377" y="344"/>
                  <a:pt x="377" y="361"/>
                </a:cubicBezTo>
                <a:cubicBezTo>
                  <a:pt x="374" y="363"/>
                  <a:pt x="371" y="365"/>
                  <a:pt x="367" y="365"/>
                </a:cubicBezTo>
                <a:cubicBezTo>
                  <a:pt x="365" y="365"/>
                  <a:pt x="361" y="365"/>
                  <a:pt x="354" y="365"/>
                </a:cubicBezTo>
                <a:cubicBezTo>
                  <a:pt x="352" y="365"/>
                  <a:pt x="343" y="364"/>
                  <a:pt x="343" y="361"/>
                </a:cubicBezTo>
                <a:cubicBezTo>
                  <a:pt x="338" y="361"/>
                  <a:pt x="338" y="358"/>
                  <a:pt x="332" y="358"/>
                </a:cubicBezTo>
                <a:cubicBezTo>
                  <a:pt x="328" y="358"/>
                  <a:pt x="322" y="359"/>
                  <a:pt x="319" y="360"/>
                </a:cubicBezTo>
                <a:cubicBezTo>
                  <a:pt x="316" y="362"/>
                  <a:pt x="312" y="365"/>
                  <a:pt x="310" y="365"/>
                </a:cubicBezTo>
                <a:cubicBezTo>
                  <a:pt x="310" y="365"/>
                  <a:pt x="305" y="365"/>
                  <a:pt x="302" y="365"/>
                </a:cubicBezTo>
                <a:cubicBezTo>
                  <a:pt x="301" y="365"/>
                  <a:pt x="297" y="364"/>
                  <a:pt x="297" y="366"/>
                </a:cubicBezTo>
                <a:cubicBezTo>
                  <a:pt x="297" y="368"/>
                  <a:pt x="298" y="367"/>
                  <a:pt x="299" y="369"/>
                </a:cubicBezTo>
                <a:cubicBezTo>
                  <a:pt x="295" y="371"/>
                  <a:pt x="278" y="370"/>
                  <a:pt x="278" y="377"/>
                </a:cubicBezTo>
                <a:cubicBezTo>
                  <a:pt x="278" y="378"/>
                  <a:pt x="281" y="378"/>
                  <a:pt x="282" y="378"/>
                </a:cubicBezTo>
                <a:cubicBezTo>
                  <a:pt x="282" y="379"/>
                  <a:pt x="282" y="379"/>
                  <a:pt x="282" y="381"/>
                </a:cubicBezTo>
                <a:cubicBezTo>
                  <a:pt x="282" y="385"/>
                  <a:pt x="280" y="385"/>
                  <a:pt x="278" y="387"/>
                </a:cubicBezTo>
                <a:cubicBezTo>
                  <a:pt x="281" y="389"/>
                  <a:pt x="283" y="388"/>
                  <a:pt x="285" y="391"/>
                </a:cubicBezTo>
                <a:cubicBezTo>
                  <a:pt x="283" y="394"/>
                  <a:pt x="290" y="398"/>
                  <a:pt x="291" y="399"/>
                </a:cubicBezTo>
                <a:cubicBezTo>
                  <a:pt x="291" y="399"/>
                  <a:pt x="290" y="401"/>
                  <a:pt x="289" y="401"/>
                </a:cubicBezTo>
                <a:cubicBezTo>
                  <a:pt x="292" y="401"/>
                  <a:pt x="292" y="401"/>
                  <a:pt x="292" y="401"/>
                </a:cubicBezTo>
                <a:cubicBezTo>
                  <a:pt x="296" y="397"/>
                  <a:pt x="298" y="404"/>
                  <a:pt x="302" y="404"/>
                </a:cubicBezTo>
                <a:cubicBezTo>
                  <a:pt x="307" y="404"/>
                  <a:pt x="306" y="399"/>
                  <a:pt x="310" y="399"/>
                </a:cubicBezTo>
                <a:cubicBezTo>
                  <a:pt x="315" y="399"/>
                  <a:pt x="317" y="404"/>
                  <a:pt x="322" y="404"/>
                </a:cubicBezTo>
                <a:cubicBezTo>
                  <a:pt x="328" y="404"/>
                  <a:pt x="329" y="401"/>
                  <a:pt x="333" y="399"/>
                </a:cubicBezTo>
                <a:cubicBezTo>
                  <a:pt x="334" y="400"/>
                  <a:pt x="336" y="400"/>
                  <a:pt x="338" y="400"/>
                </a:cubicBezTo>
                <a:cubicBezTo>
                  <a:pt x="340" y="400"/>
                  <a:pt x="339" y="399"/>
                  <a:pt x="343" y="398"/>
                </a:cubicBezTo>
                <a:cubicBezTo>
                  <a:pt x="343" y="401"/>
                  <a:pt x="343" y="401"/>
                  <a:pt x="343" y="401"/>
                </a:cubicBezTo>
                <a:cubicBezTo>
                  <a:pt x="343" y="401"/>
                  <a:pt x="341" y="401"/>
                  <a:pt x="341" y="403"/>
                </a:cubicBezTo>
                <a:cubicBezTo>
                  <a:pt x="341" y="406"/>
                  <a:pt x="342" y="409"/>
                  <a:pt x="342" y="413"/>
                </a:cubicBezTo>
                <a:cubicBezTo>
                  <a:pt x="342" y="418"/>
                  <a:pt x="337" y="419"/>
                  <a:pt x="336" y="423"/>
                </a:cubicBezTo>
                <a:cubicBezTo>
                  <a:pt x="334" y="428"/>
                  <a:pt x="334" y="430"/>
                  <a:pt x="332" y="435"/>
                </a:cubicBezTo>
                <a:cubicBezTo>
                  <a:pt x="332" y="436"/>
                  <a:pt x="330" y="436"/>
                  <a:pt x="330" y="438"/>
                </a:cubicBezTo>
                <a:cubicBezTo>
                  <a:pt x="332" y="442"/>
                  <a:pt x="332" y="442"/>
                  <a:pt x="332" y="442"/>
                </a:cubicBezTo>
                <a:cubicBezTo>
                  <a:pt x="331" y="441"/>
                  <a:pt x="331" y="440"/>
                  <a:pt x="331" y="439"/>
                </a:cubicBezTo>
                <a:cubicBezTo>
                  <a:pt x="328" y="440"/>
                  <a:pt x="328" y="441"/>
                  <a:pt x="324" y="441"/>
                </a:cubicBezTo>
                <a:cubicBezTo>
                  <a:pt x="319" y="441"/>
                  <a:pt x="317" y="438"/>
                  <a:pt x="312" y="438"/>
                </a:cubicBezTo>
                <a:cubicBezTo>
                  <a:pt x="305" y="438"/>
                  <a:pt x="303" y="442"/>
                  <a:pt x="296" y="442"/>
                </a:cubicBezTo>
                <a:cubicBezTo>
                  <a:pt x="288" y="442"/>
                  <a:pt x="278" y="438"/>
                  <a:pt x="271" y="435"/>
                </a:cubicBezTo>
                <a:cubicBezTo>
                  <a:pt x="267" y="434"/>
                  <a:pt x="262" y="436"/>
                  <a:pt x="260" y="434"/>
                </a:cubicBezTo>
                <a:cubicBezTo>
                  <a:pt x="259" y="432"/>
                  <a:pt x="256" y="433"/>
                  <a:pt x="256" y="429"/>
                </a:cubicBezTo>
                <a:cubicBezTo>
                  <a:pt x="251" y="429"/>
                  <a:pt x="251" y="429"/>
                  <a:pt x="251" y="429"/>
                </a:cubicBezTo>
                <a:cubicBezTo>
                  <a:pt x="251" y="428"/>
                  <a:pt x="251" y="428"/>
                  <a:pt x="251" y="428"/>
                </a:cubicBezTo>
                <a:cubicBezTo>
                  <a:pt x="244" y="430"/>
                  <a:pt x="239" y="430"/>
                  <a:pt x="239" y="437"/>
                </a:cubicBezTo>
                <a:cubicBezTo>
                  <a:pt x="239" y="439"/>
                  <a:pt x="239" y="440"/>
                  <a:pt x="239" y="442"/>
                </a:cubicBezTo>
                <a:cubicBezTo>
                  <a:pt x="239" y="443"/>
                  <a:pt x="236" y="444"/>
                  <a:pt x="234" y="444"/>
                </a:cubicBezTo>
                <a:cubicBezTo>
                  <a:pt x="217" y="444"/>
                  <a:pt x="212" y="425"/>
                  <a:pt x="197" y="425"/>
                </a:cubicBezTo>
                <a:cubicBezTo>
                  <a:pt x="195" y="425"/>
                  <a:pt x="193" y="425"/>
                  <a:pt x="191" y="425"/>
                </a:cubicBezTo>
                <a:cubicBezTo>
                  <a:pt x="186" y="425"/>
                  <a:pt x="180" y="421"/>
                  <a:pt x="180" y="415"/>
                </a:cubicBezTo>
                <a:cubicBezTo>
                  <a:pt x="180" y="412"/>
                  <a:pt x="183" y="411"/>
                  <a:pt x="183" y="407"/>
                </a:cubicBezTo>
                <a:cubicBezTo>
                  <a:pt x="183" y="405"/>
                  <a:pt x="180" y="404"/>
                  <a:pt x="180" y="402"/>
                </a:cubicBezTo>
                <a:cubicBezTo>
                  <a:pt x="180" y="399"/>
                  <a:pt x="183" y="400"/>
                  <a:pt x="184" y="397"/>
                </a:cubicBezTo>
                <a:cubicBezTo>
                  <a:pt x="182" y="397"/>
                  <a:pt x="182" y="398"/>
                  <a:pt x="180" y="398"/>
                </a:cubicBezTo>
                <a:cubicBezTo>
                  <a:pt x="177" y="398"/>
                  <a:pt x="178" y="394"/>
                  <a:pt x="174" y="394"/>
                </a:cubicBezTo>
                <a:cubicBezTo>
                  <a:pt x="169" y="394"/>
                  <a:pt x="169" y="397"/>
                  <a:pt x="164" y="397"/>
                </a:cubicBezTo>
                <a:cubicBezTo>
                  <a:pt x="162" y="397"/>
                  <a:pt x="161" y="396"/>
                  <a:pt x="158" y="396"/>
                </a:cubicBezTo>
                <a:cubicBezTo>
                  <a:pt x="154" y="396"/>
                  <a:pt x="151" y="399"/>
                  <a:pt x="148" y="399"/>
                </a:cubicBezTo>
                <a:cubicBezTo>
                  <a:pt x="146" y="399"/>
                  <a:pt x="143" y="397"/>
                  <a:pt x="140" y="397"/>
                </a:cubicBezTo>
                <a:cubicBezTo>
                  <a:pt x="130" y="397"/>
                  <a:pt x="113" y="403"/>
                  <a:pt x="104" y="408"/>
                </a:cubicBezTo>
                <a:cubicBezTo>
                  <a:pt x="102" y="409"/>
                  <a:pt x="101" y="412"/>
                  <a:pt x="96" y="412"/>
                </a:cubicBezTo>
                <a:cubicBezTo>
                  <a:pt x="88" y="412"/>
                  <a:pt x="82" y="411"/>
                  <a:pt x="77" y="406"/>
                </a:cubicBezTo>
                <a:cubicBezTo>
                  <a:pt x="74" y="408"/>
                  <a:pt x="74" y="409"/>
                  <a:pt x="72" y="413"/>
                </a:cubicBezTo>
                <a:cubicBezTo>
                  <a:pt x="73" y="413"/>
                  <a:pt x="73" y="413"/>
                  <a:pt x="73" y="413"/>
                </a:cubicBezTo>
                <a:cubicBezTo>
                  <a:pt x="67" y="421"/>
                  <a:pt x="59" y="427"/>
                  <a:pt x="53" y="434"/>
                </a:cubicBezTo>
                <a:cubicBezTo>
                  <a:pt x="49" y="440"/>
                  <a:pt x="52" y="443"/>
                  <a:pt x="50" y="452"/>
                </a:cubicBezTo>
                <a:cubicBezTo>
                  <a:pt x="48" y="455"/>
                  <a:pt x="43" y="460"/>
                  <a:pt x="39" y="462"/>
                </a:cubicBezTo>
                <a:cubicBezTo>
                  <a:pt x="35" y="464"/>
                  <a:pt x="29" y="463"/>
                  <a:pt x="26" y="468"/>
                </a:cubicBezTo>
                <a:cubicBezTo>
                  <a:pt x="21" y="475"/>
                  <a:pt x="14" y="487"/>
                  <a:pt x="11" y="496"/>
                </a:cubicBezTo>
                <a:cubicBezTo>
                  <a:pt x="10" y="500"/>
                  <a:pt x="5" y="502"/>
                  <a:pt x="5" y="507"/>
                </a:cubicBezTo>
                <a:cubicBezTo>
                  <a:pt x="5" y="516"/>
                  <a:pt x="9" y="522"/>
                  <a:pt x="9" y="532"/>
                </a:cubicBezTo>
                <a:cubicBezTo>
                  <a:pt x="9" y="538"/>
                  <a:pt x="5" y="550"/>
                  <a:pt x="0" y="553"/>
                </a:cubicBezTo>
                <a:cubicBezTo>
                  <a:pt x="1" y="556"/>
                  <a:pt x="3" y="558"/>
                  <a:pt x="3" y="561"/>
                </a:cubicBezTo>
                <a:cubicBezTo>
                  <a:pt x="3" y="563"/>
                  <a:pt x="4" y="565"/>
                  <a:pt x="4" y="569"/>
                </a:cubicBezTo>
                <a:cubicBezTo>
                  <a:pt x="3" y="569"/>
                  <a:pt x="3" y="569"/>
                  <a:pt x="3" y="569"/>
                </a:cubicBezTo>
                <a:cubicBezTo>
                  <a:pt x="5" y="569"/>
                  <a:pt x="5" y="570"/>
                  <a:pt x="6" y="571"/>
                </a:cubicBezTo>
                <a:cubicBezTo>
                  <a:pt x="6" y="572"/>
                  <a:pt x="18" y="583"/>
                  <a:pt x="20" y="584"/>
                </a:cubicBezTo>
                <a:cubicBezTo>
                  <a:pt x="26" y="588"/>
                  <a:pt x="27" y="593"/>
                  <a:pt x="31" y="600"/>
                </a:cubicBezTo>
                <a:cubicBezTo>
                  <a:pt x="36" y="607"/>
                  <a:pt x="49" y="615"/>
                  <a:pt x="56" y="620"/>
                </a:cubicBezTo>
                <a:cubicBezTo>
                  <a:pt x="57" y="620"/>
                  <a:pt x="60" y="621"/>
                  <a:pt x="62" y="621"/>
                </a:cubicBezTo>
                <a:cubicBezTo>
                  <a:pt x="71" y="621"/>
                  <a:pt x="75" y="617"/>
                  <a:pt x="84" y="617"/>
                </a:cubicBezTo>
                <a:cubicBezTo>
                  <a:pt x="89" y="617"/>
                  <a:pt x="94" y="620"/>
                  <a:pt x="98" y="620"/>
                </a:cubicBezTo>
                <a:cubicBezTo>
                  <a:pt x="101" y="620"/>
                  <a:pt x="102" y="617"/>
                  <a:pt x="106" y="616"/>
                </a:cubicBezTo>
                <a:cubicBezTo>
                  <a:pt x="114" y="613"/>
                  <a:pt x="123" y="608"/>
                  <a:pt x="134" y="608"/>
                </a:cubicBezTo>
                <a:cubicBezTo>
                  <a:pt x="143" y="608"/>
                  <a:pt x="145" y="621"/>
                  <a:pt x="152" y="621"/>
                </a:cubicBezTo>
                <a:cubicBezTo>
                  <a:pt x="154" y="621"/>
                  <a:pt x="157" y="621"/>
                  <a:pt x="161" y="621"/>
                </a:cubicBezTo>
                <a:cubicBezTo>
                  <a:pt x="169" y="621"/>
                  <a:pt x="173" y="626"/>
                  <a:pt x="175" y="631"/>
                </a:cubicBezTo>
                <a:cubicBezTo>
                  <a:pt x="173" y="633"/>
                  <a:pt x="173" y="639"/>
                  <a:pt x="173" y="642"/>
                </a:cubicBezTo>
                <a:cubicBezTo>
                  <a:pt x="173" y="643"/>
                  <a:pt x="172" y="644"/>
                  <a:pt x="173" y="646"/>
                </a:cubicBezTo>
                <a:cubicBezTo>
                  <a:pt x="171" y="646"/>
                  <a:pt x="168" y="652"/>
                  <a:pt x="168" y="655"/>
                </a:cubicBezTo>
                <a:cubicBezTo>
                  <a:pt x="168" y="665"/>
                  <a:pt x="181" y="673"/>
                  <a:pt x="187" y="681"/>
                </a:cubicBezTo>
                <a:cubicBezTo>
                  <a:pt x="190" y="685"/>
                  <a:pt x="189" y="690"/>
                  <a:pt x="191" y="694"/>
                </a:cubicBezTo>
                <a:cubicBezTo>
                  <a:pt x="193" y="700"/>
                  <a:pt x="195" y="703"/>
                  <a:pt x="196" y="713"/>
                </a:cubicBezTo>
                <a:cubicBezTo>
                  <a:pt x="197" y="718"/>
                  <a:pt x="199" y="720"/>
                  <a:pt x="199" y="726"/>
                </a:cubicBezTo>
                <a:cubicBezTo>
                  <a:pt x="199" y="738"/>
                  <a:pt x="185" y="742"/>
                  <a:pt x="185" y="758"/>
                </a:cubicBezTo>
                <a:cubicBezTo>
                  <a:pt x="185" y="773"/>
                  <a:pt x="192" y="781"/>
                  <a:pt x="198" y="792"/>
                </a:cubicBezTo>
                <a:cubicBezTo>
                  <a:pt x="200" y="795"/>
                  <a:pt x="203" y="796"/>
                  <a:pt x="203" y="799"/>
                </a:cubicBezTo>
                <a:cubicBezTo>
                  <a:pt x="203" y="801"/>
                  <a:pt x="203" y="802"/>
                  <a:pt x="203" y="805"/>
                </a:cubicBezTo>
                <a:cubicBezTo>
                  <a:pt x="203" y="825"/>
                  <a:pt x="213" y="839"/>
                  <a:pt x="221" y="853"/>
                </a:cubicBezTo>
                <a:cubicBezTo>
                  <a:pt x="222" y="855"/>
                  <a:pt x="229" y="861"/>
                  <a:pt x="229" y="865"/>
                </a:cubicBezTo>
                <a:cubicBezTo>
                  <a:pt x="229" y="868"/>
                  <a:pt x="228" y="869"/>
                  <a:pt x="226" y="871"/>
                </a:cubicBezTo>
                <a:cubicBezTo>
                  <a:pt x="228" y="873"/>
                  <a:pt x="230" y="878"/>
                  <a:pt x="230" y="883"/>
                </a:cubicBezTo>
                <a:cubicBezTo>
                  <a:pt x="230" y="882"/>
                  <a:pt x="231" y="882"/>
                  <a:pt x="232" y="881"/>
                </a:cubicBezTo>
                <a:cubicBezTo>
                  <a:pt x="233" y="884"/>
                  <a:pt x="235" y="886"/>
                  <a:pt x="239" y="886"/>
                </a:cubicBezTo>
                <a:cubicBezTo>
                  <a:pt x="248" y="886"/>
                  <a:pt x="254" y="879"/>
                  <a:pt x="263" y="879"/>
                </a:cubicBezTo>
                <a:cubicBezTo>
                  <a:pt x="266" y="879"/>
                  <a:pt x="267" y="881"/>
                  <a:pt x="269" y="881"/>
                </a:cubicBezTo>
                <a:cubicBezTo>
                  <a:pt x="271" y="881"/>
                  <a:pt x="273" y="880"/>
                  <a:pt x="276" y="880"/>
                </a:cubicBezTo>
                <a:cubicBezTo>
                  <a:pt x="277" y="876"/>
                  <a:pt x="283" y="878"/>
                  <a:pt x="286" y="876"/>
                </a:cubicBezTo>
                <a:cubicBezTo>
                  <a:pt x="296" y="871"/>
                  <a:pt x="298" y="865"/>
                  <a:pt x="304" y="858"/>
                </a:cubicBezTo>
                <a:cubicBezTo>
                  <a:pt x="307" y="853"/>
                  <a:pt x="308" y="848"/>
                  <a:pt x="313" y="843"/>
                </a:cubicBezTo>
                <a:cubicBezTo>
                  <a:pt x="316" y="840"/>
                  <a:pt x="322" y="835"/>
                  <a:pt x="322" y="829"/>
                </a:cubicBezTo>
                <a:cubicBezTo>
                  <a:pt x="322" y="827"/>
                  <a:pt x="321" y="825"/>
                  <a:pt x="319" y="824"/>
                </a:cubicBezTo>
                <a:cubicBezTo>
                  <a:pt x="321" y="818"/>
                  <a:pt x="324" y="816"/>
                  <a:pt x="330" y="813"/>
                </a:cubicBezTo>
                <a:cubicBezTo>
                  <a:pt x="332" y="813"/>
                  <a:pt x="335" y="814"/>
                  <a:pt x="337" y="812"/>
                </a:cubicBezTo>
                <a:cubicBezTo>
                  <a:pt x="338" y="810"/>
                  <a:pt x="339" y="802"/>
                  <a:pt x="339" y="799"/>
                </a:cubicBezTo>
                <a:cubicBezTo>
                  <a:pt x="339" y="792"/>
                  <a:pt x="332" y="788"/>
                  <a:pt x="332" y="783"/>
                </a:cubicBezTo>
                <a:cubicBezTo>
                  <a:pt x="332" y="781"/>
                  <a:pt x="336" y="777"/>
                  <a:pt x="339" y="777"/>
                </a:cubicBezTo>
                <a:cubicBezTo>
                  <a:pt x="341" y="762"/>
                  <a:pt x="371" y="764"/>
                  <a:pt x="371" y="746"/>
                </a:cubicBezTo>
                <a:cubicBezTo>
                  <a:pt x="371" y="744"/>
                  <a:pt x="371" y="743"/>
                  <a:pt x="370" y="742"/>
                </a:cubicBezTo>
                <a:cubicBezTo>
                  <a:pt x="370" y="735"/>
                  <a:pt x="371" y="731"/>
                  <a:pt x="371" y="727"/>
                </a:cubicBezTo>
                <a:cubicBezTo>
                  <a:pt x="371" y="722"/>
                  <a:pt x="371" y="722"/>
                  <a:pt x="371" y="722"/>
                </a:cubicBezTo>
                <a:cubicBezTo>
                  <a:pt x="371" y="721"/>
                  <a:pt x="372" y="720"/>
                  <a:pt x="372" y="718"/>
                </a:cubicBezTo>
                <a:cubicBezTo>
                  <a:pt x="372" y="714"/>
                  <a:pt x="364" y="710"/>
                  <a:pt x="364" y="702"/>
                </a:cubicBezTo>
                <a:cubicBezTo>
                  <a:pt x="364" y="695"/>
                  <a:pt x="362" y="692"/>
                  <a:pt x="362" y="685"/>
                </a:cubicBezTo>
                <a:cubicBezTo>
                  <a:pt x="362" y="679"/>
                  <a:pt x="368" y="677"/>
                  <a:pt x="369" y="672"/>
                </a:cubicBezTo>
                <a:cubicBezTo>
                  <a:pt x="375" y="652"/>
                  <a:pt x="391" y="648"/>
                  <a:pt x="406" y="636"/>
                </a:cubicBezTo>
                <a:cubicBezTo>
                  <a:pt x="414" y="630"/>
                  <a:pt x="417" y="621"/>
                  <a:pt x="424" y="612"/>
                </a:cubicBezTo>
                <a:cubicBezTo>
                  <a:pt x="430" y="605"/>
                  <a:pt x="440" y="588"/>
                  <a:pt x="440" y="575"/>
                </a:cubicBezTo>
                <a:cubicBezTo>
                  <a:pt x="440" y="574"/>
                  <a:pt x="439" y="573"/>
                  <a:pt x="438" y="571"/>
                </a:cubicBezTo>
                <a:cubicBezTo>
                  <a:pt x="430" y="574"/>
                  <a:pt x="422" y="577"/>
                  <a:pt x="413" y="578"/>
                </a:cubicBezTo>
                <a:cubicBezTo>
                  <a:pt x="410" y="579"/>
                  <a:pt x="408" y="577"/>
                  <a:pt x="404" y="578"/>
                </a:cubicBezTo>
                <a:cubicBezTo>
                  <a:pt x="401" y="579"/>
                  <a:pt x="401" y="582"/>
                  <a:pt x="397" y="582"/>
                </a:cubicBezTo>
                <a:cubicBezTo>
                  <a:pt x="394" y="582"/>
                  <a:pt x="391" y="575"/>
                  <a:pt x="388" y="573"/>
                </a:cubicBezTo>
                <a:cubicBezTo>
                  <a:pt x="390" y="570"/>
                  <a:pt x="388" y="569"/>
                  <a:pt x="388" y="565"/>
                </a:cubicBezTo>
                <a:cubicBezTo>
                  <a:pt x="380" y="565"/>
                  <a:pt x="378" y="556"/>
                  <a:pt x="375" y="553"/>
                </a:cubicBezTo>
                <a:cubicBezTo>
                  <a:pt x="371" y="550"/>
                  <a:pt x="368" y="550"/>
                  <a:pt x="365" y="547"/>
                </a:cubicBezTo>
                <a:cubicBezTo>
                  <a:pt x="361" y="542"/>
                  <a:pt x="362" y="537"/>
                  <a:pt x="358" y="531"/>
                </a:cubicBezTo>
                <a:cubicBezTo>
                  <a:pt x="355" y="527"/>
                  <a:pt x="351" y="527"/>
                  <a:pt x="347" y="520"/>
                </a:cubicBezTo>
                <a:cubicBezTo>
                  <a:pt x="347" y="508"/>
                  <a:pt x="347" y="508"/>
                  <a:pt x="347" y="508"/>
                </a:cubicBezTo>
                <a:cubicBezTo>
                  <a:pt x="347" y="506"/>
                  <a:pt x="338" y="496"/>
                  <a:pt x="339" y="491"/>
                </a:cubicBezTo>
                <a:cubicBezTo>
                  <a:pt x="319" y="453"/>
                  <a:pt x="319" y="453"/>
                  <a:pt x="319" y="453"/>
                </a:cubicBezTo>
                <a:cubicBezTo>
                  <a:pt x="319" y="449"/>
                  <a:pt x="319" y="449"/>
                  <a:pt x="319" y="449"/>
                </a:cubicBezTo>
                <a:cubicBezTo>
                  <a:pt x="323" y="453"/>
                  <a:pt x="326" y="463"/>
                  <a:pt x="331" y="464"/>
                </a:cubicBezTo>
                <a:cubicBezTo>
                  <a:pt x="332" y="462"/>
                  <a:pt x="334" y="456"/>
                  <a:pt x="335" y="453"/>
                </a:cubicBezTo>
                <a:cubicBezTo>
                  <a:pt x="335" y="455"/>
                  <a:pt x="334" y="458"/>
                  <a:pt x="334" y="460"/>
                </a:cubicBezTo>
                <a:cubicBezTo>
                  <a:pt x="334" y="460"/>
                  <a:pt x="337" y="464"/>
                  <a:pt x="337" y="465"/>
                </a:cubicBezTo>
                <a:cubicBezTo>
                  <a:pt x="340" y="469"/>
                  <a:pt x="342" y="472"/>
                  <a:pt x="345" y="476"/>
                </a:cubicBezTo>
                <a:cubicBezTo>
                  <a:pt x="346" y="478"/>
                  <a:pt x="347" y="480"/>
                  <a:pt x="348" y="482"/>
                </a:cubicBezTo>
                <a:cubicBezTo>
                  <a:pt x="349" y="483"/>
                  <a:pt x="348" y="487"/>
                  <a:pt x="349" y="488"/>
                </a:cubicBezTo>
                <a:cubicBezTo>
                  <a:pt x="350" y="489"/>
                  <a:pt x="353" y="488"/>
                  <a:pt x="354" y="489"/>
                </a:cubicBezTo>
                <a:cubicBezTo>
                  <a:pt x="355" y="490"/>
                  <a:pt x="356" y="491"/>
                  <a:pt x="357" y="492"/>
                </a:cubicBezTo>
                <a:cubicBezTo>
                  <a:pt x="358" y="496"/>
                  <a:pt x="361" y="498"/>
                  <a:pt x="361" y="503"/>
                </a:cubicBezTo>
                <a:cubicBezTo>
                  <a:pt x="361" y="511"/>
                  <a:pt x="363" y="516"/>
                  <a:pt x="371" y="518"/>
                </a:cubicBezTo>
                <a:cubicBezTo>
                  <a:pt x="371" y="523"/>
                  <a:pt x="377" y="531"/>
                  <a:pt x="380" y="534"/>
                </a:cubicBezTo>
                <a:cubicBezTo>
                  <a:pt x="382" y="536"/>
                  <a:pt x="386" y="538"/>
                  <a:pt x="385" y="543"/>
                </a:cubicBezTo>
                <a:cubicBezTo>
                  <a:pt x="384" y="545"/>
                  <a:pt x="383" y="550"/>
                  <a:pt x="385" y="550"/>
                </a:cubicBezTo>
                <a:cubicBezTo>
                  <a:pt x="385" y="554"/>
                  <a:pt x="387" y="558"/>
                  <a:pt x="389" y="562"/>
                </a:cubicBezTo>
                <a:cubicBezTo>
                  <a:pt x="390" y="564"/>
                  <a:pt x="389" y="564"/>
                  <a:pt x="389" y="564"/>
                </a:cubicBezTo>
                <a:cubicBezTo>
                  <a:pt x="390" y="564"/>
                  <a:pt x="396" y="567"/>
                  <a:pt x="396" y="567"/>
                </a:cubicBezTo>
                <a:cubicBezTo>
                  <a:pt x="398" y="566"/>
                  <a:pt x="398" y="566"/>
                  <a:pt x="398" y="566"/>
                </a:cubicBezTo>
                <a:cubicBezTo>
                  <a:pt x="403" y="566"/>
                  <a:pt x="403" y="565"/>
                  <a:pt x="407" y="561"/>
                </a:cubicBezTo>
                <a:cubicBezTo>
                  <a:pt x="414" y="561"/>
                  <a:pt x="414" y="561"/>
                  <a:pt x="414" y="561"/>
                </a:cubicBezTo>
                <a:cubicBezTo>
                  <a:pt x="417" y="561"/>
                  <a:pt x="426" y="554"/>
                  <a:pt x="429" y="553"/>
                </a:cubicBezTo>
                <a:cubicBezTo>
                  <a:pt x="434" y="552"/>
                  <a:pt x="441" y="550"/>
                  <a:pt x="446" y="548"/>
                </a:cubicBezTo>
                <a:cubicBezTo>
                  <a:pt x="446" y="547"/>
                  <a:pt x="446" y="546"/>
                  <a:pt x="446" y="546"/>
                </a:cubicBezTo>
                <a:cubicBezTo>
                  <a:pt x="446" y="541"/>
                  <a:pt x="459" y="538"/>
                  <a:pt x="465" y="537"/>
                </a:cubicBezTo>
                <a:cubicBezTo>
                  <a:pt x="465" y="534"/>
                  <a:pt x="470" y="531"/>
                  <a:pt x="472" y="531"/>
                </a:cubicBezTo>
                <a:cubicBezTo>
                  <a:pt x="475" y="531"/>
                  <a:pt x="475" y="524"/>
                  <a:pt x="478" y="524"/>
                </a:cubicBezTo>
                <a:cubicBezTo>
                  <a:pt x="481" y="524"/>
                  <a:pt x="481" y="520"/>
                  <a:pt x="482" y="518"/>
                </a:cubicBezTo>
                <a:cubicBezTo>
                  <a:pt x="483" y="515"/>
                  <a:pt x="485" y="514"/>
                  <a:pt x="488" y="514"/>
                </a:cubicBezTo>
                <a:cubicBezTo>
                  <a:pt x="488" y="508"/>
                  <a:pt x="495" y="507"/>
                  <a:pt x="495" y="501"/>
                </a:cubicBezTo>
                <a:cubicBezTo>
                  <a:pt x="495" y="499"/>
                  <a:pt x="491" y="500"/>
                  <a:pt x="491" y="498"/>
                </a:cubicBezTo>
                <a:cubicBezTo>
                  <a:pt x="491" y="498"/>
                  <a:pt x="491" y="498"/>
                  <a:pt x="491" y="498"/>
                </a:cubicBezTo>
                <a:cubicBezTo>
                  <a:pt x="491" y="497"/>
                  <a:pt x="488" y="493"/>
                  <a:pt x="486" y="493"/>
                </a:cubicBezTo>
                <a:cubicBezTo>
                  <a:pt x="479" y="491"/>
                  <a:pt x="475" y="489"/>
                  <a:pt x="471" y="483"/>
                </a:cubicBezTo>
                <a:cubicBezTo>
                  <a:pt x="471" y="474"/>
                  <a:pt x="471" y="474"/>
                  <a:pt x="471" y="474"/>
                </a:cubicBezTo>
                <a:cubicBezTo>
                  <a:pt x="463" y="481"/>
                  <a:pt x="462" y="490"/>
                  <a:pt x="447" y="490"/>
                </a:cubicBezTo>
                <a:cubicBezTo>
                  <a:pt x="444" y="490"/>
                  <a:pt x="438" y="488"/>
                  <a:pt x="438" y="485"/>
                </a:cubicBezTo>
                <a:cubicBezTo>
                  <a:pt x="438" y="482"/>
                  <a:pt x="440" y="481"/>
                  <a:pt x="440" y="478"/>
                </a:cubicBezTo>
                <a:cubicBezTo>
                  <a:pt x="440" y="477"/>
                  <a:pt x="440" y="476"/>
                  <a:pt x="440" y="475"/>
                </a:cubicBezTo>
                <a:cubicBezTo>
                  <a:pt x="438" y="476"/>
                  <a:pt x="438" y="479"/>
                  <a:pt x="435" y="479"/>
                </a:cubicBezTo>
                <a:cubicBezTo>
                  <a:pt x="435" y="477"/>
                  <a:pt x="434" y="477"/>
                  <a:pt x="434" y="474"/>
                </a:cubicBezTo>
                <a:cubicBezTo>
                  <a:pt x="429" y="473"/>
                  <a:pt x="422" y="463"/>
                  <a:pt x="421" y="458"/>
                </a:cubicBezTo>
                <a:cubicBezTo>
                  <a:pt x="420" y="456"/>
                  <a:pt x="420" y="455"/>
                  <a:pt x="420" y="453"/>
                </a:cubicBezTo>
                <a:cubicBezTo>
                  <a:pt x="420" y="450"/>
                  <a:pt x="422" y="445"/>
                  <a:pt x="425" y="445"/>
                </a:cubicBezTo>
                <a:cubicBezTo>
                  <a:pt x="431" y="445"/>
                  <a:pt x="436" y="452"/>
                  <a:pt x="439" y="457"/>
                </a:cubicBezTo>
                <a:cubicBezTo>
                  <a:pt x="439" y="458"/>
                  <a:pt x="439" y="460"/>
                  <a:pt x="440" y="462"/>
                </a:cubicBezTo>
                <a:cubicBezTo>
                  <a:pt x="442" y="464"/>
                  <a:pt x="446" y="463"/>
                  <a:pt x="449" y="466"/>
                </a:cubicBezTo>
                <a:cubicBezTo>
                  <a:pt x="451" y="468"/>
                  <a:pt x="453" y="469"/>
                  <a:pt x="456" y="473"/>
                </a:cubicBezTo>
                <a:cubicBezTo>
                  <a:pt x="468" y="473"/>
                  <a:pt x="468" y="473"/>
                  <a:pt x="468" y="473"/>
                </a:cubicBezTo>
                <a:cubicBezTo>
                  <a:pt x="469" y="469"/>
                  <a:pt x="470" y="469"/>
                  <a:pt x="473" y="469"/>
                </a:cubicBezTo>
                <a:cubicBezTo>
                  <a:pt x="477" y="469"/>
                  <a:pt x="477" y="475"/>
                  <a:pt x="480" y="478"/>
                </a:cubicBezTo>
                <a:cubicBezTo>
                  <a:pt x="480" y="478"/>
                  <a:pt x="486" y="479"/>
                  <a:pt x="487" y="479"/>
                </a:cubicBezTo>
                <a:cubicBezTo>
                  <a:pt x="494" y="479"/>
                  <a:pt x="504" y="481"/>
                  <a:pt x="508" y="481"/>
                </a:cubicBezTo>
                <a:cubicBezTo>
                  <a:pt x="508" y="481"/>
                  <a:pt x="509" y="481"/>
                  <a:pt x="509" y="481"/>
                </a:cubicBezTo>
                <a:cubicBezTo>
                  <a:pt x="517" y="481"/>
                  <a:pt x="517" y="481"/>
                  <a:pt x="517" y="481"/>
                </a:cubicBezTo>
                <a:cubicBezTo>
                  <a:pt x="517" y="481"/>
                  <a:pt x="518" y="480"/>
                  <a:pt x="519" y="480"/>
                </a:cubicBezTo>
                <a:cubicBezTo>
                  <a:pt x="525" y="482"/>
                  <a:pt x="525" y="482"/>
                  <a:pt x="525" y="482"/>
                </a:cubicBezTo>
                <a:cubicBezTo>
                  <a:pt x="527" y="482"/>
                  <a:pt x="528" y="480"/>
                  <a:pt x="531" y="480"/>
                </a:cubicBezTo>
                <a:cubicBezTo>
                  <a:pt x="533" y="480"/>
                  <a:pt x="535" y="479"/>
                  <a:pt x="537" y="480"/>
                </a:cubicBezTo>
                <a:cubicBezTo>
                  <a:pt x="540" y="481"/>
                  <a:pt x="541" y="486"/>
                  <a:pt x="543" y="489"/>
                </a:cubicBezTo>
                <a:cubicBezTo>
                  <a:pt x="546" y="493"/>
                  <a:pt x="552" y="497"/>
                  <a:pt x="557" y="497"/>
                </a:cubicBezTo>
                <a:cubicBezTo>
                  <a:pt x="558" y="497"/>
                  <a:pt x="560" y="497"/>
                  <a:pt x="562" y="498"/>
                </a:cubicBezTo>
                <a:cubicBezTo>
                  <a:pt x="561" y="498"/>
                  <a:pt x="561" y="501"/>
                  <a:pt x="559" y="501"/>
                </a:cubicBezTo>
                <a:cubicBezTo>
                  <a:pt x="557" y="502"/>
                  <a:pt x="555" y="501"/>
                  <a:pt x="553" y="502"/>
                </a:cubicBezTo>
                <a:cubicBezTo>
                  <a:pt x="557" y="505"/>
                  <a:pt x="559" y="512"/>
                  <a:pt x="566" y="512"/>
                </a:cubicBezTo>
                <a:cubicBezTo>
                  <a:pt x="572" y="512"/>
                  <a:pt x="572" y="505"/>
                  <a:pt x="575" y="501"/>
                </a:cubicBezTo>
                <a:cubicBezTo>
                  <a:pt x="577" y="501"/>
                  <a:pt x="577" y="501"/>
                  <a:pt x="577" y="501"/>
                </a:cubicBezTo>
                <a:cubicBezTo>
                  <a:pt x="577" y="501"/>
                  <a:pt x="576" y="504"/>
                  <a:pt x="576" y="504"/>
                </a:cubicBezTo>
                <a:cubicBezTo>
                  <a:pt x="576" y="507"/>
                  <a:pt x="578" y="510"/>
                  <a:pt x="578" y="514"/>
                </a:cubicBezTo>
                <a:cubicBezTo>
                  <a:pt x="578" y="517"/>
                  <a:pt x="577" y="517"/>
                  <a:pt x="577" y="520"/>
                </a:cubicBezTo>
                <a:cubicBezTo>
                  <a:pt x="577" y="520"/>
                  <a:pt x="577" y="520"/>
                  <a:pt x="577" y="520"/>
                </a:cubicBezTo>
                <a:cubicBezTo>
                  <a:pt x="577" y="521"/>
                  <a:pt x="577" y="523"/>
                  <a:pt x="577" y="524"/>
                </a:cubicBezTo>
                <a:cubicBezTo>
                  <a:pt x="577" y="528"/>
                  <a:pt x="580" y="532"/>
                  <a:pt x="581" y="537"/>
                </a:cubicBezTo>
                <a:cubicBezTo>
                  <a:pt x="583" y="542"/>
                  <a:pt x="587" y="549"/>
                  <a:pt x="588" y="553"/>
                </a:cubicBezTo>
                <a:cubicBezTo>
                  <a:pt x="589" y="556"/>
                  <a:pt x="589" y="557"/>
                  <a:pt x="591" y="560"/>
                </a:cubicBezTo>
                <a:cubicBezTo>
                  <a:pt x="592" y="563"/>
                  <a:pt x="591" y="566"/>
                  <a:pt x="593" y="569"/>
                </a:cubicBezTo>
                <a:cubicBezTo>
                  <a:pt x="594" y="571"/>
                  <a:pt x="597" y="573"/>
                  <a:pt x="598" y="576"/>
                </a:cubicBezTo>
                <a:cubicBezTo>
                  <a:pt x="600" y="581"/>
                  <a:pt x="602" y="586"/>
                  <a:pt x="604" y="591"/>
                </a:cubicBezTo>
                <a:cubicBezTo>
                  <a:pt x="604" y="592"/>
                  <a:pt x="605" y="593"/>
                  <a:pt x="606" y="593"/>
                </a:cubicBezTo>
                <a:cubicBezTo>
                  <a:pt x="606" y="595"/>
                  <a:pt x="608" y="596"/>
                  <a:pt x="609" y="596"/>
                </a:cubicBezTo>
                <a:cubicBezTo>
                  <a:pt x="611" y="596"/>
                  <a:pt x="611" y="593"/>
                  <a:pt x="612" y="591"/>
                </a:cubicBezTo>
                <a:cubicBezTo>
                  <a:pt x="614" y="589"/>
                  <a:pt x="614" y="590"/>
                  <a:pt x="617" y="588"/>
                </a:cubicBezTo>
                <a:cubicBezTo>
                  <a:pt x="619" y="588"/>
                  <a:pt x="618" y="582"/>
                  <a:pt x="621" y="581"/>
                </a:cubicBezTo>
                <a:cubicBezTo>
                  <a:pt x="622" y="581"/>
                  <a:pt x="623" y="581"/>
                  <a:pt x="623" y="580"/>
                </a:cubicBezTo>
                <a:cubicBezTo>
                  <a:pt x="624" y="580"/>
                  <a:pt x="624" y="580"/>
                  <a:pt x="624" y="580"/>
                </a:cubicBezTo>
                <a:cubicBezTo>
                  <a:pt x="623" y="574"/>
                  <a:pt x="623" y="574"/>
                  <a:pt x="623" y="574"/>
                </a:cubicBezTo>
                <a:cubicBezTo>
                  <a:pt x="623" y="569"/>
                  <a:pt x="626" y="566"/>
                  <a:pt x="626" y="560"/>
                </a:cubicBezTo>
                <a:cubicBezTo>
                  <a:pt x="626" y="557"/>
                  <a:pt x="624" y="554"/>
                  <a:pt x="624" y="550"/>
                </a:cubicBezTo>
                <a:cubicBezTo>
                  <a:pt x="624" y="545"/>
                  <a:pt x="629" y="545"/>
                  <a:pt x="633" y="543"/>
                </a:cubicBezTo>
                <a:cubicBezTo>
                  <a:pt x="635" y="543"/>
                  <a:pt x="637" y="540"/>
                  <a:pt x="639" y="538"/>
                </a:cubicBezTo>
                <a:cubicBezTo>
                  <a:pt x="643" y="534"/>
                  <a:pt x="648" y="530"/>
                  <a:pt x="652" y="525"/>
                </a:cubicBezTo>
                <a:cubicBezTo>
                  <a:pt x="656" y="521"/>
                  <a:pt x="662" y="520"/>
                  <a:pt x="666" y="516"/>
                </a:cubicBezTo>
                <a:cubicBezTo>
                  <a:pt x="668" y="514"/>
                  <a:pt x="668" y="512"/>
                  <a:pt x="669" y="508"/>
                </a:cubicBezTo>
                <a:cubicBezTo>
                  <a:pt x="670" y="506"/>
                  <a:pt x="674" y="506"/>
                  <a:pt x="676" y="503"/>
                </a:cubicBezTo>
                <a:cubicBezTo>
                  <a:pt x="678" y="504"/>
                  <a:pt x="678" y="505"/>
                  <a:pt x="682" y="505"/>
                </a:cubicBezTo>
                <a:cubicBezTo>
                  <a:pt x="687" y="505"/>
                  <a:pt x="694" y="504"/>
                  <a:pt x="694" y="497"/>
                </a:cubicBezTo>
                <a:cubicBezTo>
                  <a:pt x="697" y="498"/>
                  <a:pt x="701" y="499"/>
                  <a:pt x="702" y="502"/>
                </a:cubicBezTo>
                <a:cubicBezTo>
                  <a:pt x="703" y="505"/>
                  <a:pt x="702" y="508"/>
                  <a:pt x="704" y="511"/>
                </a:cubicBezTo>
                <a:cubicBezTo>
                  <a:pt x="706" y="514"/>
                  <a:pt x="709" y="516"/>
                  <a:pt x="712" y="518"/>
                </a:cubicBezTo>
                <a:cubicBezTo>
                  <a:pt x="714" y="522"/>
                  <a:pt x="717" y="526"/>
                  <a:pt x="718" y="530"/>
                </a:cubicBezTo>
                <a:cubicBezTo>
                  <a:pt x="718" y="532"/>
                  <a:pt x="720" y="532"/>
                  <a:pt x="720" y="533"/>
                </a:cubicBezTo>
                <a:cubicBezTo>
                  <a:pt x="720" y="536"/>
                  <a:pt x="718" y="537"/>
                  <a:pt x="718" y="540"/>
                </a:cubicBezTo>
                <a:cubicBezTo>
                  <a:pt x="718" y="543"/>
                  <a:pt x="719" y="546"/>
                  <a:pt x="722" y="546"/>
                </a:cubicBezTo>
                <a:cubicBezTo>
                  <a:pt x="728" y="546"/>
                  <a:pt x="730" y="539"/>
                  <a:pt x="734" y="535"/>
                </a:cubicBezTo>
                <a:cubicBezTo>
                  <a:pt x="735" y="537"/>
                  <a:pt x="735" y="538"/>
                  <a:pt x="736" y="539"/>
                </a:cubicBezTo>
                <a:cubicBezTo>
                  <a:pt x="736" y="540"/>
                  <a:pt x="738" y="539"/>
                  <a:pt x="739" y="540"/>
                </a:cubicBezTo>
                <a:cubicBezTo>
                  <a:pt x="741" y="544"/>
                  <a:pt x="738" y="550"/>
                  <a:pt x="741" y="550"/>
                </a:cubicBezTo>
                <a:cubicBezTo>
                  <a:pt x="741" y="558"/>
                  <a:pt x="747" y="563"/>
                  <a:pt x="747" y="573"/>
                </a:cubicBezTo>
                <a:cubicBezTo>
                  <a:pt x="747" y="575"/>
                  <a:pt x="743" y="581"/>
                  <a:pt x="747" y="581"/>
                </a:cubicBezTo>
                <a:cubicBezTo>
                  <a:pt x="745" y="581"/>
                  <a:pt x="745" y="581"/>
                  <a:pt x="745" y="581"/>
                </a:cubicBezTo>
                <a:cubicBezTo>
                  <a:pt x="745" y="581"/>
                  <a:pt x="745" y="581"/>
                  <a:pt x="745" y="581"/>
                </a:cubicBezTo>
                <a:cubicBezTo>
                  <a:pt x="744" y="585"/>
                  <a:pt x="743" y="588"/>
                  <a:pt x="743" y="591"/>
                </a:cubicBezTo>
                <a:cubicBezTo>
                  <a:pt x="743" y="591"/>
                  <a:pt x="743" y="592"/>
                  <a:pt x="743" y="592"/>
                </a:cubicBezTo>
                <a:cubicBezTo>
                  <a:pt x="747" y="593"/>
                  <a:pt x="744" y="592"/>
                  <a:pt x="746" y="592"/>
                </a:cubicBezTo>
                <a:cubicBezTo>
                  <a:pt x="750" y="592"/>
                  <a:pt x="752" y="600"/>
                  <a:pt x="753" y="603"/>
                </a:cubicBezTo>
                <a:cubicBezTo>
                  <a:pt x="756" y="609"/>
                  <a:pt x="756" y="613"/>
                  <a:pt x="758" y="620"/>
                </a:cubicBezTo>
                <a:cubicBezTo>
                  <a:pt x="761" y="627"/>
                  <a:pt x="767" y="634"/>
                  <a:pt x="774" y="637"/>
                </a:cubicBezTo>
                <a:cubicBezTo>
                  <a:pt x="776" y="637"/>
                  <a:pt x="776" y="639"/>
                  <a:pt x="778" y="639"/>
                </a:cubicBezTo>
                <a:cubicBezTo>
                  <a:pt x="779" y="639"/>
                  <a:pt x="779" y="638"/>
                  <a:pt x="780" y="638"/>
                </a:cubicBezTo>
                <a:cubicBezTo>
                  <a:pt x="781" y="638"/>
                  <a:pt x="781" y="638"/>
                  <a:pt x="783" y="637"/>
                </a:cubicBezTo>
                <a:cubicBezTo>
                  <a:pt x="782" y="635"/>
                  <a:pt x="782" y="634"/>
                  <a:pt x="781" y="631"/>
                </a:cubicBezTo>
                <a:cubicBezTo>
                  <a:pt x="780" y="628"/>
                  <a:pt x="777" y="627"/>
                  <a:pt x="777" y="623"/>
                </a:cubicBezTo>
                <a:cubicBezTo>
                  <a:pt x="777" y="621"/>
                  <a:pt x="777" y="621"/>
                  <a:pt x="777" y="618"/>
                </a:cubicBezTo>
                <a:cubicBezTo>
                  <a:pt x="777" y="607"/>
                  <a:pt x="764" y="606"/>
                  <a:pt x="758" y="600"/>
                </a:cubicBezTo>
                <a:cubicBezTo>
                  <a:pt x="756" y="598"/>
                  <a:pt x="756" y="593"/>
                  <a:pt x="755" y="593"/>
                </a:cubicBezTo>
                <a:cubicBezTo>
                  <a:pt x="756" y="593"/>
                  <a:pt x="756" y="593"/>
                  <a:pt x="756" y="593"/>
                </a:cubicBezTo>
                <a:cubicBezTo>
                  <a:pt x="756" y="585"/>
                  <a:pt x="748" y="589"/>
                  <a:pt x="748" y="582"/>
                </a:cubicBezTo>
                <a:cubicBezTo>
                  <a:pt x="748" y="576"/>
                  <a:pt x="755" y="574"/>
                  <a:pt x="755" y="567"/>
                </a:cubicBezTo>
                <a:cubicBezTo>
                  <a:pt x="755" y="565"/>
                  <a:pt x="754" y="565"/>
                  <a:pt x="754" y="562"/>
                </a:cubicBezTo>
                <a:cubicBezTo>
                  <a:pt x="754" y="561"/>
                  <a:pt x="753" y="560"/>
                  <a:pt x="755" y="560"/>
                </a:cubicBezTo>
                <a:cubicBezTo>
                  <a:pt x="757" y="560"/>
                  <a:pt x="760" y="560"/>
                  <a:pt x="761" y="563"/>
                </a:cubicBezTo>
                <a:cubicBezTo>
                  <a:pt x="761" y="563"/>
                  <a:pt x="762" y="566"/>
                  <a:pt x="762" y="566"/>
                </a:cubicBezTo>
                <a:cubicBezTo>
                  <a:pt x="766" y="567"/>
                  <a:pt x="769" y="567"/>
                  <a:pt x="772" y="570"/>
                </a:cubicBezTo>
                <a:cubicBezTo>
                  <a:pt x="775" y="573"/>
                  <a:pt x="772" y="576"/>
                  <a:pt x="777" y="576"/>
                </a:cubicBezTo>
                <a:cubicBezTo>
                  <a:pt x="777" y="580"/>
                  <a:pt x="782" y="581"/>
                  <a:pt x="785" y="581"/>
                </a:cubicBezTo>
                <a:cubicBezTo>
                  <a:pt x="785" y="582"/>
                  <a:pt x="786" y="584"/>
                  <a:pt x="787" y="584"/>
                </a:cubicBezTo>
                <a:cubicBezTo>
                  <a:pt x="786" y="585"/>
                  <a:pt x="786" y="586"/>
                  <a:pt x="786" y="588"/>
                </a:cubicBezTo>
                <a:cubicBezTo>
                  <a:pt x="786" y="589"/>
                  <a:pt x="788" y="592"/>
                  <a:pt x="789" y="592"/>
                </a:cubicBezTo>
                <a:cubicBezTo>
                  <a:pt x="789" y="592"/>
                  <a:pt x="795" y="589"/>
                  <a:pt x="795" y="586"/>
                </a:cubicBezTo>
                <a:cubicBezTo>
                  <a:pt x="795" y="586"/>
                  <a:pt x="795" y="586"/>
                  <a:pt x="795" y="586"/>
                </a:cubicBezTo>
                <a:cubicBezTo>
                  <a:pt x="797" y="586"/>
                  <a:pt x="797" y="582"/>
                  <a:pt x="799" y="581"/>
                </a:cubicBezTo>
                <a:cubicBezTo>
                  <a:pt x="805" y="578"/>
                  <a:pt x="806" y="576"/>
                  <a:pt x="813" y="574"/>
                </a:cubicBezTo>
                <a:cubicBezTo>
                  <a:pt x="813" y="570"/>
                  <a:pt x="815" y="568"/>
                  <a:pt x="815" y="562"/>
                </a:cubicBezTo>
                <a:cubicBezTo>
                  <a:pt x="815" y="555"/>
                  <a:pt x="812" y="545"/>
                  <a:pt x="806" y="541"/>
                </a:cubicBezTo>
                <a:cubicBezTo>
                  <a:pt x="801" y="538"/>
                  <a:pt x="798" y="532"/>
                  <a:pt x="793" y="527"/>
                </a:cubicBezTo>
                <a:cubicBezTo>
                  <a:pt x="792" y="526"/>
                  <a:pt x="791" y="525"/>
                  <a:pt x="791" y="523"/>
                </a:cubicBezTo>
                <a:cubicBezTo>
                  <a:pt x="791" y="513"/>
                  <a:pt x="802" y="512"/>
                  <a:pt x="807" y="505"/>
                </a:cubicBezTo>
                <a:cubicBezTo>
                  <a:pt x="811" y="507"/>
                  <a:pt x="813" y="505"/>
                  <a:pt x="818" y="507"/>
                </a:cubicBezTo>
                <a:cubicBezTo>
                  <a:pt x="817" y="508"/>
                  <a:pt x="817" y="513"/>
                  <a:pt x="819" y="513"/>
                </a:cubicBezTo>
                <a:cubicBezTo>
                  <a:pt x="821" y="513"/>
                  <a:pt x="820" y="510"/>
                  <a:pt x="822" y="508"/>
                </a:cubicBezTo>
                <a:cubicBezTo>
                  <a:pt x="823" y="507"/>
                  <a:pt x="828" y="506"/>
                  <a:pt x="830" y="505"/>
                </a:cubicBezTo>
                <a:cubicBezTo>
                  <a:pt x="834" y="503"/>
                  <a:pt x="838" y="504"/>
                  <a:pt x="841" y="501"/>
                </a:cubicBezTo>
                <a:cubicBezTo>
                  <a:pt x="841" y="501"/>
                  <a:pt x="843" y="497"/>
                  <a:pt x="844" y="497"/>
                </a:cubicBezTo>
                <a:cubicBezTo>
                  <a:pt x="846" y="497"/>
                  <a:pt x="847" y="499"/>
                  <a:pt x="849" y="499"/>
                </a:cubicBezTo>
                <a:cubicBezTo>
                  <a:pt x="860" y="499"/>
                  <a:pt x="862" y="492"/>
                  <a:pt x="869" y="489"/>
                </a:cubicBezTo>
                <a:cubicBezTo>
                  <a:pt x="870" y="488"/>
                  <a:pt x="871" y="487"/>
                  <a:pt x="872" y="485"/>
                </a:cubicBezTo>
                <a:cubicBezTo>
                  <a:pt x="877" y="485"/>
                  <a:pt x="879" y="476"/>
                  <a:pt x="881" y="472"/>
                </a:cubicBezTo>
                <a:cubicBezTo>
                  <a:pt x="882" y="469"/>
                  <a:pt x="888" y="460"/>
                  <a:pt x="892" y="459"/>
                </a:cubicBezTo>
                <a:cubicBezTo>
                  <a:pt x="892" y="455"/>
                  <a:pt x="895" y="452"/>
                  <a:pt x="895" y="446"/>
                </a:cubicBezTo>
                <a:cubicBezTo>
                  <a:pt x="895" y="436"/>
                  <a:pt x="893" y="432"/>
                  <a:pt x="889" y="426"/>
                </a:cubicBezTo>
                <a:cubicBezTo>
                  <a:pt x="888" y="425"/>
                  <a:pt x="888" y="422"/>
                  <a:pt x="886" y="421"/>
                </a:cubicBezTo>
                <a:cubicBezTo>
                  <a:pt x="886" y="421"/>
                  <a:pt x="886" y="421"/>
                  <a:pt x="886" y="421"/>
                </a:cubicBezTo>
                <a:cubicBezTo>
                  <a:pt x="886" y="421"/>
                  <a:pt x="886" y="421"/>
                  <a:pt x="886" y="421"/>
                </a:cubicBezTo>
                <a:cubicBezTo>
                  <a:pt x="886" y="421"/>
                  <a:pt x="886" y="417"/>
                  <a:pt x="886" y="417"/>
                </a:cubicBezTo>
                <a:cubicBezTo>
                  <a:pt x="884" y="416"/>
                  <a:pt x="880" y="414"/>
                  <a:pt x="880" y="411"/>
                </a:cubicBezTo>
                <a:cubicBezTo>
                  <a:pt x="880" y="408"/>
                  <a:pt x="884" y="408"/>
                  <a:pt x="884" y="405"/>
                </a:cubicBezTo>
                <a:cubicBezTo>
                  <a:pt x="886" y="399"/>
                  <a:pt x="896" y="399"/>
                  <a:pt x="901" y="395"/>
                </a:cubicBezTo>
                <a:cubicBezTo>
                  <a:pt x="899" y="392"/>
                  <a:pt x="896" y="395"/>
                  <a:pt x="892" y="393"/>
                </a:cubicBezTo>
                <a:cubicBezTo>
                  <a:pt x="891" y="392"/>
                  <a:pt x="890" y="390"/>
                  <a:pt x="887" y="390"/>
                </a:cubicBezTo>
                <a:cubicBezTo>
                  <a:pt x="886" y="390"/>
                  <a:pt x="886" y="395"/>
                  <a:pt x="884" y="395"/>
                </a:cubicBezTo>
                <a:cubicBezTo>
                  <a:pt x="882" y="395"/>
                  <a:pt x="880" y="396"/>
                  <a:pt x="878" y="394"/>
                </a:cubicBezTo>
                <a:cubicBezTo>
                  <a:pt x="876" y="393"/>
                  <a:pt x="876" y="390"/>
                  <a:pt x="874" y="388"/>
                </a:cubicBezTo>
                <a:cubicBezTo>
                  <a:pt x="873" y="388"/>
                  <a:pt x="869" y="387"/>
                  <a:pt x="869" y="384"/>
                </a:cubicBezTo>
                <a:cubicBezTo>
                  <a:pt x="869" y="380"/>
                  <a:pt x="876" y="381"/>
                  <a:pt x="879" y="379"/>
                </a:cubicBezTo>
                <a:cubicBezTo>
                  <a:pt x="881" y="377"/>
                  <a:pt x="887" y="374"/>
                  <a:pt x="888" y="371"/>
                </a:cubicBezTo>
                <a:cubicBezTo>
                  <a:pt x="889" y="370"/>
                  <a:pt x="890" y="368"/>
                  <a:pt x="892" y="368"/>
                </a:cubicBezTo>
                <a:cubicBezTo>
                  <a:pt x="894" y="368"/>
                  <a:pt x="896" y="371"/>
                  <a:pt x="896" y="372"/>
                </a:cubicBezTo>
                <a:cubicBezTo>
                  <a:pt x="896" y="376"/>
                  <a:pt x="892" y="377"/>
                  <a:pt x="892" y="381"/>
                </a:cubicBezTo>
                <a:cubicBezTo>
                  <a:pt x="898" y="381"/>
                  <a:pt x="904" y="374"/>
                  <a:pt x="911" y="374"/>
                </a:cubicBezTo>
                <a:cubicBezTo>
                  <a:pt x="914" y="374"/>
                  <a:pt x="915" y="377"/>
                  <a:pt x="918" y="377"/>
                </a:cubicBezTo>
                <a:cubicBezTo>
                  <a:pt x="917" y="379"/>
                  <a:pt x="918" y="379"/>
                  <a:pt x="918" y="382"/>
                </a:cubicBezTo>
                <a:cubicBezTo>
                  <a:pt x="918" y="384"/>
                  <a:pt x="916" y="384"/>
                  <a:pt x="916" y="387"/>
                </a:cubicBezTo>
                <a:cubicBezTo>
                  <a:pt x="916" y="388"/>
                  <a:pt x="916" y="391"/>
                  <a:pt x="918" y="391"/>
                </a:cubicBezTo>
                <a:cubicBezTo>
                  <a:pt x="919" y="391"/>
                  <a:pt x="920" y="389"/>
                  <a:pt x="921" y="389"/>
                </a:cubicBezTo>
                <a:cubicBezTo>
                  <a:pt x="924" y="389"/>
                  <a:pt x="927" y="391"/>
                  <a:pt x="927" y="394"/>
                </a:cubicBezTo>
                <a:cubicBezTo>
                  <a:pt x="927" y="396"/>
                  <a:pt x="927" y="397"/>
                  <a:pt x="923" y="397"/>
                </a:cubicBezTo>
                <a:cubicBezTo>
                  <a:pt x="923" y="399"/>
                  <a:pt x="923" y="399"/>
                  <a:pt x="923" y="399"/>
                </a:cubicBezTo>
                <a:cubicBezTo>
                  <a:pt x="923" y="400"/>
                  <a:pt x="924" y="401"/>
                  <a:pt x="926" y="401"/>
                </a:cubicBezTo>
                <a:cubicBezTo>
                  <a:pt x="926" y="402"/>
                  <a:pt x="927" y="403"/>
                  <a:pt x="927" y="405"/>
                </a:cubicBezTo>
                <a:cubicBezTo>
                  <a:pt x="927" y="405"/>
                  <a:pt x="925" y="408"/>
                  <a:pt x="925" y="410"/>
                </a:cubicBezTo>
                <a:cubicBezTo>
                  <a:pt x="925" y="411"/>
                  <a:pt x="925" y="413"/>
                  <a:pt x="926" y="413"/>
                </a:cubicBezTo>
                <a:cubicBezTo>
                  <a:pt x="926" y="414"/>
                  <a:pt x="925" y="413"/>
                  <a:pt x="925" y="417"/>
                </a:cubicBezTo>
                <a:cubicBezTo>
                  <a:pt x="928" y="417"/>
                  <a:pt x="928" y="417"/>
                  <a:pt x="928" y="417"/>
                </a:cubicBezTo>
                <a:cubicBezTo>
                  <a:pt x="930" y="413"/>
                  <a:pt x="930" y="415"/>
                  <a:pt x="933" y="414"/>
                </a:cubicBezTo>
                <a:cubicBezTo>
                  <a:pt x="933" y="412"/>
                  <a:pt x="938" y="411"/>
                  <a:pt x="940" y="411"/>
                </a:cubicBezTo>
                <a:cubicBezTo>
                  <a:pt x="943" y="410"/>
                  <a:pt x="944" y="407"/>
                  <a:pt x="944" y="402"/>
                </a:cubicBezTo>
                <a:cubicBezTo>
                  <a:pt x="944" y="393"/>
                  <a:pt x="941" y="388"/>
                  <a:pt x="936" y="383"/>
                </a:cubicBezTo>
                <a:cubicBezTo>
                  <a:pt x="934" y="381"/>
                  <a:pt x="932" y="379"/>
                  <a:pt x="932" y="375"/>
                </a:cubicBezTo>
                <a:cubicBezTo>
                  <a:pt x="935" y="375"/>
                  <a:pt x="937" y="373"/>
                  <a:pt x="939" y="371"/>
                </a:cubicBezTo>
                <a:cubicBezTo>
                  <a:pt x="940" y="370"/>
                  <a:pt x="944" y="367"/>
                  <a:pt x="945" y="366"/>
                </a:cubicBezTo>
                <a:cubicBezTo>
                  <a:pt x="948" y="360"/>
                  <a:pt x="950" y="356"/>
                  <a:pt x="956" y="352"/>
                </a:cubicBezTo>
                <a:cubicBezTo>
                  <a:pt x="956" y="352"/>
                  <a:pt x="964" y="354"/>
                  <a:pt x="971" y="354"/>
                </a:cubicBezTo>
                <a:cubicBezTo>
                  <a:pt x="984" y="354"/>
                  <a:pt x="997" y="327"/>
                  <a:pt x="1006" y="318"/>
                </a:cubicBezTo>
                <a:cubicBezTo>
                  <a:pt x="1009" y="314"/>
                  <a:pt x="1014" y="306"/>
                  <a:pt x="1016" y="301"/>
                </a:cubicBezTo>
                <a:cubicBezTo>
                  <a:pt x="1017" y="294"/>
                  <a:pt x="1015" y="290"/>
                  <a:pt x="1018" y="284"/>
                </a:cubicBezTo>
                <a:cubicBezTo>
                  <a:pt x="1019" y="281"/>
                  <a:pt x="1022" y="276"/>
                  <a:pt x="1022" y="271"/>
                </a:cubicBezTo>
                <a:cubicBezTo>
                  <a:pt x="1022" y="265"/>
                  <a:pt x="1012" y="253"/>
                  <a:pt x="1008" y="256"/>
                </a:cubicBezTo>
                <a:cubicBezTo>
                  <a:pt x="994" y="267"/>
                  <a:pt x="987" y="251"/>
                  <a:pt x="987" y="250"/>
                </a:cubicBezTo>
                <a:cubicBezTo>
                  <a:pt x="987" y="243"/>
                  <a:pt x="1000" y="236"/>
                  <a:pt x="1004" y="231"/>
                </a:cubicBezTo>
                <a:cubicBezTo>
                  <a:pt x="1011" y="224"/>
                  <a:pt x="1021" y="213"/>
                  <a:pt x="1030" y="210"/>
                </a:cubicBezTo>
                <a:cubicBezTo>
                  <a:pt x="1039" y="208"/>
                  <a:pt x="1066" y="205"/>
                  <a:pt x="1073" y="205"/>
                </a:cubicBezTo>
                <a:cubicBezTo>
                  <a:pt x="1083" y="205"/>
                  <a:pt x="1087" y="209"/>
                  <a:pt x="1093" y="209"/>
                </a:cubicBezTo>
                <a:cubicBezTo>
                  <a:pt x="1096" y="209"/>
                  <a:pt x="1098" y="209"/>
                  <a:pt x="1105" y="209"/>
                </a:cubicBezTo>
                <a:cubicBezTo>
                  <a:pt x="1109" y="193"/>
                  <a:pt x="1116" y="186"/>
                  <a:pt x="1131" y="186"/>
                </a:cubicBezTo>
                <a:cubicBezTo>
                  <a:pt x="1135" y="186"/>
                  <a:pt x="1137" y="185"/>
                  <a:pt x="1145" y="186"/>
                </a:cubicBezTo>
                <a:cubicBezTo>
                  <a:pt x="1141" y="189"/>
                  <a:pt x="1139" y="209"/>
                  <a:pt x="1164" y="178"/>
                </a:cubicBezTo>
                <a:cubicBezTo>
                  <a:pt x="1167" y="178"/>
                  <a:pt x="1179" y="183"/>
                  <a:pt x="1161" y="194"/>
                </a:cubicBezTo>
                <a:cubicBezTo>
                  <a:pt x="1155" y="198"/>
                  <a:pt x="1149" y="196"/>
                  <a:pt x="1145" y="202"/>
                </a:cubicBezTo>
                <a:cubicBezTo>
                  <a:pt x="1140" y="209"/>
                  <a:pt x="1136" y="217"/>
                  <a:pt x="1129" y="221"/>
                </a:cubicBezTo>
                <a:cubicBezTo>
                  <a:pt x="1123" y="224"/>
                  <a:pt x="1115" y="230"/>
                  <a:pt x="1115" y="239"/>
                </a:cubicBezTo>
                <a:cubicBezTo>
                  <a:pt x="1115" y="248"/>
                  <a:pt x="1118" y="275"/>
                  <a:pt x="1124" y="280"/>
                </a:cubicBezTo>
                <a:cubicBezTo>
                  <a:pt x="1129" y="273"/>
                  <a:pt x="1132" y="261"/>
                  <a:pt x="1141" y="259"/>
                </a:cubicBezTo>
                <a:cubicBezTo>
                  <a:pt x="1140" y="252"/>
                  <a:pt x="1151" y="251"/>
                  <a:pt x="1151" y="246"/>
                </a:cubicBezTo>
                <a:cubicBezTo>
                  <a:pt x="1151" y="239"/>
                  <a:pt x="1158" y="237"/>
                  <a:pt x="1158" y="233"/>
                </a:cubicBezTo>
                <a:cubicBezTo>
                  <a:pt x="1158" y="230"/>
                  <a:pt x="1156" y="227"/>
                  <a:pt x="1158" y="222"/>
                </a:cubicBezTo>
                <a:cubicBezTo>
                  <a:pt x="1177" y="183"/>
                  <a:pt x="1194" y="204"/>
                  <a:pt x="1200" y="204"/>
                </a:cubicBezTo>
                <a:cubicBezTo>
                  <a:pt x="1221" y="204"/>
                  <a:pt x="1235" y="179"/>
                  <a:pt x="1253" y="178"/>
                </a:cubicBezTo>
                <a:cubicBezTo>
                  <a:pt x="1286" y="178"/>
                  <a:pt x="1259" y="165"/>
                  <a:pt x="1259" y="161"/>
                </a:cubicBezTo>
                <a:cubicBezTo>
                  <a:pt x="1259" y="151"/>
                  <a:pt x="1273" y="153"/>
                  <a:pt x="1275" y="148"/>
                </a:cubicBezTo>
                <a:cubicBezTo>
                  <a:pt x="1276" y="145"/>
                  <a:pt x="1274" y="140"/>
                  <a:pt x="1279" y="140"/>
                </a:cubicBezTo>
                <a:cubicBezTo>
                  <a:pt x="1293" y="140"/>
                  <a:pt x="1305" y="159"/>
                  <a:pt x="1315" y="159"/>
                </a:cubicBezTo>
                <a:cubicBezTo>
                  <a:pt x="1319" y="159"/>
                  <a:pt x="1320" y="151"/>
                  <a:pt x="1323" y="148"/>
                </a:cubicBezTo>
                <a:cubicBezTo>
                  <a:pt x="1327" y="143"/>
                  <a:pt x="1330" y="143"/>
                  <a:pt x="1336" y="141"/>
                </a:cubicBezTo>
                <a:cubicBezTo>
                  <a:pt x="1328" y="131"/>
                  <a:pt x="1302" y="124"/>
                  <a:pt x="1289" y="117"/>
                </a:cubicBezTo>
                <a:close/>
                <a:moveTo>
                  <a:pt x="335" y="450"/>
                </a:moveTo>
                <a:cubicBezTo>
                  <a:pt x="335" y="450"/>
                  <a:pt x="335" y="450"/>
                  <a:pt x="335" y="450"/>
                </a:cubicBezTo>
                <a:cubicBezTo>
                  <a:pt x="335" y="450"/>
                  <a:pt x="335" y="450"/>
                  <a:pt x="335" y="450"/>
                </a:cubicBezTo>
                <a:cubicBezTo>
                  <a:pt x="335" y="450"/>
                  <a:pt x="335" y="450"/>
                  <a:pt x="335" y="450"/>
                </a:cubicBezTo>
                <a:close/>
                <a:moveTo>
                  <a:pt x="438" y="344"/>
                </a:moveTo>
                <a:cubicBezTo>
                  <a:pt x="443" y="352"/>
                  <a:pt x="449" y="355"/>
                  <a:pt x="449" y="363"/>
                </a:cubicBezTo>
                <a:cubicBezTo>
                  <a:pt x="451" y="362"/>
                  <a:pt x="455" y="360"/>
                  <a:pt x="456" y="360"/>
                </a:cubicBezTo>
                <a:cubicBezTo>
                  <a:pt x="457" y="364"/>
                  <a:pt x="460" y="365"/>
                  <a:pt x="460" y="369"/>
                </a:cubicBezTo>
                <a:cubicBezTo>
                  <a:pt x="453" y="369"/>
                  <a:pt x="453" y="369"/>
                  <a:pt x="453" y="369"/>
                </a:cubicBezTo>
                <a:cubicBezTo>
                  <a:pt x="451" y="369"/>
                  <a:pt x="449" y="371"/>
                  <a:pt x="449" y="374"/>
                </a:cubicBezTo>
                <a:cubicBezTo>
                  <a:pt x="454" y="375"/>
                  <a:pt x="457" y="380"/>
                  <a:pt x="457" y="384"/>
                </a:cubicBezTo>
                <a:cubicBezTo>
                  <a:pt x="457" y="386"/>
                  <a:pt x="456" y="387"/>
                  <a:pt x="456" y="389"/>
                </a:cubicBezTo>
                <a:cubicBezTo>
                  <a:pt x="456" y="391"/>
                  <a:pt x="459" y="394"/>
                  <a:pt x="459" y="394"/>
                </a:cubicBezTo>
                <a:cubicBezTo>
                  <a:pt x="459" y="396"/>
                  <a:pt x="459" y="396"/>
                  <a:pt x="459" y="398"/>
                </a:cubicBezTo>
                <a:cubicBezTo>
                  <a:pt x="455" y="399"/>
                  <a:pt x="451" y="399"/>
                  <a:pt x="448" y="399"/>
                </a:cubicBezTo>
                <a:cubicBezTo>
                  <a:pt x="445" y="399"/>
                  <a:pt x="439" y="400"/>
                  <a:pt x="437" y="398"/>
                </a:cubicBezTo>
                <a:cubicBezTo>
                  <a:pt x="435" y="396"/>
                  <a:pt x="435" y="394"/>
                  <a:pt x="433" y="394"/>
                </a:cubicBezTo>
                <a:cubicBezTo>
                  <a:pt x="430" y="393"/>
                  <a:pt x="427" y="395"/>
                  <a:pt x="426" y="392"/>
                </a:cubicBezTo>
                <a:cubicBezTo>
                  <a:pt x="425" y="389"/>
                  <a:pt x="427" y="388"/>
                  <a:pt x="425" y="385"/>
                </a:cubicBezTo>
                <a:cubicBezTo>
                  <a:pt x="424" y="383"/>
                  <a:pt x="422" y="383"/>
                  <a:pt x="422" y="381"/>
                </a:cubicBezTo>
                <a:cubicBezTo>
                  <a:pt x="425" y="382"/>
                  <a:pt x="425" y="382"/>
                  <a:pt x="425" y="382"/>
                </a:cubicBezTo>
                <a:cubicBezTo>
                  <a:pt x="428" y="378"/>
                  <a:pt x="428" y="372"/>
                  <a:pt x="431" y="371"/>
                </a:cubicBezTo>
                <a:cubicBezTo>
                  <a:pt x="425" y="367"/>
                  <a:pt x="416" y="354"/>
                  <a:pt x="416" y="346"/>
                </a:cubicBezTo>
                <a:cubicBezTo>
                  <a:pt x="416" y="344"/>
                  <a:pt x="411" y="340"/>
                  <a:pt x="411" y="337"/>
                </a:cubicBezTo>
                <a:cubicBezTo>
                  <a:pt x="411" y="336"/>
                  <a:pt x="415" y="327"/>
                  <a:pt x="417" y="326"/>
                </a:cubicBezTo>
                <a:cubicBezTo>
                  <a:pt x="418" y="327"/>
                  <a:pt x="424" y="323"/>
                  <a:pt x="425" y="323"/>
                </a:cubicBezTo>
                <a:cubicBezTo>
                  <a:pt x="431" y="320"/>
                  <a:pt x="435" y="319"/>
                  <a:pt x="442" y="319"/>
                </a:cubicBezTo>
                <a:cubicBezTo>
                  <a:pt x="454" y="319"/>
                  <a:pt x="456" y="325"/>
                  <a:pt x="461" y="331"/>
                </a:cubicBezTo>
                <a:cubicBezTo>
                  <a:pt x="458" y="334"/>
                  <a:pt x="453" y="332"/>
                  <a:pt x="449" y="332"/>
                </a:cubicBezTo>
                <a:cubicBezTo>
                  <a:pt x="443" y="332"/>
                  <a:pt x="434" y="338"/>
                  <a:pt x="433" y="337"/>
                </a:cubicBezTo>
                <a:cubicBezTo>
                  <a:pt x="433" y="342"/>
                  <a:pt x="437" y="342"/>
                  <a:pt x="438" y="344"/>
                </a:cubicBezTo>
                <a:close/>
                <a:moveTo>
                  <a:pt x="507" y="407"/>
                </a:moveTo>
                <a:cubicBezTo>
                  <a:pt x="507" y="407"/>
                  <a:pt x="507" y="408"/>
                  <a:pt x="506" y="408"/>
                </a:cubicBezTo>
                <a:cubicBezTo>
                  <a:pt x="506" y="407"/>
                  <a:pt x="506" y="406"/>
                  <a:pt x="506" y="404"/>
                </a:cubicBezTo>
                <a:cubicBezTo>
                  <a:pt x="506" y="405"/>
                  <a:pt x="506" y="406"/>
                  <a:pt x="506" y="408"/>
                </a:cubicBezTo>
                <a:cubicBezTo>
                  <a:pt x="509" y="405"/>
                  <a:pt x="511" y="409"/>
                  <a:pt x="513" y="409"/>
                </a:cubicBezTo>
                <a:cubicBezTo>
                  <a:pt x="511" y="409"/>
                  <a:pt x="510" y="407"/>
                  <a:pt x="507" y="407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90" name="Freeform 67"/>
          <p:cNvSpPr>
            <a:spLocks/>
          </p:cNvSpPr>
          <p:nvPr/>
        </p:nvSpPr>
        <p:spPr bwMode="auto">
          <a:xfrm>
            <a:off x="7587361" y="2988979"/>
            <a:ext cx="66339" cy="25799"/>
          </a:xfrm>
          <a:custGeom>
            <a:avLst/>
            <a:gdLst>
              <a:gd name="T0" fmla="*/ 3 w 23"/>
              <a:gd name="T1" fmla="*/ 9 h 9"/>
              <a:gd name="T2" fmla="*/ 23 w 23"/>
              <a:gd name="T3" fmla="*/ 5 h 9"/>
              <a:gd name="T4" fmla="*/ 11 w 23"/>
              <a:gd name="T5" fmla="*/ 0 h 9"/>
              <a:gd name="T6" fmla="*/ 0 w 23"/>
              <a:gd name="T7" fmla="*/ 7 h 9"/>
              <a:gd name="T8" fmla="*/ 3 w 23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9">
                <a:moveTo>
                  <a:pt x="3" y="9"/>
                </a:moveTo>
                <a:cubicBezTo>
                  <a:pt x="5" y="9"/>
                  <a:pt x="23" y="8"/>
                  <a:pt x="23" y="5"/>
                </a:cubicBezTo>
                <a:cubicBezTo>
                  <a:pt x="23" y="2"/>
                  <a:pt x="14" y="0"/>
                  <a:pt x="11" y="0"/>
                </a:cubicBezTo>
                <a:cubicBezTo>
                  <a:pt x="7" y="0"/>
                  <a:pt x="0" y="4"/>
                  <a:pt x="0" y="7"/>
                </a:cubicBezTo>
                <a:cubicBezTo>
                  <a:pt x="0" y="8"/>
                  <a:pt x="1" y="9"/>
                  <a:pt x="3" y="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1" name="Freeform 68"/>
          <p:cNvSpPr>
            <a:spLocks/>
          </p:cNvSpPr>
          <p:nvPr/>
        </p:nvSpPr>
        <p:spPr bwMode="auto">
          <a:xfrm>
            <a:off x="7389573" y="3046720"/>
            <a:ext cx="25799" cy="12285"/>
          </a:xfrm>
          <a:custGeom>
            <a:avLst/>
            <a:gdLst>
              <a:gd name="T0" fmla="*/ 9 w 9"/>
              <a:gd name="T1" fmla="*/ 2 h 4"/>
              <a:gd name="T2" fmla="*/ 7 w 9"/>
              <a:gd name="T3" fmla="*/ 0 h 4"/>
              <a:gd name="T4" fmla="*/ 0 w 9"/>
              <a:gd name="T5" fmla="*/ 0 h 4"/>
              <a:gd name="T6" fmla="*/ 6 w 9"/>
              <a:gd name="T7" fmla="*/ 4 h 4"/>
              <a:gd name="T8" fmla="*/ 9 w 9"/>
              <a:gd name="T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4">
                <a:moveTo>
                  <a:pt x="9" y="2"/>
                </a:moveTo>
                <a:cubicBezTo>
                  <a:pt x="9" y="1"/>
                  <a:pt x="7" y="0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3" y="4"/>
                  <a:pt x="6" y="4"/>
                </a:cubicBezTo>
                <a:cubicBezTo>
                  <a:pt x="8" y="4"/>
                  <a:pt x="9" y="3"/>
                  <a:pt x="9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2" name="Freeform 69"/>
          <p:cNvSpPr>
            <a:spLocks/>
          </p:cNvSpPr>
          <p:nvPr/>
        </p:nvSpPr>
        <p:spPr bwMode="auto">
          <a:xfrm>
            <a:off x="6776554" y="2831727"/>
            <a:ext cx="11057" cy="17199"/>
          </a:xfrm>
          <a:custGeom>
            <a:avLst/>
            <a:gdLst>
              <a:gd name="T0" fmla="*/ 2 w 4"/>
              <a:gd name="T1" fmla="*/ 6 h 6"/>
              <a:gd name="T2" fmla="*/ 4 w 4"/>
              <a:gd name="T3" fmla="*/ 3 h 6"/>
              <a:gd name="T4" fmla="*/ 4 w 4"/>
              <a:gd name="T5" fmla="*/ 3 h 6"/>
              <a:gd name="T6" fmla="*/ 4 w 4"/>
              <a:gd name="T7" fmla="*/ 3 h 6"/>
              <a:gd name="T8" fmla="*/ 4 w 4"/>
              <a:gd name="T9" fmla="*/ 2 h 6"/>
              <a:gd name="T10" fmla="*/ 3 w 4"/>
              <a:gd name="T11" fmla="*/ 2 h 6"/>
              <a:gd name="T12" fmla="*/ 2 w 4"/>
              <a:gd name="T13" fmla="*/ 0 h 6"/>
              <a:gd name="T14" fmla="*/ 0 w 4"/>
              <a:gd name="T15" fmla="*/ 4 h 6"/>
              <a:gd name="T16" fmla="*/ 2 w 4"/>
              <a:gd name="T17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6">
                <a:moveTo>
                  <a:pt x="2" y="6"/>
                </a:moveTo>
                <a:cubicBezTo>
                  <a:pt x="3" y="6"/>
                  <a:pt x="4" y="4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0" y="2"/>
                  <a:pt x="0" y="4"/>
                </a:cubicBezTo>
                <a:cubicBezTo>
                  <a:pt x="0" y="5"/>
                  <a:pt x="0" y="6"/>
                  <a:pt x="2" y="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3" name="Freeform 70"/>
          <p:cNvSpPr>
            <a:spLocks/>
          </p:cNvSpPr>
          <p:nvPr/>
        </p:nvSpPr>
        <p:spPr bwMode="auto">
          <a:xfrm>
            <a:off x="6357636" y="2893154"/>
            <a:ext cx="6142" cy="4914"/>
          </a:xfrm>
          <a:custGeom>
            <a:avLst/>
            <a:gdLst>
              <a:gd name="T0" fmla="*/ 2 w 2"/>
              <a:gd name="T1" fmla="*/ 0 h 2"/>
              <a:gd name="T2" fmla="*/ 1 w 2"/>
              <a:gd name="T3" fmla="*/ 1 h 2"/>
              <a:gd name="T4" fmla="*/ 0 w 2"/>
              <a:gd name="T5" fmla="*/ 2 h 2"/>
              <a:gd name="T6" fmla="*/ 2 w 2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2" y="0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2"/>
                </a:cubicBez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4" name="Freeform 71"/>
          <p:cNvSpPr>
            <a:spLocks/>
          </p:cNvSpPr>
          <p:nvPr/>
        </p:nvSpPr>
        <p:spPr bwMode="auto">
          <a:xfrm>
            <a:off x="6331837" y="2880868"/>
            <a:ext cx="31941" cy="17199"/>
          </a:xfrm>
          <a:custGeom>
            <a:avLst/>
            <a:gdLst>
              <a:gd name="T0" fmla="*/ 5 w 11"/>
              <a:gd name="T1" fmla="*/ 0 h 6"/>
              <a:gd name="T2" fmla="*/ 0 w 11"/>
              <a:gd name="T3" fmla="*/ 3 h 6"/>
              <a:gd name="T4" fmla="*/ 5 w 11"/>
              <a:gd name="T5" fmla="*/ 6 h 6"/>
              <a:gd name="T6" fmla="*/ 10 w 11"/>
              <a:gd name="T7" fmla="*/ 5 h 6"/>
              <a:gd name="T8" fmla="*/ 11 w 11"/>
              <a:gd name="T9" fmla="*/ 3 h 6"/>
              <a:gd name="T10" fmla="*/ 5 w 11"/>
              <a:gd name="T11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6">
                <a:moveTo>
                  <a:pt x="5" y="0"/>
                </a:moveTo>
                <a:cubicBezTo>
                  <a:pt x="3" y="0"/>
                  <a:pt x="0" y="1"/>
                  <a:pt x="0" y="3"/>
                </a:cubicBezTo>
                <a:cubicBezTo>
                  <a:pt x="0" y="5"/>
                  <a:pt x="3" y="6"/>
                  <a:pt x="5" y="6"/>
                </a:cubicBezTo>
                <a:cubicBezTo>
                  <a:pt x="7" y="6"/>
                  <a:pt x="9" y="5"/>
                  <a:pt x="10" y="5"/>
                </a:cubicBezTo>
                <a:cubicBezTo>
                  <a:pt x="10" y="4"/>
                  <a:pt x="11" y="4"/>
                  <a:pt x="11" y="3"/>
                </a:cubicBezTo>
                <a:cubicBezTo>
                  <a:pt x="11" y="1"/>
                  <a:pt x="9" y="0"/>
                  <a:pt x="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5" name="Freeform 72"/>
          <p:cNvSpPr>
            <a:spLocks/>
          </p:cNvSpPr>
          <p:nvPr/>
        </p:nvSpPr>
        <p:spPr bwMode="auto">
          <a:xfrm>
            <a:off x="6098423" y="2686762"/>
            <a:ext cx="116708" cy="66340"/>
          </a:xfrm>
          <a:custGeom>
            <a:avLst/>
            <a:gdLst>
              <a:gd name="T0" fmla="*/ 0 w 40"/>
              <a:gd name="T1" fmla="*/ 20 h 23"/>
              <a:gd name="T2" fmla="*/ 4 w 40"/>
              <a:gd name="T3" fmla="*/ 23 h 23"/>
              <a:gd name="T4" fmla="*/ 16 w 40"/>
              <a:gd name="T5" fmla="*/ 20 h 23"/>
              <a:gd name="T6" fmla="*/ 24 w 40"/>
              <a:gd name="T7" fmla="*/ 19 h 23"/>
              <a:gd name="T8" fmla="*/ 40 w 40"/>
              <a:gd name="T9" fmla="*/ 13 h 23"/>
              <a:gd name="T10" fmla="*/ 27 w 40"/>
              <a:gd name="T11" fmla="*/ 4 h 23"/>
              <a:gd name="T12" fmla="*/ 23 w 40"/>
              <a:gd name="T13" fmla="*/ 6 h 23"/>
              <a:gd name="T14" fmla="*/ 24 w 40"/>
              <a:gd name="T15" fmla="*/ 0 h 23"/>
              <a:gd name="T16" fmla="*/ 21 w 40"/>
              <a:gd name="T17" fmla="*/ 0 h 23"/>
              <a:gd name="T18" fmla="*/ 5 w 40"/>
              <a:gd name="T19" fmla="*/ 14 h 23"/>
              <a:gd name="T20" fmla="*/ 0 w 40"/>
              <a:gd name="T21" fmla="*/ 2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" h="23">
                <a:moveTo>
                  <a:pt x="0" y="20"/>
                </a:moveTo>
                <a:cubicBezTo>
                  <a:pt x="0" y="22"/>
                  <a:pt x="1" y="23"/>
                  <a:pt x="4" y="23"/>
                </a:cubicBezTo>
                <a:cubicBezTo>
                  <a:pt x="16" y="20"/>
                  <a:pt x="16" y="20"/>
                  <a:pt x="16" y="20"/>
                </a:cubicBezTo>
                <a:cubicBezTo>
                  <a:pt x="16" y="20"/>
                  <a:pt x="23" y="19"/>
                  <a:pt x="24" y="19"/>
                </a:cubicBezTo>
                <a:cubicBezTo>
                  <a:pt x="28" y="19"/>
                  <a:pt x="40" y="18"/>
                  <a:pt x="40" y="13"/>
                </a:cubicBezTo>
                <a:cubicBezTo>
                  <a:pt x="40" y="10"/>
                  <a:pt x="30" y="4"/>
                  <a:pt x="27" y="4"/>
                </a:cubicBezTo>
                <a:cubicBezTo>
                  <a:pt x="26" y="4"/>
                  <a:pt x="25" y="5"/>
                  <a:pt x="23" y="6"/>
                </a:cubicBezTo>
                <a:cubicBezTo>
                  <a:pt x="25" y="4"/>
                  <a:pt x="24" y="4"/>
                  <a:pt x="24" y="0"/>
                </a:cubicBezTo>
                <a:cubicBezTo>
                  <a:pt x="23" y="0"/>
                  <a:pt x="23" y="0"/>
                  <a:pt x="21" y="0"/>
                </a:cubicBezTo>
                <a:cubicBezTo>
                  <a:pt x="12" y="0"/>
                  <a:pt x="10" y="9"/>
                  <a:pt x="5" y="14"/>
                </a:cubicBezTo>
                <a:cubicBezTo>
                  <a:pt x="3" y="16"/>
                  <a:pt x="0" y="16"/>
                  <a:pt x="0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6" name="Freeform 73"/>
          <p:cNvSpPr>
            <a:spLocks/>
          </p:cNvSpPr>
          <p:nvPr/>
        </p:nvSpPr>
        <p:spPr bwMode="auto">
          <a:xfrm>
            <a:off x="5942404" y="2657277"/>
            <a:ext cx="42998" cy="23342"/>
          </a:xfrm>
          <a:custGeom>
            <a:avLst/>
            <a:gdLst>
              <a:gd name="T0" fmla="*/ 0 w 15"/>
              <a:gd name="T1" fmla="*/ 3 h 8"/>
              <a:gd name="T2" fmla="*/ 4 w 15"/>
              <a:gd name="T3" fmla="*/ 8 h 8"/>
              <a:gd name="T4" fmla="*/ 15 w 15"/>
              <a:gd name="T5" fmla="*/ 4 h 8"/>
              <a:gd name="T6" fmla="*/ 6 w 15"/>
              <a:gd name="T7" fmla="*/ 0 h 8"/>
              <a:gd name="T8" fmla="*/ 0 w 15"/>
              <a:gd name="T9" fmla="*/ 3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8">
                <a:moveTo>
                  <a:pt x="0" y="3"/>
                </a:moveTo>
                <a:cubicBezTo>
                  <a:pt x="0" y="5"/>
                  <a:pt x="3" y="8"/>
                  <a:pt x="4" y="8"/>
                </a:cubicBezTo>
                <a:cubicBezTo>
                  <a:pt x="7" y="8"/>
                  <a:pt x="14" y="8"/>
                  <a:pt x="15" y="4"/>
                </a:cubicBezTo>
                <a:cubicBezTo>
                  <a:pt x="13" y="3"/>
                  <a:pt x="7" y="0"/>
                  <a:pt x="6" y="0"/>
                </a:cubicBezTo>
                <a:cubicBezTo>
                  <a:pt x="4" y="0"/>
                  <a:pt x="0" y="0"/>
                  <a:pt x="0" y="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7" name="Freeform 74"/>
          <p:cNvSpPr>
            <a:spLocks/>
          </p:cNvSpPr>
          <p:nvPr/>
        </p:nvSpPr>
        <p:spPr bwMode="auto">
          <a:xfrm>
            <a:off x="5957146" y="2608136"/>
            <a:ext cx="156019" cy="110567"/>
          </a:xfrm>
          <a:custGeom>
            <a:avLst/>
            <a:gdLst>
              <a:gd name="T0" fmla="*/ 26 w 54"/>
              <a:gd name="T1" fmla="*/ 19 h 38"/>
              <a:gd name="T2" fmla="*/ 9 w 54"/>
              <a:gd name="T3" fmla="*/ 26 h 38"/>
              <a:gd name="T4" fmla="*/ 21 w 54"/>
              <a:gd name="T5" fmla="*/ 34 h 38"/>
              <a:gd name="T6" fmla="*/ 46 w 54"/>
              <a:gd name="T7" fmla="*/ 38 h 38"/>
              <a:gd name="T8" fmla="*/ 51 w 54"/>
              <a:gd name="T9" fmla="*/ 35 h 38"/>
              <a:gd name="T10" fmla="*/ 47 w 54"/>
              <a:gd name="T11" fmla="*/ 32 h 38"/>
              <a:gd name="T12" fmla="*/ 52 w 54"/>
              <a:gd name="T13" fmla="*/ 29 h 38"/>
              <a:gd name="T14" fmla="*/ 54 w 54"/>
              <a:gd name="T15" fmla="*/ 24 h 38"/>
              <a:gd name="T16" fmla="*/ 46 w 54"/>
              <a:gd name="T17" fmla="*/ 19 h 38"/>
              <a:gd name="T18" fmla="*/ 41 w 54"/>
              <a:gd name="T19" fmla="*/ 19 h 38"/>
              <a:gd name="T20" fmla="*/ 35 w 54"/>
              <a:gd name="T21" fmla="*/ 17 h 38"/>
              <a:gd name="T22" fmla="*/ 30 w 54"/>
              <a:gd name="T23" fmla="*/ 18 h 38"/>
              <a:gd name="T24" fmla="*/ 34 w 54"/>
              <a:gd name="T25" fmla="*/ 14 h 38"/>
              <a:gd name="T26" fmla="*/ 34 w 54"/>
              <a:gd name="T27" fmla="*/ 9 h 38"/>
              <a:gd name="T28" fmla="*/ 37 w 54"/>
              <a:gd name="T29" fmla="*/ 9 h 38"/>
              <a:gd name="T30" fmla="*/ 23 w 54"/>
              <a:gd name="T31" fmla="*/ 0 h 38"/>
              <a:gd name="T32" fmla="*/ 0 w 54"/>
              <a:gd name="T33" fmla="*/ 14 h 38"/>
              <a:gd name="T34" fmla="*/ 16 w 54"/>
              <a:gd name="T35" fmla="*/ 18 h 38"/>
              <a:gd name="T36" fmla="*/ 26 w 54"/>
              <a:gd name="T37" fmla="*/ 19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4" h="38">
                <a:moveTo>
                  <a:pt x="26" y="19"/>
                </a:moveTo>
                <a:cubicBezTo>
                  <a:pt x="18" y="21"/>
                  <a:pt x="16" y="24"/>
                  <a:pt x="9" y="26"/>
                </a:cubicBezTo>
                <a:cubicBezTo>
                  <a:pt x="12" y="28"/>
                  <a:pt x="18" y="34"/>
                  <a:pt x="21" y="34"/>
                </a:cubicBezTo>
                <a:cubicBezTo>
                  <a:pt x="29" y="34"/>
                  <a:pt x="36" y="38"/>
                  <a:pt x="46" y="38"/>
                </a:cubicBezTo>
                <a:cubicBezTo>
                  <a:pt x="48" y="38"/>
                  <a:pt x="51" y="37"/>
                  <a:pt x="51" y="35"/>
                </a:cubicBezTo>
                <a:cubicBezTo>
                  <a:pt x="51" y="33"/>
                  <a:pt x="49" y="33"/>
                  <a:pt x="47" y="32"/>
                </a:cubicBezTo>
                <a:cubicBezTo>
                  <a:pt x="49" y="32"/>
                  <a:pt x="52" y="32"/>
                  <a:pt x="52" y="29"/>
                </a:cubicBezTo>
                <a:cubicBezTo>
                  <a:pt x="52" y="27"/>
                  <a:pt x="51" y="26"/>
                  <a:pt x="54" y="24"/>
                </a:cubicBezTo>
                <a:cubicBezTo>
                  <a:pt x="51" y="21"/>
                  <a:pt x="51" y="19"/>
                  <a:pt x="46" y="19"/>
                </a:cubicBezTo>
                <a:cubicBezTo>
                  <a:pt x="44" y="19"/>
                  <a:pt x="43" y="19"/>
                  <a:pt x="41" y="19"/>
                </a:cubicBezTo>
                <a:cubicBezTo>
                  <a:pt x="39" y="19"/>
                  <a:pt x="37" y="17"/>
                  <a:pt x="35" y="17"/>
                </a:cubicBezTo>
                <a:cubicBezTo>
                  <a:pt x="33" y="17"/>
                  <a:pt x="32" y="17"/>
                  <a:pt x="30" y="18"/>
                </a:cubicBezTo>
                <a:cubicBezTo>
                  <a:pt x="32" y="17"/>
                  <a:pt x="34" y="15"/>
                  <a:pt x="34" y="14"/>
                </a:cubicBezTo>
                <a:cubicBezTo>
                  <a:pt x="34" y="13"/>
                  <a:pt x="34" y="12"/>
                  <a:pt x="34" y="9"/>
                </a:cubicBezTo>
                <a:cubicBezTo>
                  <a:pt x="35" y="9"/>
                  <a:pt x="35" y="10"/>
                  <a:pt x="37" y="9"/>
                </a:cubicBezTo>
                <a:cubicBezTo>
                  <a:pt x="33" y="6"/>
                  <a:pt x="30" y="0"/>
                  <a:pt x="23" y="0"/>
                </a:cubicBezTo>
                <a:cubicBezTo>
                  <a:pt x="12" y="0"/>
                  <a:pt x="9" y="11"/>
                  <a:pt x="0" y="14"/>
                </a:cubicBezTo>
                <a:cubicBezTo>
                  <a:pt x="5" y="17"/>
                  <a:pt x="10" y="18"/>
                  <a:pt x="16" y="18"/>
                </a:cubicBezTo>
                <a:cubicBezTo>
                  <a:pt x="17" y="18"/>
                  <a:pt x="23" y="19"/>
                  <a:pt x="26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8" name="Freeform 75"/>
          <p:cNvSpPr>
            <a:spLocks/>
          </p:cNvSpPr>
          <p:nvPr/>
        </p:nvSpPr>
        <p:spPr bwMode="auto">
          <a:xfrm>
            <a:off x="6023485" y="2782586"/>
            <a:ext cx="20885" cy="14742"/>
          </a:xfrm>
          <a:custGeom>
            <a:avLst/>
            <a:gdLst>
              <a:gd name="T0" fmla="*/ 2 w 7"/>
              <a:gd name="T1" fmla="*/ 5 h 5"/>
              <a:gd name="T2" fmla="*/ 7 w 7"/>
              <a:gd name="T3" fmla="*/ 0 h 5"/>
              <a:gd name="T4" fmla="*/ 3 w 7"/>
              <a:gd name="T5" fmla="*/ 0 h 5"/>
              <a:gd name="T6" fmla="*/ 0 w 7"/>
              <a:gd name="T7" fmla="*/ 3 h 5"/>
              <a:gd name="T8" fmla="*/ 2 w 7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5">
                <a:moveTo>
                  <a:pt x="2" y="5"/>
                </a:moveTo>
                <a:cubicBezTo>
                  <a:pt x="5" y="5"/>
                  <a:pt x="6" y="4"/>
                  <a:pt x="7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1"/>
                  <a:pt x="1" y="2"/>
                  <a:pt x="0" y="3"/>
                </a:cubicBezTo>
                <a:cubicBezTo>
                  <a:pt x="0" y="4"/>
                  <a:pt x="1" y="5"/>
                  <a:pt x="2" y="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9" name="Freeform 76"/>
          <p:cNvSpPr>
            <a:spLocks/>
          </p:cNvSpPr>
          <p:nvPr/>
        </p:nvSpPr>
        <p:spPr bwMode="auto">
          <a:xfrm>
            <a:off x="5925205" y="2616736"/>
            <a:ext cx="25799" cy="4914"/>
          </a:xfrm>
          <a:custGeom>
            <a:avLst/>
            <a:gdLst>
              <a:gd name="T0" fmla="*/ 9 w 9"/>
              <a:gd name="T1" fmla="*/ 2 h 2"/>
              <a:gd name="T2" fmla="*/ 8 w 9"/>
              <a:gd name="T3" fmla="*/ 0 h 2"/>
              <a:gd name="T4" fmla="*/ 0 w 9"/>
              <a:gd name="T5" fmla="*/ 0 h 2"/>
              <a:gd name="T6" fmla="*/ 9 w 9"/>
              <a:gd name="T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2">
                <a:moveTo>
                  <a:pt x="9" y="2"/>
                </a:moveTo>
                <a:cubicBezTo>
                  <a:pt x="8" y="0"/>
                  <a:pt x="8" y="0"/>
                  <a:pt x="8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6" y="2"/>
                  <a:pt x="9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0" name="Freeform 77"/>
          <p:cNvSpPr>
            <a:spLocks/>
          </p:cNvSpPr>
          <p:nvPr/>
        </p:nvSpPr>
        <p:spPr bwMode="auto">
          <a:xfrm>
            <a:off x="6236015" y="2738359"/>
            <a:ext cx="19656" cy="12285"/>
          </a:xfrm>
          <a:custGeom>
            <a:avLst/>
            <a:gdLst>
              <a:gd name="T0" fmla="*/ 4 w 7"/>
              <a:gd name="T1" fmla="*/ 4 h 4"/>
              <a:gd name="T2" fmla="*/ 7 w 7"/>
              <a:gd name="T3" fmla="*/ 0 h 4"/>
              <a:gd name="T4" fmla="*/ 0 w 7"/>
              <a:gd name="T5" fmla="*/ 1 h 4"/>
              <a:gd name="T6" fmla="*/ 4 w 7"/>
              <a:gd name="T7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4">
                <a:moveTo>
                  <a:pt x="4" y="4"/>
                </a:moveTo>
                <a:cubicBezTo>
                  <a:pt x="6" y="4"/>
                  <a:pt x="7" y="2"/>
                  <a:pt x="7" y="0"/>
                </a:cubicBezTo>
                <a:cubicBezTo>
                  <a:pt x="5" y="1"/>
                  <a:pt x="5" y="0"/>
                  <a:pt x="0" y="1"/>
                </a:cubicBezTo>
                <a:cubicBezTo>
                  <a:pt x="1" y="2"/>
                  <a:pt x="2" y="4"/>
                  <a:pt x="4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1" name="Freeform 78"/>
          <p:cNvSpPr>
            <a:spLocks/>
          </p:cNvSpPr>
          <p:nvPr/>
        </p:nvSpPr>
        <p:spPr bwMode="auto">
          <a:xfrm>
            <a:off x="5172136" y="2648677"/>
            <a:ext cx="6142" cy="6142"/>
          </a:xfrm>
          <a:custGeom>
            <a:avLst/>
            <a:gdLst>
              <a:gd name="T0" fmla="*/ 0 w 2"/>
              <a:gd name="T1" fmla="*/ 2 h 2"/>
              <a:gd name="T2" fmla="*/ 2 w 2"/>
              <a:gd name="T3" fmla="*/ 0 h 2"/>
              <a:gd name="T4" fmla="*/ 0 w 2"/>
              <a:gd name="T5" fmla="*/ 1 h 2"/>
              <a:gd name="T6" fmla="*/ 0 w 2"/>
              <a:gd name="T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0" y="2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2" name="Freeform 79"/>
          <p:cNvSpPr>
            <a:spLocks/>
          </p:cNvSpPr>
          <p:nvPr/>
        </p:nvSpPr>
        <p:spPr bwMode="auto">
          <a:xfrm>
            <a:off x="5064029" y="2627793"/>
            <a:ext cx="133906" cy="40541"/>
          </a:xfrm>
          <a:custGeom>
            <a:avLst/>
            <a:gdLst>
              <a:gd name="T0" fmla="*/ 15 w 46"/>
              <a:gd name="T1" fmla="*/ 2 h 14"/>
              <a:gd name="T2" fmla="*/ 20 w 46"/>
              <a:gd name="T3" fmla="*/ 4 h 14"/>
              <a:gd name="T4" fmla="*/ 17 w 46"/>
              <a:gd name="T5" fmla="*/ 6 h 14"/>
              <a:gd name="T6" fmla="*/ 21 w 46"/>
              <a:gd name="T7" fmla="*/ 7 h 14"/>
              <a:gd name="T8" fmla="*/ 16 w 46"/>
              <a:gd name="T9" fmla="*/ 9 h 14"/>
              <a:gd name="T10" fmla="*/ 23 w 46"/>
              <a:gd name="T11" fmla="*/ 12 h 14"/>
              <a:gd name="T12" fmla="*/ 23 w 46"/>
              <a:gd name="T13" fmla="*/ 12 h 14"/>
              <a:gd name="T14" fmla="*/ 25 w 46"/>
              <a:gd name="T15" fmla="*/ 14 h 14"/>
              <a:gd name="T16" fmla="*/ 29 w 46"/>
              <a:gd name="T17" fmla="*/ 9 h 14"/>
              <a:gd name="T18" fmla="*/ 37 w 46"/>
              <a:gd name="T19" fmla="*/ 8 h 14"/>
              <a:gd name="T20" fmla="*/ 37 w 46"/>
              <a:gd name="T21" fmla="*/ 6 h 14"/>
              <a:gd name="T22" fmla="*/ 40 w 46"/>
              <a:gd name="T23" fmla="*/ 6 h 14"/>
              <a:gd name="T24" fmla="*/ 46 w 46"/>
              <a:gd name="T25" fmla="*/ 2 h 14"/>
              <a:gd name="T26" fmla="*/ 39 w 46"/>
              <a:gd name="T27" fmla="*/ 0 h 14"/>
              <a:gd name="T28" fmla="*/ 31 w 46"/>
              <a:gd name="T29" fmla="*/ 3 h 14"/>
              <a:gd name="T30" fmla="*/ 18 w 46"/>
              <a:gd name="T31" fmla="*/ 0 h 14"/>
              <a:gd name="T32" fmla="*/ 0 w 46"/>
              <a:gd name="T33" fmla="*/ 4 h 14"/>
              <a:gd name="T34" fmla="*/ 5 w 46"/>
              <a:gd name="T35" fmla="*/ 5 h 14"/>
              <a:gd name="T36" fmla="*/ 15 w 46"/>
              <a:gd name="T37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6" h="14">
                <a:moveTo>
                  <a:pt x="15" y="2"/>
                </a:moveTo>
                <a:cubicBezTo>
                  <a:pt x="17" y="2"/>
                  <a:pt x="18" y="4"/>
                  <a:pt x="20" y="4"/>
                </a:cubicBezTo>
                <a:cubicBezTo>
                  <a:pt x="19" y="5"/>
                  <a:pt x="18" y="6"/>
                  <a:pt x="17" y="6"/>
                </a:cubicBezTo>
                <a:cubicBezTo>
                  <a:pt x="18" y="7"/>
                  <a:pt x="19" y="7"/>
                  <a:pt x="21" y="7"/>
                </a:cubicBezTo>
                <a:cubicBezTo>
                  <a:pt x="19" y="7"/>
                  <a:pt x="18" y="8"/>
                  <a:pt x="16" y="9"/>
                </a:cubicBezTo>
                <a:cubicBezTo>
                  <a:pt x="17" y="11"/>
                  <a:pt x="19" y="12"/>
                  <a:pt x="23" y="12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2"/>
                  <a:pt x="24" y="14"/>
                  <a:pt x="25" y="14"/>
                </a:cubicBezTo>
                <a:cubicBezTo>
                  <a:pt x="27" y="14"/>
                  <a:pt x="27" y="10"/>
                  <a:pt x="29" y="9"/>
                </a:cubicBezTo>
                <a:cubicBezTo>
                  <a:pt x="32" y="7"/>
                  <a:pt x="33" y="9"/>
                  <a:pt x="37" y="8"/>
                </a:cubicBezTo>
                <a:cubicBezTo>
                  <a:pt x="37" y="6"/>
                  <a:pt x="37" y="6"/>
                  <a:pt x="37" y="6"/>
                </a:cubicBezTo>
                <a:cubicBezTo>
                  <a:pt x="37" y="7"/>
                  <a:pt x="39" y="7"/>
                  <a:pt x="40" y="6"/>
                </a:cubicBezTo>
                <a:cubicBezTo>
                  <a:pt x="42" y="4"/>
                  <a:pt x="45" y="6"/>
                  <a:pt x="46" y="2"/>
                </a:cubicBezTo>
                <a:cubicBezTo>
                  <a:pt x="44" y="2"/>
                  <a:pt x="42" y="0"/>
                  <a:pt x="39" y="0"/>
                </a:cubicBezTo>
                <a:cubicBezTo>
                  <a:pt x="36" y="0"/>
                  <a:pt x="34" y="3"/>
                  <a:pt x="31" y="3"/>
                </a:cubicBezTo>
                <a:cubicBezTo>
                  <a:pt x="26" y="3"/>
                  <a:pt x="23" y="0"/>
                  <a:pt x="18" y="0"/>
                </a:cubicBezTo>
                <a:cubicBezTo>
                  <a:pt x="13" y="0"/>
                  <a:pt x="2" y="1"/>
                  <a:pt x="0" y="4"/>
                </a:cubicBezTo>
                <a:cubicBezTo>
                  <a:pt x="2" y="5"/>
                  <a:pt x="3" y="5"/>
                  <a:pt x="5" y="5"/>
                </a:cubicBezTo>
                <a:cubicBezTo>
                  <a:pt x="8" y="5"/>
                  <a:pt x="13" y="2"/>
                  <a:pt x="15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3" name="Freeform 80"/>
          <p:cNvSpPr>
            <a:spLocks/>
          </p:cNvSpPr>
          <p:nvPr/>
        </p:nvSpPr>
        <p:spPr bwMode="auto">
          <a:xfrm>
            <a:off x="5410465" y="2601994"/>
            <a:ext cx="46683" cy="29485"/>
          </a:xfrm>
          <a:custGeom>
            <a:avLst/>
            <a:gdLst>
              <a:gd name="T0" fmla="*/ 4 w 16"/>
              <a:gd name="T1" fmla="*/ 10 h 10"/>
              <a:gd name="T2" fmla="*/ 16 w 16"/>
              <a:gd name="T3" fmla="*/ 7 h 10"/>
              <a:gd name="T4" fmla="*/ 13 w 16"/>
              <a:gd name="T5" fmla="*/ 0 h 10"/>
              <a:gd name="T6" fmla="*/ 0 w 16"/>
              <a:gd name="T7" fmla="*/ 7 h 10"/>
              <a:gd name="T8" fmla="*/ 4 w 16"/>
              <a:gd name="T9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0">
                <a:moveTo>
                  <a:pt x="4" y="10"/>
                </a:moveTo>
                <a:cubicBezTo>
                  <a:pt x="6" y="10"/>
                  <a:pt x="14" y="8"/>
                  <a:pt x="16" y="7"/>
                </a:cubicBezTo>
                <a:cubicBezTo>
                  <a:pt x="13" y="0"/>
                  <a:pt x="13" y="0"/>
                  <a:pt x="13" y="0"/>
                </a:cubicBezTo>
                <a:cubicBezTo>
                  <a:pt x="9" y="0"/>
                  <a:pt x="0" y="4"/>
                  <a:pt x="0" y="7"/>
                </a:cubicBezTo>
                <a:cubicBezTo>
                  <a:pt x="0" y="9"/>
                  <a:pt x="1" y="10"/>
                  <a:pt x="4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4" name="Freeform 81"/>
          <p:cNvSpPr>
            <a:spLocks/>
          </p:cNvSpPr>
          <p:nvPr/>
        </p:nvSpPr>
        <p:spPr bwMode="auto">
          <a:xfrm>
            <a:off x="5349041" y="2616736"/>
            <a:ext cx="49140" cy="34399"/>
          </a:xfrm>
          <a:custGeom>
            <a:avLst/>
            <a:gdLst>
              <a:gd name="T0" fmla="*/ 12 w 17"/>
              <a:gd name="T1" fmla="*/ 11 h 12"/>
              <a:gd name="T2" fmla="*/ 11 w 17"/>
              <a:gd name="T3" fmla="*/ 8 h 12"/>
              <a:gd name="T4" fmla="*/ 17 w 17"/>
              <a:gd name="T5" fmla="*/ 7 h 12"/>
              <a:gd name="T6" fmla="*/ 17 w 17"/>
              <a:gd name="T7" fmla="*/ 4 h 12"/>
              <a:gd name="T8" fmla="*/ 11 w 17"/>
              <a:gd name="T9" fmla="*/ 3 h 12"/>
              <a:gd name="T10" fmla="*/ 12 w 17"/>
              <a:gd name="T11" fmla="*/ 0 h 12"/>
              <a:gd name="T12" fmla="*/ 5 w 17"/>
              <a:gd name="T13" fmla="*/ 0 h 12"/>
              <a:gd name="T14" fmla="*/ 5 w 17"/>
              <a:gd name="T15" fmla="*/ 4 h 12"/>
              <a:gd name="T16" fmla="*/ 0 w 17"/>
              <a:gd name="T17" fmla="*/ 10 h 12"/>
              <a:gd name="T18" fmla="*/ 12 w 17"/>
              <a:gd name="T1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12">
                <a:moveTo>
                  <a:pt x="12" y="11"/>
                </a:moveTo>
                <a:cubicBezTo>
                  <a:pt x="11" y="8"/>
                  <a:pt x="11" y="8"/>
                  <a:pt x="11" y="8"/>
                </a:cubicBezTo>
                <a:cubicBezTo>
                  <a:pt x="13" y="8"/>
                  <a:pt x="16" y="9"/>
                  <a:pt x="17" y="7"/>
                </a:cubicBezTo>
                <a:cubicBezTo>
                  <a:pt x="17" y="6"/>
                  <a:pt x="17" y="6"/>
                  <a:pt x="17" y="4"/>
                </a:cubicBezTo>
                <a:cubicBezTo>
                  <a:pt x="15" y="4"/>
                  <a:pt x="12" y="3"/>
                  <a:pt x="11" y="3"/>
                </a:cubicBezTo>
                <a:cubicBezTo>
                  <a:pt x="11" y="3"/>
                  <a:pt x="12" y="2"/>
                  <a:pt x="12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4"/>
                  <a:pt x="4" y="2"/>
                  <a:pt x="5" y="4"/>
                </a:cubicBezTo>
                <a:cubicBezTo>
                  <a:pt x="2" y="5"/>
                  <a:pt x="0" y="7"/>
                  <a:pt x="0" y="10"/>
                </a:cubicBezTo>
                <a:cubicBezTo>
                  <a:pt x="0" y="12"/>
                  <a:pt x="11" y="12"/>
                  <a:pt x="12" y="1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5" name="Freeform 82"/>
          <p:cNvSpPr>
            <a:spLocks/>
          </p:cNvSpPr>
          <p:nvPr/>
        </p:nvSpPr>
        <p:spPr bwMode="auto">
          <a:xfrm>
            <a:off x="5282702" y="2644992"/>
            <a:ext cx="51597" cy="20885"/>
          </a:xfrm>
          <a:custGeom>
            <a:avLst/>
            <a:gdLst>
              <a:gd name="T0" fmla="*/ 12 w 18"/>
              <a:gd name="T1" fmla="*/ 0 h 7"/>
              <a:gd name="T2" fmla="*/ 0 w 18"/>
              <a:gd name="T3" fmla="*/ 5 h 7"/>
              <a:gd name="T4" fmla="*/ 3 w 18"/>
              <a:gd name="T5" fmla="*/ 7 h 7"/>
              <a:gd name="T6" fmla="*/ 6 w 18"/>
              <a:gd name="T7" fmla="*/ 4 h 7"/>
              <a:gd name="T8" fmla="*/ 11 w 18"/>
              <a:gd name="T9" fmla="*/ 7 h 7"/>
              <a:gd name="T10" fmla="*/ 18 w 18"/>
              <a:gd name="T11" fmla="*/ 3 h 7"/>
              <a:gd name="T12" fmla="*/ 12 w 18"/>
              <a:gd name="T1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7">
                <a:moveTo>
                  <a:pt x="12" y="0"/>
                </a:moveTo>
                <a:cubicBezTo>
                  <a:pt x="9" y="0"/>
                  <a:pt x="0" y="2"/>
                  <a:pt x="0" y="5"/>
                </a:cubicBezTo>
                <a:cubicBezTo>
                  <a:pt x="0" y="6"/>
                  <a:pt x="1" y="7"/>
                  <a:pt x="3" y="7"/>
                </a:cubicBezTo>
                <a:cubicBezTo>
                  <a:pt x="5" y="7"/>
                  <a:pt x="6" y="7"/>
                  <a:pt x="6" y="4"/>
                </a:cubicBezTo>
                <a:cubicBezTo>
                  <a:pt x="7" y="4"/>
                  <a:pt x="9" y="7"/>
                  <a:pt x="11" y="7"/>
                </a:cubicBezTo>
                <a:cubicBezTo>
                  <a:pt x="14" y="7"/>
                  <a:pt x="13" y="3"/>
                  <a:pt x="18" y="3"/>
                </a:cubicBezTo>
                <a:cubicBezTo>
                  <a:pt x="17" y="2"/>
                  <a:pt x="15" y="0"/>
                  <a:pt x="1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6" name="Freeform 83"/>
          <p:cNvSpPr>
            <a:spLocks/>
          </p:cNvSpPr>
          <p:nvPr/>
        </p:nvSpPr>
        <p:spPr bwMode="auto">
          <a:xfrm>
            <a:off x="5253218" y="2587252"/>
            <a:ext cx="78624" cy="52827"/>
          </a:xfrm>
          <a:custGeom>
            <a:avLst/>
            <a:gdLst>
              <a:gd name="T0" fmla="*/ 21 w 27"/>
              <a:gd name="T1" fmla="*/ 16 h 18"/>
              <a:gd name="T2" fmla="*/ 27 w 27"/>
              <a:gd name="T3" fmla="*/ 15 h 18"/>
              <a:gd name="T4" fmla="*/ 14 w 27"/>
              <a:gd name="T5" fmla="*/ 12 h 18"/>
              <a:gd name="T6" fmla="*/ 25 w 27"/>
              <a:gd name="T7" fmla="*/ 6 h 18"/>
              <a:gd name="T8" fmla="*/ 27 w 27"/>
              <a:gd name="T9" fmla="*/ 3 h 18"/>
              <a:gd name="T10" fmla="*/ 26 w 27"/>
              <a:gd name="T11" fmla="*/ 0 h 18"/>
              <a:gd name="T12" fmla="*/ 22 w 27"/>
              <a:gd name="T13" fmla="*/ 4 h 18"/>
              <a:gd name="T14" fmla="*/ 8 w 27"/>
              <a:gd name="T15" fmla="*/ 8 h 18"/>
              <a:gd name="T16" fmla="*/ 8 w 27"/>
              <a:gd name="T17" fmla="*/ 10 h 18"/>
              <a:gd name="T18" fmla="*/ 3 w 27"/>
              <a:gd name="T19" fmla="*/ 10 h 18"/>
              <a:gd name="T20" fmla="*/ 0 w 27"/>
              <a:gd name="T21" fmla="*/ 13 h 18"/>
              <a:gd name="T22" fmla="*/ 11 w 27"/>
              <a:gd name="T23" fmla="*/ 18 h 18"/>
              <a:gd name="T24" fmla="*/ 21 w 27"/>
              <a:gd name="T25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" h="18">
                <a:moveTo>
                  <a:pt x="21" y="16"/>
                </a:moveTo>
                <a:cubicBezTo>
                  <a:pt x="23" y="16"/>
                  <a:pt x="26" y="16"/>
                  <a:pt x="27" y="15"/>
                </a:cubicBezTo>
                <a:cubicBezTo>
                  <a:pt x="22" y="13"/>
                  <a:pt x="21" y="12"/>
                  <a:pt x="14" y="12"/>
                </a:cubicBezTo>
                <a:cubicBezTo>
                  <a:pt x="17" y="9"/>
                  <a:pt x="21" y="8"/>
                  <a:pt x="25" y="6"/>
                </a:cubicBezTo>
                <a:cubicBezTo>
                  <a:pt x="25" y="5"/>
                  <a:pt x="26" y="3"/>
                  <a:pt x="27" y="3"/>
                </a:cubicBezTo>
                <a:cubicBezTo>
                  <a:pt x="27" y="2"/>
                  <a:pt x="27" y="0"/>
                  <a:pt x="26" y="0"/>
                </a:cubicBezTo>
                <a:cubicBezTo>
                  <a:pt x="24" y="0"/>
                  <a:pt x="22" y="2"/>
                  <a:pt x="22" y="4"/>
                </a:cubicBezTo>
                <a:cubicBezTo>
                  <a:pt x="15" y="4"/>
                  <a:pt x="16" y="8"/>
                  <a:pt x="8" y="8"/>
                </a:cubicBezTo>
                <a:cubicBezTo>
                  <a:pt x="8" y="10"/>
                  <a:pt x="8" y="10"/>
                  <a:pt x="8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4"/>
                  <a:pt x="1" y="12"/>
                  <a:pt x="0" y="13"/>
                </a:cubicBezTo>
                <a:cubicBezTo>
                  <a:pt x="1" y="14"/>
                  <a:pt x="10" y="18"/>
                  <a:pt x="11" y="18"/>
                </a:cubicBezTo>
                <a:cubicBezTo>
                  <a:pt x="14" y="18"/>
                  <a:pt x="18" y="16"/>
                  <a:pt x="21" y="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7" name="Freeform 84"/>
          <p:cNvSpPr>
            <a:spLocks/>
          </p:cNvSpPr>
          <p:nvPr/>
        </p:nvSpPr>
        <p:spPr bwMode="auto">
          <a:xfrm>
            <a:off x="4437496" y="2665877"/>
            <a:ext cx="260441" cy="144966"/>
          </a:xfrm>
          <a:custGeom>
            <a:avLst/>
            <a:gdLst>
              <a:gd name="T0" fmla="*/ 6 w 90"/>
              <a:gd name="T1" fmla="*/ 14 h 50"/>
              <a:gd name="T2" fmla="*/ 8 w 90"/>
              <a:gd name="T3" fmla="*/ 15 h 50"/>
              <a:gd name="T4" fmla="*/ 14 w 90"/>
              <a:gd name="T5" fmla="*/ 22 h 50"/>
              <a:gd name="T6" fmla="*/ 12 w 90"/>
              <a:gd name="T7" fmla="*/ 23 h 50"/>
              <a:gd name="T8" fmla="*/ 19 w 90"/>
              <a:gd name="T9" fmla="*/ 26 h 50"/>
              <a:gd name="T10" fmla="*/ 26 w 90"/>
              <a:gd name="T11" fmla="*/ 19 h 50"/>
              <a:gd name="T12" fmla="*/ 28 w 90"/>
              <a:gd name="T13" fmla="*/ 19 h 50"/>
              <a:gd name="T14" fmla="*/ 31 w 90"/>
              <a:gd name="T15" fmla="*/ 23 h 50"/>
              <a:gd name="T16" fmla="*/ 37 w 90"/>
              <a:gd name="T17" fmla="*/ 23 h 50"/>
              <a:gd name="T18" fmla="*/ 26 w 90"/>
              <a:gd name="T19" fmla="*/ 28 h 50"/>
              <a:gd name="T20" fmla="*/ 19 w 90"/>
              <a:gd name="T21" fmla="*/ 30 h 50"/>
              <a:gd name="T22" fmla="*/ 28 w 90"/>
              <a:gd name="T23" fmla="*/ 33 h 50"/>
              <a:gd name="T24" fmla="*/ 38 w 90"/>
              <a:gd name="T25" fmla="*/ 34 h 50"/>
              <a:gd name="T26" fmla="*/ 31 w 90"/>
              <a:gd name="T27" fmla="*/ 36 h 50"/>
              <a:gd name="T28" fmla="*/ 22 w 90"/>
              <a:gd name="T29" fmla="*/ 36 h 50"/>
              <a:gd name="T30" fmla="*/ 40 w 90"/>
              <a:gd name="T31" fmla="*/ 50 h 50"/>
              <a:gd name="T32" fmla="*/ 47 w 90"/>
              <a:gd name="T33" fmla="*/ 38 h 50"/>
              <a:gd name="T34" fmla="*/ 50 w 90"/>
              <a:gd name="T35" fmla="*/ 36 h 50"/>
              <a:gd name="T36" fmla="*/ 62 w 90"/>
              <a:gd name="T37" fmla="*/ 20 h 50"/>
              <a:gd name="T38" fmla="*/ 68 w 90"/>
              <a:gd name="T39" fmla="*/ 23 h 50"/>
              <a:gd name="T40" fmla="*/ 65 w 90"/>
              <a:gd name="T41" fmla="*/ 24 h 50"/>
              <a:gd name="T42" fmla="*/ 69 w 90"/>
              <a:gd name="T43" fmla="*/ 30 h 50"/>
              <a:gd name="T44" fmla="*/ 66 w 90"/>
              <a:gd name="T45" fmla="*/ 36 h 50"/>
              <a:gd name="T46" fmla="*/ 76 w 90"/>
              <a:gd name="T47" fmla="*/ 37 h 50"/>
              <a:gd name="T48" fmla="*/ 76 w 90"/>
              <a:gd name="T49" fmla="*/ 41 h 50"/>
              <a:gd name="T50" fmla="*/ 90 w 90"/>
              <a:gd name="T51" fmla="*/ 34 h 50"/>
              <a:gd name="T52" fmla="*/ 82 w 90"/>
              <a:gd name="T53" fmla="*/ 27 h 50"/>
              <a:gd name="T54" fmla="*/ 74 w 90"/>
              <a:gd name="T55" fmla="*/ 27 h 50"/>
              <a:gd name="T56" fmla="*/ 74 w 90"/>
              <a:gd name="T57" fmla="*/ 23 h 50"/>
              <a:gd name="T58" fmla="*/ 70 w 90"/>
              <a:gd name="T59" fmla="*/ 22 h 50"/>
              <a:gd name="T60" fmla="*/ 73 w 90"/>
              <a:gd name="T61" fmla="*/ 22 h 50"/>
              <a:gd name="T62" fmla="*/ 54 w 90"/>
              <a:gd name="T63" fmla="*/ 12 h 50"/>
              <a:gd name="T64" fmla="*/ 52 w 90"/>
              <a:gd name="T65" fmla="*/ 12 h 50"/>
              <a:gd name="T66" fmla="*/ 49 w 90"/>
              <a:gd name="T67" fmla="*/ 6 h 50"/>
              <a:gd name="T68" fmla="*/ 45 w 90"/>
              <a:gd name="T69" fmla="*/ 9 h 50"/>
              <a:gd name="T70" fmla="*/ 46 w 90"/>
              <a:gd name="T71" fmla="*/ 5 h 50"/>
              <a:gd name="T72" fmla="*/ 37 w 90"/>
              <a:gd name="T73" fmla="*/ 0 h 50"/>
              <a:gd name="T74" fmla="*/ 32 w 90"/>
              <a:gd name="T75" fmla="*/ 4 h 50"/>
              <a:gd name="T76" fmla="*/ 35 w 90"/>
              <a:gd name="T77" fmla="*/ 14 h 50"/>
              <a:gd name="T78" fmla="*/ 25 w 90"/>
              <a:gd name="T79" fmla="*/ 4 h 50"/>
              <a:gd name="T80" fmla="*/ 21 w 90"/>
              <a:gd name="T81" fmla="*/ 7 h 50"/>
              <a:gd name="T82" fmla="*/ 23 w 90"/>
              <a:gd name="T83" fmla="*/ 10 h 50"/>
              <a:gd name="T84" fmla="*/ 17 w 90"/>
              <a:gd name="T85" fmla="*/ 7 h 50"/>
              <a:gd name="T86" fmla="*/ 19 w 90"/>
              <a:gd name="T87" fmla="*/ 4 h 50"/>
              <a:gd name="T88" fmla="*/ 8 w 90"/>
              <a:gd name="T89" fmla="*/ 3 h 50"/>
              <a:gd name="T90" fmla="*/ 0 w 90"/>
              <a:gd name="T91" fmla="*/ 8 h 50"/>
              <a:gd name="T92" fmla="*/ 6 w 90"/>
              <a:gd name="T93" fmla="*/ 1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0" h="50">
                <a:moveTo>
                  <a:pt x="6" y="14"/>
                </a:moveTo>
                <a:cubicBezTo>
                  <a:pt x="6" y="14"/>
                  <a:pt x="7" y="14"/>
                  <a:pt x="8" y="15"/>
                </a:cubicBezTo>
                <a:cubicBezTo>
                  <a:pt x="7" y="18"/>
                  <a:pt x="10" y="20"/>
                  <a:pt x="14" y="22"/>
                </a:cubicBezTo>
                <a:cubicBezTo>
                  <a:pt x="13" y="22"/>
                  <a:pt x="13" y="22"/>
                  <a:pt x="12" y="23"/>
                </a:cubicBezTo>
                <a:cubicBezTo>
                  <a:pt x="13" y="25"/>
                  <a:pt x="16" y="26"/>
                  <a:pt x="19" y="26"/>
                </a:cubicBezTo>
                <a:cubicBezTo>
                  <a:pt x="24" y="26"/>
                  <a:pt x="24" y="23"/>
                  <a:pt x="26" y="19"/>
                </a:cubicBezTo>
                <a:cubicBezTo>
                  <a:pt x="27" y="19"/>
                  <a:pt x="27" y="19"/>
                  <a:pt x="28" y="19"/>
                </a:cubicBezTo>
                <a:cubicBezTo>
                  <a:pt x="29" y="19"/>
                  <a:pt x="31" y="23"/>
                  <a:pt x="31" y="23"/>
                </a:cubicBezTo>
                <a:cubicBezTo>
                  <a:pt x="32" y="23"/>
                  <a:pt x="34" y="23"/>
                  <a:pt x="37" y="23"/>
                </a:cubicBezTo>
                <a:cubicBezTo>
                  <a:pt x="35" y="23"/>
                  <a:pt x="29" y="27"/>
                  <a:pt x="26" y="28"/>
                </a:cubicBezTo>
                <a:cubicBezTo>
                  <a:pt x="25" y="28"/>
                  <a:pt x="19" y="28"/>
                  <a:pt x="19" y="30"/>
                </a:cubicBezTo>
                <a:cubicBezTo>
                  <a:pt x="19" y="36"/>
                  <a:pt x="25" y="33"/>
                  <a:pt x="28" y="33"/>
                </a:cubicBezTo>
                <a:cubicBezTo>
                  <a:pt x="30" y="33"/>
                  <a:pt x="37" y="33"/>
                  <a:pt x="38" y="34"/>
                </a:cubicBezTo>
                <a:cubicBezTo>
                  <a:pt x="35" y="35"/>
                  <a:pt x="33" y="34"/>
                  <a:pt x="31" y="36"/>
                </a:cubicBezTo>
                <a:cubicBezTo>
                  <a:pt x="31" y="36"/>
                  <a:pt x="25" y="35"/>
                  <a:pt x="22" y="36"/>
                </a:cubicBezTo>
                <a:cubicBezTo>
                  <a:pt x="22" y="44"/>
                  <a:pt x="35" y="46"/>
                  <a:pt x="40" y="50"/>
                </a:cubicBezTo>
                <a:cubicBezTo>
                  <a:pt x="43" y="47"/>
                  <a:pt x="43" y="41"/>
                  <a:pt x="47" y="38"/>
                </a:cubicBezTo>
                <a:cubicBezTo>
                  <a:pt x="48" y="37"/>
                  <a:pt x="49" y="37"/>
                  <a:pt x="50" y="36"/>
                </a:cubicBezTo>
                <a:cubicBezTo>
                  <a:pt x="52" y="30"/>
                  <a:pt x="55" y="20"/>
                  <a:pt x="62" y="20"/>
                </a:cubicBezTo>
                <a:cubicBezTo>
                  <a:pt x="62" y="20"/>
                  <a:pt x="64" y="23"/>
                  <a:pt x="68" y="23"/>
                </a:cubicBezTo>
                <a:cubicBezTo>
                  <a:pt x="67" y="23"/>
                  <a:pt x="66" y="24"/>
                  <a:pt x="65" y="24"/>
                </a:cubicBezTo>
                <a:cubicBezTo>
                  <a:pt x="66" y="26"/>
                  <a:pt x="68" y="30"/>
                  <a:pt x="69" y="30"/>
                </a:cubicBezTo>
                <a:cubicBezTo>
                  <a:pt x="69" y="34"/>
                  <a:pt x="66" y="32"/>
                  <a:pt x="66" y="36"/>
                </a:cubicBezTo>
                <a:cubicBezTo>
                  <a:pt x="69" y="37"/>
                  <a:pt x="73" y="36"/>
                  <a:pt x="76" y="37"/>
                </a:cubicBezTo>
                <a:cubicBezTo>
                  <a:pt x="76" y="38"/>
                  <a:pt x="76" y="39"/>
                  <a:pt x="76" y="41"/>
                </a:cubicBezTo>
                <a:cubicBezTo>
                  <a:pt x="82" y="39"/>
                  <a:pt x="84" y="36"/>
                  <a:pt x="90" y="34"/>
                </a:cubicBezTo>
                <a:cubicBezTo>
                  <a:pt x="88" y="31"/>
                  <a:pt x="82" y="31"/>
                  <a:pt x="82" y="27"/>
                </a:cubicBezTo>
                <a:cubicBezTo>
                  <a:pt x="79" y="27"/>
                  <a:pt x="78" y="27"/>
                  <a:pt x="74" y="27"/>
                </a:cubicBezTo>
                <a:cubicBezTo>
                  <a:pt x="75" y="23"/>
                  <a:pt x="75" y="24"/>
                  <a:pt x="74" y="23"/>
                </a:cubicBezTo>
                <a:cubicBezTo>
                  <a:pt x="73" y="23"/>
                  <a:pt x="72" y="23"/>
                  <a:pt x="70" y="22"/>
                </a:cubicBezTo>
                <a:cubicBezTo>
                  <a:pt x="71" y="22"/>
                  <a:pt x="72" y="22"/>
                  <a:pt x="73" y="22"/>
                </a:cubicBezTo>
                <a:cubicBezTo>
                  <a:pt x="70" y="19"/>
                  <a:pt x="58" y="12"/>
                  <a:pt x="54" y="12"/>
                </a:cubicBezTo>
                <a:cubicBezTo>
                  <a:pt x="54" y="12"/>
                  <a:pt x="53" y="12"/>
                  <a:pt x="52" y="12"/>
                </a:cubicBezTo>
                <a:cubicBezTo>
                  <a:pt x="53" y="10"/>
                  <a:pt x="53" y="6"/>
                  <a:pt x="49" y="6"/>
                </a:cubicBezTo>
                <a:cubicBezTo>
                  <a:pt x="48" y="6"/>
                  <a:pt x="47" y="8"/>
                  <a:pt x="45" y="9"/>
                </a:cubicBezTo>
                <a:cubicBezTo>
                  <a:pt x="45" y="8"/>
                  <a:pt x="46" y="6"/>
                  <a:pt x="46" y="5"/>
                </a:cubicBezTo>
                <a:cubicBezTo>
                  <a:pt x="46" y="2"/>
                  <a:pt x="40" y="0"/>
                  <a:pt x="37" y="0"/>
                </a:cubicBezTo>
                <a:cubicBezTo>
                  <a:pt x="34" y="0"/>
                  <a:pt x="32" y="0"/>
                  <a:pt x="32" y="4"/>
                </a:cubicBezTo>
                <a:cubicBezTo>
                  <a:pt x="32" y="8"/>
                  <a:pt x="34" y="10"/>
                  <a:pt x="35" y="14"/>
                </a:cubicBezTo>
                <a:cubicBezTo>
                  <a:pt x="30" y="12"/>
                  <a:pt x="31" y="4"/>
                  <a:pt x="25" y="4"/>
                </a:cubicBezTo>
                <a:cubicBezTo>
                  <a:pt x="23" y="4"/>
                  <a:pt x="21" y="5"/>
                  <a:pt x="21" y="7"/>
                </a:cubicBezTo>
                <a:cubicBezTo>
                  <a:pt x="21" y="9"/>
                  <a:pt x="22" y="10"/>
                  <a:pt x="23" y="10"/>
                </a:cubicBezTo>
                <a:cubicBezTo>
                  <a:pt x="21" y="9"/>
                  <a:pt x="19" y="9"/>
                  <a:pt x="17" y="7"/>
                </a:cubicBezTo>
                <a:cubicBezTo>
                  <a:pt x="17" y="6"/>
                  <a:pt x="18" y="5"/>
                  <a:pt x="19" y="4"/>
                </a:cubicBezTo>
                <a:cubicBezTo>
                  <a:pt x="14" y="3"/>
                  <a:pt x="12" y="3"/>
                  <a:pt x="8" y="3"/>
                </a:cubicBezTo>
                <a:cubicBezTo>
                  <a:pt x="6" y="3"/>
                  <a:pt x="1" y="7"/>
                  <a:pt x="0" y="8"/>
                </a:cubicBezTo>
                <a:cubicBezTo>
                  <a:pt x="2" y="10"/>
                  <a:pt x="4" y="14"/>
                  <a:pt x="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8" name="Freeform 85"/>
          <p:cNvSpPr>
            <a:spLocks/>
          </p:cNvSpPr>
          <p:nvPr/>
        </p:nvSpPr>
        <p:spPr bwMode="auto">
          <a:xfrm>
            <a:off x="4573859" y="2640077"/>
            <a:ext cx="170761" cy="66340"/>
          </a:xfrm>
          <a:custGeom>
            <a:avLst/>
            <a:gdLst>
              <a:gd name="T0" fmla="*/ 4 w 59"/>
              <a:gd name="T1" fmla="*/ 10 h 23"/>
              <a:gd name="T2" fmla="*/ 12 w 59"/>
              <a:gd name="T3" fmla="*/ 13 h 23"/>
              <a:gd name="T4" fmla="*/ 22 w 59"/>
              <a:gd name="T5" fmla="*/ 14 h 23"/>
              <a:gd name="T6" fmla="*/ 17 w 59"/>
              <a:gd name="T7" fmla="*/ 15 h 23"/>
              <a:gd name="T8" fmla="*/ 12 w 59"/>
              <a:gd name="T9" fmla="*/ 16 h 23"/>
              <a:gd name="T10" fmla="*/ 15 w 59"/>
              <a:gd name="T11" fmla="*/ 20 h 23"/>
              <a:gd name="T12" fmla="*/ 28 w 59"/>
              <a:gd name="T13" fmla="*/ 20 h 23"/>
              <a:gd name="T14" fmla="*/ 36 w 59"/>
              <a:gd name="T15" fmla="*/ 23 h 23"/>
              <a:gd name="T16" fmla="*/ 59 w 59"/>
              <a:gd name="T17" fmla="*/ 11 h 23"/>
              <a:gd name="T18" fmla="*/ 49 w 59"/>
              <a:gd name="T19" fmla="*/ 4 h 23"/>
              <a:gd name="T20" fmla="*/ 41 w 59"/>
              <a:gd name="T21" fmla="*/ 4 h 23"/>
              <a:gd name="T22" fmla="*/ 35 w 59"/>
              <a:gd name="T23" fmla="*/ 6 h 23"/>
              <a:gd name="T24" fmla="*/ 35 w 59"/>
              <a:gd name="T25" fmla="*/ 0 h 23"/>
              <a:gd name="T26" fmla="*/ 32 w 59"/>
              <a:gd name="T27" fmla="*/ 0 h 23"/>
              <a:gd name="T28" fmla="*/ 26 w 59"/>
              <a:gd name="T29" fmla="*/ 7 h 23"/>
              <a:gd name="T30" fmla="*/ 17 w 59"/>
              <a:gd name="T31" fmla="*/ 4 h 23"/>
              <a:gd name="T32" fmla="*/ 12 w 59"/>
              <a:gd name="T33" fmla="*/ 4 h 23"/>
              <a:gd name="T34" fmla="*/ 11 w 59"/>
              <a:gd name="T35" fmla="*/ 4 h 23"/>
              <a:gd name="T36" fmla="*/ 10 w 59"/>
              <a:gd name="T37" fmla="*/ 4 h 23"/>
              <a:gd name="T38" fmla="*/ 10 w 59"/>
              <a:gd name="T39" fmla="*/ 6 h 23"/>
              <a:gd name="T40" fmla="*/ 4 w 59"/>
              <a:gd name="T41" fmla="*/ 4 h 23"/>
              <a:gd name="T42" fmla="*/ 0 w 59"/>
              <a:gd name="T43" fmla="*/ 4 h 23"/>
              <a:gd name="T44" fmla="*/ 4 w 59"/>
              <a:gd name="T45" fmla="*/ 1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9" h="23">
                <a:moveTo>
                  <a:pt x="4" y="10"/>
                </a:moveTo>
                <a:cubicBezTo>
                  <a:pt x="3" y="15"/>
                  <a:pt x="8" y="13"/>
                  <a:pt x="12" y="13"/>
                </a:cubicBezTo>
                <a:cubicBezTo>
                  <a:pt x="12" y="13"/>
                  <a:pt x="21" y="14"/>
                  <a:pt x="22" y="14"/>
                </a:cubicBezTo>
                <a:cubicBezTo>
                  <a:pt x="21" y="14"/>
                  <a:pt x="19" y="14"/>
                  <a:pt x="17" y="15"/>
                </a:cubicBezTo>
                <a:cubicBezTo>
                  <a:pt x="16" y="15"/>
                  <a:pt x="14" y="15"/>
                  <a:pt x="12" y="16"/>
                </a:cubicBezTo>
                <a:cubicBezTo>
                  <a:pt x="12" y="18"/>
                  <a:pt x="13" y="20"/>
                  <a:pt x="15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29" y="20"/>
                  <a:pt x="32" y="23"/>
                  <a:pt x="36" y="23"/>
                </a:cubicBezTo>
                <a:cubicBezTo>
                  <a:pt x="42" y="23"/>
                  <a:pt x="54" y="15"/>
                  <a:pt x="59" y="11"/>
                </a:cubicBezTo>
                <a:cubicBezTo>
                  <a:pt x="58" y="8"/>
                  <a:pt x="53" y="4"/>
                  <a:pt x="49" y="4"/>
                </a:cubicBezTo>
                <a:cubicBezTo>
                  <a:pt x="46" y="4"/>
                  <a:pt x="47" y="4"/>
                  <a:pt x="41" y="4"/>
                </a:cubicBezTo>
                <a:cubicBezTo>
                  <a:pt x="38" y="4"/>
                  <a:pt x="37" y="6"/>
                  <a:pt x="35" y="6"/>
                </a:cubicBezTo>
                <a:cubicBezTo>
                  <a:pt x="34" y="4"/>
                  <a:pt x="35" y="4"/>
                  <a:pt x="35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1" y="4"/>
                  <a:pt x="29" y="7"/>
                  <a:pt x="26" y="7"/>
                </a:cubicBezTo>
                <a:cubicBezTo>
                  <a:pt x="25" y="7"/>
                  <a:pt x="19" y="4"/>
                  <a:pt x="17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6"/>
                  <a:pt x="10" y="6"/>
                  <a:pt x="10" y="6"/>
                </a:cubicBezTo>
                <a:cubicBezTo>
                  <a:pt x="6" y="6"/>
                  <a:pt x="5" y="8"/>
                  <a:pt x="4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8"/>
                  <a:pt x="2" y="9"/>
                  <a:pt x="4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09" name="Freeform 86"/>
          <p:cNvSpPr>
            <a:spLocks/>
          </p:cNvSpPr>
          <p:nvPr/>
        </p:nvSpPr>
        <p:spPr bwMode="auto">
          <a:xfrm>
            <a:off x="4437496" y="271501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0" name="Freeform 87"/>
          <p:cNvSpPr>
            <a:spLocks/>
          </p:cNvSpPr>
          <p:nvPr/>
        </p:nvSpPr>
        <p:spPr bwMode="auto">
          <a:xfrm>
            <a:off x="4437496" y="2715018"/>
            <a:ext cx="2457" cy="0"/>
          </a:xfrm>
          <a:custGeom>
            <a:avLst/>
            <a:gdLst>
              <a:gd name="T0" fmla="*/ 1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1" name="Freeform 88"/>
          <p:cNvSpPr>
            <a:spLocks/>
          </p:cNvSpPr>
          <p:nvPr/>
        </p:nvSpPr>
        <p:spPr bwMode="auto">
          <a:xfrm>
            <a:off x="4427668" y="2715018"/>
            <a:ext cx="31941" cy="27027"/>
          </a:xfrm>
          <a:custGeom>
            <a:avLst/>
            <a:gdLst>
              <a:gd name="T0" fmla="*/ 11 w 11"/>
              <a:gd name="T1" fmla="*/ 9 h 9"/>
              <a:gd name="T2" fmla="*/ 3 w 11"/>
              <a:gd name="T3" fmla="*/ 0 h 9"/>
              <a:gd name="T4" fmla="*/ 11 w 11"/>
              <a:gd name="T5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9">
                <a:moveTo>
                  <a:pt x="11" y="9"/>
                </a:moveTo>
                <a:cubicBezTo>
                  <a:pt x="9" y="4"/>
                  <a:pt x="6" y="3"/>
                  <a:pt x="3" y="0"/>
                </a:cubicBezTo>
                <a:cubicBezTo>
                  <a:pt x="0" y="2"/>
                  <a:pt x="6" y="8"/>
                  <a:pt x="11" y="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2" name="Freeform 89"/>
          <p:cNvSpPr>
            <a:spLocks/>
          </p:cNvSpPr>
          <p:nvPr/>
        </p:nvSpPr>
        <p:spPr bwMode="auto">
          <a:xfrm>
            <a:off x="4052977" y="3488989"/>
            <a:ext cx="84766" cy="95825"/>
          </a:xfrm>
          <a:custGeom>
            <a:avLst/>
            <a:gdLst>
              <a:gd name="T0" fmla="*/ 0 w 29"/>
              <a:gd name="T1" fmla="*/ 28 h 33"/>
              <a:gd name="T2" fmla="*/ 6 w 29"/>
              <a:gd name="T3" fmla="*/ 33 h 33"/>
              <a:gd name="T4" fmla="*/ 10 w 29"/>
              <a:gd name="T5" fmla="*/ 33 h 33"/>
              <a:gd name="T6" fmla="*/ 18 w 29"/>
              <a:gd name="T7" fmla="*/ 28 h 33"/>
              <a:gd name="T8" fmla="*/ 25 w 29"/>
              <a:gd name="T9" fmla="*/ 26 h 33"/>
              <a:gd name="T10" fmla="*/ 25 w 29"/>
              <a:gd name="T11" fmla="*/ 20 h 33"/>
              <a:gd name="T12" fmla="*/ 25 w 29"/>
              <a:gd name="T13" fmla="*/ 12 h 33"/>
              <a:gd name="T14" fmla="*/ 29 w 29"/>
              <a:gd name="T15" fmla="*/ 9 h 33"/>
              <a:gd name="T16" fmla="*/ 21 w 29"/>
              <a:gd name="T17" fmla="*/ 0 h 33"/>
              <a:gd name="T18" fmla="*/ 17 w 29"/>
              <a:gd name="T19" fmla="*/ 0 h 33"/>
              <a:gd name="T20" fmla="*/ 10 w 29"/>
              <a:gd name="T21" fmla="*/ 4 h 33"/>
              <a:gd name="T22" fmla="*/ 12 w 29"/>
              <a:gd name="T23" fmla="*/ 7 h 33"/>
              <a:gd name="T24" fmla="*/ 5 w 29"/>
              <a:gd name="T25" fmla="*/ 9 h 33"/>
              <a:gd name="T26" fmla="*/ 3 w 29"/>
              <a:gd name="T27" fmla="*/ 12 h 33"/>
              <a:gd name="T28" fmla="*/ 7 w 29"/>
              <a:gd name="T29" fmla="*/ 17 h 33"/>
              <a:gd name="T30" fmla="*/ 0 w 29"/>
              <a:gd name="T31" fmla="*/ 28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" h="33">
                <a:moveTo>
                  <a:pt x="0" y="28"/>
                </a:moveTo>
                <a:cubicBezTo>
                  <a:pt x="0" y="31"/>
                  <a:pt x="3" y="33"/>
                  <a:pt x="6" y="33"/>
                </a:cubicBezTo>
                <a:cubicBezTo>
                  <a:pt x="7" y="33"/>
                  <a:pt x="9" y="33"/>
                  <a:pt x="10" y="33"/>
                </a:cubicBezTo>
                <a:cubicBezTo>
                  <a:pt x="12" y="31"/>
                  <a:pt x="15" y="28"/>
                  <a:pt x="18" y="28"/>
                </a:cubicBezTo>
                <a:cubicBezTo>
                  <a:pt x="21" y="28"/>
                  <a:pt x="23" y="28"/>
                  <a:pt x="25" y="26"/>
                </a:cubicBezTo>
                <a:cubicBezTo>
                  <a:pt x="26" y="25"/>
                  <a:pt x="25" y="22"/>
                  <a:pt x="25" y="20"/>
                </a:cubicBezTo>
                <a:cubicBezTo>
                  <a:pt x="25" y="20"/>
                  <a:pt x="25" y="14"/>
                  <a:pt x="25" y="12"/>
                </a:cubicBezTo>
                <a:cubicBezTo>
                  <a:pt x="25" y="11"/>
                  <a:pt x="29" y="11"/>
                  <a:pt x="29" y="9"/>
                </a:cubicBezTo>
                <a:cubicBezTo>
                  <a:pt x="29" y="5"/>
                  <a:pt x="26" y="0"/>
                  <a:pt x="21" y="0"/>
                </a:cubicBezTo>
                <a:cubicBezTo>
                  <a:pt x="20" y="0"/>
                  <a:pt x="18" y="0"/>
                  <a:pt x="17" y="0"/>
                </a:cubicBezTo>
                <a:cubicBezTo>
                  <a:pt x="15" y="0"/>
                  <a:pt x="10" y="3"/>
                  <a:pt x="10" y="4"/>
                </a:cubicBezTo>
                <a:cubicBezTo>
                  <a:pt x="10" y="5"/>
                  <a:pt x="11" y="6"/>
                  <a:pt x="12" y="7"/>
                </a:cubicBezTo>
                <a:cubicBezTo>
                  <a:pt x="10" y="8"/>
                  <a:pt x="6" y="9"/>
                  <a:pt x="5" y="9"/>
                </a:cubicBezTo>
                <a:cubicBezTo>
                  <a:pt x="4" y="9"/>
                  <a:pt x="3" y="9"/>
                  <a:pt x="3" y="12"/>
                </a:cubicBezTo>
                <a:cubicBezTo>
                  <a:pt x="3" y="14"/>
                  <a:pt x="5" y="16"/>
                  <a:pt x="7" y="17"/>
                </a:cubicBezTo>
                <a:cubicBezTo>
                  <a:pt x="6" y="22"/>
                  <a:pt x="0" y="23"/>
                  <a:pt x="0" y="2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3" name="Freeform 90"/>
          <p:cNvSpPr>
            <a:spLocks/>
          </p:cNvSpPr>
          <p:nvPr/>
        </p:nvSpPr>
        <p:spPr bwMode="auto">
          <a:xfrm>
            <a:off x="4108258" y="3405449"/>
            <a:ext cx="17199" cy="13514"/>
          </a:xfrm>
          <a:custGeom>
            <a:avLst/>
            <a:gdLst>
              <a:gd name="T0" fmla="*/ 2 w 6"/>
              <a:gd name="T1" fmla="*/ 5 h 5"/>
              <a:gd name="T2" fmla="*/ 6 w 6"/>
              <a:gd name="T3" fmla="*/ 0 h 5"/>
              <a:gd name="T4" fmla="*/ 0 w 6"/>
              <a:gd name="T5" fmla="*/ 2 h 5"/>
              <a:gd name="T6" fmla="*/ 2 w 6"/>
              <a:gd name="T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5">
                <a:moveTo>
                  <a:pt x="2" y="5"/>
                </a:moveTo>
                <a:cubicBezTo>
                  <a:pt x="4" y="5"/>
                  <a:pt x="6" y="2"/>
                  <a:pt x="6" y="0"/>
                </a:cubicBezTo>
                <a:cubicBezTo>
                  <a:pt x="4" y="0"/>
                  <a:pt x="0" y="1"/>
                  <a:pt x="0" y="2"/>
                </a:cubicBezTo>
                <a:cubicBezTo>
                  <a:pt x="0" y="3"/>
                  <a:pt x="1" y="5"/>
                  <a:pt x="2" y="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4" name="Freeform 91"/>
          <p:cNvSpPr>
            <a:spLocks/>
          </p:cNvSpPr>
          <p:nvPr/>
        </p:nvSpPr>
        <p:spPr bwMode="auto">
          <a:xfrm>
            <a:off x="4137743" y="3616755"/>
            <a:ext cx="2457" cy="3686"/>
          </a:xfrm>
          <a:custGeom>
            <a:avLst/>
            <a:gdLst>
              <a:gd name="T0" fmla="*/ 0 w 1"/>
              <a:gd name="T1" fmla="*/ 1 h 1"/>
              <a:gd name="T2" fmla="*/ 1 w 1"/>
              <a:gd name="T3" fmla="*/ 0 h 1"/>
              <a:gd name="T4" fmla="*/ 0 w 1"/>
              <a:gd name="T5" fmla="*/ 0 h 1"/>
              <a:gd name="T6" fmla="*/ 0 w 1"/>
              <a:gd name="T7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">
                <a:moveTo>
                  <a:pt x="0" y="1"/>
                </a:moveTo>
                <a:cubicBezTo>
                  <a:pt x="0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5" name="Freeform 92"/>
          <p:cNvSpPr>
            <a:spLocks noEditPoints="1"/>
          </p:cNvSpPr>
          <p:nvPr/>
        </p:nvSpPr>
        <p:spPr bwMode="auto">
          <a:xfrm>
            <a:off x="4120544" y="3395621"/>
            <a:ext cx="153562" cy="221135"/>
          </a:xfrm>
          <a:custGeom>
            <a:avLst/>
            <a:gdLst>
              <a:gd name="T0" fmla="*/ 6 w 53"/>
              <a:gd name="T1" fmla="*/ 16 h 76"/>
              <a:gd name="T2" fmla="*/ 6 w 53"/>
              <a:gd name="T3" fmla="*/ 21 h 76"/>
              <a:gd name="T4" fmla="*/ 6 w 53"/>
              <a:gd name="T5" fmla="*/ 25 h 76"/>
              <a:gd name="T6" fmla="*/ 8 w 53"/>
              <a:gd name="T7" fmla="*/ 28 h 76"/>
              <a:gd name="T8" fmla="*/ 12 w 53"/>
              <a:gd name="T9" fmla="*/ 26 h 76"/>
              <a:gd name="T10" fmla="*/ 9 w 53"/>
              <a:gd name="T11" fmla="*/ 35 h 76"/>
              <a:gd name="T12" fmla="*/ 18 w 53"/>
              <a:gd name="T13" fmla="*/ 36 h 76"/>
              <a:gd name="T14" fmla="*/ 20 w 53"/>
              <a:gd name="T15" fmla="*/ 39 h 76"/>
              <a:gd name="T16" fmla="*/ 26 w 53"/>
              <a:gd name="T17" fmla="*/ 45 h 76"/>
              <a:gd name="T18" fmla="*/ 16 w 53"/>
              <a:gd name="T19" fmla="*/ 56 h 76"/>
              <a:gd name="T20" fmla="*/ 11 w 53"/>
              <a:gd name="T21" fmla="*/ 64 h 76"/>
              <a:gd name="T22" fmla="*/ 19 w 53"/>
              <a:gd name="T23" fmla="*/ 66 h 76"/>
              <a:gd name="T24" fmla="*/ 24 w 53"/>
              <a:gd name="T25" fmla="*/ 65 h 76"/>
              <a:gd name="T26" fmla="*/ 7 w 53"/>
              <a:gd name="T27" fmla="*/ 76 h 76"/>
              <a:gd name="T28" fmla="*/ 13 w 53"/>
              <a:gd name="T29" fmla="*/ 76 h 76"/>
              <a:gd name="T30" fmla="*/ 20 w 53"/>
              <a:gd name="T31" fmla="*/ 72 h 76"/>
              <a:gd name="T32" fmla="*/ 35 w 53"/>
              <a:gd name="T33" fmla="*/ 72 h 76"/>
              <a:gd name="T34" fmla="*/ 50 w 53"/>
              <a:gd name="T35" fmla="*/ 68 h 76"/>
              <a:gd name="T36" fmla="*/ 46 w 53"/>
              <a:gd name="T37" fmla="*/ 66 h 76"/>
              <a:gd name="T38" fmla="*/ 49 w 53"/>
              <a:gd name="T39" fmla="*/ 52 h 76"/>
              <a:gd name="T40" fmla="*/ 46 w 53"/>
              <a:gd name="T41" fmla="*/ 52 h 76"/>
              <a:gd name="T42" fmla="*/ 43 w 53"/>
              <a:gd name="T43" fmla="*/ 46 h 76"/>
              <a:gd name="T44" fmla="*/ 27 w 53"/>
              <a:gd name="T45" fmla="*/ 26 h 76"/>
              <a:gd name="T46" fmla="*/ 24 w 53"/>
              <a:gd name="T47" fmla="*/ 23 h 76"/>
              <a:gd name="T48" fmla="*/ 16 w 53"/>
              <a:gd name="T49" fmla="*/ 8 h 76"/>
              <a:gd name="T50" fmla="*/ 21 w 53"/>
              <a:gd name="T51" fmla="*/ 2 h 76"/>
              <a:gd name="T52" fmla="*/ 12 w 53"/>
              <a:gd name="T53" fmla="*/ 0 h 76"/>
              <a:gd name="T54" fmla="*/ 8 w 53"/>
              <a:gd name="T55" fmla="*/ 7 h 76"/>
              <a:gd name="T56" fmla="*/ 6 w 53"/>
              <a:gd name="T57" fmla="*/ 11 h 76"/>
              <a:gd name="T58" fmla="*/ 3 w 53"/>
              <a:gd name="T59" fmla="*/ 12 h 76"/>
              <a:gd name="T60" fmla="*/ 6 w 53"/>
              <a:gd name="T61" fmla="*/ 15 h 76"/>
              <a:gd name="T62" fmla="*/ 48 w 53"/>
              <a:gd name="T63" fmla="*/ 52 h 76"/>
              <a:gd name="T64" fmla="*/ 46 w 53"/>
              <a:gd name="T65" fmla="*/ 5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3" h="76">
                <a:moveTo>
                  <a:pt x="6" y="15"/>
                </a:moveTo>
                <a:cubicBezTo>
                  <a:pt x="6" y="16"/>
                  <a:pt x="6" y="16"/>
                  <a:pt x="6" y="16"/>
                </a:cubicBezTo>
                <a:cubicBezTo>
                  <a:pt x="6" y="17"/>
                  <a:pt x="3" y="18"/>
                  <a:pt x="3" y="19"/>
                </a:cubicBezTo>
                <a:cubicBezTo>
                  <a:pt x="3" y="20"/>
                  <a:pt x="6" y="21"/>
                  <a:pt x="6" y="21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4"/>
                  <a:pt x="6" y="24"/>
                  <a:pt x="6" y="25"/>
                </a:cubicBezTo>
                <a:cubicBezTo>
                  <a:pt x="6" y="26"/>
                  <a:pt x="6" y="28"/>
                  <a:pt x="6" y="28"/>
                </a:cubicBezTo>
                <a:cubicBezTo>
                  <a:pt x="8" y="28"/>
                  <a:pt x="8" y="28"/>
                  <a:pt x="8" y="28"/>
                </a:cubicBezTo>
                <a:cubicBezTo>
                  <a:pt x="7" y="28"/>
                  <a:pt x="7" y="27"/>
                  <a:pt x="8" y="25"/>
                </a:cubicBezTo>
                <a:cubicBezTo>
                  <a:pt x="8" y="25"/>
                  <a:pt x="10" y="26"/>
                  <a:pt x="12" y="26"/>
                </a:cubicBezTo>
                <a:cubicBezTo>
                  <a:pt x="11" y="28"/>
                  <a:pt x="12" y="28"/>
                  <a:pt x="12" y="30"/>
                </a:cubicBezTo>
                <a:cubicBezTo>
                  <a:pt x="12" y="32"/>
                  <a:pt x="9" y="33"/>
                  <a:pt x="9" y="35"/>
                </a:cubicBezTo>
                <a:cubicBezTo>
                  <a:pt x="9" y="37"/>
                  <a:pt x="11" y="37"/>
                  <a:pt x="13" y="37"/>
                </a:cubicBezTo>
                <a:cubicBezTo>
                  <a:pt x="15" y="37"/>
                  <a:pt x="16" y="36"/>
                  <a:pt x="18" y="36"/>
                </a:cubicBezTo>
                <a:cubicBezTo>
                  <a:pt x="19" y="36"/>
                  <a:pt x="20" y="36"/>
                  <a:pt x="20" y="36"/>
                </a:cubicBezTo>
                <a:cubicBezTo>
                  <a:pt x="20" y="37"/>
                  <a:pt x="20" y="38"/>
                  <a:pt x="20" y="39"/>
                </a:cubicBezTo>
                <a:cubicBezTo>
                  <a:pt x="20" y="42"/>
                  <a:pt x="22" y="42"/>
                  <a:pt x="26" y="42"/>
                </a:cubicBezTo>
                <a:cubicBezTo>
                  <a:pt x="26" y="45"/>
                  <a:pt x="26" y="45"/>
                  <a:pt x="26" y="45"/>
                </a:cubicBezTo>
                <a:cubicBezTo>
                  <a:pt x="22" y="48"/>
                  <a:pt x="19" y="50"/>
                  <a:pt x="15" y="50"/>
                </a:cubicBezTo>
                <a:cubicBezTo>
                  <a:pt x="15" y="52"/>
                  <a:pt x="16" y="53"/>
                  <a:pt x="16" y="56"/>
                </a:cubicBezTo>
                <a:cubicBezTo>
                  <a:pt x="16" y="60"/>
                  <a:pt x="10" y="60"/>
                  <a:pt x="10" y="63"/>
                </a:cubicBezTo>
                <a:cubicBezTo>
                  <a:pt x="10" y="64"/>
                  <a:pt x="10" y="64"/>
                  <a:pt x="11" y="64"/>
                </a:cubicBezTo>
                <a:cubicBezTo>
                  <a:pt x="12" y="64"/>
                  <a:pt x="11" y="63"/>
                  <a:pt x="13" y="63"/>
                </a:cubicBezTo>
                <a:cubicBezTo>
                  <a:pt x="15" y="63"/>
                  <a:pt x="16" y="66"/>
                  <a:pt x="19" y="66"/>
                </a:cubicBezTo>
                <a:cubicBezTo>
                  <a:pt x="21" y="66"/>
                  <a:pt x="22" y="65"/>
                  <a:pt x="23" y="64"/>
                </a:cubicBezTo>
                <a:cubicBezTo>
                  <a:pt x="23" y="64"/>
                  <a:pt x="24" y="65"/>
                  <a:pt x="24" y="65"/>
                </a:cubicBezTo>
                <a:cubicBezTo>
                  <a:pt x="24" y="68"/>
                  <a:pt x="18" y="67"/>
                  <a:pt x="15" y="68"/>
                </a:cubicBezTo>
                <a:cubicBezTo>
                  <a:pt x="14" y="68"/>
                  <a:pt x="11" y="74"/>
                  <a:pt x="7" y="76"/>
                </a:cubicBezTo>
                <a:cubicBezTo>
                  <a:pt x="10" y="76"/>
                  <a:pt x="10" y="76"/>
                  <a:pt x="10" y="76"/>
                </a:cubicBezTo>
                <a:cubicBezTo>
                  <a:pt x="10" y="76"/>
                  <a:pt x="11" y="76"/>
                  <a:pt x="13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6" y="76"/>
                  <a:pt x="17" y="72"/>
                  <a:pt x="20" y="72"/>
                </a:cubicBezTo>
                <a:cubicBezTo>
                  <a:pt x="21" y="72"/>
                  <a:pt x="22" y="74"/>
                  <a:pt x="24" y="74"/>
                </a:cubicBezTo>
                <a:cubicBezTo>
                  <a:pt x="27" y="74"/>
                  <a:pt x="33" y="72"/>
                  <a:pt x="35" y="72"/>
                </a:cubicBezTo>
                <a:cubicBezTo>
                  <a:pt x="37" y="72"/>
                  <a:pt x="42" y="72"/>
                  <a:pt x="44" y="72"/>
                </a:cubicBezTo>
                <a:cubicBezTo>
                  <a:pt x="47" y="72"/>
                  <a:pt x="50" y="70"/>
                  <a:pt x="50" y="68"/>
                </a:cubicBezTo>
                <a:cubicBezTo>
                  <a:pt x="50" y="67"/>
                  <a:pt x="50" y="67"/>
                  <a:pt x="50" y="67"/>
                </a:cubicBezTo>
                <a:cubicBezTo>
                  <a:pt x="50" y="67"/>
                  <a:pt x="48" y="66"/>
                  <a:pt x="46" y="66"/>
                </a:cubicBezTo>
                <a:cubicBezTo>
                  <a:pt x="48" y="63"/>
                  <a:pt x="53" y="61"/>
                  <a:pt x="53" y="57"/>
                </a:cubicBezTo>
                <a:cubicBezTo>
                  <a:pt x="53" y="54"/>
                  <a:pt x="51" y="52"/>
                  <a:pt x="49" y="52"/>
                </a:cubicBezTo>
                <a:cubicBezTo>
                  <a:pt x="47" y="52"/>
                  <a:pt x="47" y="52"/>
                  <a:pt x="46" y="53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1"/>
                  <a:pt x="46" y="51"/>
                </a:cubicBezTo>
                <a:cubicBezTo>
                  <a:pt x="46" y="49"/>
                  <a:pt x="43" y="48"/>
                  <a:pt x="43" y="46"/>
                </a:cubicBezTo>
                <a:cubicBezTo>
                  <a:pt x="43" y="41"/>
                  <a:pt x="37" y="39"/>
                  <a:pt x="34" y="35"/>
                </a:cubicBezTo>
                <a:cubicBezTo>
                  <a:pt x="31" y="33"/>
                  <a:pt x="31" y="27"/>
                  <a:pt x="27" y="26"/>
                </a:cubicBezTo>
                <a:cubicBezTo>
                  <a:pt x="25" y="25"/>
                  <a:pt x="24" y="26"/>
                  <a:pt x="22" y="26"/>
                </a:cubicBezTo>
                <a:cubicBezTo>
                  <a:pt x="22" y="25"/>
                  <a:pt x="23" y="23"/>
                  <a:pt x="24" y="23"/>
                </a:cubicBezTo>
                <a:cubicBezTo>
                  <a:pt x="24" y="18"/>
                  <a:pt x="31" y="16"/>
                  <a:pt x="30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7"/>
                </a:cubicBezTo>
                <a:cubicBezTo>
                  <a:pt x="16" y="4"/>
                  <a:pt x="21" y="5"/>
                  <a:pt x="21" y="2"/>
                </a:cubicBezTo>
                <a:cubicBezTo>
                  <a:pt x="21" y="1"/>
                  <a:pt x="20" y="0"/>
                  <a:pt x="19" y="0"/>
                </a:cubicBezTo>
                <a:cubicBezTo>
                  <a:pt x="17" y="0"/>
                  <a:pt x="15" y="0"/>
                  <a:pt x="12" y="0"/>
                </a:cubicBezTo>
                <a:cubicBezTo>
                  <a:pt x="11" y="0"/>
                  <a:pt x="9" y="2"/>
                  <a:pt x="9" y="3"/>
                </a:cubicBezTo>
                <a:cubicBezTo>
                  <a:pt x="9" y="4"/>
                  <a:pt x="8" y="5"/>
                  <a:pt x="8" y="7"/>
                </a:cubicBezTo>
                <a:cubicBezTo>
                  <a:pt x="6" y="7"/>
                  <a:pt x="5" y="8"/>
                  <a:pt x="5" y="10"/>
                </a:cubicBezTo>
                <a:cubicBezTo>
                  <a:pt x="5" y="10"/>
                  <a:pt x="5" y="11"/>
                  <a:pt x="6" y="11"/>
                </a:cubicBezTo>
                <a:cubicBezTo>
                  <a:pt x="6" y="11"/>
                  <a:pt x="5" y="13"/>
                  <a:pt x="5" y="13"/>
                </a:cubicBezTo>
                <a:cubicBezTo>
                  <a:pt x="5" y="13"/>
                  <a:pt x="3" y="12"/>
                  <a:pt x="3" y="12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2" y="14"/>
                  <a:pt x="6" y="15"/>
                </a:cubicBezTo>
                <a:close/>
                <a:moveTo>
                  <a:pt x="46" y="53"/>
                </a:moveTo>
                <a:cubicBezTo>
                  <a:pt x="48" y="52"/>
                  <a:pt x="48" y="52"/>
                  <a:pt x="48" y="52"/>
                </a:cubicBezTo>
                <a:cubicBezTo>
                  <a:pt x="47" y="53"/>
                  <a:pt x="46" y="53"/>
                  <a:pt x="46" y="54"/>
                </a:cubicBezTo>
                <a:lnTo>
                  <a:pt x="46" y="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6" name="Freeform 93"/>
          <p:cNvSpPr>
            <a:spLocks/>
          </p:cNvSpPr>
          <p:nvPr/>
        </p:nvSpPr>
        <p:spPr bwMode="auto">
          <a:xfrm>
            <a:off x="4152484" y="3512330"/>
            <a:ext cx="8600" cy="8600"/>
          </a:xfrm>
          <a:custGeom>
            <a:avLst/>
            <a:gdLst>
              <a:gd name="T0" fmla="*/ 2 w 3"/>
              <a:gd name="T1" fmla="*/ 0 h 3"/>
              <a:gd name="T2" fmla="*/ 0 w 3"/>
              <a:gd name="T3" fmla="*/ 3 h 3"/>
              <a:gd name="T4" fmla="*/ 3 w 3"/>
              <a:gd name="T5" fmla="*/ 3 h 3"/>
              <a:gd name="T6" fmla="*/ 3 w 3"/>
              <a:gd name="T7" fmla="*/ 0 h 3"/>
              <a:gd name="T8" fmla="*/ 2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0" y="1"/>
                  <a:pt x="0" y="2"/>
                  <a:pt x="0" y="3"/>
                </a:cubicBezTo>
                <a:cubicBezTo>
                  <a:pt x="1" y="3"/>
                  <a:pt x="2" y="3"/>
                  <a:pt x="3" y="3"/>
                </a:cubicBezTo>
                <a:cubicBezTo>
                  <a:pt x="3" y="2"/>
                  <a:pt x="3" y="1"/>
                  <a:pt x="3" y="0"/>
                </a:cubicBezTo>
                <a:cubicBezTo>
                  <a:pt x="3" y="0"/>
                  <a:pt x="2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7" name="Freeform 94"/>
          <p:cNvSpPr>
            <a:spLocks/>
          </p:cNvSpPr>
          <p:nvPr/>
        </p:nvSpPr>
        <p:spPr bwMode="auto">
          <a:xfrm>
            <a:off x="3797449" y="3163430"/>
            <a:ext cx="189188" cy="87226"/>
          </a:xfrm>
          <a:custGeom>
            <a:avLst/>
            <a:gdLst>
              <a:gd name="T0" fmla="*/ 65 w 65"/>
              <a:gd name="T1" fmla="*/ 16 h 30"/>
              <a:gd name="T2" fmla="*/ 65 w 65"/>
              <a:gd name="T3" fmla="*/ 16 h 30"/>
              <a:gd name="T4" fmla="*/ 57 w 65"/>
              <a:gd name="T5" fmla="*/ 5 h 30"/>
              <a:gd name="T6" fmla="*/ 58 w 65"/>
              <a:gd name="T7" fmla="*/ 3 h 30"/>
              <a:gd name="T8" fmla="*/ 53 w 65"/>
              <a:gd name="T9" fmla="*/ 4 h 30"/>
              <a:gd name="T10" fmla="*/ 49 w 65"/>
              <a:gd name="T11" fmla="*/ 1 h 30"/>
              <a:gd name="T12" fmla="*/ 46 w 65"/>
              <a:gd name="T13" fmla="*/ 1 h 30"/>
              <a:gd name="T14" fmla="*/ 45 w 65"/>
              <a:gd name="T15" fmla="*/ 4 h 30"/>
              <a:gd name="T16" fmla="*/ 38 w 65"/>
              <a:gd name="T17" fmla="*/ 5 h 30"/>
              <a:gd name="T18" fmla="*/ 31 w 65"/>
              <a:gd name="T19" fmla="*/ 4 h 30"/>
              <a:gd name="T20" fmla="*/ 31 w 65"/>
              <a:gd name="T21" fmla="*/ 6 h 30"/>
              <a:gd name="T22" fmla="*/ 27 w 65"/>
              <a:gd name="T23" fmla="*/ 5 h 30"/>
              <a:gd name="T24" fmla="*/ 22 w 65"/>
              <a:gd name="T25" fmla="*/ 6 h 30"/>
              <a:gd name="T26" fmla="*/ 19 w 65"/>
              <a:gd name="T27" fmla="*/ 4 h 30"/>
              <a:gd name="T28" fmla="*/ 19 w 65"/>
              <a:gd name="T29" fmla="*/ 7 h 30"/>
              <a:gd name="T30" fmla="*/ 15 w 65"/>
              <a:gd name="T31" fmla="*/ 9 h 30"/>
              <a:gd name="T32" fmla="*/ 11 w 65"/>
              <a:gd name="T33" fmla="*/ 4 h 30"/>
              <a:gd name="T34" fmla="*/ 10 w 65"/>
              <a:gd name="T35" fmla="*/ 0 h 30"/>
              <a:gd name="T36" fmla="*/ 8 w 65"/>
              <a:gd name="T37" fmla="*/ 0 h 30"/>
              <a:gd name="T38" fmla="*/ 5 w 65"/>
              <a:gd name="T39" fmla="*/ 3 h 30"/>
              <a:gd name="T40" fmla="*/ 5 w 65"/>
              <a:gd name="T41" fmla="*/ 5 h 30"/>
              <a:gd name="T42" fmla="*/ 0 w 65"/>
              <a:gd name="T43" fmla="*/ 4 h 30"/>
              <a:gd name="T44" fmla="*/ 11 w 65"/>
              <a:gd name="T45" fmla="*/ 9 h 30"/>
              <a:gd name="T46" fmla="*/ 12 w 65"/>
              <a:gd name="T47" fmla="*/ 11 h 30"/>
              <a:gd name="T48" fmla="*/ 0 w 65"/>
              <a:gd name="T49" fmla="*/ 13 h 30"/>
              <a:gd name="T50" fmla="*/ 10 w 65"/>
              <a:gd name="T51" fmla="*/ 14 h 30"/>
              <a:gd name="T52" fmla="*/ 9 w 65"/>
              <a:gd name="T53" fmla="*/ 21 h 30"/>
              <a:gd name="T54" fmla="*/ 7 w 65"/>
              <a:gd name="T55" fmla="*/ 22 h 30"/>
              <a:gd name="T56" fmla="*/ 17 w 65"/>
              <a:gd name="T57" fmla="*/ 26 h 30"/>
              <a:gd name="T58" fmla="*/ 37 w 65"/>
              <a:gd name="T59" fmla="*/ 30 h 30"/>
              <a:gd name="T60" fmla="*/ 55 w 65"/>
              <a:gd name="T61" fmla="*/ 25 h 30"/>
              <a:gd name="T62" fmla="*/ 65 w 65"/>
              <a:gd name="T6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5" h="30">
                <a:moveTo>
                  <a:pt x="65" y="16"/>
                </a:moveTo>
                <a:cubicBezTo>
                  <a:pt x="65" y="16"/>
                  <a:pt x="65" y="16"/>
                  <a:pt x="65" y="16"/>
                </a:cubicBezTo>
                <a:cubicBezTo>
                  <a:pt x="65" y="10"/>
                  <a:pt x="57" y="11"/>
                  <a:pt x="57" y="5"/>
                </a:cubicBezTo>
                <a:cubicBezTo>
                  <a:pt x="57" y="4"/>
                  <a:pt x="58" y="3"/>
                  <a:pt x="58" y="3"/>
                </a:cubicBezTo>
                <a:cubicBezTo>
                  <a:pt x="56" y="3"/>
                  <a:pt x="55" y="4"/>
                  <a:pt x="53" y="4"/>
                </a:cubicBezTo>
                <a:cubicBezTo>
                  <a:pt x="51" y="4"/>
                  <a:pt x="49" y="4"/>
                  <a:pt x="49" y="1"/>
                </a:cubicBezTo>
                <a:cubicBezTo>
                  <a:pt x="48" y="2"/>
                  <a:pt x="48" y="1"/>
                  <a:pt x="46" y="1"/>
                </a:cubicBezTo>
                <a:cubicBezTo>
                  <a:pt x="46" y="2"/>
                  <a:pt x="45" y="2"/>
                  <a:pt x="45" y="4"/>
                </a:cubicBezTo>
                <a:cubicBezTo>
                  <a:pt x="43" y="2"/>
                  <a:pt x="41" y="5"/>
                  <a:pt x="38" y="5"/>
                </a:cubicBezTo>
                <a:cubicBezTo>
                  <a:pt x="36" y="5"/>
                  <a:pt x="34" y="4"/>
                  <a:pt x="31" y="4"/>
                </a:cubicBezTo>
                <a:cubicBezTo>
                  <a:pt x="31" y="5"/>
                  <a:pt x="30" y="6"/>
                  <a:pt x="31" y="6"/>
                </a:cubicBezTo>
                <a:cubicBezTo>
                  <a:pt x="30" y="6"/>
                  <a:pt x="29" y="5"/>
                  <a:pt x="27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6"/>
                  <a:pt x="20" y="5"/>
                  <a:pt x="19" y="4"/>
                </a:cubicBezTo>
                <a:cubicBezTo>
                  <a:pt x="18" y="5"/>
                  <a:pt x="19" y="6"/>
                  <a:pt x="19" y="7"/>
                </a:cubicBezTo>
                <a:cubicBezTo>
                  <a:pt x="18" y="7"/>
                  <a:pt x="16" y="9"/>
                  <a:pt x="15" y="9"/>
                </a:cubicBezTo>
                <a:cubicBezTo>
                  <a:pt x="13" y="9"/>
                  <a:pt x="11" y="5"/>
                  <a:pt x="11" y="4"/>
                </a:cubicBezTo>
                <a:cubicBezTo>
                  <a:pt x="11" y="2"/>
                  <a:pt x="10" y="0"/>
                  <a:pt x="10" y="0"/>
                </a:cubicBezTo>
                <a:cubicBezTo>
                  <a:pt x="9" y="0"/>
                  <a:pt x="9" y="0"/>
                  <a:pt x="8" y="0"/>
                </a:cubicBezTo>
                <a:cubicBezTo>
                  <a:pt x="7" y="0"/>
                  <a:pt x="5" y="3"/>
                  <a:pt x="5" y="3"/>
                </a:cubicBezTo>
                <a:cubicBezTo>
                  <a:pt x="5" y="4"/>
                  <a:pt x="5" y="4"/>
                  <a:pt x="5" y="5"/>
                </a:cubicBezTo>
                <a:cubicBezTo>
                  <a:pt x="1" y="4"/>
                  <a:pt x="2" y="4"/>
                  <a:pt x="0" y="4"/>
                </a:cubicBezTo>
                <a:cubicBezTo>
                  <a:pt x="1" y="7"/>
                  <a:pt x="9" y="9"/>
                  <a:pt x="11" y="9"/>
                </a:cubicBezTo>
                <a:cubicBezTo>
                  <a:pt x="11" y="10"/>
                  <a:pt x="12" y="11"/>
                  <a:pt x="12" y="11"/>
                </a:cubicBezTo>
                <a:cubicBezTo>
                  <a:pt x="10" y="12"/>
                  <a:pt x="4" y="13"/>
                  <a:pt x="0" y="13"/>
                </a:cubicBezTo>
                <a:cubicBezTo>
                  <a:pt x="3" y="16"/>
                  <a:pt x="7" y="13"/>
                  <a:pt x="10" y="14"/>
                </a:cubicBezTo>
                <a:cubicBezTo>
                  <a:pt x="10" y="17"/>
                  <a:pt x="9" y="18"/>
                  <a:pt x="9" y="21"/>
                </a:cubicBezTo>
                <a:cubicBezTo>
                  <a:pt x="8" y="21"/>
                  <a:pt x="8" y="22"/>
                  <a:pt x="7" y="22"/>
                </a:cubicBezTo>
                <a:cubicBezTo>
                  <a:pt x="12" y="22"/>
                  <a:pt x="14" y="25"/>
                  <a:pt x="17" y="26"/>
                </a:cubicBezTo>
                <a:cubicBezTo>
                  <a:pt x="23" y="28"/>
                  <a:pt x="29" y="30"/>
                  <a:pt x="37" y="30"/>
                </a:cubicBezTo>
                <a:cubicBezTo>
                  <a:pt x="45" y="30"/>
                  <a:pt x="49" y="26"/>
                  <a:pt x="55" y="25"/>
                </a:cubicBezTo>
                <a:cubicBezTo>
                  <a:pt x="58" y="24"/>
                  <a:pt x="63" y="20"/>
                  <a:pt x="65" y="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8" name="Freeform 95"/>
          <p:cNvSpPr>
            <a:spLocks/>
          </p:cNvSpPr>
          <p:nvPr/>
        </p:nvSpPr>
        <p:spPr bwMode="auto">
          <a:xfrm>
            <a:off x="2656176" y="4216275"/>
            <a:ext cx="194102" cy="63883"/>
          </a:xfrm>
          <a:custGeom>
            <a:avLst/>
            <a:gdLst>
              <a:gd name="T0" fmla="*/ 67 w 67"/>
              <a:gd name="T1" fmla="*/ 20 h 22"/>
              <a:gd name="T2" fmla="*/ 62 w 67"/>
              <a:gd name="T3" fmla="*/ 15 h 22"/>
              <a:gd name="T4" fmla="*/ 58 w 67"/>
              <a:gd name="T5" fmla="*/ 15 h 22"/>
              <a:gd name="T6" fmla="*/ 58 w 67"/>
              <a:gd name="T7" fmla="*/ 13 h 22"/>
              <a:gd name="T8" fmla="*/ 44 w 67"/>
              <a:gd name="T9" fmla="*/ 8 h 22"/>
              <a:gd name="T10" fmla="*/ 40 w 67"/>
              <a:gd name="T11" fmla="*/ 5 h 22"/>
              <a:gd name="T12" fmla="*/ 18 w 67"/>
              <a:gd name="T13" fmla="*/ 0 h 22"/>
              <a:gd name="T14" fmla="*/ 0 w 67"/>
              <a:gd name="T15" fmla="*/ 10 h 22"/>
              <a:gd name="T16" fmla="*/ 2 w 67"/>
              <a:gd name="T17" fmla="*/ 10 h 22"/>
              <a:gd name="T18" fmla="*/ 14 w 67"/>
              <a:gd name="T19" fmla="*/ 4 h 22"/>
              <a:gd name="T20" fmla="*/ 18 w 67"/>
              <a:gd name="T21" fmla="*/ 4 h 22"/>
              <a:gd name="T22" fmla="*/ 18 w 67"/>
              <a:gd name="T23" fmla="*/ 6 h 22"/>
              <a:gd name="T24" fmla="*/ 25 w 67"/>
              <a:gd name="T25" fmla="*/ 6 h 22"/>
              <a:gd name="T26" fmla="*/ 32 w 67"/>
              <a:gd name="T27" fmla="*/ 10 h 22"/>
              <a:gd name="T28" fmla="*/ 37 w 67"/>
              <a:gd name="T29" fmla="*/ 10 h 22"/>
              <a:gd name="T30" fmla="*/ 40 w 67"/>
              <a:gd name="T31" fmla="*/ 13 h 22"/>
              <a:gd name="T32" fmla="*/ 48 w 67"/>
              <a:gd name="T33" fmla="*/ 17 h 22"/>
              <a:gd name="T34" fmla="*/ 46 w 67"/>
              <a:gd name="T35" fmla="*/ 19 h 22"/>
              <a:gd name="T36" fmla="*/ 46 w 67"/>
              <a:gd name="T37" fmla="*/ 21 h 22"/>
              <a:gd name="T38" fmla="*/ 59 w 67"/>
              <a:gd name="T39" fmla="*/ 22 h 22"/>
              <a:gd name="T40" fmla="*/ 67 w 67"/>
              <a:gd name="T41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7" h="22">
                <a:moveTo>
                  <a:pt x="67" y="20"/>
                </a:moveTo>
                <a:cubicBezTo>
                  <a:pt x="65" y="19"/>
                  <a:pt x="64" y="16"/>
                  <a:pt x="62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14"/>
                  <a:pt x="58" y="14"/>
                  <a:pt x="58" y="13"/>
                </a:cubicBezTo>
                <a:cubicBezTo>
                  <a:pt x="53" y="13"/>
                  <a:pt x="47" y="11"/>
                  <a:pt x="44" y="8"/>
                </a:cubicBezTo>
                <a:cubicBezTo>
                  <a:pt x="44" y="7"/>
                  <a:pt x="42" y="5"/>
                  <a:pt x="40" y="5"/>
                </a:cubicBezTo>
                <a:cubicBezTo>
                  <a:pt x="33" y="5"/>
                  <a:pt x="28" y="0"/>
                  <a:pt x="18" y="0"/>
                </a:cubicBezTo>
                <a:cubicBezTo>
                  <a:pt x="8" y="0"/>
                  <a:pt x="3" y="2"/>
                  <a:pt x="0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4" y="6"/>
                  <a:pt x="10" y="4"/>
                  <a:pt x="14" y="4"/>
                </a:cubicBezTo>
                <a:cubicBezTo>
                  <a:pt x="15" y="4"/>
                  <a:pt x="17" y="3"/>
                  <a:pt x="18" y="4"/>
                </a:cubicBezTo>
                <a:cubicBezTo>
                  <a:pt x="17" y="5"/>
                  <a:pt x="17" y="6"/>
                  <a:pt x="18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8" y="6"/>
                  <a:pt x="29" y="10"/>
                  <a:pt x="32" y="10"/>
                </a:cubicBezTo>
                <a:cubicBezTo>
                  <a:pt x="34" y="10"/>
                  <a:pt x="35" y="9"/>
                  <a:pt x="37" y="10"/>
                </a:cubicBezTo>
                <a:cubicBezTo>
                  <a:pt x="38" y="11"/>
                  <a:pt x="38" y="13"/>
                  <a:pt x="40" y="13"/>
                </a:cubicBezTo>
                <a:cubicBezTo>
                  <a:pt x="40" y="16"/>
                  <a:pt x="44" y="16"/>
                  <a:pt x="48" y="17"/>
                </a:cubicBezTo>
                <a:cubicBezTo>
                  <a:pt x="48" y="18"/>
                  <a:pt x="46" y="19"/>
                  <a:pt x="46" y="19"/>
                </a:cubicBezTo>
                <a:cubicBezTo>
                  <a:pt x="46" y="20"/>
                  <a:pt x="46" y="20"/>
                  <a:pt x="46" y="21"/>
                </a:cubicBezTo>
                <a:cubicBezTo>
                  <a:pt x="50" y="21"/>
                  <a:pt x="54" y="22"/>
                  <a:pt x="59" y="22"/>
                </a:cubicBezTo>
                <a:cubicBezTo>
                  <a:pt x="61" y="22"/>
                  <a:pt x="65" y="22"/>
                  <a:pt x="67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19" name="Freeform 96"/>
          <p:cNvSpPr>
            <a:spLocks/>
          </p:cNvSpPr>
          <p:nvPr/>
        </p:nvSpPr>
        <p:spPr bwMode="auto">
          <a:xfrm>
            <a:off x="2681974" y="4239617"/>
            <a:ext cx="11057" cy="12285"/>
          </a:xfrm>
          <a:custGeom>
            <a:avLst/>
            <a:gdLst>
              <a:gd name="T0" fmla="*/ 2 w 4"/>
              <a:gd name="T1" fmla="*/ 0 h 4"/>
              <a:gd name="T2" fmla="*/ 2 w 4"/>
              <a:gd name="T3" fmla="*/ 1 h 4"/>
              <a:gd name="T4" fmla="*/ 0 w 4"/>
              <a:gd name="T5" fmla="*/ 4 h 4"/>
              <a:gd name="T6" fmla="*/ 3 w 4"/>
              <a:gd name="T7" fmla="*/ 4 h 4"/>
              <a:gd name="T8" fmla="*/ 3 w 4"/>
              <a:gd name="T9" fmla="*/ 0 h 4"/>
              <a:gd name="T10" fmla="*/ 2 w 4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4">
                <a:moveTo>
                  <a:pt x="2" y="0"/>
                </a:moveTo>
                <a:cubicBezTo>
                  <a:pt x="2" y="1"/>
                  <a:pt x="2" y="1"/>
                  <a:pt x="2" y="1"/>
                </a:cubicBezTo>
                <a:cubicBezTo>
                  <a:pt x="1" y="1"/>
                  <a:pt x="0" y="2"/>
                  <a:pt x="0" y="4"/>
                </a:cubicBezTo>
                <a:cubicBezTo>
                  <a:pt x="0" y="4"/>
                  <a:pt x="3" y="4"/>
                  <a:pt x="3" y="4"/>
                </a:cubicBezTo>
                <a:cubicBezTo>
                  <a:pt x="4" y="2"/>
                  <a:pt x="3" y="1"/>
                  <a:pt x="3" y="0"/>
                </a:cubicBezTo>
                <a:cubicBezTo>
                  <a:pt x="2" y="0"/>
                  <a:pt x="2" y="0"/>
                  <a:pt x="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20" name="Freeform 97"/>
          <p:cNvSpPr>
            <a:spLocks/>
          </p:cNvSpPr>
          <p:nvPr/>
        </p:nvSpPr>
        <p:spPr bwMode="auto">
          <a:xfrm>
            <a:off x="2780254" y="4307186"/>
            <a:ext cx="31941" cy="13514"/>
          </a:xfrm>
          <a:custGeom>
            <a:avLst/>
            <a:gdLst>
              <a:gd name="T0" fmla="*/ 0 w 11"/>
              <a:gd name="T1" fmla="*/ 1 h 5"/>
              <a:gd name="T2" fmla="*/ 3 w 11"/>
              <a:gd name="T3" fmla="*/ 5 h 5"/>
              <a:gd name="T4" fmla="*/ 11 w 11"/>
              <a:gd name="T5" fmla="*/ 3 h 5"/>
              <a:gd name="T6" fmla="*/ 9 w 11"/>
              <a:gd name="T7" fmla="*/ 1 h 5"/>
              <a:gd name="T8" fmla="*/ 9 w 11"/>
              <a:gd name="T9" fmla="*/ 2 h 5"/>
              <a:gd name="T10" fmla="*/ 2 w 11"/>
              <a:gd name="T11" fmla="*/ 0 h 5"/>
              <a:gd name="T12" fmla="*/ 0 w 11"/>
              <a:gd name="T13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5">
                <a:moveTo>
                  <a:pt x="0" y="1"/>
                </a:moveTo>
                <a:cubicBezTo>
                  <a:pt x="0" y="3"/>
                  <a:pt x="2" y="5"/>
                  <a:pt x="3" y="5"/>
                </a:cubicBezTo>
                <a:cubicBezTo>
                  <a:pt x="6" y="5"/>
                  <a:pt x="8" y="4"/>
                  <a:pt x="11" y="3"/>
                </a:cubicBezTo>
                <a:cubicBezTo>
                  <a:pt x="11" y="2"/>
                  <a:pt x="10" y="2"/>
                  <a:pt x="9" y="1"/>
                </a:cubicBezTo>
                <a:cubicBezTo>
                  <a:pt x="9" y="2"/>
                  <a:pt x="9" y="2"/>
                  <a:pt x="9" y="2"/>
                </a:cubicBezTo>
                <a:cubicBezTo>
                  <a:pt x="8" y="1"/>
                  <a:pt x="5" y="0"/>
                  <a:pt x="2" y="0"/>
                </a:cubicBezTo>
                <a:cubicBezTo>
                  <a:pt x="1" y="0"/>
                  <a:pt x="0" y="0"/>
                  <a:pt x="0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21" name="Freeform 98"/>
          <p:cNvSpPr>
            <a:spLocks/>
          </p:cNvSpPr>
          <p:nvPr/>
        </p:nvSpPr>
        <p:spPr bwMode="auto">
          <a:xfrm>
            <a:off x="2986641" y="4303500"/>
            <a:ext cx="25799" cy="12285"/>
          </a:xfrm>
          <a:custGeom>
            <a:avLst/>
            <a:gdLst>
              <a:gd name="T0" fmla="*/ 0 w 9"/>
              <a:gd name="T1" fmla="*/ 2 h 4"/>
              <a:gd name="T2" fmla="*/ 6 w 9"/>
              <a:gd name="T3" fmla="*/ 4 h 4"/>
              <a:gd name="T4" fmla="*/ 9 w 9"/>
              <a:gd name="T5" fmla="*/ 3 h 4"/>
              <a:gd name="T6" fmla="*/ 3 w 9"/>
              <a:gd name="T7" fmla="*/ 0 h 4"/>
              <a:gd name="T8" fmla="*/ 0 w 9"/>
              <a:gd name="T9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4">
                <a:moveTo>
                  <a:pt x="0" y="2"/>
                </a:moveTo>
                <a:cubicBezTo>
                  <a:pt x="0" y="4"/>
                  <a:pt x="3" y="4"/>
                  <a:pt x="6" y="4"/>
                </a:cubicBezTo>
                <a:cubicBezTo>
                  <a:pt x="7" y="4"/>
                  <a:pt x="9" y="4"/>
                  <a:pt x="9" y="3"/>
                </a:cubicBezTo>
                <a:cubicBezTo>
                  <a:pt x="9" y="1"/>
                  <a:pt x="3" y="0"/>
                  <a:pt x="3" y="0"/>
                </a:cubicBezTo>
                <a:cubicBezTo>
                  <a:pt x="2" y="0"/>
                  <a:pt x="0" y="1"/>
                  <a:pt x="0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22" name="Freeform 99"/>
          <p:cNvSpPr>
            <a:spLocks/>
          </p:cNvSpPr>
          <p:nvPr/>
        </p:nvSpPr>
        <p:spPr bwMode="auto">
          <a:xfrm>
            <a:off x="2850278" y="4277702"/>
            <a:ext cx="113022" cy="42999"/>
          </a:xfrm>
          <a:custGeom>
            <a:avLst/>
            <a:gdLst>
              <a:gd name="T0" fmla="*/ 0 w 39"/>
              <a:gd name="T1" fmla="*/ 10 h 15"/>
              <a:gd name="T2" fmla="*/ 3 w 39"/>
              <a:gd name="T3" fmla="*/ 13 h 15"/>
              <a:gd name="T4" fmla="*/ 3 w 39"/>
              <a:gd name="T5" fmla="*/ 12 h 15"/>
              <a:gd name="T6" fmla="*/ 6 w 39"/>
              <a:gd name="T7" fmla="*/ 12 h 15"/>
              <a:gd name="T8" fmla="*/ 16 w 39"/>
              <a:gd name="T9" fmla="*/ 12 h 15"/>
              <a:gd name="T10" fmla="*/ 19 w 39"/>
              <a:gd name="T11" fmla="*/ 15 h 15"/>
              <a:gd name="T12" fmla="*/ 24 w 39"/>
              <a:gd name="T13" fmla="*/ 11 h 15"/>
              <a:gd name="T14" fmla="*/ 26 w 39"/>
              <a:gd name="T15" fmla="*/ 12 h 15"/>
              <a:gd name="T16" fmla="*/ 31 w 39"/>
              <a:gd name="T17" fmla="*/ 9 h 15"/>
              <a:gd name="T18" fmla="*/ 39 w 39"/>
              <a:gd name="T19" fmla="*/ 9 h 15"/>
              <a:gd name="T20" fmla="*/ 33 w 39"/>
              <a:gd name="T21" fmla="*/ 5 h 15"/>
              <a:gd name="T22" fmla="*/ 34 w 39"/>
              <a:gd name="T23" fmla="*/ 6 h 15"/>
              <a:gd name="T24" fmla="*/ 21 w 39"/>
              <a:gd name="T25" fmla="*/ 0 h 15"/>
              <a:gd name="T26" fmla="*/ 14 w 39"/>
              <a:gd name="T27" fmla="*/ 1 h 15"/>
              <a:gd name="T28" fmla="*/ 9 w 39"/>
              <a:gd name="T29" fmla="*/ 0 h 15"/>
              <a:gd name="T30" fmla="*/ 7 w 39"/>
              <a:gd name="T31" fmla="*/ 1 h 15"/>
              <a:gd name="T32" fmla="*/ 10 w 39"/>
              <a:gd name="T33" fmla="*/ 4 h 15"/>
              <a:gd name="T34" fmla="*/ 12 w 39"/>
              <a:gd name="T35" fmla="*/ 9 h 15"/>
              <a:gd name="T36" fmla="*/ 2 w 39"/>
              <a:gd name="T37" fmla="*/ 9 h 15"/>
              <a:gd name="T38" fmla="*/ 0 w 39"/>
              <a:gd name="T39" fmla="*/ 1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" h="15">
                <a:moveTo>
                  <a:pt x="0" y="10"/>
                </a:moveTo>
                <a:cubicBezTo>
                  <a:pt x="0" y="11"/>
                  <a:pt x="2" y="13"/>
                  <a:pt x="3" y="13"/>
                </a:cubicBezTo>
                <a:cubicBezTo>
                  <a:pt x="3" y="13"/>
                  <a:pt x="3" y="12"/>
                  <a:pt x="3" y="12"/>
                </a:cubicBezTo>
                <a:cubicBezTo>
                  <a:pt x="4" y="12"/>
                  <a:pt x="4" y="12"/>
                  <a:pt x="6" y="12"/>
                </a:cubicBezTo>
                <a:cubicBezTo>
                  <a:pt x="9" y="12"/>
                  <a:pt x="14" y="11"/>
                  <a:pt x="16" y="12"/>
                </a:cubicBezTo>
                <a:cubicBezTo>
                  <a:pt x="17" y="13"/>
                  <a:pt x="17" y="15"/>
                  <a:pt x="19" y="15"/>
                </a:cubicBezTo>
                <a:cubicBezTo>
                  <a:pt x="21" y="15"/>
                  <a:pt x="21" y="11"/>
                  <a:pt x="24" y="11"/>
                </a:cubicBezTo>
                <a:cubicBezTo>
                  <a:pt x="25" y="11"/>
                  <a:pt x="25" y="12"/>
                  <a:pt x="26" y="12"/>
                </a:cubicBezTo>
                <a:cubicBezTo>
                  <a:pt x="28" y="12"/>
                  <a:pt x="29" y="13"/>
                  <a:pt x="31" y="9"/>
                </a:cubicBezTo>
                <a:cubicBezTo>
                  <a:pt x="39" y="9"/>
                  <a:pt x="39" y="9"/>
                  <a:pt x="39" y="9"/>
                </a:cubicBezTo>
                <a:cubicBezTo>
                  <a:pt x="37" y="9"/>
                  <a:pt x="35" y="7"/>
                  <a:pt x="33" y="5"/>
                </a:cubicBezTo>
                <a:cubicBezTo>
                  <a:pt x="34" y="6"/>
                  <a:pt x="34" y="6"/>
                  <a:pt x="34" y="6"/>
                </a:cubicBezTo>
                <a:cubicBezTo>
                  <a:pt x="30" y="4"/>
                  <a:pt x="29" y="0"/>
                  <a:pt x="21" y="0"/>
                </a:cubicBezTo>
                <a:cubicBezTo>
                  <a:pt x="19" y="0"/>
                  <a:pt x="17" y="1"/>
                  <a:pt x="14" y="1"/>
                </a:cubicBezTo>
                <a:cubicBezTo>
                  <a:pt x="12" y="1"/>
                  <a:pt x="11" y="0"/>
                  <a:pt x="9" y="0"/>
                </a:cubicBezTo>
                <a:cubicBezTo>
                  <a:pt x="8" y="0"/>
                  <a:pt x="7" y="1"/>
                  <a:pt x="7" y="1"/>
                </a:cubicBezTo>
                <a:cubicBezTo>
                  <a:pt x="7" y="3"/>
                  <a:pt x="9" y="4"/>
                  <a:pt x="10" y="4"/>
                </a:cubicBezTo>
                <a:cubicBezTo>
                  <a:pt x="10" y="6"/>
                  <a:pt x="10" y="7"/>
                  <a:pt x="12" y="9"/>
                </a:cubicBezTo>
                <a:cubicBezTo>
                  <a:pt x="9" y="10"/>
                  <a:pt x="7" y="9"/>
                  <a:pt x="2" y="9"/>
                </a:cubicBezTo>
                <a:cubicBezTo>
                  <a:pt x="1" y="9"/>
                  <a:pt x="1" y="10"/>
                  <a:pt x="0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23" name="Freeform 100"/>
          <p:cNvSpPr>
            <a:spLocks/>
          </p:cNvSpPr>
          <p:nvPr/>
        </p:nvSpPr>
        <p:spPr bwMode="auto">
          <a:xfrm>
            <a:off x="3088606" y="4458294"/>
            <a:ext cx="14742" cy="14742"/>
          </a:xfrm>
          <a:custGeom>
            <a:avLst/>
            <a:gdLst>
              <a:gd name="T0" fmla="*/ 0 w 5"/>
              <a:gd name="T1" fmla="*/ 4 h 5"/>
              <a:gd name="T2" fmla="*/ 2 w 5"/>
              <a:gd name="T3" fmla="*/ 4 h 5"/>
              <a:gd name="T4" fmla="*/ 5 w 5"/>
              <a:gd name="T5" fmla="*/ 1 h 5"/>
              <a:gd name="T6" fmla="*/ 5 w 5"/>
              <a:gd name="T7" fmla="*/ 0 h 5"/>
              <a:gd name="T8" fmla="*/ 3 w 5"/>
              <a:gd name="T9" fmla="*/ 0 h 5"/>
              <a:gd name="T10" fmla="*/ 0 w 5"/>
              <a:gd name="T11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5">
                <a:moveTo>
                  <a:pt x="0" y="4"/>
                </a:moveTo>
                <a:cubicBezTo>
                  <a:pt x="0" y="5"/>
                  <a:pt x="2" y="4"/>
                  <a:pt x="2" y="4"/>
                </a:cubicBezTo>
                <a:cubicBezTo>
                  <a:pt x="4" y="4"/>
                  <a:pt x="5" y="2"/>
                  <a:pt x="5" y="1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3" y="0"/>
                </a:cubicBezTo>
                <a:cubicBezTo>
                  <a:pt x="2" y="0"/>
                  <a:pt x="0" y="2"/>
                  <a:pt x="0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24" name="Freeform 101"/>
          <p:cNvSpPr>
            <a:spLocks/>
          </p:cNvSpPr>
          <p:nvPr/>
        </p:nvSpPr>
        <p:spPr bwMode="auto">
          <a:xfrm>
            <a:off x="3294994" y="4652402"/>
            <a:ext cx="42998" cy="38085"/>
          </a:xfrm>
          <a:custGeom>
            <a:avLst/>
            <a:gdLst>
              <a:gd name="T0" fmla="*/ 4 w 15"/>
              <a:gd name="T1" fmla="*/ 0 h 13"/>
              <a:gd name="T2" fmla="*/ 0 w 15"/>
              <a:gd name="T3" fmla="*/ 6 h 13"/>
              <a:gd name="T4" fmla="*/ 9 w 15"/>
              <a:gd name="T5" fmla="*/ 13 h 13"/>
              <a:gd name="T6" fmla="*/ 15 w 15"/>
              <a:gd name="T7" fmla="*/ 6 h 13"/>
              <a:gd name="T8" fmla="*/ 14 w 15"/>
              <a:gd name="T9" fmla="*/ 4 h 13"/>
              <a:gd name="T10" fmla="*/ 10 w 15"/>
              <a:gd name="T11" fmla="*/ 3 h 13"/>
              <a:gd name="T12" fmla="*/ 5 w 15"/>
              <a:gd name="T13" fmla="*/ 0 h 13"/>
              <a:gd name="T14" fmla="*/ 4 w 15"/>
              <a:gd name="T1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13">
                <a:moveTo>
                  <a:pt x="4" y="0"/>
                </a:moveTo>
                <a:cubicBezTo>
                  <a:pt x="2" y="0"/>
                  <a:pt x="0" y="3"/>
                  <a:pt x="0" y="6"/>
                </a:cubicBezTo>
                <a:cubicBezTo>
                  <a:pt x="0" y="8"/>
                  <a:pt x="6" y="13"/>
                  <a:pt x="9" y="13"/>
                </a:cubicBezTo>
                <a:cubicBezTo>
                  <a:pt x="12" y="13"/>
                  <a:pt x="15" y="8"/>
                  <a:pt x="15" y="6"/>
                </a:cubicBezTo>
                <a:cubicBezTo>
                  <a:pt x="15" y="5"/>
                  <a:pt x="14" y="4"/>
                  <a:pt x="14" y="4"/>
                </a:cubicBezTo>
                <a:cubicBezTo>
                  <a:pt x="12" y="4"/>
                  <a:pt x="10" y="6"/>
                  <a:pt x="10" y="3"/>
                </a:cubicBezTo>
                <a:cubicBezTo>
                  <a:pt x="8" y="3"/>
                  <a:pt x="7" y="4"/>
                  <a:pt x="5" y="0"/>
                </a:cubicBezTo>
                <a:cubicBezTo>
                  <a:pt x="5" y="0"/>
                  <a:pt x="4" y="0"/>
                  <a:pt x="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25" name="Freeform 102"/>
          <p:cNvSpPr>
            <a:spLocks/>
          </p:cNvSpPr>
          <p:nvPr/>
        </p:nvSpPr>
        <p:spPr bwMode="auto">
          <a:xfrm>
            <a:off x="2858878" y="5504998"/>
            <a:ext cx="14742" cy="31941"/>
          </a:xfrm>
          <a:custGeom>
            <a:avLst/>
            <a:gdLst>
              <a:gd name="T0" fmla="*/ 4 w 5"/>
              <a:gd name="T1" fmla="*/ 11 h 11"/>
              <a:gd name="T2" fmla="*/ 4 w 5"/>
              <a:gd name="T3" fmla="*/ 6 h 11"/>
              <a:gd name="T4" fmla="*/ 5 w 5"/>
              <a:gd name="T5" fmla="*/ 4 h 11"/>
              <a:gd name="T6" fmla="*/ 2 w 5"/>
              <a:gd name="T7" fmla="*/ 0 h 11"/>
              <a:gd name="T8" fmla="*/ 0 w 5"/>
              <a:gd name="T9" fmla="*/ 7 h 11"/>
              <a:gd name="T10" fmla="*/ 0 w 5"/>
              <a:gd name="T11" fmla="*/ 10 h 11"/>
              <a:gd name="T12" fmla="*/ 1 w 5"/>
              <a:gd name="T13" fmla="*/ 11 h 11"/>
              <a:gd name="T14" fmla="*/ 4 w 5"/>
              <a:gd name="T1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" h="11">
                <a:moveTo>
                  <a:pt x="4" y="11"/>
                </a:moveTo>
                <a:cubicBezTo>
                  <a:pt x="4" y="6"/>
                  <a:pt x="4" y="6"/>
                  <a:pt x="4" y="6"/>
                </a:cubicBezTo>
                <a:cubicBezTo>
                  <a:pt x="4" y="5"/>
                  <a:pt x="5" y="5"/>
                  <a:pt x="5" y="4"/>
                </a:cubicBezTo>
                <a:cubicBezTo>
                  <a:pt x="5" y="2"/>
                  <a:pt x="4" y="0"/>
                  <a:pt x="2" y="0"/>
                </a:cubicBezTo>
                <a:cubicBezTo>
                  <a:pt x="1" y="0"/>
                  <a:pt x="0" y="7"/>
                  <a:pt x="0" y="7"/>
                </a:cubicBezTo>
                <a:cubicBezTo>
                  <a:pt x="0" y="7"/>
                  <a:pt x="0" y="8"/>
                  <a:pt x="0" y="10"/>
                </a:cubicBezTo>
                <a:cubicBezTo>
                  <a:pt x="0" y="11"/>
                  <a:pt x="0" y="11"/>
                  <a:pt x="1" y="11"/>
                </a:cubicBezTo>
                <a:lnTo>
                  <a:pt x="4" y="1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26" name="Freeform 103"/>
          <p:cNvSpPr>
            <a:spLocks noEditPoints="1"/>
          </p:cNvSpPr>
          <p:nvPr/>
        </p:nvSpPr>
        <p:spPr bwMode="auto">
          <a:xfrm>
            <a:off x="1100899" y="2991436"/>
            <a:ext cx="2496305" cy="2848949"/>
          </a:xfrm>
          <a:custGeom>
            <a:avLst/>
            <a:gdLst>
              <a:gd name="T0" fmla="*/ 776 w 859"/>
              <a:gd name="T1" fmla="*/ 577 h 979"/>
              <a:gd name="T2" fmla="*/ 741 w 859"/>
              <a:gd name="T3" fmla="*/ 539 h 979"/>
              <a:gd name="T4" fmla="*/ 680 w 859"/>
              <a:gd name="T5" fmla="*/ 504 h 979"/>
              <a:gd name="T6" fmla="*/ 622 w 859"/>
              <a:gd name="T7" fmla="*/ 503 h 979"/>
              <a:gd name="T8" fmla="*/ 587 w 859"/>
              <a:gd name="T9" fmla="*/ 516 h 979"/>
              <a:gd name="T10" fmla="*/ 545 w 859"/>
              <a:gd name="T11" fmla="*/ 474 h 979"/>
              <a:gd name="T12" fmla="*/ 511 w 859"/>
              <a:gd name="T13" fmla="*/ 431 h 979"/>
              <a:gd name="T14" fmla="*/ 449 w 859"/>
              <a:gd name="T15" fmla="*/ 413 h 979"/>
              <a:gd name="T16" fmla="*/ 504 w 859"/>
              <a:gd name="T17" fmla="*/ 378 h 979"/>
              <a:gd name="T18" fmla="*/ 564 w 859"/>
              <a:gd name="T19" fmla="*/ 398 h 979"/>
              <a:gd name="T20" fmla="*/ 592 w 859"/>
              <a:gd name="T21" fmla="*/ 329 h 979"/>
              <a:gd name="T22" fmla="*/ 598 w 859"/>
              <a:gd name="T23" fmla="*/ 310 h 979"/>
              <a:gd name="T24" fmla="*/ 625 w 859"/>
              <a:gd name="T25" fmla="*/ 286 h 979"/>
              <a:gd name="T26" fmla="*/ 649 w 859"/>
              <a:gd name="T27" fmla="*/ 259 h 979"/>
              <a:gd name="T28" fmla="*/ 665 w 859"/>
              <a:gd name="T29" fmla="*/ 236 h 979"/>
              <a:gd name="T30" fmla="*/ 717 w 859"/>
              <a:gd name="T31" fmla="*/ 183 h 979"/>
              <a:gd name="T32" fmla="*/ 675 w 859"/>
              <a:gd name="T33" fmla="*/ 140 h 979"/>
              <a:gd name="T34" fmla="*/ 575 w 859"/>
              <a:gd name="T35" fmla="*/ 107 h 979"/>
              <a:gd name="T36" fmla="*/ 530 w 859"/>
              <a:gd name="T37" fmla="*/ 171 h 979"/>
              <a:gd name="T38" fmla="*/ 497 w 859"/>
              <a:gd name="T39" fmla="*/ 92 h 979"/>
              <a:gd name="T40" fmla="*/ 540 w 859"/>
              <a:gd name="T41" fmla="*/ 63 h 979"/>
              <a:gd name="T42" fmla="*/ 521 w 859"/>
              <a:gd name="T43" fmla="*/ 50 h 979"/>
              <a:gd name="T44" fmla="*/ 464 w 859"/>
              <a:gd name="T45" fmla="*/ 5 h 979"/>
              <a:gd name="T46" fmla="*/ 424 w 859"/>
              <a:gd name="T47" fmla="*/ 47 h 979"/>
              <a:gd name="T48" fmla="*/ 335 w 859"/>
              <a:gd name="T49" fmla="*/ 45 h 979"/>
              <a:gd name="T50" fmla="*/ 216 w 859"/>
              <a:gd name="T51" fmla="*/ 29 h 979"/>
              <a:gd name="T52" fmla="*/ 97 w 859"/>
              <a:gd name="T53" fmla="*/ 15 h 979"/>
              <a:gd name="T54" fmla="*/ 19 w 859"/>
              <a:gd name="T55" fmla="*/ 47 h 979"/>
              <a:gd name="T56" fmla="*/ 30 w 859"/>
              <a:gd name="T57" fmla="*/ 85 h 979"/>
              <a:gd name="T58" fmla="*/ 35 w 859"/>
              <a:gd name="T59" fmla="*/ 130 h 979"/>
              <a:gd name="T60" fmla="*/ 76 w 859"/>
              <a:gd name="T61" fmla="*/ 139 h 979"/>
              <a:gd name="T62" fmla="*/ 89 w 859"/>
              <a:gd name="T63" fmla="*/ 138 h 979"/>
              <a:gd name="T64" fmla="*/ 154 w 859"/>
              <a:gd name="T65" fmla="*/ 127 h 979"/>
              <a:gd name="T66" fmla="*/ 214 w 859"/>
              <a:gd name="T67" fmla="*/ 158 h 979"/>
              <a:gd name="T68" fmla="*/ 227 w 859"/>
              <a:gd name="T69" fmla="*/ 171 h 979"/>
              <a:gd name="T70" fmla="*/ 287 w 859"/>
              <a:gd name="T71" fmla="*/ 227 h 979"/>
              <a:gd name="T72" fmla="*/ 300 w 859"/>
              <a:gd name="T73" fmla="*/ 334 h 979"/>
              <a:gd name="T74" fmla="*/ 360 w 859"/>
              <a:gd name="T75" fmla="*/ 412 h 979"/>
              <a:gd name="T76" fmla="*/ 350 w 859"/>
              <a:gd name="T77" fmla="*/ 365 h 979"/>
              <a:gd name="T78" fmla="*/ 404 w 859"/>
              <a:gd name="T79" fmla="*/ 446 h 979"/>
              <a:gd name="T80" fmla="*/ 476 w 859"/>
              <a:gd name="T81" fmla="*/ 471 h 979"/>
              <a:gd name="T82" fmla="*/ 542 w 859"/>
              <a:gd name="T83" fmla="*/ 515 h 979"/>
              <a:gd name="T84" fmla="*/ 579 w 859"/>
              <a:gd name="T85" fmla="*/ 524 h 979"/>
              <a:gd name="T86" fmla="*/ 563 w 859"/>
              <a:gd name="T87" fmla="*/ 591 h 979"/>
              <a:gd name="T88" fmla="*/ 590 w 859"/>
              <a:gd name="T89" fmla="*/ 669 h 979"/>
              <a:gd name="T90" fmla="*/ 621 w 859"/>
              <a:gd name="T91" fmla="*/ 781 h 979"/>
              <a:gd name="T92" fmla="*/ 614 w 859"/>
              <a:gd name="T93" fmla="*/ 862 h 979"/>
              <a:gd name="T94" fmla="*/ 601 w 859"/>
              <a:gd name="T95" fmla="*/ 936 h 979"/>
              <a:gd name="T96" fmla="*/ 645 w 859"/>
              <a:gd name="T97" fmla="*/ 979 h 979"/>
              <a:gd name="T98" fmla="*/ 659 w 859"/>
              <a:gd name="T99" fmla="*/ 910 h 979"/>
              <a:gd name="T100" fmla="*/ 665 w 859"/>
              <a:gd name="T101" fmla="*/ 856 h 979"/>
              <a:gd name="T102" fmla="*/ 706 w 859"/>
              <a:gd name="T103" fmla="*/ 807 h 979"/>
              <a:gd name="T104" fmla="*/ 778 w 859"/>
              <a:gd name="T105" fmla="*/ 736 h 979"/>
              <a:gd name="T106" fmla="*/ 832 w 859"/>
              <a:gd name="T107" fmla="*/ 658 h 979"/>
              <a:gd name="T108" fmla="*/ 566 w 859"/>
              <a:gd name="T109" fmla="*/ 274 h 979"/>
              <a:gd name="T110" fmla="*/ 504 w 859"/>
              <a:gd name="T111" fmla="*/ 234 h 979"/>
              <a:gd name="T112" fmla="*/ 562 w 859"/>
              <a:gd name="T113" fmla="*/ 263 h 979"/>
              <a:gd name="T114" fmla="*/ 514 w 859"/>
              <a:gd name="T115" fmla="*/ 282 h 979"/>
              <a:gd name="T116" fmla="*/ 503 w 859"/>
              <a:gd name="T117" fmla="*/ 245 h 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59" h="979">
                <a:moveTo>
                  <a:pt x="853" y="606"/>
                </a:moveTo>
                <a:cubicBezTo>
                  <a:pt x="850" y="605"/>
                  <a:pt x="848" y="606"/>
                  <a:pt x="844" y="605"/>
                </a:cubicBezTo>
                <a:cubicBezTo>
                  <a:pt x="841" y="604"/>
                  <a:pt x="834" y="598"/>
                  <a:pt x="832" y="595"/>
                </a:cubicBezTo>
                <a:cubicBezTo>
                  <a:pt x="829" y="593"/>
                  <a:pt x="825" y="592"/>
                  <a:pt x="821" y="591"/>
                </a:cubicBezTo>
                <a:cubicBezTo>
                  <a:pt x="813" y="592"/>
                  <a:pt x="813" y="592"/>
                  <a:pt x="813" y="592"/>
                </a:cubicBezTo>
                <a:cubicBezTo>
                  <a:pt x="808" y="592"/>
                  <a:pt x="807" y="588"/>
                  <a:pt x="802" y="588"/>
                </a:cubicBezTo>
                <a:cubicBezTo>
                  <a:pt x="800" y="588"/>
                  <a:pt x="799" y="591"/>
                  <a:pt x="797" y="591"/>
                </a:cubicBezTo>
                <a:cubicBezTo>
                  <a:pt x="796" y="591"/>
                  <a:pt x="796" y="591"/>
                  <a:pt x="796" y="591"/>
                </a:cubicBezTo>
                <a:cubicBezTo>
                  <a:pt x="796" y="587"/>
                  <a:pt x="796" y="587"/>
                  <a:pt x="795" y="585"/>
                </a:cubicBezTo>
                <a:cubicBezTo>
                  <a:pt x="795" y="583"/>
                  <a:pt x="793" y="584"/>
                  <a:pt x="791" y="583"/>
                </a:cubicBezTo>
                <a:cubicBezTo>
                  <a:pt x="788" y="581"/>
                  <a:pt x="780" y="577"/>
                  <a:pt x="776" y="577"/>
                </a:cubicBezTo>
                <a:cubicBezTo>
                  <a:pt x="772" y="577"/>
                  <a:pt x="769" y="581"/>
                  <a:pt x="767" y="585"/>
                </a:cubicBezTo>
                <a:cubicBezTo>
                  <a:pt x="767" y="586"/>
                  <a:pt x="766" y="589"/>
                  <a:pt x="765" y="589"/>
                </a:cubicBezTo>
                <a:cubicBezTo>
                  <a:pt x="764" y="589"/>
                  <a:pt x="764" y="587"/>
                  <a:pt x="764" y="587"/>
                </a:cubicBezTo>
                <a:cubicBezTo>
                  <a:pt x="758" y="587"/>
                  <a:pt x="758" y="587"/>
                  <a:pt x="758" y="587"/>
                </a:cubicBezTo>
                <a:cubicBezTo>
                  <a:pt x="758" y="583"/>
                  <a:pt x="757" y="582"/>
                  <a:pt x="754" y="581"/>
                </a:cubicBezTo>
                <a:cubicBezTo>
                  <a:pt x="753" y="580"/>
                  <a:pt x="751" y="580"/>
                  <a:pt x="751" y="578"/>
                </a:cubicBezTo>
                <a:cubicBezTo>
                  <a:pt x="751" y="571"/>
                  <a:pt x="758" y="569"/>
                  <a:pt x="761" y="564"/>
                </a:cubicBezTo>
                <a:cubicBezTo>
                  <a:pt x="761" y="562"/>
                  <a:pt x="758" y="562"/>
                  <a:pt x="757" y="560"/>
                </a:cubicBezTo>
                <a:cubicBezTo>
                  <a:pt x="756" y="557"/>
                  <a:pt x="753" y="550"/>
                  <a:pt x="753" y="547"/>
                </a:cubicBezTo>
                <a:cubicBezTo>
                  <a:pt x="749" y="546"/>
                  <a:pt x="745" y="539"/>
                  <a:pt x="741" y="539"/>
                </a:cubicBezTo>
                <a:cubicBezTo>
                  <a:pt x="741" y="539"/>
                  <a:pt x="741" y="539"/>
                  <a:pt x="741" y="539"/>
                </a:cubicBezTo>
                <a:cubicBezTo>
                  <a:pt x="741" y="538"/>
                  <a:pt x="741" y="538"/>
                  <a:pt x="741" y="538"/>
                </a:cubicBezTo>
                <a:cubicBezTo>
                  <a:pt x="737" y="538"/>
                  <a:pt x="734" y="535"/>
                  <a:pt x="732" y="535"/>
                </a:cubicBezTo>
                <a:cubicBezTo>
                  <a:pt x="726" y="535"/>
                  <a:pt x="726" y="535"/>
                  <a:pt x="726" y="535"/>
                </a:cubicBezTo>
                <a:cubicBezTo>
                  <a:pt x="720" y="535"/>
                  <a:pt x="711" y="535"/>
                  <a:pt x="709" y="529"/>
                </a:cubicBezTo>
                <a:cubicBezTo>
                  <a:pt x="708" y="529"/>
                  <a:pt x="706" y="529"/>
                  <a:pt x="706" y="528"/>
                </a:cubicBezTo>
                <a:cubicBezTo>
                  <a:pt x="703" y="522"/>
                  <a:pt x="701" y="523"/>
                  <a:pt x="696" y="519"/>
                </a:cubicBezTo>
                <a:cubicBezTo>
                  <a:pt x="690" y="519"/>
                  <a:pt x="690" y="519"/>
                  <a:pt x="690" y="519"/>
                </a:cubicBezTo>
                <a:cubicBezTo>
                  <a:pt x="689" y="515"/>
                  <a:pt x="690" y="512"/>
                  <a:pt x="687" y="511"/>
                </a:cubicBezTo>
                <a:cubicBezTo>
                  <a:pt x="683" y="510"/>
                  <a:pt x="677" y="509"/>
                  <a:pt x="677" y="506"/>
                </a:cubicBezTo>
                <a:cubicBezTo>
                  <a:pt x="677" y="504"/>
                  <a:pt x="677" y="504"/>
                  <a:pt x="677" y="504"/>
                </a:cubicBezTo>
                <a:cubicBezTo>
                  <a:pt x="677" y="505"/>
                  <a:pt x="680" y="504"/>
                  <a:pt x="680" y="504"/>
                </a:cubicBezTo>
                <a:cubicBezTo>
                  <a:pt x="680" y="504"/>
                  <a:pt x="676" y="503"/>
                  <a:pt x="674" y="503"/>
                </a:cubicBezTo>
                <a:cubicBezTo>
                  <a:pt x="674" y="503"/>
                  <a:pt x="669" y="503"/>
                  <a:pt x="669" y="504"/>
                </a:cubicBezTo>
                <a:cubicBezTo>
                  <a:pt x="667" y="507"/>
                  <a:pt x="665" y="506"/>
                  <a:pt x="662" y="506"/>
                </a:cubicBezTo>
                <a:cubicBezTo>
                  <a:pt x="660" y="506"/>
                  <a:pt x="657" y="507"/>
                  <a:pt x="657" y="503"/>
                </a:cubicBezTo>
                <a:cubicBezTo>
                  <a:pt x="655" y="503"/>
                  <a:pt x="648" y="503"/>
                  <a:pt x="645" y="503"/>
                </a:cubicBezTo>
                <a:cubicBezTo>
                  <a:pt x="643" y="503"/>
                  <a:pt x="642" y="502"/>
                  <a:pt x="642" y="500"/>
                </a:cubicBezTo>
                <a:cubicBezTo>
                  <a:pt x="639" y="499"/>
                  <a:pt x="634" y="499"/>
                  <a:pt x="633" y="495"/>
                </a:cubicBezTo>
                <a:cubicBezTo>
                  <a:pt x="629" y="495"/>
                  <a:pt x="629" y="495"/>
                  <a:pt x="629" y="495"/>
                </a:cubicBezTo>
                <a:cubicBezTo>
                  <a:pt x="629" y="499"/>
                  <a:pt x="632" y="495"/>
                  <a:pt x="633" y="499"/>
                </a:cubicBezTo>
                <a:cubicBezTo>
                  <a:pt x="628" y="499"/>
                  <a:pt x="628" y="499"/>
                  <a:pt x="628" y="499"/>
                </a:cubicBezTo>
                <a:cubicBezTo>
                  <a:pt x="626" y="499"/>
                  <a:pt x="622" y="500"/>
                  <a:pt x="622" y="503"/>
                </a:cubicBezTo>
                <a:cubicBezTo>
                  <a:pt x="622" y="506"/>
                  <a:pt x="625" y="508"/>
                  <a:pt x="625" y="511"/>
                </a:cubicBezTo>
                <a:cubicBezTo>
                  <a:pt x="625" y="512"/>
                  <a:pt x="623" y="514"/>
                  <a:pt x="622" y="514"/>
                </a:cubicBezTo>
                <a:cubicBezTo>
                  <a:pt x="620" y="514"/>
                  <a:pt x="619" y="510"/>
                  <a:pt x="619" y="508"/>
                </a:cubicBezTo>
                <a:cubicBezTo>
                  <a:pt x="619" y="505"/>
                  <a:pt x="620" y="502"/>
                  <a:pt x="621" y="498"/>
                </a:cubicBezTo>
                <a:cubicBezTo>
                  <a:pt x="622" y="498"/>
                  <a:pt x="623" y="497"/>
                  <a:pt x="623" y="496"/>
                </a:cubicBezTo>
                <a:cubicBezTo>
                  <a:pt x="623" y="495"/>
                  <a:pt x="622" y="493"/>
                  <a:pt x="621" y="493"/>
                </a:cubicBezTo>
                <a:cubicBezTo>
                  <a:pt x="618" y="493"/>
                  <a:pt x="617" y="496"/>
                  <a:pt x="614" y="497"/>
                </a:cubicBezTo>
                <a:cubicBezTo>
                  <a:pt x="609" y="499"/>
                  <a:pt x="605" y="500"/>
                  <a:pt x="600" y="502"/>
                </a:cubicBezTo>
                <a:cubicBezTo>
                  <a:pt x="597" y="503"/>
                  <a:pt x="595" y="503"/>
                  <a:pt x="594" y="507"/>
                </a:cubicBezTo>
                <a:cubicBezTo>
                  <a:pt x="593" y="509"/>
                  <a:pt x="593" y="512"/>
                  <a:pt x="592" y="513"/>
                </a:cubicBezTo>
                <a:cubicBezTo>
                  <a:pt x="590" y="513"/>
                  <a:pt x="587" y="514"/>
                  <a:pt x="587" y="516"/>
                </a:cubicBezTo>
                <a:cubicBezTo>
                  <a:pt x="587" y="516"/>
                  <a:pt x="585" y="517"/>
                  <a:pt x="585" y="518"/>
                </a:cubicBezTo>
                <a:cubicBezTo>
                  <a:pt x="585" y="518"/>
                  <a:pt x="585" y="518"/>
                  <a:pt x="585" y="519"/>
                </a:cubicBezTo>
                <a:cubicBezTo>
                  <a:pt x="585" y="519"/>
                  <a:pt x="585" y="519"/>
                  <a:pt x="583" y="519"/>
                </a:cubicBezTo>
                <a:cubicBezTo>
                  <a:pt x="583" y="519"/>
                  <a:pt x="583" y="519"/>
                  <a:pt x="583" y="519"/>
                </a:cubicBezTo>
                <a:cubicBezTo>
                  <a:pt x="580" y="516"/>
                  <a:pt x="577" y="511"/>
                  <a:pt x="571" y="511"/>
                </a:cubicBezTo>
                <a:cubicBezTo>
                  <a:pt x="565" y="511"/>
                  <a:pt x="562" y="516"/>
                  <a:pt x="557" y="516"/>
                </a:cubicBezTo>
                <a:cubicBezTo>
                  <a:pt x="553" y="516"/>
                  <a:pt x="552" y="512"/>
                  <a:pt x="550" y="510"/>
                </a:cubicBezTo>
                <a:cubicBezTo>
                  <a:pt x="546" y="509"/>
                  <a:pt x="541" y="507"/>
                  <a:pt x="541" y="502"/>
                </a:cubicBezTo>
                <a:cubicBezTo>
                  <a:pt x="541" y="498"/>
                  <a:pt x="541" y="493"/>
                  <a:pt x="541" y="488"/>
                </a:cubicBezTo>
                <a:cubicBezTo>
                  <a:pt x="545" y="486"/>
                  <a:pt x="545" y="480"/>
                  <a:pt x="545" y="478"/>
                </a:cubicBezTo>
                <a:cubicBezTo>
                  <a:pt x="545" y="477"/>
                  <a:pt x="545" y="476"/>
                  <a:pt x="545" y="474"/>
                </a:cubicBezTo>
                <a:cubicBezTo>
                  <a:pt x="541" y="474"/>
                  <a:pt x="539" y="470"/>
                  <a:pt x="533" y="470"/>
                </a:cubicBezTo>
                <a:cubicBezTo>
                  <a:pt x="525" y="470"/>
                  <a:pt x="519" y="471"/>
                  <a:pt x="512" y="471"/>
                </a:cubicBezTo>
                <a:cubicBezTo>
                  <a:pt x="510" y="471"/>
                  <a:pt x="509" y="470"/>
                  <a:pt x="509" y="469"/>
                </a:cubicBezTo>
                <a:cubicBezTo>
                  <a:pt x="509" y="468"/>
                  <a:pt x="509" y="468"/>
                  <a:pt x="509" y="467"/>
                </a:cubicBezTo>
                <a:cubicBezTo>
                  <a:pt x="509" y="466"/>
                  <a:pt x="513" y="465"/>
                  <a:pt x="513" y="463"/>
                </a:cubicBezTo>
                <a:cubicBezTo>
                  <a:pt x="513" y="460"/>
                  <a:pt x="513" y="457"/>
                  <a:pt x="513" y="454"/>
                </a:cubicBezTo>
                <a:cubicBezTo>
                  <a:pt x="517" y="451"/>
                  <a:pt x="516" y="450"/>
                  <a:pt x="516" y="446"/>
                </a:cubicBezTo>
                <a:cubicBezTo>
                  <a:pt x="516" y="442"/>
                  <a:pt x="521" y="438"/>
                  <a:pt x="521" y="435"/>
                </a:cubicBezTo>
                <a:cubicBezTo>
                  <a:pt x="521" y="434"/>
                  <a:pt x="521" y="433"/>
                  <a:pt x="521" y="433"/>
                </a:cubicBezTo>
                <a:cubicBezTo>
                  <a:pt x="521" y="433"/>
                  <a:pt x="517" y="432"/>
                  <a:pt x="516" y="432"/>
                </a:cubicBezTo>
                <a:cubicBezTo>
                  <a:pt x="515" y="432"/>
                  <a:pt x="513" y="431"/>
                  <a:pt x="511" y="431"/>
                </a:cubicBezTo>
                <a:cubicBezTo>
                  <a:pt x="505" y="431"/>
                  <a:pt x="497" y="434"/>
                  <a:pt x="497" y="440"/>
                </a:cubicBezTo>
                <a:cubicBezTo>
                  <a:pt x="497" y="444"/>
                  <a:pt x="494" y="447"/>
                  <a:pt x="493" y="449"/>
                </a:cubicBezTo>
                <a:cubicBezTo>
                  <a:pt x="492" y="450"/>
                  <a:pt x="491" y="453"/>
                  <a:pt x="490" y="453"/>
                </a:cubicBezTo>
                <a:cubicBezTo>
                  <a:pt x="489" y="453"/>
                  <a:pt x="488" y="452"/>
                  <a:pt x="485" y="452"/>
                </a:cubicBezTo>
                <a:cubicBezTo>
                  <a:pt x="481" y="452"/>
                  <a:pt x="477" y="455"/>
                  <a:pt x="473" y="455"/>
                </a:cubicBezTo>
                <a:cubicBezTo>
                  <a:pt x="471" y="455"/>
                  <a:pt x="471" y="453"/>
                  <a:pt x="469" y="452"/>
                </a:cubicBezTo>
                <a:cubicBezTo>
                  <a:pt x="463" y="450"/>
                  <a:pt x="463" y="446"/>
                  <a:pt x="459" y="442"/>
                </a:cubicBezTo>
                <a:cubicBezTo>
                  <a:pt x="457" y="441"/>
                  <a:pt x="454" y="437"/>
                  <a:pt x="453" y="436"/>
                </a:cubicBezTo>
                <a:cubicBezTo>
                  <a:pt x="453" y="434"/>
                  <a:pt x="453" y="432"/>
                  <a:pt x="452" y="430"/>
                </a:cubicBezTo>
                <a:cubicBezTo>
                  <a:pt x="451" y="429"/>
                  <a:pt x="449" y="428"/>
                  <a:pt x="449" y="426"/>
                </a:cubicBezTo>
                <a:cubicBezTo>
                  <a:pt x="449" y="413"/>
                  <a:pt x="449" y="413"/>
                  <a:pt x="449" y="413"/>
                </a:cubicBezTo>
                <a:cubicBezTo>
                  <a:pt x="453" y="410"/>
                  <a:pt x="452" y="408"/>
                  <a:pt x="452" y="404"/>
                </a:cubicBezTo>
                <a:cubicBezTo>
                  <a:pt x="452" y="403"/>
                  <a:pt x="452" y="402"/>
                  <a:pt x="452" y="400"/>
                </a:cubicBezTo>
                <a:cubicBezTo>
                  <a:pt x="452" y="400"/>
                  <a:pt x="452" y="400"/>
                  <a:pt x="452" y="400"/>
                </a:cubicBezTo>
                <a:cubicBezTo>
                  <a:pt x="452" y="400"/>
                  <a:pt x="452" y="400"/>
                  <a:pt x="453" y="400"/>
                </a:cubicBezTo>
                <a:cubicBezTo>
                  <a:pt x="453" y="399"/>
                  <a:pt x="452" y="398"/>
                  <a:pt x="452" y="398"/>
                </a:cubicBezTo>
                <a:cubicBezTo>
                  <a:pt x="452" y="391"/>
                  <a:pt x="455" y="385"/>
                  <a:pt x="460" y="383"/>
                </a:cubicBezTo>
                <a:cubicBezTo>
                  <a:pt x="462" y="382"/>
                  <a:pt x="464" y="384"/>
                  <a:pt x="466" y="382"/>
                </a:cubicBezTo>
                <a:cubicBezTo>
                  <a:pt x="468" y="379"/>
                  <a:pt x="472" y="373"/>
                  <a:pt x="478" y="373"/>
                </a:cubicBezTo>
                <a:cubicBezTo>
                  <a:pt x="481" y="373"/>
                  <a:pt x="482" y="376"/>
                  <a:pt x="485" y="376"/>
                </a:cubicBezTo>
                <a:cubicBezTo>
                  <a:pt x="486" y="376"/>
                  <a:pt x="487" y="374"/>
                  <a:pt x="488" y="374"/>
                </a:cubicBezTo>
                <a:cubicBezTo>
                  <a:pt x="492" y="374"/>
                  <a:pt x="498" y="381"/>
                  <a:pt x="504" y="378"/>
                </a:cubicBezTo>
                <a:cubicBezTo>
                  <a:pt x="502" y="377"/>
                  <a:pt x="504" y="374"/>
                  <a:pt x="504" y="371"/>
                </a:cubicBezTo>
                <a:cubicBezTo>
                  <a:pt x="502" y="372"/>
                  <a:pt x="503" y="372"/>
                  <a:pt x="501" y="371"/>
                </a:cubicBezTo>
                <a:cubicBezTo>
                  <a:pt x="504" y="370"/>
                  <a:pt x="509" y="370"/>
                  <a:pt x="513" y="369"/>
                </a:cubicBezTo>
                <a:cubicBezTo>
                  <a:pt x="513" y="370"/>
                  <a:pt x="514" y="371"/>
                  <a:pt x="514" y="371"/>
                </a:cubicBezTo>
                <a:cubicBezTo>
                  <a:pt x="516" y="371"/>
                  <a:pt x="517" y="369"/>
                  <a:pt x="520" y="369"/>
                </a:cubicBezTo>
                <a:cubicBezTo>
                  <a:pt x="526" y="369"/>
                  <a:pt x="528" y="374"/>
                  <a:pt x="532" y="374"/>
                </a:cubicBezTo>
                <a:cubicBezTo>
                  <a:pt x="534" y="374"/>
                  <a:pt x="535" y="372"/>
                  <a:pt x="537" y="372"/>
                </a:cubicBezTo>
                <a:cubicBezTo>
                  <a:pt x="547" y="372"/>
                  <a:pt x="544" y="385"/>
                  <a:pt x="548" y="393"/>
                </a:cubicBezTo>
                <a:cubicBezTo>
                  <a:pt x="550" y="396"/>
                  <a:pt x="552" y="397"/>
                  <a:pt x="555" y="401"/>
                </a:cubicBezTo>
                <a:cubicBezTo>
                  <a:pt x="556" y="403"/>
                  <a:pt x="556" y="407"/>
                  <a:pt x="559" y="407"/>
                </a:cubicBezTo>
                <a:cubicBezTo>
                  <a:pt x="563" y="407"/>
                  <a:pt x="564" y="402"/>
                  <a:pt x="564" y="398"/>
                </a:cubicBezTo>
                <a:cubicBezTo>
                  <a:pt x="564" y="394"/>
                  <a:pt x="561" y="391"/>
                  <a:pt x="561" y="389"/>
                </a:cubicBezTo>
                <a:cubicBezTo>
                  <a:pt x="561" y="387"/>
                  <a:pt x="561" y="387"/>
                  <a:pt x="561" y="387"/>
                </a:cubicBezTo>
                <a:cubicBezTo>
                  <a:pt x="561" y="380"/>
                  <a:pt x="555" y="378"/>
                  <a:pt x="555" y="370"/>
                </a:cubicBezTo>
                <a:cubicBezTo>
                  <a:pt x="555" y="354"/>
                  <a:pt x="569" y="350"/>
                  <a:pt x="579" y="344"/>
                </a:cubicBezTo>
                <a:cubicBezTo>
                  <a:pt x="579" y="343"/>
                  <a:pt x="579" y="343"/>
                  <a:pt x="579" y="343"/>
                </a:cubicBezTo>
                <a:cubicBezTo>
                  <a:pt x="580" y="342"/>
                  <a:pt x="580" y="341"/>
                  <a:pt x="583" y="340"/>
                </a:cubicBezTo>
                <a:cubicBezTo>
                  <a:pt x="584" y="340"/>
                  <a:pt x="586" y="338"/>
                  <a:pt x="588" y="338"/>
                </a:cubicBezTo>
                <a:cubicBezTo>
                  <a:pt x="590" y="337"/>
                  <a:pt x="591" y="336"/>
                  <a:pt x="591" y="335"/>
                </a:cubicBezTo>
                <a:cubicBezTo>
                  <a:pt x="589" y="333"/>
                  <a:pt x="589" y="333"/>
                  <a:pt x="589" y="333"/>
                </a:cubicBezTo>
                <a:cubicBezTo>
                  <a:pt x="589" y="332"/>
                  <a:pt x="589" y="332"/>
                  <a:pt x="589" y="332"/>
                </a:cubicBezTo>
                <a:cubicBezTo>
                  <a:pt x="589" y="332"/>
                  <a:pt x="592" y="332"/>
                  <a:pt x="592" y="329"/>
                </a:cubicBezTo>
                <a:cubicBezTo>
                  <a:pt x="591" y="329"/>
                  <a:pt x="590" y="329"/>
                  <a:pt x="590" y="327"/>
                </a:cubicBezTo>
                <a:cubicBezTo>
                  <a:pt x="591" y="327"/>
                  <a:pt x="593" y="326"/>
                  <a:pt x="593" y="325"/>
                </a:cubicBezTo>
                <a:cubicBezTo>
                  <a:pt x="593" y="324"/>
                  <a:pt x="593" y="323"/>
                  <a:pt x="593" y="323"/>
                </a:cubicBezTo>
                <a:cubicBezTo>
                  <a:pt x="593" y="323"/>
                  <a:pt x="591" y="323"/>
                  <a:pt x="590" y="323"/>
                </a:cubicBezTo>
                <a:cubicBezTo>
                  <a:pt x="589" y="319"/>
                  <a:pt x="590" y="322"/>
                  <a:pt x="590" y="319"/>
                </a:cubicBezTo>
                <a:cubicBezTo>
                  <a:pt x="590" y="317"/>
                  <a:pt x="589" y="313"/>
                  <a:pt x="589" y="311"/>
                </a:cubicBezTo>
                <a:cubicBezTo>
                  <a:pt x="589" y="311"/>
                  <a:pt x="589" y="309"/>
                  <a:pt x="590" y="308"/>
                </a:cubicBezTo>
                <a:cubicBezTo>
                  <a:pt x="590" y="310"/>
                  <a:pt x="593" y="314"/>
                  <a:pt x="593" y="316"/>
                </a:cubicBezTo>
                <a:cubicBezTo>
                  <a:pt x="593" y="316"/>
                  <a:pt x="593" y="317"/>
                  <a:pt x="593" y="318"/>
                </a:cubicBezTo>
                <a:cubicBezTo>
                  <a:pt x="593" y="318"/>
                  <a:pt x="593" y="319"/>
                  <a:pt x="593" y="319"/>
                </a:cubicBezTo>
                <a:cubicBezTo>
                  <a:pt x="594" y="319"/>
                  <a:pt x="598" y="311"/>
                  <a:pt x="598" y="310"/>
                </a:cubicBezTo>
                <a:cubicBezTo>
                  <a:pt x="598" y="308"/>
                  <a:pt x="596" y="308"/>
                  <a:pt x="596" y="306"/>
                </a:cubicBezTo>
                <a:cubicBezTo>
                  <a:pt x="597" y="305"/>
                  <a:pt x="597" y="305"/>
                  <a:pt x="597" y="305"/>
                </a:cubicBezTo>
                <a:cubicBezTo>
                  <a:pt x="597" y="305"/>
                  <a:pt x="598" y="306"/>
                  <a:pt x="599" y="306"/>
                </a:cubicBezTo>
                <a:cubicBezTo>
                  <a:pt x="600" y="306"/>
                  <a:pt x="604" y="299"/>
                  <a:pt x="605" y="297"/>
                </a:cubicBezTo>
                <a:cubicBezTo>
                  <a:pt x="605" y="297"/>
                  <a:pt x="603" y="295"/>
                  <a:pt x="603" y="294"/>
                </a:cubicBezTo>
                <a:cubicBezTo>
                  <a:pt x="603" y="293"/>
                  <a:pt x="604" y="293"/>
                  <a:pt x="604" y="292"/>
                </a:cubicBezTo>
                <a:cubicBezTo>
                  <a:pt x="605" y="292"/>
                  <a:pt x="606" y="293"/>
                  <a:pt x="606" y="293"/>
                </a:cubicBezTo>
                <a:cubicBezTo>
                  <a:pt x="609" y="293"/>
                  <a:pt x="612" y="292"/>
                  <a:pt x="615" y="291"/>
                </a:cubicBezTo>
                <a:cubicBezTo>
                  <a:pt x="613" y="290"/>
                  <a:pt x="611" y="291"/>
                  <a:pt x="609" y="291"/>
                </a:cubicBezTo>
                <a:cubicBezTo>
                  <a:pt x="607" y="291"/>
                  <a:pt x="607" y="291"/>
                  <a:pt x="607" y="291"/>
                </a:cubicBezTo>
                <a:cubicBezTo>
                  <a:pt x="611" y="287"/>
                  <a:pt x="620" y="290"/>
                  <a:pt x="625" y="286"/>
                </a:cubicBezTo>
                <a:cubicBezTo>
                  <a:pt x="626" y="287"/>
                  <a:pt x="629" y="287"/>
                  <a:pt x="633" y="286"/>
                </a:cubicBezTo>
                <a:cubicBezTo>
                  <a:pt x="633" y="284"/>
                  <a:pt x="633" y="284"/>
                  <a:pt x="633" y="284"/>
                </a:cubicBezTo>
                <a:cubicBezTo>
                  <a:pt x="633" y="284"/>
                  <a:pt x="630" y="286"/>
                  <a:pt x="630" y="286"/>
                </a:cubicBezTo>
                <a:cubicBezTo>
                  <a:pt x="628" y="286"/>
                  <a:pt x="627" y="283"/>
                  <a:pt x="627" y="282"/>
                </a:cubicBezTo>
                <a:cubicBezTo>
                  <a:pt x="626" y="282"/>
                  <a:pt x="626" y="280"/>
                  <a:pt x="626" y="280"/>
                </a:cubicBezTo>
                <a:cubicBezTo>
                  <a:pt x="626" y="271"/>
                  <a:pt x="633" y="269"/>
                  <a:pt x="637" y="265"/>
                </a:cubicBezTo>
                <a:cubicBezTo>
                  <a:pt x="639" y="264"/>
                  <a:pt x="639" y="265"/>
                  <a:pt x="642" y="265"/>
                </a:cubicBezTo>
                <a:cubicBezTo>
                  <a:pt x="645" y="265"/>
                  <a:pt x="648" y="264"/>
                  <a:pt x="649" y="261"/>
                </a:cubicBezTo>
                <a:cubicBezTo>
                  <a:pt x="649" y="261"/>
                  <a:pt x="649" y="260"/>
                  <a:pt x="649" y="259"/>
                </a:cubicBezTo>
                <a:cubicBezTo>
                  <a:pt x="649" y="259"/>
                  <a:pt x="649" y="259"/>
                  <a:pt x="649" y="259"/>
                </a:cubicBezTo>
                <a:cubicBezTo>
                  <a:pt x="649" y="259"/>
                  <a:pt x="649" y="259"/>
                  <a:pt x="649" y="259"/>
                </a:cubicBezTo>
                <a:cubicBezTo>
                  <a:pt x="649" y="259"/>
                  <a:pt x="650" y="259"/>
                  <a:pt x="651" y="259"/>
                </a:cubicBezTo>
                <a:cubicBezTo>
                  <a:pt x="652" y="259"/>
                  <a:pt x="658" y="259"/>
                  <a:pt x="660" y="258"/>
                </a:cubicBezTo>
                <a:cubicBezTo>
                  <a:pt x="662" y="257"/>
                  <a:pt x="662" y="254"/>
                  <a:pt x="665" y="253"/>
                </a:cubicBezTo>
                <a:cubicBezTo>
                  <a:pt x="665" y="257"/>
                  <a:pt x="665" y="257"/>
                  <a:pt x="668" y="257"/>
                </a:cubicBezTo>
                <a:cubicBezTo>
                  <a:pt x="663" y="257"/>
                  <a:pt x="655" y="261"/>
                  <a:pt x="655" y="266"/>
                </a:cubicBezTo>
                <a:cubicBezTo>
                  <a:pt x="655" y="268"/>
                  <a:pt x="658" y="271"/>
                  <a:pt x="660" y="271"/>
                </a:cubicBezTo>
                <a:cubicBezTo>
                  <a:pt x="661" y="271"/>
                  <a:pt x="666" y="265"/>
                  <a:pt x="670" y="264"/>
                </a:cubicBezTo>
                <a:cubicBezTo>
                  <a:pt x="671" y="264"/>
                  <a:pt x="687" y="258"/>
                  <a:pt x="687" y="256"/>
                </a:cubicBezTo>
                <a:cubicBezTo>
                  <a:pt x="687" y="253"/>
                  <a:pt x="681" y="253"/>
                  <a:pt x="679" y="253"/>
                </a:cubicBezTo>
                <a:cubicBezTo>
                  <a:pt x="673" y="253"/>
                  <a:pt x="662" y="247"/>
                  <a:pt x="662" y="241"/>
                </a:cubicBezTo>
                <a:cubicBezTo>
                  <a:pt x="662" y="240"/>
                  <a:pt x="664" y="238"/>
                  <a:pt x="665" y="236"/>
                </a:cubicBezTo>
                <a:cubicBezTo>
                  <a:pt x="664" y="236"/>
                  <a:pt x="661" y="235"/>
                  <a:pt x="659" y="235"/>
                </a:cubicBezTo>
                <a:cubicBezTo>
                  <a:pt x="660" y="233"/>
                  <a:pt x="669" y="232"/>
                  <a:pt x="669" y="228"/>
                </a:cubicBezTo>
                <a:cubicBezTo>
                  <a:pt x="669" y="223"/>
                  <a:pt x="662" y="224"/>
                  <a:pt x="657" y="224"/>
                </a:cubicBezTo>
                <a:cubicBezTo>
                  <a:pt x="647" y="224"/>
                  <a:pt x="642" y="231"/>
                  <a:pt x="636" y="232"/>
                </a:cubicBezTo>
                <a:cubicBezTo>
                  <a:pt x="638" y="226"/>
                  <a:pt x="643" y="228"/>
                  <a:pt x="648" y="223"/>
                </a:cubicBezTo>
                <a:cubicBezTo>
                  <a:pt x="651" y="220"/>
                  <a:pt x="649" y="218"/>
                  <a:pt x="654" y="216"/>
                </a:cubicBezTo>
                <a:cubicBezTo>
                  <a:pt x="662" y="214"/>
                  <a:pt x="667" y="215"/>
                  <a:pt x="676" y="215"/>
                </a:cubicBezTo>
                <a:cubicBezTo>
                  <a:pt x="687" y="215"/>
                  <a:pt x="694" y="219"/>
                  <a:pt x="700" y="210"/>
                </a:cubicBezTo>
                <a:cubicBezTo>
                  <a:pt x="704" y="206"/>
                  <a:pt x="722" y="205"/>
                  <a:pt x="722" y="198"/>
                </a:cubicBezTo>
                <a:cubicBezTo>
                  <a:pt x="722" y="192"/>
                  <a:pt x="720" y="190"/>
                  <a:pt x="718" y="187"/>
                </a:cubicBezTo>
                <a:cubicBezTo>
                  <a:pt x="717" y="187"/>
                  <a:pt x="717" y="185"/>
                  <a:pt x="717" y="183"/>
                </a:cubicBezTo>
                <a:cubicBezTo>
                  <a:pt x="717" y="181"/>
                  <a:pt x="717" y="181"/>
                  <a:pt x="717" y="181"/>
                </a:cubicBezTo>
                <a:cubicBezTo>
                  <a:pt x="709" y="184"/>
                  <a:pt x="701" y="187"/>
                  <a:pt x="695" y="187"/>
                </a:cubicBezTo>
                <a:cubicBezTo>
                  <a:pt x="694" y="187"/>
                  <a:pt x="693" y="187"/>
                  <a:pt x="693" y="187"/>
                </a:cubicBezTo>
                <a:cubicBezTo>
                  <a:pt x="697" y="184"/>
                  <a:pt x="710" y="182"/>
                  <a:pt x="711" y="178"/>
                </a:cubicBezTo>
                <a:cubicBezTo>
                  <a:pt x="711" y="177"/>
                  <a:pt x="710" y="177"/>
                  <a:pt x="710" y="175"/>
                </a:cubicBezTo>
                <a:cubicBezTo>
                  <a:pt x="704" y="176"/>
                  <a:pt x="693" y="174"/>
                  <a:pt x="693" y="166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685" y="165"/>
                  <a:pt x="685" y="162"/>
                  <a:pt x="682" y="160"/>
                </a:cubicBezTo>
                <a:cubicBezTo>
                  <a:pt x="683" y="159"/>
                  <a:pt x="685" y="158"/>
                  <a:pt x="685" y="156"/>
                </a:cubicBezTo>
                <a:cubicBezTo>
                  <a:pt x="685" y="153"/>
                  <a:pt x="683" y="152"/>
                  <a:pt x="683" y="149"/>
                </a:cubicBezTo>
                <a:cubicBezTo>
                  <a:pt x="681" y="149"/>
                  <a:pt x="674" y="144"/>
                  <a:pt x="675" y="140"/>
                </a:cubicBezTo>
                <a:cubicBezTo>
                  <a:pt x="678" y="135"/>
                  <a:pt x="668" y="133"/>
                  <a:pt x="667" y="127"/>
                </a:cubicBezTo>
                <a:cubicBezTo>
                  <a:pt x="667" y="127"/>
                  <a:pt x="665" y="125"/>
                  <a:pt x="664" y="124"/>
                </a:cubicBezTo>
                <a:cubicBezTo>
                  <a:pt x="662" y="126"/>
                  <a:pt x="658" y="128"/>
                  <a:pt x="658" y="131"/>
                </a:cubicBezTo>
                <a:cubicBezTo>
                  <a:pt x="658" y="134"/>
                  <a:pt x="651" y="143"/>
                  <a:pt x="645" y="143"/>
                </a:cubicBezTo>
                <a:cubicBezTo>
                  <a:pt x="641" y="143"/>
                  <a:pt x="641" y="138"/>
                  <a:pt x="638" y="138"/>
                </a:cubicBezTo>
                <a:cubicBezTo>
                  <a:pt x="634" y="138"/>
                  <a:pt x="633" y="126"/>
                  <a:pt x="632" y="122"/>
                </a:cubicBezTo>
                <a:cubicBezTo>
                  <a:pt x="631" y="115"/>
                  <a:pt x="619" y="120"/>
                  <a:pt x="619" y="112"/>
                </a:cubicBezTo>
                <a:cubicBezTo>
                  <a:pt x="612" y="111"/>
                  <a:pt x="611" y="103"/>
                  <a:pt x="605" y="103"/>
                </a:cubicBezTo>
                <a:cubicBezTo>
                  <a:pt x="602" y="103"/>
                  <a:pt x="602" y="105"/>
                  <a:pt x="598" y="105"/>
                </a:cubicBezTo>
                <a:cubicBezTo>
                  <a:pt x="592" y="105"/>
                  <a:pt x="588" y="101"/>
                  <a:pt x="581" y="101"/>
                </a:cubicBezTo>
                <a:cubicBezTo>
                  <a:pt x="578" y="101"/>
                  <a:pt x="575" y="103"/>
                  <a:pt x="575" y="107"/>
                </a:cubicBezTo>
                <a:cubicBezTo>
                  <a:pt x="575" y="109"/>
                  <a:pt x="583" y="113"/>
                  <a:pt x="575" y="117"/>
                </a:cubicBezTo>
                <a:cubicBezTo>
                  <a:pt x="572" y="119"/>
                  <a:pt x="579" y="124"/>
                  <a:pt x="580" y="127"/>
                </a:cubicBezTo>
                <a:cubicBezTo>
                  <a:pt x="581" y="134"/>
                  <a:pt x="574" y="136"/>
                  <a:pt x="571" y="137"/>
                </a:cubicBezTo>
                <a:cubicBezTo>
                  <a:pt x="576" y="146"/>
                  <a:pt x="584" y="149"/>
                  <a:pt x="584" y="164"/>
                </a:cubicBezTo>
                <a:cubicBezTo>
                  <a:pt x="584" y="168"/>
                  <a:pt x="571" y="178"/>
                  <a:pt x="566" y="179"/>
                </a:cubicBezTo>
                <a:cubicBezTo>
                  <a:pt x="574" y="183"/>
                  <a:pt x="571" y="195"/>
                  <a:pt x="574" y="199"/>
                </a:cubicBezTo>
                <a:cubicBezTo>
                  <a:pt x="573" y="200"/>
                  <a:pt x="570" y="202"/>
                  <a:pt x="570" y="204"/>
                </a:cubicBezTo>
                <a:cubicBezTo>
                  <a:pt x="567" y="204"/>
                  <a:pt x="565" y="209"/>
                  <a:pt x="563" y="207"/>
                </a:cubicBezTo>
                <a:cubicBezTo>
                  <a:pt x="558" y="203"/>
                  <a:pt x="550" y="195"/>
                  <a:pt x="550" y="189"/>
                </a:cubicBezTo>
                <a:cubicBezTo>
                  <a:pt x="550" y="181"/>
                  <a:pt x="551" y="175"/>
                  <a:pt x="545" y="171"/>
                </a:cubicBezTo>
                <a:cubicBezTo>
                  <a:pt x="530" y="171"/>
                  <a:pt x="530" y="171"/>
                  <a:pt x="530" y="171"/>
                </a:cubicBezTo>
                <a:cubicBezTo>
                  <a:pt x="521" y="167"/>
                  <a:pt x="512" y="162"/>
                  <a:pt x="502" y="158"/>
                </a:cubicBezTo>
                <a:cubicBezTo>
                  <a:pt x="500" y="157"/>
                  <a:pt x="495" y="154"/>
                  <a:pt x="492" y="154"/>
                </a:cubicBezTo>
                <a:cubicBezTo>
                  <a:pt x="488" y="154"/>
                  <a:pt x="487" y="157"/>
                  <a:pt x="483" y="157"/>
                </a:cubicBezTo>
                <a:cubicBezTo>
                  <a:pt x="483" y="152"/>
                  <a:pt x="480" y="139"/>
                  <a:pt x="475" y="139"/>
                </a:cubicBezTo>
                <a:cubicBezTo>
                  <a:pt x="472" y="139"/>
                  <a:pt x="471" y="141"/>
                  <a:pt x="469" y="141"/>
                </a:cubicBezTo>
                <a:cubicBezTo>
                  <a:pt x="470" y="139"/>
                  <a:pt x="469" y="138"/>
                  <a:pt x="469" y="131"/>
                </a:cubicBezTo>
                <a:cubicBezTo>
                  <a:pt x="469" y="122"/>
                  <a:pt x="472" y="117"/>
                  <a:pt x="477" y="112"/>
                </a:cubicBezTo>
                <a:cubicBezTo>
                  <a:pt x="479" y="110"/>
                  <a:pt x="483" y="101"/>
                  <a:pt x="485" y="100"/>
                </a:cubicBezTo>
                <a:cubicBezTo>
                  <a:pt x="488" y="99"/>
                  <a:pt x="495" y="101"/>
                  <a:pt x="495" y="96"/>
                </a:cubicBezTo>
                <a:cubicBezTo>
                  <a:pt x="495" y="92"/>
                  <a:pt x="486" y="92"/>
                  <a:pt x="483" y="90"/>
                </a:cubicBezTo>
                <a:cubicBezTo>
                  <a:pt x="485" y="91"/>
                  <a:pt x="479" y="86"/>
                  <a:pt x="497" y="92"/>
                </a:cubicBezTo>
                <a:cubicBezTo>
                  <a:pt x="502" y="93"/>
                  <a:pt x="499" y="87"/>
                  <a:pt x="502" y="87"/>
                </a:cubicBezTo>
                <a:cubicBezTo>
                  <a:pt x="502" y="87"/>
                  <a:pt x="504" y="87"/>
                  <a:pt x="507" y="87"/>
                </a:cubicBezTo>
                <a:cubicBezTo>
                  <a:pt x="512" y="87"/>
                  <a:pt x="513" y="81"/>
                  <a:pt x="517" y="79"/>
                </a:cubicBezTo>
                <a:cubicBezTo>
                  <a:pt x="517" y="75"/>
                  <a:pt x="517" y="75"/>
                  <a:pt x="517" y="75"/>
                </a:cubicBezTo>
                <a:cubicBezTo>
                  <a:pt x="509" y="73"/>
                  <a:pt x="503" y="75"/>
                  <a:pt x="500" y="67"/>
                </a:cubicBezTo>
                <a:cubicBezTo>
                  <a:pt x="500" y="67"/>
                  <a:pt x="502" y="67"/>
                  <a:pt x="504" y="67"/>
                </a:cubicBezTo>
                <a:cubicBezTo>
                  <a:pt x="507" y="71"/>
                  <a:pt x="510" y="73"/>
                  <a:pt x="514" y="73"/>
                </a:cubicBezTo>
                <a:cubicBezTo>
                  <a:pt x="518" y="73"/>
                  <a:pt x="524" y="68"/>
                  <a:pt x="524" y="65"/>
                </a:cubicBezTo>
                <a:cubicBezTo>
                  <a:pt x="524" y="64"/>
                  <a:pt x="521" y="60"/>
                  <a:pt x="523" y="60"/>
                </a:cubicBezTo>
                <a:cubicBezTo>
                  <a:pt x="528" y="60"/>
                  <a:pt x="529" y="65"/>
                  <a:pt x="533" y="65"/>
                </a:cubicBezTo>
                <a:cubicBezTo>
                  <a:pt x="535" y="65"/>
                  <a:pt x="536" y="63"/>
                  <a:pt x="540" y="63"/>
                </a:cubicBezTo>
                <a:cubicBezTo>
                  <a:pt x="539" y="62"/>
                  <a:pt x="540" y="58"/>
                  <a:pt x="543" y="62"/>
                </a:cubicBezTo>
                <a:cubicBezTo>
                  <a:pt x="544" y="64"/>
                  <a:pt x="556" y="54"/>
                  <a:pt x="556" y="51"/>
                </a:cubicBezTo>
                <a:cubicBezTo>
                  <a:pt x="556" y="49"/>
                  <a:pt x="551" y="47"/>
                  <a:pt x="551" y="46"/>
                </a:cubicBezTo>
                <a:cubicBezTo>
                  <a:pt x="551" y="44"/>
                  <a:pt x="548" y="41"/>
                  <a:pt x="555" y="37"/>
                </a:cubicBezTo>
                <a:cubicBezTo>
                  <a:pt x="556" y="35"/>
                  <a:pt x="555" y="35"/>
                  <a:pt x="555" y="31"/>
                </a:cubicBezTo>
                <a:cubicBezTo>
                  <a:pt x="548" y="31"/>
                  <a:pt x="549" y="26"/>
                  <a:pt x="540" y="26"/>
                </a:cubicBezTo>
                <a:cubicBezTo>
                  <a:pt x="538" y="26"/>
                  <a:pt x="536" y="24"/>
                  <a:pt x="534" y="24"/>
                </a:cubicBezTo>
                <a:cubicBezTo>
                  <a:pt x="532" y="24"/>
                  <a:pt x="529" y="26"/>
                  <a:pt x="529" y="29"/>
                </a:cubicBezTo>
                <a:cubicBezTo>
                  <a:pt x="529" y="32"/>
                  <a:pt x="532" y="33"/>
                  <a:pt x="532" y="35"/>
                </a:cubicBezTo>
                <a:cubicBezTo>
                  <a:pt x="532" y="37"/>
                  <a:pt x="527" y="37"/>
                  <a:pt x="526" y="39"/>
                </a:cubicBezTo>
                <a:cubicBezTo>
                  <a:pt x="524" y="43"/>
                  <a:pt x="525" y="46"/>
                  <a:pt x="521" y="50"/>
                </a:cubicBezTo>
                <a:cubicBezTo>
                  <a:pt x="516" y="57"/>
                  <a:pt x="509" y="46"/>
                  <a:pt x="509" y="44"/>
                </a:cubicBezTo>
                <a:cubicBezTo>
                  <a:pt x="509" y="41"/>
                  <a:pt x="513" y="42"/>
                  <a:pt x="513" y="38"/>
                </a:cubicBezTo>
                <a:cubicBezTo>
                  <a:pt x="513" y="37"/>
                  <a:pt x="507" y="30"/>
                  <a:pt x="505" y="30"/>
                </a:cubicBezTo>
                <a:cubicBezTo>
                  <a:pt x="498" y="30"/>
                  <a:pt x="503" y="40"/>
                  <a:pt x="496" y="40"/>
                </a:cubicBezTo>
                <a:cubicBezTo>
                  <a:pt x="496" y="36"/>
                  <a:pt x="495" y="34"/>
                  <a:pt x="491" y="31"/>
                </a:cubicBezTo>
                <a:cubicBezTo>
                  <a:pt x="491" y="30"/>
                  <a:pt x="492" y="29"/>
                  <a:pt x="493" y="29"/>
                </a:cubicBezTo>
                <a:cubicBezTo>
                  <a:pt x="489" y="26"/>
                  <a:pt x="484" y="29"/>
                  <a:pt x="482" y="25"/>
                </a:cubicBezTo>
                <a:cubicBezTo>
                  <a:pt x="483" y="24"/>
                  <a:pt x="487" y="23"/>
                  <a:pt x="487" y="20"/>
                </a:cubicBezTo>
                <a:cubicBezTo>
                  <a:pt x="487" y="15"/>
                  <a:pt x="481" y="16"/>
                  <a:pt x="480" y="12"/>
                </a:cubicBezTo>
                <a:cubicBezTo>
                  <a:pt x="480" y="5"/>
                  <a:pt x="475" y="1"/>
                  <a:pt x="466" y="0"/>
                </a:cubicBezTo>
                <a:cubicBezTo>
                  <a:pt x="462" y="0"/>
                  <a:pt x="464" y="3"/>
                  <a:pt x="464" y="5"/>
                </a:cubicBezTo>
                <a:cubicBezTo>
                  <a:pt x="461" y="6"/>
                  <a:pt x="458" y="5"/>
                  <a:pt x="458" y="9"/>
                </a:cubicBezTo>
                <a:cubicBezTo>
                  <a:pt x="458" y="11"/>
                  <a:pt x="460" y="12"/>
                  <a:pt x="460" y="14"/>
                </a:cubicBezTo>
                <a:cubicBezTo>
                  <a:pt x="460" y="17"/>
                  <a:pt x="457" y="17"/>
                  <a:pt x="457" y="20"/>
                </a:cubicBezTo>
                <a:cubicBezTo>
                  <a:pt x="457" y="27"/>
                  <a:pt x="472" y="23"/>
                  <a:pt x="472" y="30"/>
                </a:cubicBezTo>
                <a:cubicBezTo>
                  <a:pt x="472" y="32"/>
                  <a:pt x="470" y="37"/>
                  <a:pt x="470" y="37"/>
                </a:cubicBezTo>
                <a:cubicBezTo>
                  <a:pt x="472" y="36"/>
                  <a:pt x="473" y="36"/>
                  <a:pt x="475" y="35"/>
                </a:cubicBezTo>
                <a:cubicBezTo>
                  <a:pt x="478" y="44"/>
                  <a:pt x="463" y="40"/>
                  <a:pt x="463" y="51"/>
                </a:cubicBezTo>
                <a:cubicBezTo>
                  <a:pt x="456" y="53"/>
                  <a:pt x="461" y="45"/>
                  <a:pt x="460" y="43"/>
                </a:cubicBezTo>
                <a:cubicBezTo>
                  <a:pt x="459" y="42"/>
                  <a:pt x="453" y="40"/>
                  <a:pt x="449" y="40"/>
                </a:cubicBezTo>
                <a:cubicBezTo>
                  <a:pt x="445" y="40"/>
                  <a:pt x="444" y="43"/>
                  <a:pt x="444" y="47"/>
                </a:cubicBezTo>
                <a:cubicBezTo>
                  <a:pt x="440" y="47"/>
                  <a:pt x="437" y="47"/>
                  <a:pt x="424" y="47"/>
                </a:cubicBezTo>
                <a:cubicBezTo>
                  <a:pt x="412" y="47"/>
                  <a:pt x="398" y="43"/>
                  <a:pt x="395" y="34"/>
                </a:cubicBezTo>
                <a:cubicBezTo>
                  <a:pt x="391" y="35"/>
                  <a:pt x="377" y="35"/>
                  <a:pt x="377" y="40"/>
                </a:cubicBezTo>
                <a:cubicBezTo>
                  <a:pt x="377" y="42"/>
                  <a:pt x="378" y="43"/>
                  <a:pt x="380" y="43"/>
                </a:cubicBezTo>
                <a:cubicBezTo>
                  <a:pt x="384" y="43"/>
                  <a:pt x="390" y="41"/>
                  <a:pt x="392" y="39"/>
                </a:cubicBezTo>
                <a:cubicBezTo>
                  <a:pt x="393" y="46"/>
                  <a:pt x="382" y="40"/>
                  <a:pt x="382" y="48"/>
                </a:cubicBezTo>
                <a:cubicBezTo>
                  <a:pt x="382" y="50"/>
                  <a:pt x="384" y="55"/>
                  <a:pt x="383" y="55"/>
                </a:cubicBezTo>
                <a:cubicBezTo>
                  <a:pt x="379" y="55"/>
                  <a:pt x="378" y="50"/>
                  <a:pt x="374" y="48"/>
                </a:cubicBezTo>
                <a:cubicBezTo>
                  <a:pt x="370" y="47"/>
                  <a:pt x="370" y="47"/>
                  <a:pt x="370" y="47"/>
                </a:cubicBezTo>
                <a:cubicBezTo>
                  <a:pt x="365" y="47"/>
                  <a:pt x="361" y="47"/>
                  <a:pt x="356" y="47"/>
                </a:cubicBezTo>
                <a:cubicBezTo>
                  <a:pt x="351" y="47"/>
                  <a:pt x="349" y="48"/>
                  <a:pt x="344" y="48"/>
                </a:cubicBezTo>
                <a:cubicBezTo>
                  <a:pt x="335" y="49"/>
                  <a:pt x="335" y="45"/>
                  <a:pt x="335" y="45"/>
                </a:cubicBezTo>
                <a:cubicBezTo>
                  <a:pt x="335" y="43"/>
                  <a:pt x="341" y="43"/>
                  <a:pt x="343" y="42"/>
                </a:cubicBezTo>
                <a:cubicBezTo>
                  <a:pt x="337" y="33"/>
                  <a:pt x="338" y="34"/>
                  <a:pt x="325" y="35"/>
                </a:cubicBezTo>
                <a:cubicBezTo>
                  <a:pt x="311" y="36"/>
                  <a:pt x="304" y="25"/>
                  <a:pt x="290" y="25"/>
                </a:cubicBezTo>
                <a:cubicBezTo>
                  <a:pt x="286" y="25"/>
                  <a:pt x="284" y="28"/>
                  <a:pt x="281" y="28"/>
                </a:cubicBezTo>
                <a:cubicBezTo>
                  <a:pt x="278" y="28"/>
                  <a:pt x="276" y="24"/>
                  <a:pt x="275" y="22"/>
                </a:cubicBezTo>
                <a:cubicBezTo>
                  <a:pt x="271" y="23"/>
                  <a:pt x="271" y="28"/>
                  <a:pt x="266" y="28"/>
                </a:cubicBezTo>
                <a:cubicBezTo>
                  <a:pt x="262" y="28"/>
                  <a:pt x="256" y="18"/>
                  <a:pt x="254" y="18"/>
                </a:cubicBezTo>
                <a:cubicBezTo>
                  <a:pt x="250" y="18"/>
                  <a:pt x="251" y="24"/>
                  <a:pt x="247" y="24"/>
                </a:cubicBezTo>
                <a:cubicBezTo>
                  <a:pt x="245" y="24"/>
                  <a:pt x="243" y="23"/>
                  <a:pt x="243" y="21"/>
                </a:cubicBezTo>
                <a:cubicBezTo>
                  <a:pt x="236" y="23"/>
                  <a:pt x="233" y="23"/>
                  <a:pt x="227" y="26"/>
                </a:cubicBezTo>
                <a:cubicBezTo>
                  <a:pt x="224" y="26"/>
                  <a:pt x="218" y="30"/>
                  <a:pt x="216" y="29"/>
                </a:cubicBezTo>
                <a:cubicBezTo>
                  <a:pt x="210" y="23"/>
                  <a:pt x="211" y="30"/>
                  <a:pt x="209" y="30"/>
                </a:cubicBezTo>
                <a:cubicBezTo>
                  <a:pt x="195" y="31"/>
                  <a:pt x="205" y="36"/>
                  <a:pt x="203" y="36"/>
                </a:cubicBezTo>
                <a:cubicBezTo>
                  <a:pt x="197" y="36"/>
                  <a:pt x="187" y="35"/>
                  <a:pt x="178" y="29"/>
                </a:cubicBezTo>
                <a:cubicBezTo>
                  <a:pt x="177" y="29"/>
                  <a:pt x="175" y="27"/>
                  <a:pt x="175" y="26"/>
                </a:cubicBezTo>
                <a:cubicBezTo>
                  <a:pt x="173" y="27"/>
                  <a:pt x="173" y="27"/>
                  <a:pt x="173" y="26"/>
                </a:cubicBezTo>
                <a:cubicBezTo>
                  <a:pt x="173" y="27"/>
                  <a:pt x="173" y="27"/>
                  <a:pt x="173" y="27"/>
                </a:cubicBezTo>
                <a:cubicBezTo>
                  <a:pt x="165" y="25"/>
                  <a:pt x="165" y="22"/>
                  <a:pt x="158" y="22"/>
                </a:cubicBezTo>
                <a:cubicBezTo>
                  <a:pt x="154" y="22"/>
                  <a:pt x="151" y="24"/>
                  <a:pt x="147" y="24"/>
                </a:cubicBezTo>
                <a:cubicBezTo>
                  <a:pt x="140" y="24"/>
                  <a:pt x="126" y="23"/>
                  <a:pt x="121" y="19"/>
                </a:cubicBezTo>
                <a:cubicBezTo>
                  <a:pt x="104" y="19"/>
                  <a:pt x="104" y="19"/>
                  <a:pt x="104" y="19"/>
                </a:cubicBezTo>
                <a:cubicBezTo>
                  <a:pt x="100" y="15"/>
                  <a:pt x="100" y="15"/>
                  <a:pt x="97" y="15"/>
                </a:cubicBezTo>
                <a:cubicBezTo>
                  <a:pt x="86" y="15"/>
                  <a:pt x="86" y="15"/>
                  <a:pt x="86" y="15"/>
                </a:cubicBezTo>
                <a:cubicBezTo>
                  <a:pt x="84" y="11"/>
                  <a:pt x="83" y="13"/>
                  <a:pt x="80" y="12"/>
                </a:cubicBezTo>
                <a:cubicBezTo>
                  <a:pt x="79" y="14"/>
                  <a:pt x="77" y="15"/>
                  <a:pt x="75" y="14"/>
                </a:cubicBezTo>
                <a:cubicBezTo>
                  <a:pt x="75" y="13"/>
                  <a:pt x="76" y="13"/>
                  <a:pt x="77" y="11"/>
                </a:cubicBezTo>
                <a:cubicBezTo>
                  <a:pt x="74" y="10"/>
                  <a:pt x="73" y="8"/>
                  <a:pt x="70" y="8"/>
                </a:cubicBezTo>
                <a:cubicBezTo>
                  <a:pt x="66" y="8"/>
                  <a:pt x="64" y="13"/>
                  <a:pt x="60" y="14"/>
                </a:cubicBezTo>
                <a:cubicBezTo>
                  <a:pt x="57" y="15"/>
                  <a:pt x="55" y="13"/>
                  <a:pt x="52" y="14"/>
                </a:cubicBezTo>
                <a:cubicBezTo>
                  <a:pt x="40" y="18"/>
                  <a:pt x="29" y="27"/>
                  <a:pt x="23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5"/>
                  <a:pt x="7" y="42"/>
                  <a:pt x="7" y="42"/>
                </a:cubicBezTo>
                <a:cubicBezTo>
                  <a:pt x="7" y="43"/>
                  <a:pt x="16" y="46"/>
                  <a:pt x="19" y="47"/>
                </a:cubicBezTo>
                <a:cubicBezTo>
                  <a:pt x="21" y="48"/>
                  <a:pt x="24" y="55"/>
                  <a:pt x="25" y="56"/>
                </a:cubicBezTo>
                <a:cubicBezTo>
                  <a:pt x="32" y="59"/>
                  <a:pt x="37" y="60"/>
                  <a:pt x="39" y="67"/>
                </a:cubicBezTo>
                <a:cubicBezTo>
                  <a:pt x="36" y="68"/>
                  <a:pt x="36" y="68"/>
                  <a:pt x="33" y="68"/>
                </a:cubicBezTo>
                <a:cubicBezTo>
                  <a:pt x="28" y="68"/>
                  <a:pt x="24" y="71"/>
                  <a:pt x="24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15" y="67"/>
                  <a:pt x="6" y="69"/>
                  <a:pt x="0" y="73"/>
                </a:cubicBezTo>
                <a:cubicBezTo>
                  <a:pt x="1" y="75"/>
                  <a:pt x="3" y="76"/>
                  <a:pt x="7" y="76"/>
                </a:cubicBezTo>
                <a:cubicBezTo>
                  <a:pt x="6" y="77"/>
                  <a:pt x="6" y="77"/>
                  <a:pt x="6" y="77"/>
                </a:cubicBezTo>
                <a:cubicBezTo>
                  <a:pt x="6" y="79"/>
                  <a:pt x="9" y="79"/>
                  <a:pt x="9" y="83"/>
                </a:cubicBezTo>
                <a:cubicBezTo>
                  <a:pt x="11" y="83"/>
                  <a:pt x="16" y="83"/>
                  <a:pt x="21" y="83"/>
                </a:cubicBezTo>
                <a:cubicBezTo>
                  <a:pt x="24" y="83"/>
                  <a:pt x="26" y="85"/>
                  <a:pt x="30" y="85"/>
                </a:cubicBezTo>
                <a:cubicBezTo>
                  <a:pt x="35" y="85"/>
                  <a:pt x="37" y="82"/>
                  <a:pt x="41" y="82"/>
                </a:cubicBezTo>
                <a:cubicBezTo>
                  <a:pt x="42" y="82"/>
                  <a:pt x="41" y="82"/>
                  <a:pt x="45" y="82"/>
                </a:cubicBezTo>
                <a:cubicBezTo>
                  <a:pt x="45" y="85"/>
                  <a:pt x="45" y="85"/>
                  <a:pt x="45" y="85"/>
                </a:cubicBezTo>
                <a:cubicBezTo>
                  <a:pt x="41" y="85"/>
                  <a:pt x="43" y="84"/>
                  <a:pt x="41" y="86"/>
                </a:cubicBezTo>
                <a:cubicBezTo>
                  <a:pt x="41" y="86"/>
                  <a:pt x="44" y="90"/>
                  <a:pt x="44" y="91"/>
                </a:cubicBezTo>
                <a:cubicBezTo>
                  <a:pt x="44" y="94"/>
                  <a:pt x="29" y="100"/>
                  <a:pt x="27" y="100"/>
                </a:cubicBezTo>
                <a:cubicBezTo>
                  <a:pt x="22" y="100"/>
                  <a:pt x="10" y="106"/>
                  <a:pt x="10" y="113"/>
                </a:cubicBezTo>
                <a:cubicBezTo>
                  <a:pt x="10" y="116"/>
                  <a:pt x="17" y="117"/>
                  <a:pt x="19" y="122"/>
                </a:cubicBezTo>
                <a:cubicBezTo>
                  <a:pt x="18" y="122"/>
                  <a:pt x="16" y="123"/>
                  <a:pt x="15" y="123"/>
                </a:cubicBezTo>
                <a:cubicBezTo>
                  <a:pt x="17" y="125"/>
                  <a:pt x="28" y="133"/>
                  <a:pt x="30" y="133"/>
                </a:cubicBezTo>
                <a:cubicBezTo>
                  <a:pt x="31" y="133"/>
                  <a:pt x="33" y="130"/>
                  <a:pt x="35" y="130"/>
                </a:cubicBezTo>
                <a:cubicBezTo>
                  <a:pt x="37" y="130"/>
                  <a:pt x="37" y="132"/>
                  <a:pt x="37" y="133"/>
                </a:cubicBezTo>
                <a:cubicBezTo>
                  <a:pt x="37" y="135"/>
                  <a:pt x="37" y="135"/>
                  <a:pt x="37" y="138"/>
                </a:cubicBezTo>
                <a:cubicBezTo>
                  <a:pt x="37" y="139"/>
                  <a:pt x="38" y="144"/>
                  <a:pt x="39" y="144"/>
                </a:cubicBezTo>
                <a:cubicBezTo>
                  <a:pt x="40" y="144"/>
                  <a:pt x="41" y="143"/>
                  <a:pt x="42" y="143"/>
                </a:cubicBezTo>
                <a:cubicBezTo>
                  <a:pt x="44" y="143"/>
                  <a:pt x="43" y="143"/>
                  <a:pt x="45" y="143"/>
                </a:cubicBezTo>
                <a:cubicBezTo>
                  <a:pt x="45" y="139"/>
                  <a:pt x="45" y="140"/>
                  <a:pt x="45" y="139"/>
                </a:cubicBezTo>
                <a:cubicBezTo>
                  <a:pt x="49" y="142"/>
                  <a:pt x="51" y="143"/>
                  <a:pt x="56" y="145"/>
                </a:cubicBezTo>
                <a:cubicBezTo>
                  <a:pt x="57" y="143"/>
                  <a:pt x="57" y="142"/>
                  <a:pt x="58" y="140"/>
                </a:cubicBezTo>
                <a:cubicBezTo>
                  <a:pt x="60" y="141"/>
                  <a:pt x="61" y="142"/>
                  <a:pt x="64" y="142"/>
                </a:cubicBezTo>
                <a:cubicBezTo>
                  <a:pt x="67" y="142"/>
                  <a:pt x="69" y="139"/>
                  <a:pt x="72" y="139"/>
                </a:cubicBezTo>
                <a:cubicBezTo>
                  <a:pt x="76" y="139"/>
                  <a:pt x="76" y="139"/>
                  <a:pt x="76" y="139"/>
                </a:cubicBezTo>
                <a:cubicBezTo>
                  <a:pt x="70" y="143"/>
                  <a:pt x="70" y="149"/>
                  <a:pt x="65" y="153"/>
                </a:cubicBezTo>
                <a:cubicBezTo>
                  <a:pt x="60" y="156"/>
                  <a:pt x="51" y="160"/>
                  <a:pt x="47" y="165"/>
                </a:cubicBezTo>
                <a:cubicBezTo>
                  <a:pt x="44" y="169"/>
                  <a:pt x="40" y="166"/>
                  <a:pt x="36" y="169"/>
                </a:cubicBezTo>
                <a:cubicBezTo>
                  <a:pt x="34" y="170"/>
                  <a:pt x="32" y="175"/>
                  <a:pt x="29" y="176"/>
                </a:cubicBezTo>
                <a:cubicBezTo>
                  <a:pt x="25" y="178"/>
                  <a:pt x="21" y="177"/>
                  <a:pt x="18" y="181"/>
                </a:cubicBezTo>
                <a:cubicBezTo>
                  <a:pt x="28" y="184"/>
                  <a:pt x="32" y="174"/>
                  <a:pt x="40" y="173"/>
                </a:cubicBezTo>
                <a:cubicBezTo>
                  <a:pt x="47" y="172"/>
                  <a:pt x="55" y="169"/>
                  <a:pt x="58" y="166"/>
                </a:cubicBezTo>
                <a:cubicBezTo>
                  <a:pt x="62" y="162"/>
                  <a:pt x="70" y="160"/>
                  <a:pt x="73" y="156"/>
                </a:cubicBezTo>
                <a:cubicBezTo>
                  <a:pt x="75" y="153"/>
                  <a:pt x="76" y="151"/>
                  <a:pt x="79" y="150"/>
                </a:cubicBezTo>
                <a:cubicBezTo>
                  <a:pt x="84" y="148"/>
                  <a:pt x="89" y="146"/>
                  <a:pt x="89" y="141"/>
                </a:cubicBezTo>
                <a:cubicBezTo>
                  <a:pt x="89" y="140"/>
                  <a:pt x="89" y="139"/>
                  <a:pt x="89" y="138"/>
                </a:cubicBezTo>
                <a:cubicBezTo>
                  <a:pt x="89" y="130"/>
                  <a:pt x="104" y="119"/>
                  <a:pt x="109" y="119"/>
                </a:cubicBezTo>
                <a:cubicBezTo>
                  <a:pt x="110" y="119"/>
                  <a:pt x="110" y="119"/>
                  <a:pt x="112" y="119"/>
                </a:cubicBezTo>
                <a:cubicBezTo>
                  <a:pt x="112" y="119"/>
                  <a:pt x="112" y="120"/>
                  <a:pt x="112" y="121"/>
                </a:cubicBezTo>
                <a:cubicBezTo>
                  <a:pt x="105" y="123"/>
                  <a:pt x="102" y="126"/>
                  <a:pt x="102" y="131"/>
                </a:cubicBezTo>
                <a:cubicBezTo>
                  <a:pt x="102" y="132"/>
                  <a:pt x="101" y="132"/>
                  <a:pt x="102" y="134"/>
                </a:cubicBezTo>
                <a:cubicBezTo>
                  <a:pt x="102" y="134"/>
                  <a:pt x="100" y="134"/>
                  <a:pt x="100" y="135"/>
                </a:cubicBezTo>
                <a:cubicBezTo>
                  <a:pt x="100" y="136"/>
                  <a:pt x="102" y="137"/>
                  <a:pt x="103" y="137"/>
                </a:cubicBezTo>
                <a:cubicBezTo>
                  <a:pt x="108" y="137"/>
                  <a:pt x="122" y="129"/>
                  <a:pt x="125" y="124"/>
                </a:cubicBezTo>
                <a:cubicBezTo>
                  <a:pt x="124" y="123"/>
                  <a:pt x="124" y="123"/>
                  <a:pt x="123" y="121"/>
                </a:cubicBezTo>
                <a:cubicBezTo>
                  <a:pt x="125" y="120"/>
                  <a:pt x="130" y="118"/>
                  <a:pt x="132" y="117"/>
                </a:cubicBezTo>
                <a:cubicBezTo>
                  <a:pt x="136" y="125"/>
                  <a:pt x="146" y="127"/>
                  <a:pt x="154" y="127"/>
                </a:cubicBezTo>
                <a:cubicBezTo>
                  <a:pt x="166" y="127"/>
                  <a:pt x="166" y="127"/>
                  <a:pt x="166" y="127"/>
                </a:cubicBezTo>
                <a:cubicBezTo>
                  <a:pt x="173" y="131"/>
                  <a:pt x="181" y="132"/>
                  <a:pt x="186" y="136"/>
                </a:cubicBezTo>
                <a:cubicBezTo>
                  <a:pt x="189" y="138"/>
                  <a:pt x="192" y="145"/>
                  <a:pt x="197" y="145"/>
                </a:cubicBezTo>
                <a:cubicBezTo>
                  <a:pt x="199" y="145"/>
                  <a:pt x="200" y="143"/>
                  <a:pt x="200" y="141"/>
                </a:cubicBezTo>
                <a:cubicBezTo>
                  <a:pt x="202" y="143"/>
                  <a:pt x="204" y="145"/>
                  <a:pt x="207" y="145"/>
                </a:cubicBezTo>
                <a:cubicBezTo>
                  <a:pt x="208" y="143"/>
                  <a:pt x="210" y="145"/>
                  <a:pt x="211" y="146"/>
                </a:cubicBezTo>
                <a:cubicBezTo>
                  <a:pt x="211" y="147"/>
                  <a:pt x="209" y="148"/>
                  <a:pt x="209" y="151"/>
                </a:cubicBezTo>
                <a:cubicBezTo>
                  <a:pt x="209" y="153"/>
                  <a:pt x="211" y="155"/>
                  <a:pt x="212" y="155"/>
                </a:cubicBezTo>
                <a:cubicBezTo>
                  <a:pt x="215" y="155"/>
                  <a:pt x="213" y="152"/>
                  <a:pt x="217" y="152"/>
                </a:cubicBezTo>
                <a:cubicBezTo>
                  <a:pt x="217" y="152"/>
                  <a:pt x="217" y="153"/>
                  <a:pt x="217" y="155"/>
                </a:cubicBezTo>
                <a:cubicBezTo>
                  <a:pt x="217" y="156"/>
                  <a:pt x="214" y="157"/>
                  <a:pt x="214" y="158"/>
                </a:cubicBezTo>
                <a:cubicBezTo>
                  <a:pt x="214" y="160"/>
                  <a:pt x="215" y="162"/>
                  <a:pt x="218" y="162"/>
                </a:cubicBezTo>
                <a:cubicBezTo>
                  <a:pt x="222" y="162"/>
                  <a:pt x="225" y="162"/>
                  <a:pt x="225" y="165"/>
                </a:cubicBezTo>
                <a:cubicBezTo>
                  <a:pt x="225" y="167"/>
                  <a:pt x="225" y="167"/>
                  <a:pt x="225" y="169"/>
                </a:cubicBezTo>
                <a:cubicBezTo>
                  <a:pt x="225" y="169"/>
                  <a:pt x="225" y="170"/>
                  <a:pt x="226" y="170"/>
                </a:cubicBezTo>
                <a:cubicBezTo>
                  <a:pt x="224" y="169"/>
                  <a:pt x="223" y="167"/>
                  <a:pt x="223" y="164"/>
                </a:cubicBezTo>
                <a:cubicBezTo>
                  <a:pt x="218" y="163"/>
                  <a:pt x="217" y="163"/>
                  <a:pt x="217" y="168"/>
                </a:cubicBezTo>
                <a:cubicBezTo>
                  <a:pt x="220" y="166"/>
                  <a:pt x="218" y="168"/>
                  <a:pt x="222" y="168"/>
                </a:cubicBezTo>
                <a:cubicBezTo>
                  <a:pt x="221" y="169"/>
                  <a:pt x="222" y="171"/>
                  <a:pt x="222" y="173"/>
                </a:cubicBezTo>
                <a:cubicBezTo>
                  <a:pt x="222" y="173"/>
                  <a:pt x="225" y="178"/>
                  <a:pt x="227" y="178"/>
                </a:cubicBezTo>
                <a:cubicBezTo>
                  <a:pt x="228" y="178"/>
                  <a:pt x="228" y="177"/>
                  <a:pt x="228" y="175"/>
                </a:cubicBezTo>
                <a:cubicBezTo>
                  <a:pt x="228" y="174"/>
                  <a:pt x="228" y="172"/>
                  <a:pt x="227" y="171"/>
                </a:cubicBezTo>
                <a:cubicBezTo>
                  <a:pt x="229" y="173"/>
                  <a:pt x="232" y="175"/>
                  <a:pt x="235" y="175"/>
                </a:cubicBezTo>
                <a:cubicBezTo>
                  <a:pt x="236" y="175"/>
                  <a:pt x="236" y="175"/>
                  <a:pt x="238" y="175"/>
                </a:cubicBezTo>
                <a:cubicBezTo>
                  <a:pt x="238" y="176"/>
                  <a:pt x="239" y="177"/>
                  <a:pt x="239" y="178"/>
                </a:cubicBezTo>
                <a:cubicBezTo>
                  <a:pt x="239" y="181"/>
                  <a:pt x="238" y="187"/>
                  <a:pt x="241" y="188"/>
                </a:cubicBezTo>
                <a:cubicBezTo>
                  <a:pt x="243" y="189"/>
                  <a:pt x="245" y="189"/>
                  <a:pt x="246" y="190"/>
                </a:cubicBezTo>
                <a:cubicBezTo>
                  <a:pt x="248" y="192"/>
                  <a:pt x="246" y="195"/>
                  <a:pt x="249" y="197"/>
                </a:cubicBezTo>
                <a:cubicBezTo>
                  <a:pt x="249" y="197"/>
                  <a:pt x="255" y="201"/>
                  <a:pt x="255" y="201"/>
                </a:cubicBezTo>
                <a:cubicBezTo>
                  <a:pt x="256" y="206"/>
                  <a:pt x="257" y="213"/>
                  <a:pt x="265" y="213"/>
                </a:cubicBezTo>
                <a:cubicBezTo>
                  <a:pt x="266" y="217"/>
                  <a:pt x="274" y="214"/>
                  <a:pt x="276" y="220"/>
                </a:cubicBezTo>
                <a:cubicBezTo>
                  <a:pt x="276" y="222"/>
                  <a:pt x="282" y="223"/>
                  <a:pt x="284" y="225"/>
                </a:cubicBezTo>
                <a:cubicBezTo>
                  <a:pt x="285" y="226"/>
                  <a:pt x="286" y="227"/>
                  <a:pt x="287" y="227"/>
                </a:cubicBezTo>
                <a:cubicBezTo>
                  <a:pt x="287" y="227"/>
                  <a:pt x="287" y="227"/>
                  <a:pt x="287" y="227"/>
                </a:cubicBezTo>
                <a:cubicBezTo>
                  <a:pt x="288" y="227"/>
                  <a:pt x="290" y="230"/>
                  <a:pt x="290" y="232"/>
                </a:cubicBezTo>
                <a:cubicBezTo>
                  <a:pt x="290" y="234"/>
                  <a:pt x="288" y="237"/>
                  <a:pt x="286" y="238"/>
                </a:cubicBezTo>
                <a:cubicBezTo>
                  <a:pt x="285" y="236"/>
                  <a:pt x="283" y="234"/>
                  <a:pt x="280" y="234"/>
                </a:cubicBezTo>
                <a:cubicBezTo>
                  <a:pt x="279" y="234"/>
                  <a:pt x="276" y="234"/>
                  <a:pt x="276" y="236"/>
                </a:cubicBezTo>
                <a:cubicBezTo>
                  <a:pt x="276" y="241"/>
                  <a:pt x="282" y="243"/>
                  <a:pt x="282" y="248"/>
                </a:cubicBezTo>
                <a:cubicBezTo>
                  <a:pt x="282" y="255"/>
                  <a:pt x="276" y="267"/>
                  <a:pt x="278" y="273"/>
                </a:cubicBezTo>
                <a:cubicBezTo>
                  <a:pt x="280" y="279"/>
                  <a:pt x="278" y="287"/>
                  <a:pt x="281" y="292"/>
                </a:cubicBezTo>
                <a:cubicBezTo>
                  <a:pt x="279" y="293"/>
                  <a:pt x="277" y="294"/>
                  <a:pt x="278" y="296"/>
                </a:cubicBezTo>
                <a:cubicBezTo>
                  <a:pt x="282" y="303"/>
                  <a:pt x="287" y="313"/>
                  <a:pt x="292" y="314"/>
                </a:cubicBezTo>
                <a:cubicBezTo>
                  <a:pt x="291" y="323"/>
                  <a:pt x="297" y="326"/>
                  <a:pt x="300" y="334"/>
                </a:cubicBezTo>
                <a:cubicBezTo>
                  <a:pt x="301" y="335"/>
                  <a:pt x="300" y="339"/>
                  <a:pt x="302" y="339"/>
                </a:cubicBezTo>
                <a:cubicBezTo>
                  <a:pt x="310" y="343"/>
                  <a:pt x="322" y="347"/>
                  <a:pt x="325" y="355"/>
                </a:cubicBezTo>
                <a:cubicBezTo>
                  <a:pt x="325" y="355"/>
                  <a:pt x="325" y="355"/>
                  <a:pt x="325" y="355"/>
                </a:cubicBezTo>
                <a:cubicBezTo>
                  <a:pt x="325" y="360"/>
                  <a:pt x="328" y="362"/>
                  <a:pt x="331" y="366"/>
                </a:cubicBezTo>
                <a:cubicBezTo>
                  <a:pt x="332" y="368"/>
                  <a:pt x="332" y="375"/>
                  <a:pt x="334" y="376"/>
                </a:cubicBezTo>
                <a:cubicBezTo>
                  <a:pt x="338" y="379"/>
                  <a:pt x="342" y="384"/>
                  <a:pt x="345" y="389"/>
                </a:cubicBezTo>
                <a:cubicBezTo>
                  <a:pt x="347" y="391"/>
                  <a:pt x="342" y="391"/>
                  <a:pt x="341" y="391"/>
                </a:cubicBezTo>
                <a:cubicBezTo>
                  <a:pt x="343" y="394"/>
                  <a:pt x="348" y="393"/>
                  <a:pt x="351" y="396"/>
                </a:cubicBezTo>
                <a:cubicBezTo>
                  <a:pt x="353" y="399"/>
                  <a:pt x="357" y="401"/>
                  <a:pt x="357" y="404"/>
                </a:cubicBezTo>
                <a:cubicBezTo>
                  <a:pt x="357" y="410"/>
                  <a:pt x="357" y="410"/>
                  <a:pt x="357" y="410"/>
                </a:cubicBezTo>
                <a:cubicBezTo>
                  <a:pt x="357" y="411"/>
                  <a:pt x="358" y="411"/>
                  <a:pt x="360" y="412"/>
                </a:cubicBezTo>
                <a:cubicBezTo>
                  <a:pt x="362" y="413"/>
                  <a:pt x="365" y="419"/>
                  <a:pt x="369" y="419"/>
                </a:cubicBezTo>
                <a:cubicBezTo>
                  <a:pt x="369" y="420"/>
                  <a:pt x="372" y="423"/>
                  <a:pt x="372" y="423"/>
                </a:cubicBezTo>
                <a:cubicBezTo>
                  <a:pt x="373" y="423"/>
                  <a:pt x="374" y="421"/>
                  <a:pt x="374" y="420"/>
                </a:cubicBezTo>
                <a:cubicBezTo>
                  <a:pt x="374" y="418"/>
                  <a:pt x="371" y="414"/>
                  <a:pt x="370" y="416"/>
                </a:cubicBezTo>
                <a:cubicBezTo>
                  <a:pt x="365" y="413"/>
                  <a:pt x="364" y="408"/>
                  <a:pt x="362" y="402"/>
                </a:cubicBezTo>
                <a:cubicBezTo>
                  <a:pt x="361" y="397"/>
                  <a:pt x="356" y="395"/>
                  <a:pt x="355" y="390"/>
                </a:cubicBezTo>
                <a:cubicBezTo>
                  <a:pt x="353" y="386"/>
                  <a:pt x="353" y="384"/>
                  <a:pt x="350" y="380"/>
                </a:cubicBezTo>
                <a:cubicBezTo>
                  <a:pt x="348" y="378"/>
                  <a:pt x="345" y="378"/>
                  <a:pt x="343" y="375"/>
                </a:cubicBezTo>
                <a:cubicBezTo>
                  <a:pt x="341" y="371"/>
                  <a:pt x="339" y="368"/>
                  <a:pt x="339" y="363"/>
                </a:cubicBezTo>
                <a:cubicBezTo>
                  <a:pt x="339" y="362"/>
                  <a:pt x="339" y="361"/>
                  <a:pt x="339" y="360"/>
                </a:cubicBezTo>
                <a:cubicBezTo>
                  <a:pt x="342" y="363"/>
                  <a:pt x="346" y="363"/>
                  <a:pt x="350" y="365"/>
                </a:cubicBezTo>
                <a:cubicBezTo>
                  <a:pt x="352" y="366"/>
                  <a:pt x="351" y="371"/>
                  <a:pt x="353" y="373"/>
                </a:cubicBezTo>
                <a:cubicBezTo>
                  <a:pt x="355" y="375"/>
                  <a:pt x="355" y="379"/>
                  <a:pt x="357" y="381"/>
                </a:cubicBezTo>
                <a:cubicBezTo>
                  <a:pt x="359" y="383"/>
                  <a:pt x="361" y="386"/>
                  <a:pt x="364" y="389"/>
                </a:cubicBezTo>
                <a:cubicBezTo>
                  <a:pt x="365" y="388"/>
                  <a:pt x="365" y="388"/>
                  <a:pt x="367" y="389"/>
                </a:cubicBezTo>
                <a:cubicBezTo>
                  <a:pt x="367" y="394"/>
                  <a:pt x="374" y="394"/>
                  <a:pt x="376" y="398"/>
                </a:cubicBezTo>
                <a:cubicBezTo>
                  <a:pt x="377" y="401"/>
                  <a:pt x="375" y="403"/>
                  <a:pt x="377" y="405"/>
                </a:cubicBezTo>
                <a:cubicBezTo>
                  <a:pt x="380" y="407"/>
                  <a:pt x="383" y="408"/>
                  <a:pt x="385" y="411"/>
                </a:cubicBezTo>
                <a:cubicBezTo>
                  <a:pt x="390" y="415"/>
                  <a:pt x="398" y="422"/>
                  <a:pt x="401" y="430"/>
                </a:cubicBezTo>
                <a:cubicBezTo>
                  <a:pt x="401" y="432"/>
                  <a:pt x="403" y="433"/>
                  <a:pt x="403" y="435"/>
                </a:cubicBezTo>
                <a:cubicBezTo>
                  <a:pt x="403" y="438"/>
                  <a:pt x="401" y="439"/>
                  <a:pt x="401" y="442"/>
                </a:cubicBezTo>
                <a:cubicBezTo>
                  <a:pt x="401" y="444"/>
                  <a:pt x="402" y="446"/>
                  <a:pt x="404" y="446"/>
                </a:cubicBezTo>
                <a:cubicBezTo>
                  <a:pt x="405" y="449"/>
                  <a:pt x="412" y="451"/>
                  <a:pt x="415" y="454"/>
                </a:cubicBezTo>
                <a:cubicBezTo>
                  <a:pt x="415" y="454"/>
                  <a:pt x="416" y="454"/>
                  <a:pt x="417" y="455"/>
                </a:cubicBezTo>
                <a:cubicBezTo>
                  <a:pt x="420" y="457"/>
                  <a:pt x="422" y="456"/>
                  <a:pt x="425" y="457"/>
                </a:cubicBezTo>
                <a:cubicBezTo>
                  <a:pt x="428" y="459"/>
                  <a:pt x="429" y="462"/>
                  <a:pt x="432" y="463"/>
                </a:cubicBezTo>
                <a:cubicBezTo>
                  <a:pt x="434" y="463"/>
                  <a:pt x="436" y="462"/>
                  <a:pt x="438" y="463"/>
                </a:cubicBezTo>
                <a:cubicBezTo>
                  <a:pt x="441" y="464"/>
                  <a:pt x="448" y="470"/>
                  <a:pt x="451" y="470"/>
                </a:cubicBezTo>
                <a:cubicBezTo>
                  <a:pt x="453" y="470"/>
                  <a:pt x="454" y="469"/>
                  <a:pt x="456" y="470"/>
                </a:cubicBezTo>
                <a:cubicBezTo>
                  <a:pt x="457" y="471"/>
                  <a:pt x="459" y="472"/>
                  <a:pt x="461" y="472"/>
                </a:cubicBezTo>
                <a:cubicBezTo>
                  <a:pt x="465" y="472"/>
                  <a:pt x="465" y="468"/>
                  <a:pt x="469" y="468"/>
                </a:cubicBezTo>
                <a:cubicBezTo>
                  <a:pt x="471" y="468"/>
                  <a:pt x="472" y="467"/>
                  <a:pt x="474" y="471"/>
                </a:cubicBezTo>
                <a:cubicBezTo>
                  <a:pt x="476" y="471"/>
                  <a:pt x="476" y="471"/>
                  <a:pt x="476" y="471"/>
                </a:cubicBezTo>
                <a:cubicBezTo>
                  <a:pt x="482" y="471"/>
                  <a:pt x="483" y="478"/>
                  <a:pt x="490" y="482"/>
                </a:cubicBezTo>
                <a:cubicBezTo>
                  <a:pt x="494" y="484"/>
                  <a:pt x="497" y="483"/>
                  <a:pt x="502" y="485"/>
                </a:cubicBezTo>
                <a:cubicBezTo>
                  <a:pt x="505" y="486"/>
                  <a:pt x="507" y="488"/>
                  <a:pt x="511" y="488"/>
                </a:cubicBezTo>
                <a:cubicBezTo>
                  <a:pt x="513" y="488"/>
                  <a:pt x="514" y="487"/>
                  <a:pt x="516" y="487"/>
                </a:cubicBezTo>
                <a:cubicBezTo>
                  <a:pt x="516" y="487"/>
                  <a:pt x="516" y="487"/>
                  <a:pt x="517" y="487"/>
                </a:cubicBezTo>
                <a:cubicBezTo>
                  <a:pt x="518" y="491"/>
                  <a:pt x="522" y="494"/>
                  <a:pt x="526" y="498"/>
                </a:cubicBezTo>
                <a:cubicBezTo>
                  <a:pt x="527" y="499"/>
                  <a:pt x="528" y="500"/>
                  <a:pt x="529" y="502"/>
                </a:cubicBezTo>
                <a:cubicBezTo>
                  <a:pt x="530" y="505"/>
                  <a:pt x="528" y="507"/>
                  <a:pt x="531" y="511"/>
                </a:cubicBezTo>
                <a:cubicBezTo>
                  <a:pt x="533" y="511"/>
                  <a:pt x="533" y="511"/>
                  <a:pt x="533" y="511"/>
                </a:cubicBezTo>
                <a:cubicBezTo>
                  <a:pt x="533" y="511"/>
                  <a:pt x="533" y="510"/>
                  <a:pt x="533" y="509"/>
                </a:cubicBezTo>
                <a:cubicBezTo>
                  <a:pt x="533" y="509"/>
                  <a:pt x="541" y="514"/>
                  <a:pt x="542" y="515"/>
                </a:cubicBezTo>
                <a:cubicBezTo>
                  <a:pt x="543" y="517"/>
                  <a:pt x="543" y="519"/>
                  <a:pt x="546" y="520"/>
                </a:cubicBezTo>
                <a:cubicBezTo>
                  <a:pt x="546" y="520"/>
                  <a:pt x="547" y="521"/>
                  <a:pt x="547" y="521"/>
                </a:cubicBezTo>
                <a:cubicBezTo>
                  <a:pt x="549" y="521"/>
                  <a:pt x="552" y="520"/>
                  <a:pt x="554" y="521"/>
                </a:cubicBezTo>
                <a:cubicBezTo>
                  <a:pt x="556" y="523"/>
                  <a:pt x="558" y="527"/>
                  <a:pt x="562" y="527"/>
                </a:cubicBezTo>
                <a:cubicBezTo>
                  <a:pt x="563" y="527"/>
                  <a:pt x="565" y="526"/>
                  <a:pt x="565" y="524"/>
                </a:cubicBezTo>
                <a:cubicBezTo>
                  <a:pt x="565" y="524"/>
                  <a:pt x="563" y="523"/>
                  <a:pt x="563" y="522"/>
                </a:cubicBezTo>
                <a:cubicBezTo>
                  <a:pt x="563" y="520"/>
                  <a:pt x="570" y="516"/>
                  <a:pt x="571" y="516"/>
                </a:cubicBezTo>
                <a:cubicBezTo>
                  <a:pt x="574" y="516"/>
                  <a:pt x="574" y="519"/>
                  <a:pt x="577" y="520"/>
                </a:cubicBezTo>
                <a:cubicBezTo>
                  <a:pt x="576" y="521"/>
                  <a:pt x="575" y="521"/>
                  <a:pt x="575" y="522"/>
                </a:cubicBezTo>
                <a:cubicBezTo>
                  <a:pt x="575" y="523"/>
                  <a:pt x="578" y="524"/>
                  <a:pt x="578" y="524"/>
                </a:cubicBezTo>
                <a:cubicBezTo>
                  <a:pt x="578" y="524"/>
                  <a:pt x="578" y="524"/>
                  <a:pt x="579" y="524"/>
                </a:cubicBezTo>
                <a:cubicBezTo>
                  <a:pt x="578" y="524"/>
                  <a:pt x="578" y="525"/>
                  <a:pt x="578" y="525"/>
                </a:cubicBezTo>
                <a:cubicBezTo>
                  <a:pt x="578" y="529"/>
                  <a:pt x="582" y="529"/>
                  <a:pt x="582" y="533"/>
                </a:cubicBezTo>
                <a:cubicBezTo>
                  <a:pt x="582" y="536"/>
                  <a:pt x="580" y="537"/>
                  <a:pt x="580" y="539"/>
                </a:cubicBezTo>
                <a:cubicBezTo>
                  <a:pt x="580" y="541"/>
                  <a:pt x="581" y="542"/>
                  <a:pt x="581" y="544"/>
                </a:cubicBezTo>
                <a:cubicBezTo>
                  <a:pt x="581" y="545"/>
                  <a:pt x="581" y="545"/>
                  <a:pt x="581" y="545"/>
                </a:cubicBezTo>
                <a:cubicBezTo>
                  <a:pt x="581" y="547"/>
                  <a:pt x="581" y="547"/>
                  <a:pt x="581" y="547"/>
                </a:cubicBezTo>
                <a:cubicBezTo>
                  <a:pt x="581" y="548"/>
                  <a:pt x="582" y="549"/>
                  <a:pt x="583" y="549"/>
                </a:cubicBezTo>
                <a:cubicBezTo>
                  <a:pt x="582" y="556"/>
                  <a:pt x="576" y="554"/>
                  <a:pt x="574" y="559"/>
                </a:cubicBezTo>
                <a:cubicBezTo>
                  <a:pt x="572" y="563"/>
                  <a:pt x="571" y="569"/>
                  <a:pt x="564" y="569"/>
                </a:cubicBezTo>
                <a:cubicBezTo>
                  <a:pt x="565" y="579"/>
                  <a:pt x="560" y="578"/>
                  <a:pt x="560" y="583"/>
                </a:cubicBezTo>
                <a:cubicBezTo>
                  <a:pt x="560" y="586"/>
                  <a:pt x="560" y="591"/>
                  <a:pt x="563" y="591"/>
                </a:cubicBezTo>
                <a:cubicBezTo>
                  <a:pt x="565" y="591"/>
                  <a:pt x="565" y="590"/>
                  <a:pt x="567" y="591"/>
                </a:cubicBezTo>
                <a:cubicBezTo>
                  <a:pt x="566" y="595"/>
                  <a:pt x="562" y="595"/>
                  <a:pt x="560" y="599"/>
                </a:cubicBezTo>
                <a:cubicBezTo>
                  <a:pt x="559" y="600"/>
                  <a:pt x="557" y="603"/>
                  <a:pt x="557" y="606"/>
                </a:cubicBezTo>
                <a:cubicBezTo>
                  <a:pt x="557" y="610"/>
                  <a:pt x="560" y="614"/>
                  <a:pt x="563" y="617"/>
                </a:cubicBezTo>
                <a:cubicBezTo>
                  <a:pt x="564" y="618"/>
                  <a:pt x="566" y="617"/>
                  <a:pt x="566" y="619"/>
                </a:cubicBezTo>
                <a:cubicBezTo>
                  <a:pt x="567" y="620"/>
                  <a:pt x="567" y="623"/>
                  <a:pt x="569" y="625"/>
                </a:cubicBezTo>
                <a:cubicBezTo>
                  <a:pt x="570" y="626"/>
                  <a:pt x="571" y="625"/>
                  <a:pt x="572" y="627"/>
                </a:cubicBezTo>
                <a:cubicBezTo>
                  <a:pt x="574" y="631"/>
                  <a:pt x="575" y="634"/>
                  <a:pt x="577" y="639"/>
                </a:cubicBezTo>
                <a:cubicBezTo>
                  <a:pt x="579" y="644"/>
                  <a:pt x="583" y="648"/>
                  <a:pt x="585" y="654"/>
                </a:cubicBezTo>
                <a:cubicBezTo>
                  <a:pt x="586" y="657"/>
                  <a:pt x="589" y="659"/>
                  <a:pt x="589" y="662"/>
                </a:cubicBezTo>
                <a:cubicBezTo>
                  <a:pt x="589" y="665"/>
                  <a:pt x="588" y="667"/>
                  <a:pt x="590" y="669"/>
                </a:cubicBezTo>
                <a:cubicBezTo>
                  <a:pt x="594" y="673"/>
                  <a:pt x="597" y="676"/>
                  <a:pt x="604" y="678"/>
                </a:cubicBezTo>
                <a:cubicBezTo>
                  <a:pt x="607" y="679"/>
                  <a:pt x="608" y="680"/>
                  <a:pt x="611" y="683"/>
                </a:cubicBezTo>
                <a:cubicBezTo>
                  <a:pt x="614" y="685"/>
                  <a:pt x="616" y="685"/>
                  <a:pt x="619" y="687"/>
                </a:cubicBezTo>
                <a:cubicBezTo>
                  <a:pt x="623" y="689"/>
                  <a:pt x="627" y="692"/>
                  <a:pt x="629" y="698"/>
                </a:cubicBezTo>
                <a:cubicBezTo>
                  <a:pt x="630" y="700"/>
                  <a:pt x="631" y="713"/>
                  <a:pt x="631" y="716"/>
                </a:cubicBezTo>
                <a:cubicBezTo>
                  <a:pt x="631" y="719"/>
                  <a:pt x="629" y="725"/>
                  <a:pt x="629" y="729"/>
                </a:cubicBezTo>
                <a:cubicBezTo>
                  <a:pt x="629" y="731"/>
                  <a:pt x="629" y="731"/>
                  <a:pt x="629" y="739"/>
                </a:cubicBezTo>
                <a:cubicBezTo>
                  <a:pt x="629" y="741"/>
                  <a:pt x="629" y="745"/>
                  <a:pt x="629" y="746"/>
                </a:cubicBezTo>
                <a:cubicBezTo>
                  <a:pt x="629" y="747"/>
                  <a:pt x="629" y="748"/>
                  <a:pt x="629" y="749"/>
                </a:cubicBezTo>
                <a:cubicBezTo>
                  <a:pt x="629" y="756"/>
                  <a:pt x="623" y="762"/>
                  <a:pt x="623" y="771"/>
                </a:cubicBezTo>
                <a:cubicBezTo>
                  <a:pt x="623" y="774"/>
                  <a:pt x="620" y="777"/>
                  <a:pt x="621" y="781"/>
                </a:cubicBezTo>
                <a:cubicBezTo>
                  <a:pt x="621" y="798"/>
                  <a:pt x="621" y="798"/>
                  <a:pt x="621" y="798"/>
                </a:cubicBezTo>
                <a:cubicBezTo>
                  <a:pt x="620" y="804"/>
                  <a:pt x="620" y="808"/>
                  <a:pt x="618" y="813"/>
                </a:cubicBezTo>
                <a:cubicBezTo>
                  <a:pt x="618" y="814"/>
                  <a:pt x="617" y="814"/>
                  <a:pt x="616" y="814"/>
                </a:cubicBezTo>
                <a:cubicBezTo>
                  <a:pt x="615" y="816"/>
                  <a:pt x="615" y="819"/>
                  <a:pt x="614" y="821"/>
                </a:cubicBezTo>
                <a:cubicBezTo>
                  <a:pt x="612" y="824"/>
                  <a:pt x="609" y="829"/>
                  <a:pt x="609" y="834"/>
                </a:cubicBezTo>
                <a:cubicBezTo>
                  <a:pt x="609" y="836"/>
                  <a:pt x="609" y="842"/>
                  <a:pt x="610" y="842"/>
                </a:cubicBezTo>
                <a:cubicBezTo>
                  <a:pt x="610" y="842"/>
                  <a:pt x="611" y="843"/>
                  <a:pt x="611" y="845"/>
                </a:cubicBezTo>
                <a:cubicBezTo>
                  <a:pt x="611" y="846"/>
                  <a:pt x="610" y="846"/>
                  <a:pt x="609" y="846"/>
                </a:cubicBezTo>
                <a:cubicBezTo>
                  <a:pt x="608" y="850"/>
                  <a:pt x="606" y="852"/>
                  <a:pt x="606" y="856"/>
                </a:cubicBezTo>
                <a:cubicBezTo>
                  <a:pt x="606" y="859"/>
                  <a:pt x="608" y="864"/>
                  <a:pt x="610" y="864"/>
                </a:cubicBezTo>
                <a:cubicBezTo>
                  <a:pt x="611" y="864"/>
                  <a:pt x="612" y="862"/>
                  <a:pt x="614" y="862"/>
                </a:cubicBezTo>
                <a:cubicBezTo>
                  <a:pt x="615" y="861"/>
                  <a:pt x="613" y="862"/>
                  <a:pt x="617" y="862"/>
                </a:cubicBezTo>
                <a:cubicBezTo>
                  <a:pt x="617" y="865"/>
                  <a:pt x="617" y="865"/>
                  <a:pt x="617" y="865"/>
                </a:cubicBezTo>
                <a:cubicBezTo>
                  <a:pt x="609" y="899"/>
                  <a:pt x="609" y="899"/>
                  <a:pt x="609" y="899"/>
                </a:cubicBezTo>
                <a:cubicBezTo>
                  <a:pt x="605" y="899"/>
                  <a:pt x="606" y="893"/>
                  <a:pt x="602" y="893"/>
                </a:cubicBezTo>
                <a:cubicBezTo>
                  <a:pt x="601" y="893"/>
                  <a:pt x="600" y="895"/>
                  <a:pt x="600" y="895"/>
                </a:cubicBezTo>
                <a:cubicBezTo>
                  <a:pt x="601" y="895"/>
                  <a:pt x="601" y="895"/>
                  <a:pt x="601" y="895"/>
                </a:cubicBezTo>
                <a:cubicBezTo>
                  <a:pt x="601" y="899"/>
                  <a:pt x="601" y="899"/>
                  <a:pt x="601" y="899"/>
                </a:cubicBezTo>
                <a:cubicBezTo>
                  <a:pt x="601" y="902"/>
                  <a:pt x="603" y="905"/>
                  <a:pt x="603" y="907"/>
                </a:cubicBezTo>
                <a:cubicBezTo>
                  <a:pt x="603" y="911"/>
                  <a:pt x="598" y="912"/>
                  <a:pt x="598" y="916"/>
                </a:cubicBezTo>
                <a:cubicBezTo>
                  <a:pt x="598" y="920"/>
                  <a:pt x="601" y="928"/>
                  <a:pt x="601" y="933"/>
                </a:cubicBezTo>
                <a:cubicBezTo>
                  <a:pt x="601" y="934"/>
                  <a:pt x="601" y="935"/>
                  <a:pt x="601" y="936"/>
                </a:cubicBezTo>
                <a:cubicBezTo>
                  <a:pt x="601" y="941"/>
                  <a:pt x="607" y="940"/>
                  <a:pt x="607" y="946"/>
                </a:cubicBezTo>
                <a:cubicBezTo>
                  <a:pt x="607" y="947"/>
                  <a:pt x="606" y="948"/>
                  <a:pt x="605" y="950"/>
                </a:cubicBezTo>
                <a:cubicBezTo>
                  <a:pt x="606" y="950"/>
                  <a:pt x="606" y="950"/>
                  <a:pt x="607" y="951"/>
                </a:cubicBezTo>
                <a:cubicBezTo>
                  <a:pt x="607" y="953"/>
                  <a:pt x="603" y="953"/>
                  <a:pt x="603" y="955"/>
                </a:cubicBezTo>
                <a:cubicBezTo>
                  <a:pt x="603" y="955"/>
                  <a:pt x="604" y="956"/>
                  <a:pt x="605" y="957"/>
                </a:cubicBezTo>
                <a:cubicBezTo>
                  <a:pt x="608" y="960"/>
                  <a:pt x="610" y="964"/>
                  <a:pt x="616" y="964"/>
                </a:cubicBezTo>
                <a:cubicBezTo>
                  <a:pt x="616" y="965"/>
                  <a:pt x="617" y="967"/>
                  <a:pt x="618" y="967"/>
                </a:cubicBezTo>
                <a:cubicBezTo>
                  <a:pt x="620" y="967"/>
                  <a:pt x="621" y="967"/>
                  <a:pt x="623" y="967"/>
                </a:cubicBezTo>
                <a:cubicBezTo>
                  <a:pt x="623" y="971"/>
                  <a:pt x="628" y="971"/>
                  <a:pt x="631" y="972"/>
                </a:cubicBezTo>
                <a:cubicBezTo>
                  <a:pt x="635" y="973"/>
                  <a:pt x="633" y="979"/>
                  <a:pt x="638" y="979"/>
                </a:cubicBezTo>
                <a:cubicBezTo>
                  <a:pt x="640" y="979"/>
                  <a:pt x="642" y="979"/>
                  <a:pt x="645" y="979"/>
                </a:cubicBezTo>
                <a:cubicBezTo>
                  <a:pt x="645" y="979"/>
                  <a:pt x="646" y="979"/>
                  <a:pt x="647" y="979"/>
                </a:cubicBezTo>
                <a:cubicBezTo>
                  <a:pt x="648" y="979"/>
                  <a:pt x="648" y="979"/>
                  <a:pt x="649" y="979"/>
                </a:cubicBezTo>
                <a:cubicBezTo>
                  <a:pt x="651" y="979"/>
                  <a:pt x="657" y="974"/>
                  <a:pt x="660" y="974"/>
                </a:cubicBezTo>
                <a:cubicBezTo>
                  <a:pt x="662" y="974"/>
                  <a:pt x="663" y="974"/>
                  <a:pt x="664" y="973"/>
                </a:cubicBezTo>
                <a:cubicBezTo>
                  <a:pt x="658" y="970"/>
                  <a:pt x="652" y="968"/>
                  <a:pt x="647" y="963"/>
                </a:cubicBezTo>
                <a:cubicBezTo>
                  <a:pt x="644" y="960"/>
                  <a:pt x="644" y="949"/>
                  <a:pt x="640" y="947"/>
                </a:cubicBezTo>
                <a:cubicBezTo>
                  <a:pt x="639" y="947"/>
                  <a:pt x="637" y="944"/>
                  <a:pt x="637" y="942"/>
                </a:cubicBezTo>
                <a:cubicBezTo>
                  <a:pt x="637" y="937"/>
                  <a:pt x="638" y="934"/>
                  <a:pt x="640" y="931"/>
                </a:cubicBezTo>
                <a:cubicBezTo>
                  <a:pt x="643" y="929"/>
                  <a:pt x="646" y="931"/>
                  <a:pt x="648" y="928"/>
                </a:cubicBezTo>
                <a:cubicBezTo>
                  <a:pt x="649" y="925"/>
                  <a:pt x="648" y="922"/>
                  <a:pt x="650" y="920"/>
                </a:cubicBezTo>
                <a:cubicBezTo>
                  <a:pt x="653" y="917"/>
                  <a:pt x="659" y="916"/>
                  <a:pt x="659" y="910"/>
                </a:cubicBezTo>
                <a:cubicBezTo>
                  <a:pt x="659" y="903"/>
                  <a:pt x="649" y="906"/>
                  <a:pt x="649" y="897"/>
                </a:cubicBezTo>
                <a:cubicBezTo>
                  <a:pt x="649" y="893"/>
                  <a:pt x="652" y="890"/>
                  <a:pt x="656" y="889"/>
                </a:cubicBezTo>
                <a:cubicBezTo>
                  <a:pt x="657" y="889"/>
                  <a:pt x="661" y="889"/>
                  <a:pt x="662" y="886"/>
                </a:cubicBezTo>
                <a:cubicBezTo>
                  <a:pt x="663" y="880"/>
                  <a:pt x="663" y="876"/>
                  <a:pt x="667" y="872"/>
                </a:cubicBezTo>
                <a:cubicBezTo>
                  <a:pt x="666" y="872"/>
                  <a:pt x="665" y="871"/>
                  <a:pt x="665" y="869"/>
                </a:cubicBezTo>
                <a:cubicBezTo>
                  <a:pt x="667" y="869"/>
                  <a:pt x="668" y="871"/>
                  <a:pt x="671" y="871"/>
                </a:cubicBezTo>
                <a:cubicBezTo>
                  <a:pt x="671" y="871"/>
                  <a:pt x="673" y="869"/>
                  <a:pt x="673" y="868"/>
                </a:cubicBezTo>
                <a:cubicBezTo>
                  <a:pt x="673" y="867"/>
                  <a:pt x="672" y="867"/>
                  <a:pt x="671" y="866"/>
                </a:cubicBezTo>
                <a:cubicBezTo>
                  <a:pt x="670" y="866"/>
                  <a:pt x="669" y="867"/>
                  <a:pt x="668" y="867"/>
                </a:cubicBezTo>
                <a:cubicBezTo>
                  <a:pt x="666" y="867"/>
                  <a:pt x="663" y="861"/>
                  <a:pt x="663" y="858"/>
                </a:cubicBezTo>
                <a:cubicBezTo>
                  <a:pt x="663" y="857"/>
                  <a:pt x="664" y="856"/>
                  <a:pt x="665" y="856"/>
                </a:cubicBezTo>
                <a:cubicBezTo>
                  <a:pt x="670" y="856"/>
                  <a:pt x="671" y="859"/>
                  <a:pt x="676" y="859"/>
                </a:cubicBezTo>
                <a:cubicBezTo>
                  <a:pt x="677" y="859"/>
                  <a:pt x="681" y="857"/>
                  <a:pt x="681" y="856"/>
                </a:cubicBezTo>
                <a:cubicBezTo>
                  <a:pt x="681" y="855"/>
                  <a:pt x="681" y="854"/>
                  <a:pt x="681" y="854"/>
                </a:cubicBezTo>
                <a:cubicBezTo>
                  <a:pt x="681" y="851"/>
                  <a:pt x="680" y="844"/>
                  <a:pt x="683" y="841"/>
                </a:cubicBezTo>
                <a:cubicBezTo>
                  <a:pt x="685" y="839"/>
                  <a:pt x="692" y="841"/>
                  <a:pt x="696" y="840"/>
                </a:cubicBezTo>
                <a:cubicBezTo>
                  <a:pt x="702" y="838"/>
                  <a:pt x="706" y="839"/>
                  <a:pt x="710" y="836"/>
                </a:cubicBezTo>
                <a:cubicBezTo>
                  <a:pt x="712" y="833"/>
                  <a:pt x="714" y="832"/>
                  <a:pt x="716" y="829"/>
                </a:cubicBezTo>
                <a:cubicBezTo>
                  <a:pt x="717" y="827"/>
                  <a:pt x="717" y="825"/>
                  <a:pt x="717" y="823"/>
                </a:cubicBezTo>
                <a:cubicBezTo>
                  <a:pt x="717" y="820"/>
                  <a:pt x="713" y="820"/>
                  <a:pt x="713" y="818"/>
                </a:cubicBezTo>
                <a:cubicBezTo>
                  <a:pt x="712" y="815"/>
                  <a:pt x="712" y="812"/>
                  <a:pt x="710" y="811"/>
                </a:cubicBezTo>
                <a:cubicBezTo>
                  <a:pt x="709" y="810"/>
                  <a:pt x="706" y="809"/>
                  <a:pt x="706" y="807"/>
                </a:cubicBezTo>
                <a:cubicBezTo>
                  <a:pt x="706" y="806"/>
                  <a:pt x="707" y="806"/>
                  <a:pt x="708" y="806"/>
                </a:cubicBezTo>
                <a:cubicBezTo>
                  <a:pt x="711" y="806"/>
                  <a:pt x="714" y="808"/>
                  <a:pt x="717" y="808"/>
                </a:cubicBezTo>
                <a:cubicBezTo>
                  <a:pt x="719" y="808"/>
                  <a:pt x="724" y="811"/>
                  <a:pt x="728" y="811"/>
                </a:cubicBezTo>
                <a:cubicBezTo>
                  <a:pt x="738" y="811"/>
                  <a:pt x="740" y="800"/>
                  <a:pt x="744" y="793"/>
                </a:cubicBezTo>
                <a:cubicBezTo>
                  <a:pt x="748" y="787"/>
                  <a:pt x="753" y="786"/>
                  <a:pt x="757" y="780"/>
                </a:cubicBezTo>
                <a:cubicBezTo>
                  <a:pt x="759" y="777"/>
                  <a:pt x="757" y="775"/>
                  <a:pt x="761" y="773"/>
                </a:cubicBezTo>
                <a:cubicBezTo>
                  <a:pt x="761" y="773"/>
                  <a:pt x="761" y="773"/>
                  <a:pt x="761" y="773"/>
                </a:cubicBezTo>
                <a:cubicBezTo>
                  <a:pt x="761" y="768"/>
                  <a:pt x="765" y="764"/>
                  <a:pt x="769" y="762"/>
                </a:cubicBezTo>
                <a:cubicBezTo>
                  <a:pt x="769" y="751"/>
                  <a:pt x="769" y="751"/>
                  <a:pt x="769" y="751"/>
                </a:cubicBezTo>
                <a:cubicBezTo>
                  <a:pt x="769" y="747"/>
                  <a:pt x="769" y="744"/>
                  <a:pt x="772" y="741"/>
                </a:cubicBezTo>
                <a:cubicBezTo>
                  <a:pt x="773" y="739"/>
                  <a:pt x="776" y="739"/>
                  <a:pt x="778" y="736"/>
                </a:cubicBezTo>
                <a:cubicBezTo>
                  <a:pt x="782" y="730"/>
                  <a:pt x="788" y="733"/>
                  <a:pt x="793" y="727"/>
                </a:cubicBezTo>
                <a:cubicBezTo>
                  <a:pt x="794" y="727"/>
                  <a:pt x="794" y="726"/>
                  <a:pt x="796" y="725"/>
                </a:cubicBezTo>
                <a:cubicBezTo>
                  <a:pt x="799" y="723"/>
                  <a:pt x="802" y="724"/>
                  <a:pt x="807" y="724"/>
                </a:cubicBezTo>
                <a:cubicBezTo>
                  <a:pt x="810" y="724"/>
                  <a:pt x="815" y="720"/>
                  <a:pt x="817" y="718"/>
                </a:cubicBezTo>
                <a:cubicBezTo>
                  <a:pt x="817" y="717"/>
                  <a:pt x="817" y="714"/>
                  <a:pt x="818" y="713"/>
                </a:cubicBezTo>
                <a:cubicBezTo>
                  <a:pt x="821" y="708"/>
                  <a:pt x="822" y="706"/>
                  <a:pt x="826" y="701"/>
                </a:cubicBezTo>
                <a:cubicBezTo>
                  <a:pt x="826" y="700"/>
                  <a:pt x="827" y="695"/>
                  <a:pt x="827" y="693"/>
                </a:cubicBezTo>
                <a:cubicBezTo>
                  <a:pt x="827" y="691"/>
                  <a:pt x="829" y="689"/>
                  <a:pt x="830" y="688"/>
                </a:cubicBezTo>
                <a:cubicBezTo>
                  <a:pt x="830" y="687"/>
                  <a:pt x="831" y="686"/>
                  <a:pt x="831" y="685"/>
                </a:cubicBezTo>
                <a:cubicBezTo>
                  <a:pt x="831" y="682"/>
                  <a:pt x="832" y="678"/>
                  <a:pt x="832" y="674"/>
                </a:cubicBezTo>
                <a:cubicBezTo>
                  <a:pt x="832" y="669"/>
                  <a:pt x="829" y="661"/>
                  <a:pt x="832" y="658"/>
                </a:cubicBezTo>
                <a:cubicBezTo>
                  <a:pt x="835" y="656"/>
                  <a:pt x="837" y="655"/>
                  <a:pt x="840" y="652"/>
                </a:cubicBezTo>
                <a:cubicBezTo>
                  <a:pt x="841" y="650"/>
                  <a:pt x="842" y="649"/>
                  <a:pt x="843" y="647"/>
                </a:cubicBezTo>
                <a:cubicBezTo>
                  <a:pt x="849" y="638"/>
                  <a:pt x="859" y="634"/>
                  <a:pt x="859" y="617"/>
                </a:cubicBezTo>
                <a:cubicBezTo>
                  <a:pt x="859" y="612"/>
                  <a:pt x="857" y="607"/>
                  <a:pt x="853" y="606"/>
                </a:cubicBezTo>
                <a:close/>
                <a:moveTo>
                  <a:pt x="566" y="281"/>
                </a:moveTo>
                <a:cubicBezTo>
                  <a:pt x="567" y="280"/>
                  <a:pt x="568" y="280"/>
                  <a:pt x="568" y="279"/>
                </a:cubicBezTo>
                <a:cubicBezTo>
                  <a:pt x="568" y="280"/>
                  <a:pt x="567" y="280"/>
                  <a:pt x="566" y="281"/>
                </a:cubicBezTo>
                <a:close/>
                <a:moveTo>
                  <a:pt x="569" y="272"/>
                </a:moveTo>
                <a:cubicBezTo>
                  <a:pt x="574" y="270"/>
                  <a:pt x="584" y="267"/>
                  <a:pt x="590" y="267"/>
                </a:cubicBezTo>
                <a:cubicBezTo>
                  <a:pt x="590" y="276"/>
                  <a:pt x="575" y="274"/>
                  <a:pt x="569" y="274"/>
                </a:cubicBezTo>
                <a:cubicBezTo>
                  <a:pt x="568" y="274"/>
                  <a:pt x="568" y="274"/>
                  <a:pt x="566" y="274"/>
                </a:cubicBezTo>
                <a:cubicBezTo>
                  <a:pt x="566" y="274"/>
                  <a:pt x="567" y="275"/>
                  <a:pt x="567" y="275"/>
                </a:cubicBezTo>
                <a:cubicBezTo>
                  <a:pt x="567" y="275"/>
                  <a:pt x="566" y="274"/>
                  <a:pt x="566" y="273"/>
                </a:cubicBezTo>
                <a:cubicBezTo>
                  <a:pt x="566" y="272"/>
                  <a:pt x="568" y="272"/>
                  <a:pt x="569" y="272"/>
                </a:cubicBezTo>
                <a:close/>
                <a:moveTo>
                  <a:pt x="565" y="281"/>
                </a:moveTo>
                <a:cubicBezTo>
                  <a:pt x="560" y="284"/>
                  <a:pt x="552" y="287"/>
                  <a:pt x="547" y="287"/>
                </a:cubicBezTo>
                <a:cubicBezTo>
                  <a:pt x="545" y="287"/>
                  <a:pt x="544" y="284"/>
                  <a:pt x="544" y="282"/>
                </a:cubicBezTo>
                <a:cubicBezTo>
                  <a:pt x="545" y="283"/>
                  <a:pt x="546" y="284"/>
                  <a:pt x="548" y="284"/>
                </a:cubicBezTo>
                <a:cubicBezTo>
                  <a:pt x="550" y="284"/>
                  <a:pt x="550" y="283"/>
                  <a:pt x="551" y="282"/>
                </a:cubicBezTo>
                <a:cubicBezTo>
                  <a:pt x="553" y="280"/>
                  <a:pt x="556" y="280"/>
                  <a:pt x="559" y="280"/>
                </a:cubicBezTo>
                <a:cubicBezTo>
                  <a:pt x="562" y="280"/>
                  <a:pt x="564" y="282"/>
                  <a:pt x="565" y="281"/>
                </a:cubicBezTo>
                <a:close/>
                <a:moveTo>
                  <a:pt x="504" y="234"/>
                </a:moveTo>
                <a:cubicBezTo>
                  <a:pt x="507" y="233"/>
                  <a:pt x="507" y="234"/>
                  <a:pt x="510" y="233"/>
                </a:cubicBezTo>
                <a:cubicBezTo>
                  <a:pt x="512" y="232"/>
                  <a:pt x="511" y="228"/>
                  <a:pt x="513" y="228"/>
                </a:cubicBezTo>
                <a:cubicBezTo>
                  <a:pt x="516" y="228"/>
                  <a:pt x="518" y="233"/>
                  <a:pt x="519" y="234"/>
                </a:cubicBezTo>
                <a:cubicBezTo>
                  <a:pt x="519" y="233"/>
                  <a:pt x="519" y="231"/>
                  <a:pt x="519" y="231"/>
                </a:cubicBezTo>
                <a:cubicBezTo>
                  <a:pt x="520" y="231"/>
                  <a:pt x="520" y="231"/>
                  <a:pt x="521" y="231"/>
                </a:cubicBezTo>
                <a:cubicBezTo>
                  <a:pt x="522" y="231"/>
                  <a:pt x="532" y="238"/>
                  <a:pt x="532" y="239"/>
                </a:cubicBezTo>
                <a:cubicBezTo>
                  <a:pt x="533" y="242"/>
                  <a:pt x="532" y="243"/>
                  <a:pt x="534" y="245"/>
                </a:cubicBezTo>
                <a:cubicBezTo>
                  <a:pt x="539" y="250"/>
                  <a:pt x="546" y="251"/>
                  <a:pt x="552" y="251"/>
                </a:cubicBezTo>
                <a:cubicBezTo>
                  <a:pt x="558" y="251"/>
                  <a:pt x="558" y="251"/>
                  <a:pt x="558" y="251"/>
                </a:cubicBezTo>
                <a:cubicBezTo>
                  <a:pt x="560" y="255"/>
                  <a:pt x="564" y="256"/>
                  <a:pt x="564" y="259"/>
                </a:cubicBezTo>
                <a:cubicBezTo>
                  <a:pt x="564" y="261"/>
                  <a:pt x="563" y="263"/>
                  <a:pt x="562" y="263"/>
                </a:cubicBezTo>
                <a:cubicBezTo>
                  <a:pt x="559" y="263"/>
                  <a:pt x="556" y="260"/>
                  <a:pt x="555" y="259"/>
                </a:cubicBezTo>
                <a:cubicBezTo>
                  <a:pt x="554" y="263"/>
                  <a:pt x="552" y="274"/>
                  <a:pt x="549" y="274"/>
                </a:cubicBezTo>
                <a:cubicBezTo>
                  <a:pt x="547" y="272"/>
                  <a:pt x="547" y="270"/>
                  <a:pt x="546" y="267"/>
                </a:cubicBezTo>
                <a:cubicBezTo>
                  <a:pt x="544" y="267"/>
                  <a:pt x="544" y="268"/>
                  <a:pt x="541" y="268"/>
                </a:cubicBezTo>
                <a:cubicBezTo>
                  <a:pt x="542" y="265"/>
                  <a:pt x="544" y="263"/>
                  <a:pt x="544" y="260"/>
                </a:cubicBezTo>
                <a:cubicBezTo>
                  <a:pt x="544" y="257"/>
                  <a:pt x="536" y="253"/>
                  <a:pt x="534" y="253"/>
                </a:cubicBezTo>
                <a:cubicBezTo>
                  <a:pt x="530" y="253"/>
                  <a:pt x="535" y="259"/>
                  <a:pt x="526" y="259"/>
                </a:cubicBezTo>
                <a:cubicBezTo>
                  <a:pt x="524" y="259"/>
                  <a:pt x="525" y="266"/>
                  <a:pt x="525" y="269"/>
                </a:cubicBezTo>
                <a:cubicBezTo>
                  <a:pt x="525" y="269"/>
                  <a:pt x="525" y="274"/>
                  <a:pt x="525" y="276"/>
                </a:cubicBezTo>
                <a:cubicBezTo>
                  <a:pt x="525" y="279"/>
                  <a:pt x="523" y="286"/>
                  <a:pt x="519" y="286"/>
                </a:cubicBezTo>
                <a:cubicBezTo>
                  <a:pt x="517" y="286"/>
                  <a:pt x="514" y="284"/>
                  <a:pt x="514" y="282"/>
                </a:cubicBezTo>
                <a:cubicBezTo>
                  <a:pt x="514" y="276"/>
                  <a:pt x="515" y="264"/>
                  <a:pt x="519" y="259"/>
                </a:cubicBezTo>
                <a:cubicBezTo>
                  <a:pt x="517" y="259"/>
                  <a:pt x="516" y="261"/>
                  <a:pt x="514" y="262"/>
                </a:cubicBezTo>
                <a:cubicBezTo>
                  <a:pt x="514" y="258"/>
                  <a:pt x="522" y="251"/>
                  <a:pt x="527" y="251"/>
                </a:cubicBezTo>
                <a:cubicBezTo>
                  <a:pt x="529" y="251"/>
                  <a:pt x="533" y="253"/>
                  <a:pt x="537" y="251"/>
                </a:cubicBezTo>
                <a:cubicBezTo>
                  <a:pt x="537" y="249"/>
                  <a:pt x="537" y="249"/>
                  <a:pt x="537" y="249"/>
                </a:cubicBezTo>
                <a:cubicBezTo>
                  <a:pt x="533" y="249"/>
                  <a:pt x="530" y="246"/>
                  <a:pt x="525" y="246"/>
                </a:cubicBezTo>
                <a:cubicBezTo>
                  <a:pt x="522" y="246"/>
                  <a:pt x="522" y="249"/>
                  <a:pt x="519" y="249"/>
                </a:cubicBezTo>
                <a:cubicBezTo>
                  <a:pt x="517" y="249"/>
                  <a:pt x="515" y="247"/>
                  <a:pt x="515" y="247"/>
                </a:cubicBezTo>
                <a:cubicBezTo>
                  <a:pt x="511" y="247"/>
                  <a:pt x="511" y="247"/>
                  <a:pt x="511" y="247"/>
                </a:cubicBezTo>
                <a:cubicBezTo>
                  <a:pt x="512" y="243"/>
                  <a:pt x="513" y="244"/>
                  <a:pt x="513" y="240"/>
                </a:cubicBezTo>
                <a:cubicBezTo>
                  <a:pt x="510" y="241"/>
                  <a:pt x="506" y="245"/>
                  <a:pt x="503" y="245"/>
                </a:cubicBezTo>
                <a:cubicBezTo>
                  <a:pt x="501" y="245"/>
                  <a:pt x="501" y="248"/>
                  <a:pt x="497" y="248"/>
                </a:cubicBezTo>
                <a:cubicBezTo>
                  <a:pt x="495" y="248"/>
                  <a:pt x="494" y="247"/>
                  <a:pt x="494" y="245"/>
                </a:cubicBezTo>
                <a:cubicBezTo>
                  <a:pt x="492" y="246"/>
                  <a:pt x="491" y="247"/>
                  <a:pt x="490" y="247"/>
                </a:cubicBezTo>
                <a:cubicBezTo>
                  <a:pt x="486" y="247"/>
                  <a:pt x="486" y="247"/>
                  <a:pt x="486" y="247"/>
                </a:cubicBezTo>
                <a:cubicBezTo>
                  <a:pt x="491" y="239"/>
                  <a:pt x="498" y="238"/>
                  <a:pt x="504" y="234"/>
                </a:cubicBezTo>
                <a:close/>
                <a:moveTo>
                  <a:pt x="582" y="520"/>
                </a:moveTo>
                <a:cubicBezTo>
                  <a:pt x="582" y="520"/>
                  <a:pt x="582" y="520"/>
                  <a:pt x="583" y="520"/>
                </a:cubicBezTo>
                <a:cubicBezTo>
                  <a:pt x="582" y="520"/>
                  <a:pt x="582" y="520"/>
                  <a:pt x="582" y="5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27" name="Freeform 104"/>
          <p:cNvSpPr>
            <a:spLocks/>
          </p:cNvSpPr>
          <p:nvPr/>
        </p:nvSpPr>
        <p:spPr bwMode="auto">
          <a:xfrm>
            <a:off x="2045613" y="402462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28" name="Freeform 105"/>
          <p:cNvSpPr>
            <a:spLocks/>
          </p:cNvSpPr>
          <p:nvPr/>
        </p:nvSpPr>
        <p:spPr bwMode="auto">
          <a:xfrm>
            <a:off x="2775340" y="4178191"/>
            <a:ext cx="8600" cy="12285"/>
          </a:xfrm>
          <a:custGeom>
            <a:avLst/>
            <a:gdLst>
              <a:gd name="T0" fmla="*/ 0 w 3"/>
              <a:gd name="T1" fmla="*/ 0 h 4"/>
              <a:gd name="T2" fmla="*/ 2 w 3"/>
              <a:gd name="T3" fmla="*/ 4 h 4"/>
              <a:gd name="T4" fmla="*/ 3 w 3"/>
              <a:gd name="T5" fmla="*/ 3 h 4"/>
              <a:gd name="T6" fmla="*/ 1 w 3"/>
              <a:gd name="T7" fmla="*/ 0 h 4"/>
              <a:gd name="T8" fmla="*/ 0 w 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4">
                <a:moveTo>
                  <a:pt x="0" y="0"/>
                </a:moveTo>
                <a:cubicBezTo>
                  <a:pt x="0" y="2"/>
                  <a:pt x="0" y="4"/>
                  <a:pt x="2" y="4"/>
                </a:cubicBezTo>
                <a:cubicBezTo>
                  <a:pt x="2" y="4"/>
                  <a:pt x="3" y="3"/>
                  <a:pt x="3" y="3"/>
                </a:cubicBez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29" name="Freeform 106"/>
          <p:cNvSpPr>
            <a:spLocks/>
          </p:cNvSpPr>
          <p:nvPr/>
        </p:nvSpPr>
        <p:spPr bwMode="auto">
          <a:xfrm>
            <a:off x="2763055" y="4141335"/>
            <a:ext cx="17199" cy="4914"/>
          </a:xfrm>
          <a:custGeom>
            <a:avLst/>
            <a:gdLst>
              <a:gd name="T0" fmla="*/ 3 w 6"/>
              <a:gd name="T1" fmla="*/ 0 h 2"/>
              <a:gd name="T2" fmla="*/ 0 w 6"/>
              <a:gd name="T3" fmla="*/ 2 h 2"/>
              <a:gd name="T4" fmla="*/ 6 w 6"/>
              <a:gd name="T5" fmla="*/ 2 h 2"/>
              <a:gd name="T6" fmla="*/ 3 w 6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2">
                <a:moveTo>
                  <a:pt x="3" y="0"/>
                </a:moveTo>
                <a:cubicBezTo>
                  <a:pt x="2" y="0"/>
                  <a:pt x="1" y="1"/>
                  <a:pt x="0" y="2"/>
                </a:cubicBezTo>
                <a:cubicBezTo>
                  <a:pt x="2" y="2"/>
                  <a:pt x="4" y="2"/>
                  <a:pt x="6" y="2"/>
                </a:cubicBezTo>
                <a:cubicBezTo>
                  <a:pt x="6" y="1"/>
                  <a:pt x="5" y="0"/>
                  <a:pt x="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30" name="Freeform 107"/>
          <p:cNvSpPr>
            <a:spLocks/>
          </p:cNvSpPr>
          <p:nvPr/>
        </p:nvSpPr>
        <p:spPr bwMode="auto">
          <a:xfrm>
            <a:off x="2792539" y="4149935"/>
            <a:ext cx="4914" cy="4914"/>
          </a:xfrm>
          <a:custGeom>
            <a:avLst/>
            <a:gdLst>
              <a:gd name="T0" fmla="*/ 0 w 2"/>
              <a:gd name="T1" fmla="*/ 0 h 2"/>
              <a:gd name="T2" fmla="*/ 2 w 2"/>
              <a:gd name="T3" fmla="*/ 1 h 2"/>
              <a:gd name="T4" fmla="*/ 0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0" y="0"/>
                </a:moveTo>
                <a:cubicBezTo>
                  <a:pt x="0" y="0"/>
                  <a:pt x="1" y="2"/>
                  <a:pt x="2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31" name="Freeform 108"/>
          <p:cNvSpPr>
            <a:spLocks/>
          </p:cNvSpPr>
          <p:nvPr/>
        </p:nvSpPr>
        <p:spPr bwMode="auto">
          <a:xfrm>
            <a:off x="2858878" y="4248217"/>
            <a:ext cx="14742" cy="8600"/>
          </a:xfrm>
          <a:custGeom>
            <a:avLst/>
            <a:gdLst>
              <a:gd name="T0" fmla="*/ 5 w 5"/>
              <a:gd name="T1" fmla="*/ 2 h 3"/>
              <a:gd name="T2" fmla="*/ 5 w 5"/>
              <a:gd name="T3" fmla="*/ 0 h 3"/>
              <a:gd name="T4" fmla="*/ 0 w 5"/>
              <a:gd name="T5" fmla="*/ 2 h 3"/>
              <a:gd name="T6" fmla="*/ 0 w 5"/>
              <a:gd name="T7" fmla="*/ 3 h 3"/>
              <a:gd name="T8" fmla="*/ 1 w 5"/>
              <a:gd name="T9" fmla="*/ 3 h 3"/>
              <a:gd name="T10" fmla="*/ 5 w 5"/>
              <a:gd name="T11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3">
                <a:moveTo>
                  <a:pt x="5" y="2"/>
                </a:moveTo>
                <a:cubicBezTo>
                  <a:pt x="5" y="0"/>
                  <a:pt x="5" y="0"/>
                  <a:pt x="5" y="0"/>
                </a:cubicBezTo>
                <a:cubicBezTo>
                  <a:pt x="4" y="1"/>
                  <a:pt x="2" y="2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0" y="3"/>
                  <a:pt x="1" y="3"/>
                  <a:pt x="1" y="3"/>
                </a:cubicBezTo>
                <a:cubicBezTo>
                  <a:pt x="2" y="3"/>
                  <a:pt x="4" y="3"/>
                  <a:pt x="5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32" name="Freeform 109"/>
          <p:cNvSpPr>
            <a:spLocks/>
          </p:cNvSpPr>
          <p:nvPr/>
        </p:nvSpPr>
        <p:spPr bwMode="auto">
          <a:xfrm>
            <a:off x="1681978" y="3416506"/>
            <a:ext cx="35626" cy="52827"/>
          </a:xfrm>
          <a:custGeom>
            <a:avLst/>
            <a:gdLst>
              <a:gd name="T0" fmla="*/ 10 w 12"/>
              <a:gd name="T1" fmla="*/ 9 h 18"/>
              <a:gd name="T2" fmla="*/ 8 w 12"/>
              <a:gd name="T3" fmla="*/ 9 h 18"/>
              <a:gd name="T4" fmla="*/ 8 w 12"/>
              <a:gd name="T5" fmla="*/ 0 h 18"/>
              <a:gd name="T6" fmla="*/ 3 w 12"/>
              <a:gd name="T7" fmla="*/ 0 h 18"/>
              <a:gd name="T8" fmla="*/ 0 w 12"/>
              <a:gd name="T9" fmla="*/ 2 h 18"/>
              <a:gd name="T10" fmla="*/ 6 w 12"/>
              <a:gd name="T11" fmla="*/ 9 h 18"/>
              <a:gd name="T12" fmla="*/ 10 w 12"/>
              <a:gd name="T13" fmla="*/ 18 h 18"/>
              <a:gd name="T14" fmla="*/ 10 w 12"/>
              <a:gd name="T15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" h="18">
                <a:moveTo>
                  <a:pt x="10" y="9"/>
                </a:moveTo>
                <a:cubicBezTo>
                  <a:pt x="10" y="9"/>
                  <a:pt x="8" y="10"/>
                  <a:pt x="8" y="9"/>
                </a:cubicBezTo>
                <a:cubicBezTo>
                  <a:pt x="7" y="5"/>
                  <a:pt x="8" y="5"/>
                  <a:pt x="8" y="0"/>
                </a:cubicBezTo>
                <a:cubicBezTo>
                  <a:pt x="5" y="1"/>
                  <a:pt x="7" y="0"/>
                  <a:pt x="3" y="0"/>
                </a:cubicBezTo>
                <a:cubicBezTo>
                  <a:pt x="2" y="0"/>
                  <a:pt x="0" y="0"/>
                  <a:pt x="0" y="2"/>
                </a:cubicBezTo>
                <a:cubicBezTo>
                  <a:pt x="0" y="5"/>
                  <a:pt x="3" y="8"/>
                  <a:pt x="6" y="9"/>
                </a:cubicBezTo>
                <a:cubicBezTo>
                  <a:pt x="6" y="12"/>
                  <a:pt x="7" y="15"/>
                  <a:pt x="10" y="18"/>
                </a:cubicBezTo>
                <a:cubicBezTo>
                  <a:pt x="12" y="15"/>
                  <a:pt x="10" y="12"/>
                  <a:pt x="10" y="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33" name="Freeform 110"/>
          <p:cNvSpPr>
            <a:spLocks/>
          </p:cNvSpPr>
          <p:nvPr/>
        </p:nvSpPr>
        <p:spPr bwMode="auto">
          <a:xfrm>
            <a:off x="2001387" y="2921410"/>
            <a:ext cx="346436" cy="184278"/>
          </a:xfrm>
          <a:custGeom>
            <a:avLst/>
            <a:gdLst>
              <a:gd name="T0" fmla="*/ 110 w 119"/>
              <a:gd name="T1" fmla="*/ 49 h 63"/>
              <a:gd name="T2" fmla="*/ 119 w 119"/>
              <a:gd name="T3" fmla="*/ 47 h 63"/>
              <a:gd name="T4" fmla="*/ 96 w 119"/>
              <a:gd name="T5" fmla="*/ 31 h 63"/>
              <a:gd name="T6" fmla="*/ 90 w 119"/>
              <a:gd name="T7" fmla="*/ 12 h 63"/>
              <a:gd name="T8" fmla="*/ 94 w 119"/>
              <a:gd name="T9" fmla="*/ 4 h 63"/>
              <a:gd name="T10" fmla="*/ 87 w 119"/>
              <a:gd name="T11" fmla="*/ 0 h 63"/>
              <a:gd name="T12" fmla="*/ 80 w 119"/>
              <a:gd name="T13" fmla="*/ 3 h 63"/>
              <a:gd name="T14" fmla="*/ 80 w 119"/>
              <a:gd name="T15" fmla="*/ 6 h 63"/>
              <a:gd name="T16" fmla="*/ 74 w 119"/>
              <a:gd name="T17" fmla="*/ 6 h 63"/>
              <a:gd name="T18" fmla="*/ 70 w 119"/>
              <a:gd name="T19" fmla="*/ 9 h 63"/>
              <a:gd name="T20" fmla="*/ 75 w 119"/>
              <a:gd name="T21" fmla="*/ 24 h 63"/>
              <a:gd name="T22" fmla="*/ 72 w 119"/>
              <a:gd name="T23" fmla="*/ 26 h 63"/>
              <a:gd name="T24" fmla="*/ 68 w 119"/>
              <a:gd name="T25" fmla="*/ 17 h 63"/>
              <a:gd name="T26" fmla="*/ 60 w 119"/>
              <a:gd name="T27" fmla="*/ 11 h 63"/>
              <a:gd name="T28" fmla="*/ 56 w 119"/>
              <a:gd name="T29" fmla="*/ 11 h 63"/>
              <a:gd name="T30" fmla="*/ 57 w 119"/>
              <a:gd name="T31" fmla="*/ 15 h 63"/>
              <a:gd name="T32" fmla="*/ 50 w 119"/>
              <a:gd name="T33" fmla="*/ 17 h 63"/>
              <a:gd name="T34" fmla="*/ 40 w 119"/>
              <a:gd name="T35" fmla="*/ 10 h 63"/>
              <a:gd name="T36" fmla="*/ 33 w 119"/>
              <a:gd name="T37" fmla="*/ 14 h 63"/>
              <a:gd name="T38" fmla="*/ 29 w 119"/>
              <a:gd name="T39" fmla="*/ 6 h 63"/>
              <a:gd name="T40" fmla="*/ 0 w 119"/>
              <a:gd name="T41" fmla="*/ 26 h 63"/>
              <a:gd name="T42" fmla="*/ 7 w 119"/>
              <a:gd name="T43" fmla="*/ 30 h 63"/>
              <a:gd name="T44" fmla="*/ 15 w 119"/>
              <a:gd name="T45" fmla="*/ 30 h 63"/>
              <a:gd name="T46" fmla="*/ 6 w 119"/>
              <a:gd name="T47" fmla="*/ 35 h 63"/>
              <a:gd name="T48" fmla="*/ 23 w 119"/>
              <a:gd name="T49" fmla="*/ 39 h 63"/>
              <a:gd name="T50" fmla="*/ 35 w 119"/>
              <a:gd name="T51" fmla="*/ 39 h 63"/>
              <a:gd name="T52" fmla="*/ 41 w 119"/>
              <a:gd name="T53" fmla="*/ 41 h 63"/>
              <a:gd name="T54" fmla="*/ 33 w 119"/>
              <a:gd name="T55" fmla="*/ 42 h 63"/>
              <a:gd name="T56" fmla="*/ 11 w 119"/>
              <a:gd name="T57" fmla="*/ 47 h 63"/>
              <a:gd name="T58" fmla="*/ 22 w 119"/>
              <a:gd name="T59" fmla="*/ 55 h 63"/>
              <a:gd name="T60" fmla="*/ 34 w 119"/>
              <a:gd name="T61" fmla="*/ 57 h 63"/>
              <a:gd name="T62" fmla="*/ 39 w 119"/>
              <a:gd name="T63" fmla="*/ 63 h 63"/>
              <a:gd name="T64" fmla="*/ 59 w 119"/>
              <a:gd name="T65" fmla="*/ 63 h 63"/>
              <a:gd name="T66" fmla="*/ 75 w 119"/>
              <a:gd name="T67" fmla="*/ 58 h 63"/>
              <a:gd name="T68" fmla="*/ 81 w 119"/>
              <a:gd name="T69" fmla="*/ 54 h 63"/>
              <a:gd name="T70" fmla="*/ 100 w 119"/>
              <a:gd name="T71" fmla="*/ 60 h 63"/>
              <a:gd name="T72" fmla="*/ 113 w 119"/>
              <a:gd name="T73" fmla="*/ 56 h 63"/>
              <a:gd name="T74" fmla="*/ 110 w 119"/>
              <a:gd name="T75" fmla="*/ 53 h 63"/>
              <a:gd name="T76" fmla="*/ 107 w 119"/>
              <a:gd name="T77" fmla="*/ 51 h 63"/>
              <a:gd name="T78" fmla="*/ 110 w 119"/>
              <a:gd name="T79" fmla="*/ 4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9" h="63">
                <a:moveTo>
                  <a:pt x="110" y="49"/>
                </a:moveTo>
                <a:cubicBezTo>
                  <a:pt x="114" y="49"/>
                  <a:pt x="115" y="50"/>
                  <a:pt x="119" y="47"/>
                </a:cubicBezTo>
                <a:cubicBezTo>
                  <a:pt x="115" y="43"/>
                  <a:pt x="96" y="38"/>
                  <a:pt x="96" y="31"/>
                </a:cubicBezTo>
                <a:cubicBezTo>
                  <a:pt x="96" y="25"/>
                  <a:pt x="90" y="20"/>
                  <a:pt x="90" y="12"/>
                </a:cubicBezTo>
                <a:cubicBezTo>
                  <a:pt x="90" y="10"/>
                  <a:pt x="94" y="8"/>
                  <a:pt x="94" y="4"/>
                </a:cubicBezTo>
                <a:cubicBezTo>
                  <a:pt x="94" y="1"/>
                  <a:pt x="91" y="0"/>
                  <a:pt x="87" y="0"/>
                </a:cubicBezTo>
                <a:cubicBezTo>
                  <a:pt x="83" y="0"/>
                  <a:pt x="80" y="1"/>
                  <a:pt x="80" y="3"/>
                </a:cubicBezTo>
                <a:cubicBezTo>
                  <a:pt x="80" y="4"/>
                  <a:pt x="80" y="5"/>
                  <a:pt x="80" y="6"/>
                </a:cubicBezTo>
                <a:cubicBezTo>
                  <a:pt x="76" y="7"/>
                  <a:pt x="78" y="6"/>
                  <a:pt x="74" y="6"/>
                </a:cubicBezTo>
                <a:cubicBezTo>
                  <a:pt x="72" y="6"/>
                  <a:pt x="70" y="7"/>
                  <a:pt x="70" y="9"/>
                </a:cubicBezTo>
                <a:cubicBezTo>
                  <a:pt x="70" y="11"/>
                  <a:pt x="73" y="21"/>
                  <a:pt x="75" y="24"/>
                </a:cubicBezTo>
                <a:cubicBezTo>
                  <a:pt x="74" y="25"/>
                  <a:pt x="74" y="26"/>
                  <a:pt x="72" y="26"/>
                </a:cubicBezTo>
                <a:cubicBezTo>
                  <a:pt x="68" y="26"/>
                  <a:pt x="69" y="20"/>
                  <a:pt x="68" y="17"/>
                </a:cubicBezTo>
                <a:cubicBezTo>
                  <a:pt x="67" y="15"/>
                  <a:pt x="64" y="11"/>
                  <a:pt x="60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3"/>
                  <a:pt x="57" y="15"/>
                </a:cubicBezTo>
                <a:cubicBezTo>
                  <a:pt x="54" y="16"/>
                  <a:pt x="52" y="16"/>
                  <a:pt x="50" y="17"/>
                </a:cubicBezTo>
                <a:cubicBezTo>
                  <a:pt x="48" y="13"/>
                  <a:pt x="46" y="10"/>
                  <a:pt x="40" y="10"/>
                </a:cubicBezTo>
                <a:cubicBezTo>
                  <a:pt x="36" y="10"/>
                  <a:pt x="34" y="13"/>
                  <a:pt x="33" y="14"/>
                </a:cubicBezTo>
                <a:cubicBezTo>
                  <a:pt x="32" y="13"/>
                  <a:pt x="32" y="6"/>
                  <a:pt x="29" y="6"/>
                </a:cubicBezTo>
                <a:cubicBezTo>
                  <a:pt x="21" y="6"/>
                  <a:pt x="0" y="14"/>
                  <a:pt x="0" y="26"/>
                </a:cubicBezTo>
                <a:cubicBezTo>
                  <a:pt x="0" y="27"/>
                  <a:pt x="4" y="30"/>
                  <a:pt x="7" y="30"/>
                </a:cubicBezTo>
                <a:cubicBezTo>
                  <a:pt x="10" y="30"/>
                  <a:pt x="11" y="29"/>
                  <a:pt x="15" y="30"/>
                </a:cubicBezTo>
                <a:cubicBezTo>
                  <a:pt x="12" y="32"/>
                  <a:pt x="6" y="30"/>
                  <a:pt x="6" y="35"/>
                </a:cubicBezTo>
                <a:cubicBezTo>
                  <a:pt x="6" y="41"/>
                  <a:pt x="18" y="39"/>
                  <a:pt x="23" y="39"/>
                </a:cubicBezTo>
                <a:cubicBezTo>
                  <a:pt x="25" y="39"/>
                  <a:pt x="31" y="39"/>
                  <a:pt x="35" y="39"/>
                </a:cubicBezTo>
                <a:cubicBezTo>
                  <a:pt x="37" y="39"/>
                  <a:pt x="39" y="40"/>
                  <a:pt x="41" y="41"/>
                </a:cubicBezTo>
                <a:cubicBezTo>
                  <a:pt x="38" y="42"/>
                  <a:pt x="37" y="42"/>
                  <a:pt x="33" y="42"/>
                </a:cubicBezTo>
                <a:cubicBezTo>
                  <a:pt x="24" y="42"/>
                  <a:pt x="17" y="43"/>
                  <a:pt x="11" y="47"/>
                </a:cubicBezTo>
                <a:cubicBezTo>
                  <a:pt x="13" y="50"/>
                  <a:pt x="17" y="55"/>
                  <a:pt x="22" y="55"/>
                </a:cubicBezTo>
                <a:cubicBezTo>
                  <a:pt x="25" y="55"/>
                  <a:pt x="32" y="55"/>
                  <a:pt x="34" y="57"/>
                </a:cubicBezTo>
                <a:cubicBezTo>
                  <a:pt x="37" y="59"/>
                  <a:pt x="35" y="63"/>
                  <a:pt x="39" y="63"/>
                </a:cubicBezTo>
                <a:cubicBezTo>
                  <a:pt x="45" y="63"/>
                  <a:pt x="49" y="63"/>
                  <a:pt x="59" y="63"/>
                </a:cubicBezTo>
                <a:cubicBezTo>
                  <a:pt x="64" y="59"/>
                  <a:pt x="69" y="61"/>
                  <a:pt x="75" y="58"/>
                </a:cubicBezTo>
                <a:cubicBezTo>
                  <a:pt x="79" y="56"/>
                  <a:pt x="77" y="54"/>
                  <a:pt x="81" y="54"/>
                </a:cubicBezTo>
                <a:cubicBezTo>
                  <a:pt x="88" y="54"/>
                  <a:pt x="91" y="60"/>
                  <a:pt x="100" y="60"/>
                </a:cubicBezTo>
                <a:cubicBezTo>
                  <a:pt x="105" y="60"/>
                  <a:pt x="111" y="60"/>
                  <a:pt x="113" y="56"/>
                </a:cubicBezTo>
                <a:cubicBezTo>
                  <a:pt x="112" y="55"/>
                  <a:pt x="111" y="55"/>
                  <a:pt x="110" y="53"/>
                </a:cubicBezTo>
                <a:cubicBezTo>
                  <a:pt x="109" y="53"/>
                  <a:pt x="107" y="53"/>
                  <a:pt x="107" y="51"/>
                </a:cubicBezTo>
                <a:cubicBezTo>
                  <a:pt x="107" y="49"/>
                  <a:pt x="108" y="49"/>
                  <a:pt x="110" y="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34" name="Freeform 111"/>
          <p:cNvSpPr>
            <a:spLocks/>
          </p:cNvSpPr>
          <p:nvPr/>
        </p:nvSpPr>
        <p:spPr bwMode="auto">
          <a:xfrm>
            <a:off x="1873624" y="2889468"/>
            <a:ext cx="195331" cy="128995"/>
          </a:xfrm>
          <a:custGeom>
            <a:avLst/>
            <a:gdLst>
              <a:gd name="T0" fmla="*/ 11 w 67"/>
              <a:gd name="T1" fmla="*/ 38 h 44"/>
              <a:gd name="T2" fmla="*/ 15 w 67"/>
              <a:gd name="T3" fmla="*/ 42 h 44"/>
              <a:gd name="T4" fmla="*/ 18 w 67"/>
              <a:gd name="T5" fmla="*/ 44 h 44"/>
              <a:gd name="T6" fmla="*/ 35 w 67"/>
              <a:gd name="T7" fmla="*/ 37 h 44"/>
              <a:gd name="T8" fmla="*/ 52 w 67"/>
              <a:gd name="T9" fmla="*/ 20 h 44"/>
              <a:gd name="T10" fmla="*/ 67 w 67"/>
              <a:gd name="T11" fmla="*/ 15 h 44"/>
              <a:gd name="T12" fmla="*/ 51 w 67"/>
              <a:gd name="T13" fmla="*/ 5 h 44"/>
              <a:gd name="T14" fmla="*/ 43 w 67"/>
              <a:gd name="T15" fmla="*/ 6 h 44"/>
              <a:gd name="T16" fmla="*/ 31 w 67"/>
              <a:gd name="T17" fmla="*/ 1 h 44"/>
              <a:gd name="T18" fmla="*/ 22 w 67"/>
              <a:gd name="T19" fmla="*/ 3 h 44"/>
              <a:gd name="T20" fmla="*/ 8 w 67"/>
              <a:gd name="T21" fmla="*/ 3 h 44"/>
              <a:gd name="T22" fmla="*/ 12 w 67"/>
              <a:gd name="T23" fmla="*/ 11 h 44"/>
              <a:gd name="T24" fmla="*/ 0 w 67"/>
              <a:gd name="T25" fmla="*/ 33 h 44"/>
              <a:gd name="T26" fmla="*/ 11 w 67"/>
              <a:gd name="T27" fmla="*/ 38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7" h="44">
                <a:moveTo>
                  <a:pt x="11" y="38"/>
                </a:moveTo>
                <a:cubicBezTo>
                  <a:pt x="12" y="39"/>
                  <a:pt x="13" y="42"/>
                  <a:pt x="15" y="42"/>
                </a:cubicBezTo>
                <a:cubicBezTo>
                  <a:pt x="16" y="42"/>
                  <a:pt x="16" y="44"/>
                  <a:pt x="18" y="44"/>
                </a:cubicBezTo>
                <a:cubicBezTo>
                  <a:pt x="20" y="44"/>
                  <a:pt x="35" y="39"/>
                  <a:pt x="35" y="37"/>
                </a:cubicBezTo>
                <a:cubicBezTo>
                  <a:pt x="35" y="32"/>
                  <a:pt x="45" y="22"/>
                  <a:pt x="52" y="20"/>
                </a:cubicBezTo>
                <a:cubicBezTo>
                  <a:pt x="55" y="19"/>
                  <a:pt x="67" y="18"/>
                  <a:pt x="67" y="15"/>
                </a:cubicBezTo>
                <a:cubicBezTo>
                  <a:pt x="67" y="10"/>
                  <a:pt x="56" y="5"/>
                  <a:pt x="51" y="5"/>
                </a:cubicBezTo>
                <a:cubicBezTo>
                  <a:pt x="48" y="5"/>
                  <a:pt x="45" y="8"/>
                  <a:pt x="43" y="6"/>
                </a:cubicBezTo>
                <a:cubicBezTo>
                  <a:pt x="38" y="6"/>
                  <a:pt x="36" y="3"/>
                  <a:pt x="31" y="1"/>
                </a:cubicBezTo>
                <a:cubicBezTo>
                  <a:pt x="27" y="0"/>
                  <a:pt x="24" y="3"/>
                  <a:pt x="22" y="3"/>
                </a:cubicBezTo>
                <a:cubicBezTo>
                  <a:pt x="16" y="3"/>
                  <a:pt x="14" y="1"/>
                  <a:pt x="8" y="3"/>
                </a:cubicBezTo>
                <a:cubicBezTo>
                  <a:pt x="8" y="6"/>
                  <a:pt x="12" y="9"/>
                  <a:pt x="12" y="11"/>
                </a:cubicBezTo>
                <a:cubicBezTo>
                  <a:pt x="12" y="19"/>
                  <a:pt x="0" y="25"/>
                  <a:pt x="0" y="33"/>
                </a:cubicBezTo>
                <a:cubicBezTo>
                  <a:pt x="0" y="36"/>
                  <a:pt x="9" y="35"/>
                  <a:pt x="11" y="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35" name="Freeform 112"/>
          <p:cNvSpPr>
            <a:spLocks noEditPoints="1"/>
          </p:cNvSpPr>
          <p:nvPr/>
        </p:nvSpPr>
        <p:spPr bwMode="auto">
          <a:xfrm>
            <a:off x="2028414" y="2802243"/>
            <a:ext cx="229729" cy="95825"/>
          </a:xfrm>
          <a:custGeom>
            <a:avLst/>
            <a:gdLst>
              <a:gd name="T0" fmla="*/ 14 w 79"/>
              <a:gd name="T1" fmla="*/ 8 h 33"/>
              <a:gd name="T2" fmla="*/ 13 w 79"/>
              <a:gd name="T3" fmla="*/ 8 h 33"/>
              <a:gd name="T4" fmla="*/ 8 w 79"/>
              <a:gd name="T5" fmla="*/ 11 h 33"/>
              <a:gd name="T6" fmla="*/ 11 w 79"/>
              <a:gd name="T7" fmla="*/ 12 h 33"/>
              <a:gd name="T8" fmla="*/ 10 w 79"/>
              <a:gd name="T9" fmla="*/ 12 h 33"/>
              <a:gd name="T10" fmla="*/ 6 w 79"/>
              <a:gd name="T11" fmla="*/ 12 h 33"/>
              <a:gd name="T12" fmla="*/ 6 w 79"/>
              <a:gd name="T13" fmla="*/ 15 h 33"/>
              <a:gd name="T14" fmla="*/ 8 w 79"/>
              <a:gd name="T15" fmla="*/ 16 h 33"/>
              <a:gd name="T16" fmla="*/ 6 w 79"/>
              <a:gd name="T17" fmla="*/ 16 h 33"/>
              <a:gd name="T18" fmla="*/ 0 w 79"/>
              <a:gd name="T19" fmla="*/ 18 h 33"/>
              <a:gd name="T20" fmla="*/ 0 w 79"/>
              <a:gd name="T21" fmla="*/ 21 h 33"/>
              <a:gd name="T22" fmla="*/ 3 w 79"/>
              <a:gd name="T23" fmla="*/ 25 h 33"/>
              <a:gd name="T24" fmla="*/ 11 w 79"/>
              <a:gd name="T25" fmla="*/ 26 h 33"/>
              <a:gd name="T26" fmla="*/ 21 w 79"/>
              <a:gd name="T27" fmla="*/ 25 h 33"/>
              <a:gd name="T28" fmla="*/ 23 w 79"/>
              <a:gd name="T29" fmla="*/ 22 h 33"/>
              <a:gd name="T30" fmla="*/ 27 w 79"/>
              <a:gd name="T31" fmla="*/ 27 h 33"/>
              <a:gd name="T32" fmla="*/ 21 w 79"/>
              <a:gd name="T33" fmla="*/ 30 h 33"/>
              <a:gd name="T34" fmla="*/ 27 w 79"/>
              <a:gd name="T35" fmla="*/ 33 h 33"/>
              <a:gd name="T36" fmla="*/ 42 w 79"/>
              <a:gd name="T37" fmla="*/ 30 h 33"/>
              <a:gd name="T38" fmla="*/ 57 w 79"/>
              <a:gd name="T39" fmla="*/ 26 h 33"/>
              <a:gd name="T40" fmla="*/ 72 w 79"/>
              <a:gd name="T41" fmla="*/ 26 h 33"/>
              <a:gd name="T42" fmla="*/ 79 w 79"/>
              <a:gd name="T43" fmla="*/ 16 h 33"/>
              <a:gd name="T44" fmla="*/ 74 w 79"/>
              <a:gd name="T45" fmla="*/ 10 h 33"/>
              <a:gd name="T46" fmla="*/ 68 w 79"/>
              <a:gd name="T47" fmla="*/ 13 h 33"/>
              <a:gd name="T48" fmla="*/ 59 w 79"/>
              <a:gd name="T49" fmla="*/ 4 h 33"/>
              <a:gd name="T50" fmla="*/ 59 w 79"/>
              <a:gd name="T51" fmla="*/ 1 h 33"/>
              <a:gd name="T52" fmla="*/ 55 w 79"/>
              <a:gd name="T53" fmla="*/ 0 h 33"/>
              <a:gd name="T54" fmla="*/ 48 w 79"/>
              <a:gd name="T55" fmla="*/ 7 h 33"/>
              <a:gd name="T56" fmla="*/ 54 w 79"/>
              <a:gd name="T57" fmla="*/ 10 h 33"/>
              <a:gd name="T58" fmla="*/ 54 w 79"/>
              <a:gd name="T59" fmla="*/ 13 h 33"/>
              <a:gd name="T60" fmla="*/ 51 w 79"/>
              <a:gd name="T61" fmla="*/ 14 h 33"/>
              <a:gd name="T62" fmla="*/ 55 w 79"/>
              <a:gd name="T63" fmla="*/ 15 h 33"/>
              <a:gd name="T64" fmla="*/ 50 w 79"/>
              <a:gd name="T65" fmla="*/ 17 h 33"/>
              <a:gd name="T66" fmla="*/ 28 w 79"/>
              <a:gd name="T67" fmla="*/ 8 h 33"/>
              <a:gd name="T68" fmla="*/ 23 w 79"/>
              <a:gd name="T69" fmla="*/ 8 h 33"/>
              <a:gd name="T70" fmla="*/ 19 w 79"/>
              <a:gd name="T71" fmla="*/ 5 h 33"/>
              <a:gd name="T72" fmla="*/ 12 w 79"/>
              <a:gd name="T73" fmla="*/ 5 h 33"/>
              <a:gd name="T74" fmla="*/ 14 w 79"/>
              <a:gd name="T75" fmla="*/ 8 h 33"/>
              <a:gd name="T76" fmla="*/ 20 w 79"/>
              <a:gd name="T77" fmla="*/ 13 h 33"/>
              <a:gd name="T78" fmla="*/ 16 w 79"/>
              <a:gd name="T79" fmla="*/ 13 h 33"/>
              <a:gd name="T80" fmla="*/ 20 w 79"/>
              <a:gd name="T81" fmla="*/ 1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9" h="33">
                <a:moveTo>
                  <a:pt x="14" y="8"/>
                </a:moveTo>
                <a:cubicBezTo>
                  <a:pt x="13" y="8"/>
                  <a:pt x="13" y="8"/>
                  <a:pt x="13" y="8"/>
                </a:cubicBezTo>
                <a:cubicBezTo>
                  <a:pt x="11" y="8"/>
                  <a:pt x="9" y="9"/>
                  <a:pt x="8" y="11"/>
                </a:cubicBezTo>
                <a:cubicBezTo>
                  <a:pt x="9" y="11"/>
                  <a:pt x="10" y="12"/>
                  <a:pt x="11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7" y="16"/>
                  <a:pt x="8" y="16"/>
                </a:cubicBezTo>
                <a:cubicBezTo>
                  <a:pt x="8" y="16"/>
                  <a:pt x="7" y="16"/>
                  <a:pt x="6" y="16"/>
                </a:cubicBezTo>
                <a:cubicBezTo>
                  <a:pt x="4" y="16"/>
                  <a:pt x="2" y="17"/>
                  <a:pt x="0" y="18"/>
                </a:cubicBezTo>
                <a:cubicBezTo>
                  <a:pt x="1" y="19"/>
                  <a:pt x="0" y="19"/>
                  <a:pt x="0" y="21"/>
                </a:cubicBezTo>
                <a:cubicBezTo>
                  <a:pt x="0" y="23"/>
                  <a:pt x="2" y="25"/>
                  <a:pt x="3" y="25"/>
                </a:cubicBezTo>
                <a:cubicBezTo>
                  <a:pt x="5" y="25"/>
                  <a:pt x="8" y="26"/>
                  <a:pt x="11" y="26"/>
                </a:cubicBezTo>
                <a:cubicBezTo>
                  <a:pt x="14" y="26"/>
                  <a:pt x="17" y="25"/>
                  <a:pt x="21" y="25"/>
                </a:cubicBezTo>
                <a:cubicBezTo>
                  <a:pt x="21" y="23"/>
                  <a:pt x="22" y="22"/>
                  <a:pt x="23" y="22"/>
                </a:cubicBezTo>
                <a:cubicBezTo>
                  <a:pt x="24" y="24"/>
                  <a:pt x="26" y="25"/>
                  <a:pt x="27" y="27"/>
                </a:cubicBezTo>
                <a:cubicBezTo>
                  <a:pt x="24" y="27"/>
                  <a:pt x="21" y="26"/>
                  <a:pt x="21" y="30"/>
                </a:cubicBezTo>
                <a:cubicBezTo>
                  <a:pt x="21" y="31"/>
                  <a:pt x="25" y="33"/>
                  <a:pt x="27" y="33"/>
                </a:cubicBezTo>
                <a:cubicBezTo>
                  <a:pt x="33" y="33"/>
                  <a:pt x="37" y="31"/>
                  <a:pt x="42" y="30"/>
                </a:cubicBezTo>
                <a:cubicBezTo>
                  <a:pt x="43" y="29"/>
                  <a:pt x="57" y="26"/>
                  <a:pt x="57" y="26"/>
                </a:cubicBezTo>
                <a:cubicBezTo>
                  <a:pt x="57" y="25"/>
                  <a:pt x="71" y="27"/>
                  <a:pt x="72" y="26"/>
                </a:cubicBezTo>
                <a:cubicBezTo>
                  <a:pt x="74" y="26"/>
                  <a:pt x="79" y="19"/>
                  <a:pt x="79" y="16"/>
                </a:cubicBezTo>
                <a:cubicBezTo>
                  <a:pt x="79" y="13"/>
                  <a:pt x="77" y="10"/>
                  <a:pt x="74" y="10"/>
                </a:cubicBezTo>
                <a:cubicBezTo>
                  <a:pt x="71" y="10"/>
                  <a:pt x="70" y="13"/>
                  <a:pt x="68" y="13"/>
                </a:cubicBezTo>
                <a:cubicBezTo>
                  <a:pt x="64" y="13"/>
                  <a:pt x="59" y="8"/>
                  <a:pt x="59" y="4"/>
                </a:cubicBezTo>
                <a:cubicBezTo>
                  <a:pt x="59" y="4"/>
                  <a:pt x="59" y="3"/>
                  <a:pt x="59" y="1"/>
                </a:cubicBezTo>
                <a:cubicBezTo>
                  <a:pt x="58" y="1"/>
                  <a:pt x="56" y="1"/>
                  <a:pt x="55" y="0"/>
                </a:cubicBezTo>
                <a:cubicBezTo>
                  <a:pt x="53" y="1"/>
                  <a:pt x="48" y="3"/>
                  <a:pt x="48" y="7"/>
                </a:cubicBezTo>
                <a:cubicBezTo>
                  <a:pt x="48" y="9"/>
                  <a:pt x="50" y="10"/>
                  <a:pt x="54" y="10"/>
                </a:cubicBezTo>
                <a:cubicBezTo>
                  <a:pt x="54" y="13"/>
                  <a:pt x="54" y="13"/>
                  <a:pt x="54" y="13"/>
                </a:cubicBezTo>
                <a:cubicBezTo>
                  <a:pt x="50" y="13"/>
                  <a:pt x="51" y="14"/>
                  <a:pt x="51" y="14"/>
                </a:cubicBezTo>
                <a:cubicBezTo>
                  <a:pt x="52" y="15"/>
                  <a:pt x="53" y="15"/>
                  <a:pt x="55" y="15"/>
                </a:cubicBezTo>
                <a:cubicBezTo>
                  <a:pt x="54" y="17"/>
                  <a:pt x="53" y="17"/>
                  <a:pt x="50" y="17"/>
                </a:cubicBezTo>
                <a:cubicBezTo>
                  <a:pt x="40" y="17"/>
                  <a:pt x="35" y="8"/>
                  <a:pt x="28" y="8"/>
                </a:cubicBezTo>
                <a:cubicBezTo>
                  <a:pt x="28" y="8"/>
                  <a:pt x="26" y="8"/>
                  <a:pt x="23" y="8"/>
                </a:cubicBezTo>
                <a:cubicBezTo>
                  <a:pt x="23" y="8"/>
                  <a:pt x="20" y="5"/>
                  <a:pt x="19" y="5"/>
                </a:cubicBezTo>
                <a:cubicBezTo>
                  <a:pt x="17" y="5"/>
                  <a:pt x="16" y="5"/>
                  <a:pt x="12" y="5"/>
                </a:cubicBezTo>
                <a:cubicBezTo>
                  <a:pt x="12" y="7"/>
                  <a:pt x="13" y="8"/>
                  <a:pt x="14" y="8"/>
                </a:cubicBezTo>
                <a:close/>
                <a:moveTo>
                  <a:pt x="20" y="13"/>
                </a:moveTo>
                <a:cubicBezTo>
                  <a:pt x="19" y="13"/>
                  <a:pt x="18" y="13"/>
                  <a:pt x="16" y="13"/>
                </a:cubicBezTo>
                <a:cubicBezTo>
                  <a:pt x="17" y="13"/>
                  <a:pt x="19" y="13"/>
                  <a:pt x="20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36" name="Freeform 113"/>
          <p:cNvSpPr>
            <a:spLocks/>
          </p:cNvSpPr>
          <p:nvPr/>
        </p:nvSpPr>
        <p:spPr bwMode="auto">
          <a:xfrm>
            <a:off x="1996473" y="2834185"/>
            <a:ext cx="28255" cy="23342"/>
          </a:xfrm>
          <a:custGeom>
            <a:avLst/>
            <a:gdLst>
              <a:gd name="T0" fmla="*/ 0 w 10"/>
              <a:gd name="T1" fmla="*/ 6 h 8"/>
              <a:gd name="T2" fmla="*/ 4 w 10"/>
              <a:gd name="T3" fmla="*/ 8 h 8"/>
              <a:gd name="T4" fmla="*/ 10 w 10"/>
              <a:gd name="T5" fmla="*/ 0 h 8"/>
              <a:gd name="T6" fmla="*/ 0 w 10"/>
              <a:gd name="T7" fmla="*/ 6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8">
                <a:moveTo>
                  <a:pt x="0" y="6"/>
                </a:moveTo>
                <a:cubicBezTo>
                  <a:pt x="0" y="7"/>
                  <a:pt x="2" y="8"/>
                  <a:pt x="4" y="8"/>
                </a:cubicBezTo>
                <a:cubicBezTo>
                  <a:pt x="7" y="8"/>
                  <a:pt x="10" y="4"/>
                  <a:pt x="10" y="0"/>
                </a:cubicBezTo>
                <a:cubicBezTo>
                  <a:pt x="8" y="0"/>
                  <a:pt x="0" y="2"/>
                  <a:pt x="0" y="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37" name="Freeform 114"/>
          <p:cNvSpPr>
            <a:spLocks/>
          </p:cNvSpPr>
          <p:nvPr/>
        </p:nvSpPr>
        <p:spPr bwMode="auto">
          <a:xfrm>
            <a:off x="2077554" y="2802243"/>
            <a:ext cx="23341" cy="8600"/>
          </a:xfrm>
          <a:custGeom>
            <a:avLst/>
            <a:gdLst>
              <a:gd name="T0" fmla="*/ 3 w 8"/>
              <a:gd name="T1" fmla="*/ 3 h 3"/>
              <a:gd name="T2" fmla="*/ 8 w 8"/>
              <a:gd name="T3" fmla="*/ 3 h 3"/>
              <a:gd name="T4" fmla="*/ 8 w 8"/>
              <a:gd name="T5" fmla="*/ 0 h 3"/>
              <a:gd name="T6" fmla="*/ 0 w 8"/>
              <a:gd name="T7" fmla="*/ 0 h 3"/>
              <a:gd name="T8" fmla="*/ 3 w 8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3">
                <a:moveTo>
                  <a:pt x="3" y="3"/>
                </a:moveTo>
                <a:cubicBezTo>
                  <a:pt x="3" y="3"/>
                  <a:pt x="8" y="3"/>
                  <a:pt x="8" y="3"/>
                </a:cubicBezTo>
                <a:cubicBezTo>
                  <a:pt x="8" y="0"/>
                  <a:pt x="8" y="0"/>
                  <a:pt x="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2" y="3"/>
                  <a:pt x="3" y="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38" name="Freeform 115"/>
          <p:cNvSpPr>
            <a:spLocks/>
          </p:cNvSpPr>
          <p:nvPr/>
        </p:nvSpPr>
        <p:spPr bwMode="auto">
          <a:xfrm>
            <a:off x="1928905" y="2773987"/>
            <a:ext cx="131449" cy="72483"/>
          </a:xfrm>
          <a:custGeom>
            <a:avLst/>
            <a:gdLst>
              <a:gd name="T0" fmla="*/ 6 w 45"/>
              <a:gd name="T1" fmla="*/ 21 h 25"/>
              <a:gd name="T2" fmla="*/ 13 w 45"/>
              <a:gd name="T3" fmla="*/ 21 h 25"/>
              <a:gd name="T4" fmla="*/ 16 w 45"/>
              <a:gd name="T5" fmla="*/ 25 h 25"/>
              <a:gd name="T6" fmla="*/ 21 w 45"/>
              <a:gd name="T7" fmla="*/ 20 h 25"/>
              <a:gd name="T8" fmla="*/ 29 w 45"/>
              <a:gd name="T9" fmla="*/ 13 h 25"/>
              <a:gd name="T10" fmla="*/ 34 w 45"/>
              <a:gd name="T11" fmla="*/ 19 h 25"/>
              <a:gd name="T12" fmla="*/ 44 w 45"/>
              <a:gd name="T13" fmla="*/ 12 h 25"/>
              <a:gd name="T14" fmla="*/ 42 w 45"/>
              <a:gd name="T15" fmla="*/ 7 h 25"/>
              <a:gd name="T16" fmla="*/ 45 w 45"/>
              <a:gd name="T17" fmla="*/ 4 h 25"/>
              <a:gd name="T18" fmla="*/ 32 w 45"/>
              <a:gd name="T19" fmla="*/ 3 h 25"/>
              <a:gd name="T20" fmla="*/ 28 w 45"/>
              <a:gd name="T21" fmla="*/ 3 h 25"/>
              <a:gd name="T22" fmla="*/ 16 w 45"/>
              <a:gd name="T23" fmla="*/ 11 h 25"/>
              <a:gd name="T24" fmla="*/ 5 w 45"/>
              <a:gd name="T25" fmla="*/ 16 h 25"/>
              <a:gd name="T26" fmla="*/ 0 w 45"/>
              <a:gd name="T27" fmla="*/ 20 h 25"/>
              <a:gd name="T28" fmla="*/ 2 w 45"/>
              <a:gd name="T29" fmla="*/ 23 h 25"/>
              <a:gd name="T30" fmla="*/ 6 w 45"/>
              <a:gd name="T31" fmla="*/ 2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5" h="25">
                <a:moveTo>
                  <a:pt x="6" y="21"/>
                </a:moveTo>
                <a:cubicBezTo>
                  <a:pt x="8" y="21"/>
                  <a:pt x="10" y="23"/>
                  <a:pt x="13" y="21"/>
                </a:cubicBezTo>
                <a:cubicBezTo>
                  <a:pt x="13" y="22"/>
                  <a:pt x="15" y="25"/>
                  <a:pt x="16" y="25"/>
                </a:cubicBezTo>
                <a:cubicBezTo>
                  <a:pt x="19" y="25"/>
                  <a:pt x="21" y="22"/>
                  <a:pt x="21" y="20"/>
                </a:cubicBezTo>
                <a:cubicBezTo>
                  <a:pt x="25" y="20"/>
                  <a:pt x="28" y="17"/>
                  <a:pt x="29" y="13"/>
                </a:cubicBezTo>
                <a:cubicBezTo>
                  <a:pt x="31" y="14"/>
                  <a:pt x="31" y="19"/>
                  <a:pt x="34" y="19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0"/>
                  <a:pt x="43" y="10"/>
                  <a:pt x="42" y="7"/>
                </a:cubicBezTo>
                <a:cubicBezTo>
                  <a:pt x="44" y="7"/>
                  <a:pt x="45" y="5"/>
                  <a:pt x="45" y="4"/>
                </a:cubicBezTo>
                <a:cubicBezTo>
                  <a:pt x="45" y="0"/>
                  <a:pt x="32" y="3"/>
                  <a:pt x="32" y="3"/>
                </a:cubicBezTo>
                <a:cubicBezTo>
                  <a:pt x="30" y="3"/>
                  <a:pt x="30" y="3"/>
                  <a:pt x="28" y="3"/>
                </a:cubicBezTo>
                <a:cubicBezTo>
                  <a:pt x="21" y="3"/>
                  <a:pt x="20" y="9"/>
                  <a:pt x="16" y="11"/>
                </a:cubicBezTo>
                <a:cubicBezTo>
                  <a:pt x="12" y="14"/>
                  <a:pt x="9" y="14"/>
                  <a:pt x="5" y="16"/>
                </a:cubicBezTo>
                <a:cubicBezTo>
                  <a:pt x="4" y="16"/>
                  <a:pt x="0" y="19"/>
                  <a:pt x="0" y="20"/>
                </a:cubicBezTo>
                <a:cubicBezTo>
                  <a:pt x="0" y="21"/>
                  <a:pt x="2" y="22"/>
                  <a:pt x="2" y="23"/>
                </a:cubicBezTo>
                <a:cubicBezTo>
                  <a:pt x="4" y="23"/>
                  <a:pt x="5" y="21"/>
                  <a:pt x="6" y="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39" name="Freeform 116"/>
          <p:cNvSpPr>
            <a:spLocks/>
          </p:cNvSpPr>
          <p:nvPr/>
        </p:nvSpPr>
        <p:spPr bwMode="auto">
          <a:xfrm>
            <a:off x="2107038" y="2723617"/>
            <a:ext cx="74938" cy="23342"/>
          </a:xfrm>
          <a:custGeom>
            <a:avLst/>
            <a:gdLst>
              <a:gd name="T0" fmla="*/ 10 w 26"/>
              <a:gd name="T1" fmla="*/ 7 h 8"/>
              <a:gd name="T2" fmla="*/ 20 w 26"/>
              <a:gd name="T3" fmla="*/ 7 h 8"/>
              <a:gd name="T4" fmla="*/ 26 w 26"/>
              <a:gd name="T5" fmla="*/ 6 h 8"/>
              <a:gd name="T6" fmla="*/ 16 w 26"/>
              <a:gd name="T7" fmla="*/ 0 h 8"/>
              <a:gd name="T8" fmla="*/ 0 w 26"/>
              <a:gd name="T9" fmla="*/ 8 h 8"/>
              <a:gd name="T10" fmla="*/ 4 w 26"/>
              <a:gd name="T11" fmla="*/ 6 h 8"/>
              <a:gd name="T12" fmla="*/ 10 w 26"/>
              <a:gd name="T13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" h="8">
                <a:moveTo>
                  <a:pt x="10" y="7"/>
                </a:moveTo>
                <a:cubicBezTo>
                  <a:pt x="15" y="7"/>
                  <a:pt x="13" y="7"/>
                  <a:pt x="20" y="7"/>
                </a:cubicBezTo>
                <a:cubicBezTo>
                  <a:pt x="22" y="7"/>
                  <a:pt x="24" y="6"/>
                  <a:pt x="26" y="6"/>
                </a:cubicBezTo>
                <a:cubicBezTo>
                  <a:pt x="25" y="3"/>
                  <a:pt x="21" y="0"/>
                  <a:pt x="16" y="0"/>
                </a:cubicBezTo>
                <a:cubicBezTo>
                  <a:pt x="13" y="0"/>
                  <a:pt x="0" y="5"/>
                  <a:pt x="0" y="8"/>
                </a:cubicBezTo>
                <a:cubicBezTo>
                  <a:pt x="1" y="8"/>
                  <a:pt x="2" y="6"/>
                  <a:pt x="4" y="6"/>
                </a:cubicBezTo>
                <a:cubicBezTo>
                  <a:pt x="6" y="6"/>
                  <a:pt x="7" y="7"/>
                  <a:pt x="10" y="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40" name="Freeform 117"/>
          <p:cNvSpPr>
            <a:spLocks/>
          </p:cNvSpPr>
          <p:nvPr/>
        </p:nvSpPr>
        <p:spPr bwMode="auto">
          <a:xfrm>
            <a:off x="2107038" y="2753102"/>
            <a:ext cx="66339" cy="34399"/>
          </a:xfrm>
          <a:custGeom>
            <a:avLst/>
            <a:gdLst>
              <a:gd name="T0" fmla="*/ 19 w 23"/>
              <a:gd name="T1" fmla="*/ 0 h 12"/>
              <a:gd name="T2" fmla="*/ 0 w 23"/>
              <a:gd name="T3" fmla="*/ 5 h 12"/>
              <a:gd name="T4" fmla="*/ 7 w 23"/>
              <a:gd name="T5" fmla="*/ 12 h 12"/>
              <a:gd name="T6" fmla="*/ 20 w 23"/>
              <a:gd name="T7" fmla="*/ 5 h 12"/>
              <a:gd name="T8" fmla="*/ 13 w 23"/>
              <a:gd name="T9" fmla="*/ 5 h 12"/>
              <a:gd name="T10" fmla="*/ 23 w 23"/>
              <a:gd name="T11" fmla="*/ 2 h 12"/>
              <a:gd name="T12" fmla="*/ 19 w 23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12">
                <a:moveTo>
                  <a:pt x="19" y="0"/>
                </a:moveTo>
                <a:cubicBezTo>
                  <a:pt x="14" y="0"/>
                  <a:pt x="0" y="0"/>
                  <a:pt x="0" y="5"/>
                </a:cubicBezTo>
                <a:cubicBezTo>
                  <a:pt x="0" y="7"/>
                  <a:pt x="4" y="12"/>
                  <a:pt x="7" y="12"/>
                </a:cubicBezTo>
                <a:cubicBezTo>
                  <a:pt x="12" y="12"/>
                  <a:pt x="20" y="9"/>
                  <a:pt x="20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7" y="5"/>
                  <a:pt x="20" y="4"/>
                  <a:pt x="23" y="2"/>
                </a:cubicBezTo>
                <a:cubicBezTo>
                  <a:pt x="22" y="1"/>
                  <a:pt x="21" y="0"/>
                  <a:pt x="1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41" name="Freeform 118"/>
          <p:cNvSpPr>
            <a:spLocks/>
          </p:cNvSpPr>
          <p:nvPr/>
        </p:nvSpPr>
        <p:spPr bwMode="auto">
          <a:xfrm>
            <a:off x="2073868" y="2746959"/>
            <a:ext cx="23341" cy="27027"/>
          </a:xfrm>
          <a:custGeom>
            <a:avLst/>
            <a:gdLst>
              <a:gd name="T0" fmla="*/ 5 w 8"/>
              <a:gd name="T1" fmla="*/ 9 h 9"/>
              <a:gd name="T2" fmla="*/ 8 w 8"/>
              <a:gd name="T3" fmla="*/ 6 h 9"/>
              <a:gd name="T4" fmla="*/ 0 w 8"/>
              <a:gd name="T5" fmla="*/ 6 h 9"/>
              <a:gd name="T6" fmla="*/ 5 w 8"/>
              <a:gd name="T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9">
                <a:moveTo>
                  <a:pt x="5" y="9"/>
                </a:moveTo>
                <a:cubicBezTo>
                  <a:pt x="6" y="9"/>
                  <a:pt x="7" y="8"/>
                  <a:pt x="8" y="6"/>
                </a:cubicBezTo>
                <a:cubicBezTo>
                  <a:pt x="7" y="6"/>
                  <a:pt x="0" y="0"/>
                  <a:pt x="0" y="6"/>
                </a:cubicBezTo>
                <a:cubicBezTo>
                  <a:pt x="0" y="7"/>
                  <a:pt x="3" y="9"/>
                  <a:pt x="5" y="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42" name="Freeform 119"/>
          <p:cNvSpPr>
            <a:spLocks/>
          </p:cNvSpPr>
          <p:nvPr/>
        </p:nvSpPr>
        <p:spPr bwMode="auto">
          <a:xfrm>
            <a:off x="2324481" y="2918953"/>
            <a:ext cx="106879" cy="93368"/>
          </a:xfrm>
          <a:custGeom>
            <a:avLst/>
            <a:gdLst>
              <a:gd name="T0" fmla="*/ 32 w 37"/>
              <a:gd name="T1" fmla="*/ 15 h 32"/>
              <a:gd name="T2" fmla="*/ 32 w 37"/>
              <a:gd name="T3" fmla="*/ 12 h 32"/>
              <a:gd name="T4" fmla="*/ 24 w 37"/>
              <a:gd name="T5" fmla="*/ 12 h 32"/>
              <a:gd name="T6" fmla="*/ 31 w 37"/>
              <a:gd name="T7" fmla="*/ 3 h 32"/>
              <a:gd name="T8" fmla="*/ 29 w 37"/>
              <a:gd name="T9" fmla="*/ 0 h 32"/>
              <a:gd name="T10" fmla="*/ 20 w 37"/>
              <a:gd name="T11" fmla="*/ 0 h 32"/>
              <a:gd name="T12" fmla="*/ 6 w 37"/>
              <a:gd name="T13" fmla="*/ 3 h 32"/>
              <a:gd name="T14" fmla="*/ 5 w 37"/>
              <a:gd name="T15" fmla="*/ 5 h 32"/>
              <a:gd name="T16" fmla="*/ 12 w 37"/>
              <a:gd name="T17" fmla="*/ 8 h 32"/>
              <a:gd name="T18" fmla="*/ 12 w 37"/>
              <a:gd name="T19" fmla="*/ 16 h 32"/>
              <a:gd name="T20" fmla="*/ 8 w 37"/>
              <a:gd name="T21" fmla="*/ 16 h 32"/>
              <a:gd name="T22" fmla="*/ 0 w 37"/>
              <a:gd name="T23" fmla="*/ 12 h 32"/>
              <a:gd name="T24" fmla="*/ 0 w 37"/>
              <a:gd name="T25" fmla="*/ 16 h 32"/>
              <a:gd name="T26" fmla="*/ 19 w 37"/>
              <a:gd name="T27" fmla="*/ 28 h 32"/>
              <a:gd name="T28" fmla="*/ 24 w 37"/>
              <a:gd name="T29" fmla="*/ 32 h 32"/>
              <a:gd name="T30" fmla="*/ 28 w 37"/>
              <a:gd name="T31" fmla="*/ 28 h 32"/>
              <a:gd name="T32" fmla="*/ 37 w 37"/>
              <a:gd name="T33" fmla="*/ 16 h 32"/>
              <a:gd name="T34" fmla="*/ 32 w 37"/>
              <a:gd name="T35" fmla="*/ 15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" h="32">
                <a:moveTo>
                  <a:pt x="32" y="15"/>
                </a:moveTo>
                <a:cubicBezTo>
                  <a:pt x="32" y="13"/>
                  <a:pt x="32" y="15"/>
                  <a:pt x="32" y="12"/>
                </a:cubicBezTo>
                <a:cubicBezTo>
                  <a:pt x="32" y="9"/>
                  <a:pt x="26" y="11"/>
                  <a:pt x="24" y="12"/>
                </a:cubicBezTo>
                <a:cubicBezTo>
                  <a:pt x="25" y="10"/>
                  <a:pt x="31" y="7"/>
                  <a:pt x="31" y="3"/>
                </a:cubicBezTo>
                <a:cubicBezTo>
                  <a:pt x="31" y="2"/>
                  <a:pt x="30" y="0"/>
                  <a:pt x="29" y="0"/>
                </a:cubicBezTo>
                <a:cubicBezTo>
                  <a:pt x="29" y="0"/>
                  <a:pt x="24" y="0"/>
                  <a:pt x="20" y="0"/>
                </a:cubicBezTo>
                <a:cubicBezTo>
                  <a:pt x="15" y="0"/>
                  <a:pt x="10" y="0"/>
                  <a:pt x="6" y="3"/>
                </a:cubicBezTo>
                <a:cubicBezTo>
                  <a:pt x="6" y="4"/>
                  <a:pt x="5" y="5"/>
                  <a:pt x="5" y="5"/>
                </a:cubicBezTo>
                <a:cubicBezTo>
                  <a:pt x="5" y="8"/>
                  <a:pt x="8" y="8"/>
                  <a:pt x="12" y="8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1" y="16"/>
                  <a:pt x="8" y="16"/>
                </a:cubicBezTo>
                <a:cubicBezTo>
                  <a:pt x="5" y="16"/>
                  <a:pt x="0" y="12"/>
                  <a:pt x="0" y="12"/>
                </a:cubicBezTo>
                <a:cubicBezTo>
                  <a:pt x="0" y="16"/>
                  <a:pt x="0" y="16"/>
                  <a:pt x="0" y="16"/>
                </a:cubicBezTo>
                <a:cubicBezTo>
                  <a:pt x="4" y="22"/>
                  <a:pt x="13" y="21"/>
                  <a:pt x="19" y="28"/>
                </a:cubicBezTo>
                <a:cubicBezTo>
                  <a:pt x="20" y="29"/>
                  <a:pt x="20" y="32"/>
                  <a:pt x="24" y="32"/>
                </a:cubicBezTo>
                <a:cubicBezTo>
                  <a:pt x="26" y="32"/>
                  <a:pt x="26" y="29"/>
                  <a:pt x="28" y="28"/>
                </a:cubicBezTo>
                <a:cubicBezTo>
                  <a:pt x="35" y="25"/>
                  <a:pt x="36" y="29"/>
                  <a:pt x="37" y="16"/>
                </a:cubicBezTo>
                <a:cubicBezTo>
                  <a:pt x="36" y="16"/>
                  <a:pt x="32" y="15"/>
                  <a:pt x="32" y="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43" name="Freeform 120"/>
          <p:cNvSpPr>
            <a:spLocks/>
          </p:cNvSpPr>
          <p:nvPr/>
        </p:nvSpPr>
        <p:spPr bwMode="auto">
          <a:xfrm>
            <a:off x="2277799" y="2810843"/>
            <a:ext cx="125307" cy="67569"/>
          </a:xfrm>
          <a:custGeom>
            <a:avLst/>
            <a:gdLst>
              <a:gd name="T0" fmla="*/ 0 w 43"/>
              <a:gd name="T1" fmla="*/ 7 h 23"/>
              <a:gd name="T2" fmla="*/ 6 w 43"/>
              <a:gd name="T3" fmla="*/ 10 h 23"/>
              <a:gd name="T4" fmla="*/ 7 w 43"/>
              <a:gd name="T5" fmla="*/ 13 h 23"/>
              <a:gd name="T6" fmla="*/ 10 w 43"/>
              <a:gd name="T7" fmla="*/ 13 h 23"/>
              <a:gd name="T8" fmla="*/ 13 w 43"/>
              <a:gd name="T9" fmla="*/ 15 h 23"/>
              <a:gd name="T10" fmla="*/ 30 w 43"/>
              <a:gd name="T11" fmla="*/ 12 h 23"/>
              <a:gd name="T12" fmla="*/ 32 w 43"/>
              <a:gd name="T13" fmla="*/ 13 h 23"/>
              <a:gd name="T14" fmla="*/ 27 w 43"/>
              <a:gd name="T15" fmla="*/ 16 h 23"/>
              <a:gd name="T16" fmla="*/ 27 w 43"/>
              <a:gd name="T17" fmla="*/ 18 h 23"/>
              <a:gd name="T18" fmla="*/ 25 w 43"/>
              <a:gd name="T19" fmla="*/ 21 h 23"/>
              <a:gd name="T20" fmla="*/ 32 w 43"/>
              <a:gd name="T21" fmla="*/ 22 h 23"/>
              <a:gd name="T22" fmla="*/ 41 w 43"/>
              <a:gd name="T23" fmla="*/ 20 h 23"/>
              <a:gd name="T24" fmla="*/ 43 w 43"/>
              <a:gd name="T25" fmla="*/ 6 h 23"/>
              <a:gd name="T26" fmla="*/ 39 w 43"/>
              <a:gd name="T27" fmla="*/ 1 h 23"/>
              <a:gd name="T28" fmla="*/ 34 w 43"/>
              <a:gd name="T29" fmla="*/ 2 h 23"/>
              <a:gd name="T30" fmla="*/ 24 w 43"/>
              <a:gd name="T31" fmla="*/ 0 h 23"/>
              <a:gd name="T32" fmla="*/ 20 w 43"/>
              <a:gd name="T33" fmla="*/ 0 h 23"/>
              <a:gd name="T34" fmla="*/ 28 w 43"/>
              <a:gd name="T35" fmla="*/ 3 h 23"/>
              <a:gd name="T36" fmla="*/ 28 w 43"/>
              <a:gd name="T37" fmla="*/ 8 h 23"/>
              <a:gd name="T38" fmla="*/ 16 w 43"/>
              <a:gd name="T39" fmla="*/ 3 h 23"/>
              <a:gd name="T40" fmla="*/ 16 w 43"/>
              <a:gd name="T41" fmla="*/ 6 h 23"/>
              <a:gd name="T42" fmla="*/ 20 w 43"/>
              <a:gd name="T43" fmla="*/ 10 h 23"/>
              <a:gd name="T44" fmla="*/ 3 w 43"/>
              <a:gd name="T45" fmla="*/ 1 h 23"/>
              <a:gd name="T46" fmla="*/ 0 w 43"/>
              <a:gd name="T47" fmla="*/ 1 h 23"/>
              <a:gd name="T48" fmla="*/ 1 w 43"/>
              <a:gd name="T49" fmla="*/ 4 h 23"/>
              <a:gd name="T50" fmla="*/ 0 w 43"/>
              <a:gd name="T51" fmla="*/ 3 h 23"/>
              <a:gd name="T52" fmla="*/ 0 w 43"/>
              <a:gd name="T53" fmla="*/ 7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3" h="23">
                <a:moveTo>
                  <a:pt x="0" y="7"/>
                </a:moveTo>
                <a:cubicBezTo>
                  <a:pt x="4" y="8"/>
                  <a:pt x="4" y="11"/>
                  <a:pt x="6" y="10"/>
                </a:cubicBezTo>
                <a:cubicBezTo>
                  <a:pt x="7" y="13"/>
                  <a:pt x="7" y="13"/>
                  <a:pt x="7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2" y="15"/>
                  <a:pt x="13" y="15"/>
                </a:cubicBezTo>
                <a:cubicBezTo>
                  <a:pt x="18" y="15"/>
                  <a:pt x="26" y="12"/>
                  <a:pt x="30" y="12"/>
                </a:cubicBezTo>
                <a:cubicBezTo>
                  <a:pt x="31" y="12"/>
                  <a:pt x="32" y="12"/>
                  <a:pt x="32" y="13"/>
                </a:cubicBezTo>
                <a:cubicBezTo>
                  <a:pt x="31" y="14"/>
                  <a:pt x="27" y="14"/>
                  <a:pt x="27" y="16"/>
                </a:cubicBezTo>
                <a:cubicBezTo>
                  <a:pt x="26" y="17"/>
                  <a:pt x="26" y="18"/>
                  <a:pt x="27" y="18"/>
                </a:cubicBezTo>
                <a:cubicBezTo>
                  <a:pt x="26" y="19"/>
                  <a:pt x="25" y="20"/>
                  <a:pt x="25" y="21"/>
                </a:cubicBezTo>
                <a:cubicBezTo>
                  <a:pt x="25" y="23"/>
                  <a:pt x="31" y="22"/>
                  <a:pt x="32" y="22"/>
                </a:cubicBezTo>
                <a:cubicBezTo>
                  <a:pt x="33" y="22"/>
                  <a:pt x="38" y="22"/>
                  <a:pt x="41" y="20"/>
                </a:cubicBezTo>
                <a:cubicBezTo>
                  <a:pt x="41" y="14"/>
                  <a:pt x="43" y="11"/>
                  <a:pt x="43" y="6"/>
                </a:cubicBezTo>
                <a:cubicBezTo>
                  <a:pt x="43" y="3"/>
                  <a:pt x="43" y="1"/>
                  <a:pt x="39" y="1"/>
                </a:cubicBezTo>
                <a:cubicBezTo>
                  <a:pt x="37" y="1"/>
                  <a:pt x="36" y="2"/>
                  <a:pt x="34" y="2"/>
                </a:cubicBezTo>
                <a:cubicBezTo>
                  <a:pt x="30" y="2"/>
                  <a:pt x="28" y="0"/>
                  <a:pt x="24" y="0"/>
                </a:cubicBezTo>
                <a:cubicBezTo>
                  <a:pt x="22" y="0"/>
                  <a:pt x="22" y="0"/>
                  <a:pt x="20" y="0"/>
                </a:cubicBezTo>
                <a:cubicBezTo>
                  <a:pt x="21" y="3"/>
                  <a:pt x="24" y="3"/>
                  <a:pt x="28" y="3"/>
                </a:cubicBezTo>
                <a:cubicBezTo>
                  <a:pt x="28" y="8"/>
                  <a:pt x="28" y="8"/>
                  <a:pt x="28" y="8"/>
                </a:cubicBezTo>
                <a:cubicBezTo>
                  <a:pt x="24" y="8"/>
                  <a:pt x="20" y="3"/>
                  <a:pt x="16" y="3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7"/>
                  <a:pt x="18" y="9"/>
                  <a:pt x="20" y="10"/>
                </a:cubicBezTo>
                <a:cubicBezTo>
                  <a:pt x="13" y="12"/>
                  <a:pt x="9" y="1"/>
                  <a:pt x="3" y="1"/>
                </a:cubicBezTo>
                <a:cubicBezTo>
                  <a:pt x="2" y="1"/>
                  <a:pt x="1" y="1"/>
                  <a:pt x="0" y="1"/>
                </a:cubicBezTo>
                <a:cubicBezTo>
                  <a:pt x="0" y="1"/>
                  <a:pt x="0" y="3"/>
                  <a:pt x="1" y="4"/>
                </a:cubicBezTo>
                <a:cubicBezTo>
                  <a:pt x="0" y="3"/>
                  <a:pt x="0" y="3"/>
                  <a:pt x="0" y="3"/>
                </a:cubicBezTo>
                <a:lnTo>
                  <a:pt x="0" y="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44" name="Freeform 121"/>
          <p:cNvSpPr>
            <a:spLocks/>
          </p:cNvSpPr>
          <p:nvPr/>
        </p:nvSpPr>
        <p:spPr bwMode="auto">
          <a:xfrm>
            <a:off x="2373622" y="3061462"/>
            <a:ext cx="72481" cy="44227"/>
          </a:xfrm>
          <a:custGeom>
            <a:avLst/>
            <a:gdLst>
              <a:gd name="T0" fmla="*/ 5 w 25"/>
              <a:gd name="T1" fmla="*/ 7 h 15"/>
              <a:gd name="T2" fmla="*/ 0 w 25"/>
              <a:gd name="T3" fmla="*/ 9 h 15"/>
              <a:gd name="T4" fmla="*/ 20 w 25"/>
              <a:gd name="T5" fmla="*/ 15 h 15"/>
              <a:gd name="T6" fmla="*/ 25 w 25"/>
              <a:gd name="T7" fmla="*/ 12 h 15"/>
              <a:gd name="T8" fmla="*/ 11 w 25"/>
              <a:gd name="T9" fmla="*/ 0 h 15"/>
              <a:gd name="T10" fmla="*/ 5 w 25"/>
              <a:gd name="T11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" h="15">
                <a:moveTo>
                  <a:pt x="5" y="7"/>
                </a:moveTo>
                <a:cubicBezTo>
                  <a:pt x="4" y="8"/>
                  <a:pt x="0" y="7"/>
                  <a:pt x="0" y="9"/>
                </a:cubicBezTo>
                <a:cubicBezTo>
                  <a:pt x="0" y="9"/>
                  <a:pt x="17" y="15"/>
                  <a:pt x="20" y="15"/>
                </a:cubicBezTo>
                <a:cubicBezTo>
                  <a:pt x="22" y="15"/>
                  <a:pt x="23" y="13"/>
                  <a:pt x="25" y="12"/>
                </a:cubicBezTo>
                <a:cubicBezTo>
                  <a:pt x="24" y="9"/>
                  <a:pt x="15" y="0"/>
                  <a:pt x="11" y="0"/>
                </a:cubicBezTo>
                <a:cubicBezTo>
                  <a:pt x="7" y="0"/>
                  <a:pt x="8" y="7"/>
                  <a:pt x="5" y="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45" name="Freeform 122"/>
          <p:cNvSpPr>
            <a:spLocks/>
          </p:cNvSpPr>
          <p:nvPr/>
        </p:nvSpPr>
        <p:spPr bwMode="auto">
          <a:xfrm>
            <a:off x="2441189" y="2907896"/>
            <a:ext cx="100737" cy="81082"/>
          </a:xfrm>
          <a:custGeom>
            <a:avLst/>
            <a:gdLst>
              <a:gd name="T0" fmla="*/ 18 w 35"/>
              <a:gd name="T1" fmla="*/ 18 h 28"/>
              <a:gd name="T2" fmla="*/ 31 w 35"/>
              <a:gd name="T3" fmla="*/ 9 h 28"/>
              <a:gd name="T4" fmla="*/ 35 w 35"/>
              <a:gd name="T5" fmla="*/ 6 h 28"/>
              <a:gd name="T6" fmla="*/ 35 w 35"/>
              <a:gd name="T7" fmla="*/ 3 h 28"/>
              <a:gd name="T8" fmla="*/ 13 w 35"/>
              <a:gd name="T9" fmla="*/ 0 h 28"/>
              <a:gd name="T10" fmla="*/ 8 w 35"/>
              <a:gd name="T11" fmla="*/ 3 h 28"/>
              <a:gd name="T12" fmla="*/ 8 w 35"/>
              <a:gd name="T13" fmla="*/ 4 h 28"/>
              <a:gd name="T14" fmla="*/ 0 w 35"/>
              <a:gd name="T15" fmla="*/ 4 h 28"/>
              <a:gd name="T16" fmla="*/ 0 w 35"/>
              <a:gd name="T17" fmla="*/ 9 h 28"/>
              <a:gd name="T18" fmla="*/ 4 w 35"/>
              <a:gd name="T19" fmla="*/ 21 h 28"/>
              <a:gd name="T20" fmla="*/ 5 w 35"/>
              <a:gd name="T21" fmla="*/ 28 h 28"/>
              <a:gd name="T22" fmla="*/ 9 w 35"/>
              <a:gd name="T23" fmla="*/ 28 h 28"/>
              <a:gd name="T24" fmla="*/ 14 w 35"/>
              <a:gd name="T25" fmla="*/ 20 h 28"/>
              <a:gd name="T26" fmla="*/ 11 w 35"/>
              <a:gd name="T27" fmla="*/ 20 h 28"/>
              <a:gd name="T28" fmla="*/ 18 w 35"/>
              <a:gd name="T29" fmla="*/ 1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" h="28">
                <a:moveTo>
                  <a:pt x="18" y="18"/>
                </a:moveTo>
                <a:cubicBezTo>
                  <a:pt x="25" y="18"/>
                  <a:pt x="28" y="13"/>
                  <a:pt x="31" y="9"/>
                </a:cubicBezTo>
                <a:cubicBezTo>
                  <a:pt x="31" y="9"/>
                  <a:pt x="35" y="6"/>
                  <a:pt x="35" y="6"/>
                </a:cubicBezTo>
                <a:cubicBezTo>
                  <a:pt x="35" y="5"/>
                  <a:pt x="35" y="4"/>
                  <a:pt x="35" y="3"/>
                </a:cubicBezTo>
                <a:cubicBezTo>
                  <a:pt x="27" y="3"/>
                  <a:pt x="21" y="0"/>
                  <a:pt x="13" y="0"/>
                </a:cubicBezTo>
                <a:cubicBezTo>
                  <a:pt x="9" y="0"/>
                  <a:pt x="8" y="2"/>
                  <a:pt x="8" y="3"/>
                </a:cubicBezTo>
                <a:cubicBezTo>
                  <a:pt x="8" y="3"/>
                  <a:pt x="8" y="4"/>
                  <a:pt x="8" y="4"/>
                </a:cubicBezTo>
                <a:cubicBezTo>
                  <a:pt x="4" y="4"/>
                  <a:pt x="4" y="4"/>
                  <a:pt x="0" y="4"/>
                </a:cubicBezTo>
                <a:cubicBezTo>
                  <a:pt x="0" y="9"/>
                  <a:pt x="0" y="9"/>
                  <a:pt x="0" y="9"/>
                </a:cubicBezTo>
                <a:cubicBezTo>
                  <a:pt x="4" y="14"/>
                  <a:pt x="1" y="17"/>
                  <a:pt x="4" y="21"/>
                </a:cubicBezTo>
                <a:cubicBezTo>
                  <a:pt x="4" y="22"/>
                  <a:pt x="5" y="24"/>
                  <a:pt x="5" y="28"/>
                </a:cubicBezTo>
                <a:cubicBezTo>
                  <a:pt x="9" y="28"/>
                  <a:pt x="9" y="28"/>
                  <a:pt x="9" y="28"/>
                </a:cubicBezTo>
                <a:cubicBezTo>
                  <a:pt x="12" y="24"/>
                  <a:pt x="14" y="24"/>
                  <a:pt x="14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3" y="16"/>
                  <a:pt x="13" y="18"/>
                  <a:pt x="18" y="1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46" name="Freeform 123"/>
          <p:cNvSpPr>
            <a:spLocks/>
          </p:cNvSpPr>
          <p:nvPr/>
        </p:nvSpPr>
        <p:spPr bwMode="auto">
          <a:xfrm>
            <a:off x="2245858" y="2767844"/>
            <a:ext cx="31941" cy="25799"/>
          </a:xfrm>
          <a:custGeom>
            <a:avLst/>
            <a:gdLst>
              <a:gd name="T0" fmla="*/ 8 w 11"/>
              <a:gd name="T1" fmla="*/ 9 h 9"/>
              <a:gd name="T2" fmla="*/ 11 w 11"/>
              <a:gd name="T3" fmla="*/ 6 h 9"/>
              <a:gd name="T4" fmla="*/ 0 w 11"/>
              <a:gd name="T5" fmla="*/ 0 h 9"/>
              <a:gd name="T6" fmla="*/ 8 w 11"/>
              <a:gd name="T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9">
                <a:moveTo>
                  <a:pt x="8" y="9"/>
                </a:moveTo>
                <a:cubicBezTo>
                  <a:pt x="10" y="9"/>
                  <a:pt x="11" y="8"/>
                  <a:pt x="11" y="6"/>
                </a:cubicBezTo>
                <a:cubicBezTo>
                  <a:pt x="7" y="4"/>
                  <a:pt x="6" y="0"/>
                  <a:pt x="0" y="0"/>
                </a:cubicBezTo>
                <a:cubicBezTo>
                  <a:pt x="0" y="3"/>
                  <a:pt x="6" y="9"/>
                  <a:pt x="8" y="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47" name="Freeform 124"/>
          <p:cNvSpPr>
            <a:spLocks/>
          </p:cNvSpPr>
          <p:nvPr/>
        </p:nvSpPr>
        <p:spPr bwMode="auto">
          <a:xfrm>
            <a:off x="2266742" y="2855070"/>
            <a:ext cx="23341" cy="20885"/>
          </a:xfrm>
          <a:custGeom>
            <a:avLst/>
            <a:gdLst>
              <a:gd name="T0" fmla="*/ 0 w 8"/>
              <a:gd name="T1" fmla="*/ 6 h 7"/>
              <a:gd name="T2" fmla="*/ 5 w 8"/>
              <a:gd name="T3" fmla="*/ 7 h 7"/>
              <a:gd name="T4" fmla="*/ 8 w 8"/>
              <a:gd name="T5" fmla="*/ 4 h 7"/>
              <a:gd name="T6" fmla="*/ 6 w 8"/>
              <a:gd name="T7" fmla="*/ 0 h 7"/>
              <a:gd name="T8" fmla="*/ 0 w 8"/>
              <a:gd name="T9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7">
                <a:moveTo>
                  <a:pt x="0" y="6"/>
                </a:moveTo>
                <a:cubicBezTo>
                  <a:pt x="2" y="6"/>
                  <a:pt x="2" y="7"/>
                  <a:pt x="5" y="7"/>
                </a:cubicBezTo>
                <a:cubicBezTo>
                  <a:pt x="6" y="7"/>
                  <a:pt x="8" y="6"/>
                  <a:pt x="8" y="4"/>
                </a:cubicBezTo>
                <a:cubicBezTo>
                  <a:pt x="8" y="2"/>
                  <a:pt x="7" y="1"/>
                  <a:pt x="6" y="0"/>
                </a:cubicBezTo>
                <a:cubicBezTo>
                  <a:pt x="3" y="1"/>
                  <a:pt x="1" y="3"/>
                  <a:pt x="0" y="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48" name="Freeform 125"/>
          <p:cNvSpPr>
            <a:spLocks/>
          </p:cNvSpPr>
          <p:nvPr/>
        </p:nvSpPr>
        <p:spPr bwMode="auto">
          <a:xfrm>
            <a:off x="2254457" y="2700276"/>
            <a:ext cx="121621" cy="65112"/>
          </a:xfrm>
          <a:custGeom>
            <a:avLst/>
            <a:gdLst>
              <a:gd name="T0" fmla="*/ 4 w 42"/>
              <a:gd name="T1" fmla="*/ 5 h 22"/>
              <a:gd name="T2" fmla="*/ 3 w 42"/>
              <a:gd name="T3" fmla="*/ 7 h 22"/>
              <a:gd name="T4" fmla="*/ 10 w 42"/>
              <a:gd name="T5" fmla="*/ 7 h 22"/>
              <a:gd name="T6" fmla="*/ 10 w 42"/>
              <a:gd name="T7" fmla="*/ 10 h 22"/>
              <a:gd name="T8" fmla="*/ 4 w 42"/>
              <a:gd name="T9" fmla="*/ 13 h 22"/>
              <a:gd name="T10" fmla="*/ 10 w 42"/>
              <a:gd name="T11" fmla="*/ 15 h 22"/>
              <a:gd name="T12" fmla="*/ 17 w 42"/>
              <a:gd name="T13" fmla="*/ 16 h 22"/>
              <a:gd name="T14" fmla="*/ 28 w 42"/>
              <a:gd name="T15" fmla="*/ 17 h 22"/>
              <a:gd name="T16" fmla="*/ 38 w 42"/>
              <a:gd name="T17" fmla="*/ 22 h 22"/>
              <a:gd name="T18" fmla="*/ 42 w 42"/>
              <a:gd name="T19" fmla="*/ 19 h 22"/>
              <a:gd name="T20" fmla="*/ 36 w 42"/>
              <a:gd name="T21" fmla="*/ 13 h 22"/>
              <a:gd name="T22" fmla="*/ 38 w 42"/>
              <a:gd name="T23" fmla="*/ 11 h 22"/>
              <a:gd name="T24" fmla="*/ 31 w 42"/>
              <a:gd name="T25" fmla="*/ 6 h 22"/>
              <a:gd name="T26" fmla="*/ 27 w 42"/>
              <a:gd name="T27" fmla="*/ 7 h 22"/>
              <a:gd name="T28" fmla="*/ 21 w 42"/>
              <a:gd name="T29" fmla="*/ 2 h 22"/>
              <a:gd name="T30" fmla="*/ 16 w 42"/>
              <a:gd name="T31" fmla="*/ 4 h 22"/>
              <a:gd name="T32" fmla="*/ 7 w 42"/>
              <a:gd name="T33" fmla="*/ 0 h 22"/>
              <a:gd name="T34" fmla="*/ 0 w 42"/>
              <a:gd name="T35" fmla="*/ 2 h 22"/>
              <a:gd name="T36" fmla="*/ 4 w 42"/>
              <a:gd name="T37" fmla="*/ 5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2" h="22">
                <a:moveTo>
                  <a:pt x="4" y="5"/>
                </a:moveTo>
                <a:cubicBezTo>
                  <a:pt x="4" y="6"/>
                  <a:pt x="3" y="7"/>
                  <a:pt x="3" y="7"/>
                </a:cubicBezTo>
                <a:cubicBezTo>
                  <a:pt x="4" y="9"/>
                  <a:pt x="5" y="7"/>
                  <a:pt x="10" y="7"/>
                </a:cubicBezTo>
                <a:cubicBezTo>
                  <a:pt x="10" y="8"/>
                  <a:pt x="10" y="10"/>
                  <a:pt x="10" y="10"/>
                </a:cubicBezTo>
                <a:cubicBezTo>
                  <a:pt x="8" y="11"/>
                  <a:pt x="6" y="11"/>
                  <a:pt x="4" y="13"/>
                </a:cubicBezTo>
                <a:cubicBezTo>
                  <a:pt x="6" y="15"/>
                  <a:pt x="7" y="15"/>
                  <a:pt x="10" y="15"/>
                </a:cubicBezTo>
                <a:cubicBezTo>
                  <a:pt x="13" y="15"/>
                  <a:pt x="16" y="14"/>
                  <a:pt x="17" y="16"/>
                </a:cubicBezTo>
                <a:cubicBezTo>
                  <a:pt x="21" y="15"/>
                  <a:pt x="24" y="17"/>
                  <a:pt x="28" y="17"/>
                </a:cubicBezTo>
                <a:cubicBezTo>
                  <a:pt x="33" y="17"/>
                  <a:pt x="33" y="22"/>
                  <a:pt x="38" y="22"/>
                </a:cubicBezTo>
                <a:cubicBezTo>
                  <a:pt x="40" y="22"/>
                  <a:pt x="42" y="22"/>
                  <a:pt x="42" y="19"/>
                </a:cubicBezTo>
                <a:cubicBezTo>
                  <a:pt x="42" y="17"/>
                  <a:pt x="38" y="15"/>
                  <a:pt x="36" y="13"/>
                </a:cubicBezTo>
                <a:cubicBezTo>
                  <a:pt x="36" y="12"/>
                  <a:pt x="37" y="12"/>
                  <a:pt x="38" y="11"/>
                </a:cubicBezTo>
                <a:cubicBezTo>
                  <a:pt x="37" y="10"/>
                  <a:pt x="34" y="6"/>
                  <a:pt x="31" y="6"/>
                </a:cubicBezTo>
                <a:cubicBezTo>
                  <a:pt x="29" y="6"/>
                  <a:pt x="29" y="7"/>
                  <a:pt x="27" y="7"/>
                </a:cubicBezTo>
                <a:cubicBezTo>
                  <a:pt x="25" y="7"/>
                  <a:pt x="25" y="2"/>
                  <a:pt x="21" y="2"/>
                </a:cubicBezTo>
                <a:cubicBezTo>
                  <a:pt x="19" y="2"/>
                  <a:pt x="18" y="4"/>
                  <a:pt x="16" y="4"/>
                </a:cubicBezTo>
                <a:cubicBezTo>
                  <a:pt x="13" y="4"/>
                  <a:pt x="12" y="0"/>
                  <a:pt x="7" y="0"/>
                </a:cubicBezTo>
                <a:cubicBezTo>
                  <a:pt x="5" y="0"/>
                  <a:pt x="3" y="1"/>
                  <a:pt x="0" y="2"/>
                </a:cubicBezTo>
                <a:cubicBezTo>
                  <a:pt x="0" y="5"/>
                  <a:pt x="1" y="5"/>
                  <a:pt x="4" y="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49" name="Freeform 126"/>
          <p:cNvSpPr>
            <a:spLocks/>
          </p:cNvSpPr>
          <p:nvPr/>
        </p:nvSpPr>
        <p:spPr bwMode="auto">
          <a:xfrm>
            <a:off x="2303597" y="2755559"/>
            <a:ext cx="31941" cy="12285"/>
          </a:xfrm>
          <a:custGeom>
            <a:avLst/>
            <a:gdLst>
              <a:gd name="T0" fmla="*/ 6 w 11"/>
              <a:gd name="T1" fmla="*/ 0 h 4"/>
              <a:gd name="T2" fmla="*/ 4 w 11"/>
              <a:gd name="T3" fmla="*/ 4 h 4"/>
              <a:gd name="T4" fmla="*/ 11 w 11"/>
              <a:gd name="T5" fmla="*/ 2 h 4"/>
              <a:gd name="T6" fmla="*/ 6 w 11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4">
                <a:moveTo>
                  <a:pt x="6" y="0"/>
                </a:moveTo>
                <a:cubicBezTo>
                  <a:pt x="5" y="0"/>
                  <a:pt x="0" y="4"/>
                  <a:pt x="4" y="4"/>
                </a:cubicBezTo>
                <a:cubicBezTo>
                  <a:pt x="7" y="4"/>
                  <a:pt x="10" y="4"/>
                  <a:pt x="11" y="2"/>
                </a:cubicBezTo>
                <a:cubicBezTo>
                  <a:pt x="9" y="1"/>
                  <a:pt x="8" y="0"/>
                  <a:pt x="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50" name="Freeform 127"/>
          <p:cNvSpPr>
            <a:spLocks/>
          </p:cNvSpPr>
          <p:nvPr/>
        </p:nvSpPr>
        <p:spPr bwMode="auto">
          <a:xfrm>
            <a:off x="2422762" y="2793644"/>
            <a:ext cx="323095" cy="101968"/>
          </a:xfrm>
          <a:custGeom>
            <a:avLst/>
            <a:gdLst>
              <a:gd name="T0" fmla="*/ 50 w 111"/>
              <a:gd name="T1" fmla="*/ 31 h 35"/>
              <a:gd name="T2" fmla="*/ 53 w 111"/>
              <a:gd name="T3" fmla="*/ 31 h 35"/>
              <a:gd name="T4" fmla="*/ 64 w 111"/>
              <a:gd name="T5" fmla="*/ 35 h 35"/>
              <a:gd name="T6" fmla="*/ 82 w 111"/>
              <a:gd name="T7" fmla="*/ 35 h 35"/>
              <a:gd name="T8" fmla="*/ 88 w 111"/>
              <a:gd name="T9" fmla="*/ 32 h 35"/>
              <a:gd name="T10" fmla="*/ 92 w 111"/>
              <a:gd name="T11" fmla="*/ 35 h 35"/>
              <a:gd name="T12" fmla="*/ 111 w 111"/>
              <a:gd name="T13" fmla="*/ 27 h 35"/>
              <a:gd name="T14" fmla="*/ 108 w 111"/>
              <a:gd name="T15" fmla="*/ 27 h 35"/>
              <a:gd name="T16" fmla="*/ 109 w 111"/>
              <a:gd name="T17" fmla="*/ 25 h 35"/>
              <a:gd name="T18" fmla="*/ 111 w 111"/>
              <a:gd name="T19" fmla="*/ 24 h 35"/>
              <a:gd name="T20" fmla="*/ 93 w 111"/>
              <a:gd name="T21" fmla="*/ 18 h 35"/>
              <a:gd name="T22" fmla="*/ 65 w 111"/>
              <a:gd name="T23" fmla="*/ 24 h 35"/>
              <a:gd name="T24" fmla="*/ 49 w 111"/>
              <a:gd name="T25" fmla="*/ 21 h 35"/>
              <a:gd name="T26" fmla="*/ 45 w 111"/>
              <a:gd name="T27" fmla="*/ 20 h 35"/>
              <a:gd name="T28" fmla="*/ 47 w 111"/>
              <a:gd name="T29" fmla="*/ 19 h 35"/>
              <a:gd name="T30" fmla="*/ 37 w 111"/>
              <a:gd name="T31" fmla="*/ 15 h 35"/>
              <a:gd name="T32" fmla="*/ 46 w 111"/>
              <a:gd name="T33" fmla="*/ 15 h 35"/>
              <a:gd name="T34" fmla="*/ 35 w 111"/>
              <a:gd name="T35" fmla="*/ 7 h 35"/>
              <a:gd name="T36" fmla="*/ 31 w 111"/>
              <a:gd name="T37" fmla="*/ 7 h 35"/>
              <a:gd name="T38" fmla="*/ 27 w 111"/>
              <a:gd name="T39" fmla="*/ 9 h 35"/>
              <a:gd name="T40" fmla="*/ 7 w 111"/>
              <a:gd name="T41" fmla="*/ 1 h 35"/>
              <a:gd name="T42" fmla="*/ 0 w 111"/>
              <a:gd name="T43" fmla="*/ 4 h 35"/>
              <a:gd name="T44" fmla="*/ 16 w 111"/>
              <a:gd name="T45" fmla="*/ 12 h 35"/>
              <a:gd name="T46" fmla="*/ 21 w 111"/>
              <a:gd name="T47" fmla="*/ 10 h 35"/>
              <a:gd name="T48" fmla="*/ 30 w 111"/>
              <a:gd name="T49" fmla="*/ 21 h 35"/>
              <a:gd name="T50" fmla="*/ 27 w 111"/>
              <a:gd name="T51" fmla="*/ 25 h 35"/>
              <a:gd name="T52" fmla="*/ 44 w 111"/>
              <a:gd name="T53" fmla="*/ 35 h 35"/>
              <a:gd name="T54" fmla="*/ 50 w 111"/>
              <a:gd name="T55" fmla="*/ 3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1" h="35">
                <a:moveTo>
                  <a:pt x="50" y="31"/>
                </a:moveTo>
                <a:cubicBezTo>
                  <a:pt x="53" y="31"/>
                  <a:pt x="53" y="31"/>
                  <a:pt x="53" y="31"/>
                </a:cubicBezTo>
                <a:cubicBezTo>
                  <a:pt x="52" y="35"/>
                  <a:pt x="59" y="35"/>
                  <a:pt x="64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4" y="35"/>
                  <a:pt x="85" y="32"/>
                  <a:pt x="88" y="32"/>
                </a:cubicBezTo>
                <a:cubicBezTo>
                  <a:pt x="88" y="33"/>
                  <a:pt x="89" y="35"/>
                  <a:pt x="92" y="35"/>
                </a:cubicBezTo>
                <a:cubicBezTo>
                  <a:pt x="100" y="35"/>
                  <a:pt x="110" y="35"/>
                  <a:pt x="111" y="27"/>
                </a:cubicBezTo>
                <a:cubicBezTo>
                  <a:pt x="111" y="27"/>
                  <a:pt x="110" y="27"/>
                  <a:pt x="108" y="27"/>
                </a:cubicBezTo>
                <a:cubicBezTo>
                  <a:pt x="108" y="26"/>
                  <a:pt x="109" y="25"/>
                  <a:pt x="109" y="25"/>
                </a:cubicBezTo>
                <a:cubicBezTo>
                  <a:pt x="110" y="25"/>
                  <a:pt x="111" y="24"/>
                  <a:pt x="111" y="24"/>
                </a:cubicBezTo>
                <a:cubicBezTo>
                  <a:pt x="108" y="18"/>
                  <a:pt x="102" y="18"/>
                  <a:pt x="93" y="18"/>
                </a:cubicBezTo>
                <a:cubicBezTo>
                  <a:pt x="81" y="18"/>
                  <a:pt x="77" y="24"/>
                  <a:pt x="65" y="24"/>
                </a:cubicBezTo>
                <a:cubicBezTo>
                  <a:pt x="59" y="24"/>
                  <a:pt x="54" y="22"/>
                  <a:pt x="49" y="21"/>
                </a:cubicBezTo>
                <a:cubicBezTo>
                  <a:pt x="48" y="22"/>
                  <a:pt x="45" y="23"/>
                  <a:pt x="45" y="20"/>
                </a:cubicBezTo>
                <a:cubicBezTo>
                  <a:pt x="45" y="19"/>
                  <a:pt x="47" y="20"/>
                  <a:pt x="47" y="19"/>
                </a:cubicBezTo>
                <a:cubicBezTo>
                  <a:pt x="44" y="17"/>
                  <a:pt x="38" y="19"/>
                  <a:pt x="37" y="15"/>
                </a:cubicBezTo>
                <a:cubicBezTo>
                  <a:pt x="46" y="15"/>
                  <a:pt x="46" y="15"/>
                  <a:pt x="46" y="15"/>
                </a:cubicBezTo>
                <a:cubicBezTo>
                  <a:pt x="44" y="11"/>
                  <a:pt x="33" y="11"/>
                  <a:pt x="35" y="7"/>
                </a:cubicBezTo>
                <a:cubicBezTo>
                  <a:pt x="35" y="7"/>
                  <a:pt x="33" y="7"/>
                  <a:pt x="31" y="7"/>
                </a:cubicBezTo>
                <a:cubicBezTo>
                  <a:pt x="30" y="7"/>
                  <a:pt x="29" y="9"/>
                  <a:pt x="27" y="9"/>
                </a:cubicBezTo>
                <a:cubicBezTo>
                  <a:pt x="19" y="9"/>
                  <a:pt x="17" y="1"/>
                  <a:pt x="7" y="1"/>
                </a:cubicBezTo>
                <a:cubicBezTo>
                  <a:pt x="4" y="1"/>
                  <a:pt x="0" y="0"/>
                  <a:pt x="0" y="4"/>
                </a:cubicBezTo>
                <a:cubicBezTo>
                  <a:pt x="0" y="6"/>
                  <a:pt x="14" y="12"/>
                  <a:pt x="16" y="12"/>
                </a:cubicBezTo>
                <a:cubicBezTo>
                  <a:pt x="18" y="12"/>
                  <a:pt x="20" y="11"/>
                  <a:pt x="21" y="10"/>
                </a:cubicBezTo>
                <a:cubicBezTo>
                  <a:pt x="25" y="13"/>
                  <a:pt x="26" y="17"/>
                  <a:pt x="30" y="21"/>
                </a:cubicBezTo>
                <a:cubicBezTo>
                  <a:pt x="29" y="22"/>
                  <a:pt x="27" y="23"/>
                  <a:pt x="27" y="25"/>
                </a:cubicBezTo>
                <a:cubicBezTo>
                  <a:pt x="27" y="29"/>
                  <a:pt x="39" y="35"/>
                  <a:pt x="44" y="35"/>
                </a:cubicBezTo>
                <a:cubicBezTo>
                  <a:pt x="46" y="35"/>
                  <a:pt x="49" y="31"/>
                  <a:pt x="50" y="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51" name="Freeform 128"/>
          <p:cNvSpPr>
            <a:spLocks/>
          </p:cNvSpPr>
          <p:nvPr/>
        </p:nvSpPr>
        <p:spPr bwMode="auto">
          <a:xfrm>
            <a:off x="2428904" y="2848927"/>
            <a:ext cx="55283" cy="44227"/>
          </a:xfrm>
          <a:custGeom>
            <a:avLst/>
            <a:gdLst>
              <a:gd name="T0" fmla="*/ 19 w 19"/>
              <a:gd name="T1" fmla="*/ 7 h 15"/>
              <a:gd name="T2" fmla="*/ 9 w 19"/>
              <a:gd name="T3" fmla="*/ 0 h 15"/>
              <a:gd name="T4" fmla="*/ 3 w 19"/>
              <a:gd name="T5" fmla="*/ 5 h 15"/>
              <a:gd name="T6" fmla="*/ 0 w 19"/>
              <a:gd name="T7" fmla="*/ 9 h 15"/>
              <a:gd name="T8" fmla="*/ 14 w 19"/>
              <a:gd name="T9" fmla="*/ 15 h 15"/>
              <a:gd name="T10" fmla="*/ 19 w 19"/>
              <a:gd name="T11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" h="15">
                <a:moveTo>
                  <a:pt x="19" y="7"/>
                </a:moveTo>
                <a:cubicBezTo>
                  <a:pt x="19" y="5"/>
                  <a:pt x="13" y="0"/>
                  <a:pt x="9" y="0"/>
                </a:cubicBezTo>
                <a:cubicBezTo>
                  <a:pt x="4" y="0"/>
                  <a:pt x="5" y="5"/>
                  <a:pt x="3" y="5"/>
                </a:cubicBezTo>
                <a:cubicBezTo>
                  <a:pt x="2" y="5"/>
                  <a:pt x="0" y="6"/>
                  <a:pt x="0" y="9"/>
                </a:cubicBezTo>
                <a:cubicBezTo>
                  <a:pt x="0" y="9"/>
                  <a:pt x="13" y="15"/>
                  <a:pt x="14" y="15"/>
                </a:cubicBezTo>
                <a:cubicBezTo>
                  <a:pt x="18" y="15"/>
                  <a:pt x="19" y="11"/>
                  <a:pt x="19" y="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52" name="Freeform 129"/>
          <p:cNvSpPr>
            <a:spLocks/>
          </p:cNvSpPr>
          <p:nvPr/>
        </p:nvSpPr>
        <p:spPr bwMode="auto">
          <a:xfrm>
            <a:off x="2435047" y="2767844"/>
            <a:ext cx="51597" cy="14742"/>
          </a:xfrm>
          <a:custGeom>
            <a:avLst/>
            <a:gdLst>
              <a:gd name="T0" fmla="*/ 15 w 18"/>
              <a:gd name="T1" fmla="*/ 0 h 5"/>
              <a:gd name="T2" fmla="*/ 0 w 18"/>
              <a:gd name="T3" fmla="*/ 2 h 5"/>
              <a:gd name="T4" fmla="*/ 14 w 18"/>
              <a:gd name="T5" fmla="*/ 5 h 5"/>
              <a:gd name="T6" fmla="*/ 18 w 18"/>
              <a:gd name="T7" fmla="*/ 3 h 5"/>
              <a:gd name="T8" fmla="*/ 18 w 18"/>
              <a:gd name="T9" fmla="*/ 0 h 5"/>
              <a:gd name="T10" fmla="*/ 15 w 18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5">
                <a:moveTo>
                  <a:pt x="15" y="0"/>
                </a:moveTo>
                <a:cubicBezTo>
                  <a:pt x="11" y="0"/>
                  <a:pt x="2" y="0"/>
                  <a:pt x="0" y="2"/>
                </a:cubicBezTo>
                <a:cubicBezTo>
                  <a:pt x="0" y="2"/>
                  <a:pt x="13" y="5"/>
                  <a:pt x="14" y="5"/>
                </a:cubicBezTo>
                <a:cubicBezTo>
                  <a:pt x="16" y="5"/>
                  <a:pt x="18" y="4"/>
                  <a:pt x="18" y="3"/>
                </a:cubicBezTo>
                <a:cubicBezTo>
                  <a:pt x="18" y="2"/>
                  <a:pt x="18" y="1"/>
                  <a:pt x="18" y="0"/>
                </a:cubicBezTo>
                <a:cubicBezTo>
                  <a:pt x="14" y="0"/>
                  <a:pt x="17" y="0"/>
                  <a:pt x="1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53" name="Freeform 130"/>
          <p:cNvSpPr>
            <a:spLocks/>
          </p:cNvSpPr>
          <p:nvPr/>
        </p:nvSpPr>
        <p:spPr bwMode="auto">
          <a:xfrm>
            <a:off x="2394506" y="2718703"/>
            <a:ext cx="60197" cy="49141"/>
          </a:xfrm>
          <a:custGeom>
            <a:avLst/>
            <a:gdLst>
              <a:gd name="T0" fmla="*/ 8 w 21"/>
              <a:gd name="T1" fmla="*/ 12 h 17"/>
              <a:gd name="T2" fmla="*/ 6 w 21"/>
              <a:gd name="T3" fmla="*/ 14 h 17"/>
              <a:gd name="T4" fmla="*/ 21 w 21"/>
              <a:gd name="T5" fmla="*/ 14 h 17"/>
              <a:gd name="T6" fmla="*/ 21 w 21"/>
              <a:gd name="T7" fmla="*/ 8 h 17"/>
              <a:gd name="T8" fmla="*/ 13 w 21"/>
              <a:gd name="T9" fmla="*/ 3 h 17"/>
              <a:gd name="T10" fmla="*/ 6 w 21"/>
              <a:gd name="T11" fmla="*/ 0 h 17"/>
              <a:gd name="T12" fmla="*/ 0 w 21"/>
              <a:gd name="T13" fmla="*/ 3 h 17"/>
              <a:gd name="T14" fmla="*/ 8 w 21"/>
              <a:gd name="T15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" h="17">
                <a:moveTo>
                  <a:pt x="8" y="12"/>
                </a:moveTo>
                <a:cubicBezTo>
                  <a:pt x="7" y="12"/>
                  <a:pt x="6" y="13"/>
                  <a:pt x="6" y="14"/>
                </a:cubicBezTo>
                <a:cubicBezTo>
                  <a:pt x="6" y="17"/>
                  <a:pt x="13" y="16"/>
                  <a:pt x="21" y="14"/>
                </a:cubicBezTo>
                <a:cubicBezTo>
                  <a:pt x="21" y="11"/>
                  <a:pt x="21" y="10"/>
                  <a:pt x="21" y="8"/>
                </a:cubicBezTo>
                <a:cubicBezTo>
                  <a:pt x="21" y="4"/>
                  <a:pt x="13" y="9"/>
                  <a:pt x="13" y="3"/>
                </a:cubicBezTo>
                <a:cubicBezTo>
                  <a:pt x="11" y="3"/>
                  <a:pt x="6" y="1"/>
                  <a:pt x="6" y="0"/>
                </a:cubicBezTo>
                <a:cubicBezTo>
                  <a:pt x="3" y="0"/>
                  <a:pt x="0" y="1"/>
                  <a:pt x="0" y="3"/>
                </a:cubicBezTo>
                <a:cubicBezTo>
                  <a:pt x="0" y="8"/>
                  <a:pt x="5" y="9"/>
                  <a:pt x="8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54" name="Freeform 131"/>
          <p:cNvSpPr>
            <a:spLocks/>
          </p:cNvSpPr>
          <p:nvPr/>
        </p:nvSpPr>
        <p:spPr bwMode="auto">
          <a:xfrm>
            <a:off x="2371164" y="2672020"/>
            <a:ext cx="23341" cy="14742"/>
          </a:xfrm>
          <a:custGeom>
            <a:avLst/>
            <a:gdLst>
              <a:gd name="T0" fmla="*/ 4 w 8"/>
              <a:gd name="T1" fmla="*/ 5 h 5"/>
              <a:gd name="T2" fmla="*/ 8 w 8"/>
              <a:gd name="T3" fmla="*/ 5 h 5"/>
              <a:gd name="T4" fmla="*/ 8 w 8"/>
              <a:gd name="T5" fmla="*/ 0 h 5"/>
              <a:gd name="T6" fmla="*/ 0 w 8"/>
              <a:gd name="T7" fmla="*/ 0 h 5"/>
              <a:gd name="T8" fmla="*/ 4 w 8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5">
                <a:moveTo>
                  <a:pt x="4" y="5"/>
                </a:moveTo>
                <a:cubicBezTo>
                  <a:pt x="8" y="5"/>
                  <a:pt x="8" y="5"/>
                  <a:pt x="8" y="5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3" y="0"/>
                  <a:pt x="0" y="0"/>
                </a:cubicBezTo>
                <a:cubicBezTo>
                  <a:pt x="0" y="3"/>
                  <a:pt x="3" y="4"/>
                  <a:pt x="4" y="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55" name="Freeform 132"/>
          <p:cNvSpPr>
            <a:spLocks/>
          </p:cNvSpPr>
          <p:nvPr/>
        </p:nvSpPr>
        <p:spPr bwMode="auto">
          <a:xfrm>
            <a:off x="2437503" y="2613050"/>
            <a:ext cx="206387" cy="140051"/>
          </a:xfrm>
          <a:custGeom>
            <a:avLst/>
            <a:gdLst>
              <a:gd name="T0" fmla="*/ 10 w 71"/>
              <a:gd name="T1" fmla="*/ 20 h 48"/>
              <a:gd name="T2" fmla="*/ 3 w 71"/>
              <a:gd name="T3" fmla="*/ 17 h 48"/>
              <a:gd name="T4" fmla="*/ 0 w 71"/>
              <a:gd name="T5" fmla="*/ 17 h 48"/>
              <a:gd name="T6" fmla="*/ 13 w 71"/>
              <a:gd name="T7" fmla="*/ 25 h 48"/>
              <a:gd name="T8" fmla="*/ 8 w 71"/>
              <a:gd name="T9" fmla="*/ 28 h 48"/>
              <a:gd name="T10" fmla="*/ 10 w 71"/>
              <a:gd name="T11" fmla="*/ 31 h 48"/>
              <a:gd name="T12" fmla="*/ 15 w 71"/>
              <a:gd name="T13" fmla="*/ 29 h 48"/>
              <a:gd name="T14" fmla="*/ 18 w 71"/>
              <a:gd name="T15" fmla="*/ 32 h 48"/>
              <a:gd name="T16" fmla="*/ 25 w 71"/>
              <a:gd name="T17" fmla="*/ 30 h 48"/>
              <a:gd name="T18" fmla="*/ 34 w 71"/>
              <a:gd name="T19" fmla="*/ 32 h 48"/>
              <a:gd name="T20" fmla="*/ 17 w 71"/>
              <a:gd name="T21" fmla="*/ 36 h 48"/>
              <a:gd name="T22" fmla="*/ 27 w 71"/>
              <a:gd name="T23" fmla="*/ 42 h 48"/>
              <a:gd name="T24" fmla="*/ 24 w 71"/>
              <a:gd name="T25" fmla="*/ 44 h 48"/>
              <a:gd name="T26" fmla="*/ 33 w 71"/>
              <a:gd name="T27" fmla="*/ 48 h 48"/>
              <a:gd name="T28" fmla="*/ 38 w 71"/>
              <a:gd name="T29" fmla="*/ 42 h 48"/>
              <a:gd name="T30" fmla="*/ 45 w 71"/>
              <a:gd name="T31" fmla="*/ 47 h 48"/>
              <a:gd name="T32" fmla="*/ 45 w 71"/>
              <a:gd name="T33" fmla="*/ 45 h 48"/>
              <a:gd name="T34" fmla="*/ 51 w 71"/>
              <a:gd name="T35" fmla="*/ 45 h 48"/>
              <a:gd name="T36" fmla="*/ 48 w 71"/>
              <a:gd name="T37" fmla="*/ 40 h 48"/>
              <a:gd name="T38" fmla="*/ 50 w 71"/>
              <a:gd name="T39" fmla="*/ 36 h 48"/>
              <a:gd name="T40" fmla="*/ 54 w 71"/>
              <a:gd name="T41" fmla="*/ 40 h 48"/>
              <a:gd name="T42" fmla="*/ 65 w 71"/>
              <a:gd name="T43" fmla="*/ 33 h 48"/>
              <a:gd name="T44" fmla="*/ 70 w 71"/>
              <a:gd name="T45" fmla="*/ 32 h 48"/>
              <a:gd name="T46" fmla="*/ 70 w 71"/>
              <a:gd name="T47" fmla="*/ 28 h 48"/>
              <a:gd name="T48" fmla="*/ 59 w 71"/>
              <a:gd name="T49" fmla="*/ 25 h 48"/>
              <a:gd name="T50" fmla="*/ 55 w 71"/>
              <a:gd name="T51" fmla="*/ 25 h 48"/>
              <a:gd name="T52" fmla="*/ 57 w 71"/>
              <a:gd name="T53" fmla="*/ 22 h 48"/>
              <a:gd name="T54" fmla="*/ 54 w 71"/>
              <a:gd name="T55" fmla="*/ 18 h 48"/>
              <a:gd name="T56" fmla="*/ 51 w 71"/>
              <a:gd name="T57" fmla="*/ 13 h 48"/>
              <a:gd name="T58" fmla="*/ 49 w 71"/>
              <a:gd name="T59" fmla="*/ 13 h 48"/>
              <a:gd name="T60" fmla="*/ 49 w 71"/>
              <a:gd name="T61" fmla="*/ 16 h 48"/>
              <a:gd name="T62" fmla="*/ 49 w 71"/>
              <a:gd name="T63" fmla="*/ 21 h 48"/>
              <a:gd name="T64" fmla="*/ 47 w 71"/>
              <a:gd name="T65" fmla="*/ 21 h 48"/>
              <a:gd name="T66" fmla="*/ 43 w 71"/>
              <a:gd name="T67" fmla="*/ 14 h 48"/>
              <a:gd name="T68" fmla="*/ 34 w 71"/>
              <a:gd name="T69" fmla="*/ 13 h 48"/>
              <a:gd name="T70" fmla="*/ 27 w 71"/>
              <a:gd name="T71" fmla="*/ 3 h 48"/>
              <a:gd name="T72" fmla="*/ 12 w 71"/>
              <a:gd name="T73" fmla="*/ 0 h 48"/>
              <a:gd name="T74" fmla="*/ 19 w 71"/>
              <a:gd name="T75" fmla="*/ 5 h 48"/>
              <a:gd name="T76" fmla="*/ 15 w 71"/>
              <a:gd name="T77" fmla="*/ 5 h 48"/>
              <a:gd name="T78" fmla="*/ 7 w 71"/>
              <a:gd name="T79" fmla="*/ 7 h 48"/>
              <a:gd name="T80" fmla="*/ 10 w 71"/>
              <a:gd name="T81" fmla="*/ 11 h 48"/>
              <a:gd name="T82" fmla="*/ 16 w 71"/>
              <a:gd name="T83" fmla="*/ 11 h 48"/>
              <a:gd name="T84" fmla="*/ 14 w 71"/>
              <a:gd name="T85" fmla="*/ 13 h 48"/>
              <a:gd name="T86" fmla="*/ 8 w 71"/>
              <a:gd name="T87" fmla="*/ 11 h 48"/>
              <a:gd name="T88" fmla="*/ 2 w 71"/>
              <a:gd name="T89" fmla="*/ 14 h 48"/>
              <a:gd name="T90" fmla="*/ 12 w 71"/>
              <a:gd name="T91" fmla="*/ 18 h 48"/>
              <a:gd name="T92" fmla="*/ 10 w 71"/>
              <a:gd name="T93" fmla="*/ 2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1" h="48">
                <a:moveTo>
                  <a:pt x="10" y="20"/>
                </a:moveTo>
                <a:cubicBezTo>
                  <a:pt x="8" y="20"/>
                  <a:pt x="5" y="21"/>
                  <a:pt x="3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1" y="25"/>
                  <a:pt x="5" y="25"/>
                  <a:pt x="13" y="25"/>
                </a:cubicBezTo>
                <a:cubicBezTo>
                  <a:pt x="12" y="27"/>
                  <a:pt x="10" y="27"/>
                  <a:pt x="8" y="28"/>
                </a:cubicBezTo>
                <a:cubicBezTo>
                  <a:pt x="8" y="29"/>
                  <a:pt x="8" y="31"/>
                  <a:pt x="10" y="31"/>
                </a:cubicBezTo>
                <a:cubicBezTo>
                  <a:pt x="12" y="31"/>
                  <a:pt x="12" y="30"/>
                  <a:pt x="15" y="29"/>
                </a:cubicBezTo>
                <a:cubicBezTo>
                  <a:pt x="15" y="30"/>
                  <a:pt x="15" y="32"/>
                  <a:pt x="18" y="32"/>
                </a:cubicBezTo>
                <a:cubicBezTo>
                  <a:pt x="20" y="32"/>
                  <a:pt x="21" y="30"/>
                  <a:pt x="25" y="30"/>
                </a:cubicBezTo>
                <a:cubicBezTo>
                  <a:pt x="28" y="30"/>
                  <a:pt x="30" y="31"/>
                  <a:pt x="34" y="32"/>
                </a:cubicBezTo>
                <a:cubicBezTo>
                  <a:pt x="31" y="32"/>
                  <a:pt x="17" y="32"/>
                  <a:pt x="17" y="36"/>
                </a:cubicBezTo>
                <a:cubicBezTo>
                  <a:pt x="17" y="40"/>
                  <a:pt x="23" y="42"/>
                  <a:pt x="27" y="42"/>
                </a:cubicBezTo>
                <a:cubicBezTo>
                  <a:pt x="26" y="43"/>
                  <a:pt x="25" y="43"/>
                  <a:pt x="24" y="44"/>
                </a:cubicBezTo>
                <a:cubicBezTo>
                  <a:pt x="24" y="47"/>
                  <a:pt x="29" y="48"/>
                  <a:pt x="33" y="48"/>
                </a:cubicBezTo>
                <a:cubicBezTo>
                  <a:pt x="36" y="48"/>
                  <a:pt x="38" y="47"/>
                  <a:pt x="38" y="42"/>
                </a:cubicBezTo>
                <a:cubicBezTo>
                  <a:pt x="40" y="44"/>
                  <a:pt x="45" y="47"/>
                  <a:pt x="45" y="47"/>
                </a:cubicBezTo>
                <a:cubicBezTo>
                  <a:pt x="45" y="45"/>
                  <a:pt x="45" y="45"/>
                  <a:pt x="45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50" y="41"/>
                  <a:pt x="49" y="42"/>
                  <a:pt x="48" y="40"/>
                </a:cubicBezTo>
                <a:cubicBezTo>
                  <a:pt x="49" y="39"/>
                  <a:pt x="49" y="37"/>
                  <a:pt x="50" y="36"/>
                </a:cubicBezTo>
                <a:cubicBezTo>
                  <a:pt x="51" y="39"/>
                  <a:pt x="51" y="40"/>
                  <a:pt x="54" y="40"/>
                </a:cubicBezTo>
                <a:cubicBezTo>
                  <a:pt x="57" y="40"/>
                  <a:pt x="60" y="33"/>
                  <a:pt x="65" y="33"/>
                </a:cubicBezTo>
                <a:cubicBezTo>
                  <a:pt x="66" y="33"/>
                  <a:pt x="69" y="33"/>
                  <a:pt x="70" y="32"/>
                </a:cubicBezTo>
                <a:cubicBezTo>
                  <a:pt x="71" y="31"/>
                  <a:pt x="70" y="30"/>
                  <a:pt x="70" y="28"/>
                </a:cubicBezTo>
                <a:cubicBezTo>
                  <a:pt x="67" y="28"/>
                  <a:pt x="61" y="25"/>
                  <a:pt x="59" y="25"/>
                </a:cubicBezTo>
                <a:cubicBezTo>
                  <a:pt x="59" y="25"/>
                  <a:pt x="55" y="29"/>
                  <a:pt x="55" y="25"/>
                </a:cubicBezTo>
                <a:cubicBezTo>
                  <a:pt x="55" y="25"/>
                  <a:pt x="57" y="23"/>
                  <a:pt x="57" y="22"/>
                </a:cubicBezTo>
                <a:cubicBezTo>
                  <a:pt x="57" y="20"/>
                  <a:pt x="54" y="19"/>
                  <a:pt x="54" y="18"/>
                </a:cubicBezTo>
                <a:cubicBezTo>
                  <a:pt x="54" y="15"/>
                  <a:pt x="54" y="13"/>
                  <a:pt x="51" y="13"/>
                </a:cubicBezTo>
                <a:cubicBezTo>
                  <a:pt x="50" y="13"/>
                  <a:pt x="49" y="13"/>
                  <a:pt x="49" y="13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21"/>
                  <a:pt x="49" y="21"/>
                  <a:pt x="49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45" y="17"/>
                  <a:pt x="47" y="15"/>
                  <a:pt x="43" y="14"/>
                </a:cubicBezTo>
                <a:cubicBezTo>
                  <a:pt x="40" y="12"/>
                  <a:pt x="37" y="14"/>
                  <a:pt x="34" y="13"/>
                </a:cubicBezTo>
                <a:cubicBezTo>
                  <a:pt x="30" y="12"/>
                  <a:pt x="31" y="5"/>
                  <a:pt x="27" y="3"/>
                </a:cubicBezTo>
                <a:cubicBezTo>
                  <a:pt x="23" y="1"/>
                  <a:pt x="18" y="1"/>
                  <a:pt x="12" y="0"/>
                </a:cubicBezTo>
                <a:cubicBezTo>
                  <a:pt x="13" y="4"/>
                  <a:pt x="17" y="5"/>
                  <a:pt x="19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1" y="5"/>
                  <a:pt x="10" y="5"/>
                  <a:pt x="7" y="7"/>
                </a:cubicBezTo>
                <a:cubicBezTo>
                  <a:pt x="7" y="7"/>
                  <a:pt x="9" y="11"/>
                  <a:pt x="10" y="11"/>
                </a:cubicBezTo>
                <a:cubicBezTo>
                  <a:pt x="11" y="11"/>
                  <a:pt x="14" y="9"/>
                  <a:pt x="16" y="11"/>
                </a:cubicBezTo>
                <a:cubicBezTo>
                  <a:pt x="15" y="11"/>
                  <a:pt x="15" y="13"/>
                  <a:pt x="14" y="13"/>
                </a:cubicBezTo>
                <a:cubicBezTo>
                  <a:pt x="12" y="13"/>
                  <a:pt x="11" y="11"/>
                  <a:pt x="8" y="11"/>
                </a:cubicBezTo>
                <a:cubicBezTo>
                  <a:pt x="5" y="11"/>
                  <a:pt x="2" y="11"/>
                  <a:pt x="2" y="14"/>
                </a:cubicBezTo>
                <a:cubicBezTo>
                  <a:pt x="2" y="16"/>
                  <a:pt x="9" y="17"/>
                  <a:pt x="12" y="18"/>
                </a:cubicBezTo>
                <a:cubicBezTo>
                  <a:pt x="12" y="18"/>
                  <a:pt x="11" y="20"/>
                  <a:pt x="10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56" name="Freeform 133"/>
          <p:cNvSpPr>
            <a:spLocks/>
          </p:cNvSpPr>
          <p:nvPr/>
        </p:nvSpPr>
        <p:spPr bwMode="auto">
          <a:xfrm>
            <a:off x="2600893" y="3189229"/>
            <a:ext cx="136363" cy="84768"/>
          </a:xfrm>
          <a:custGeom>
            <a:avLst/>
            <a:gdLst>
              <a:gd name="T0" fmla="*/ 37 w 47"/>
              <a:gd name="T1" fmla="*/ 17 h 29"/>
              <a:gd name="T2" fmla="*/ 35 w 47"/>
              <a:gd name="T3" fmla="*/ 13 h 29"/>
              <a:gd name="T4" fmla="*/ 19 w 47"/>
              <a:gd name="T5" fmla="*/ 4 h 29"/>
              <a:gd name="T6" fmla="*/ 17 w 47"/>
              <a:gd name="T7" fmla="*/ 6 h 29"/>
              <a:gd name="T8" fmla="*/ 13 w 47"/>
              <a:gd name="T9" fmla="*/ 0 h 29"/>
              <a:gd name="T10" fmla="*/ 5 w 47"/>
              <a:gd name="T11" fmla="*/ 13 h 29"/>
              <a:gd name="T12" fmla="*/ 5 w 47"/>
              <a:gd name="T13" fmla="*/ 17 h 29"/>
              <a:gd name="T14" fmla="*/ 3 w 47"/>
              <a:gd name="T15" fmla="*/ 20 h 29"/>
              <a:gd name="T16" fmla="*/ 0 w 47"/>
              <a:gd name="T17" fmla="*/ 24 h 29"/>
              <a:gd name="T18" fmla="*/ 10 w 47"/>
              <a:gd name="T19" fmla="*/ 24 h 29"/>
              <a:gd name="T20" fmla="*/ 12 w 47"/>
              <a:gd name="T21" fmla="*/ 29 h 29"/>
              <a:gd name="T22" fmla="*/ 14 w 47"/>
              <a:gd name="T23" fmla="*/ 27 h 29"/>
              <a:gd name="T24" fmla="*/ 24 w 47"/>
              <a:gd name="T25" fmla="*/ 18 h 29"/>
              <a:gd name="T26" fmla="*/ 33 w 47"/>
              <a:gd name="T27" fmla="*/ 23 h 29"/>
              <a:gd name="T28" fmla="*/ 39 w 47"/>
              <a:gd name="T29" fmla="*/ 23 h 29"/>
              <a:gd name="T30" fmla="*/ 47 w 47"/>
              <a:gd name="T31" fmla="*/ 21 h 29"/>
              <a:gd name="T32" fmla="*/ 37 w 47"/>
              <a:gd name="T33" fmla="*/ 17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7" h="29">
                <a:moveTo>
                  <a:pt x="37" y="17"/>
                </a:moveTo>
                <a:cubicBezTo>
                  <a:pt x="36" y="17"/>
                  <a:pt x="37" y="15"/>
                  <a:pt x="35" y="13"/>
                </a:cubicBezTo>
                <a:cubicBezTo>
                  <a:pt x="31" y="8"/>
                  <a:pt x="24" y="10"/>
                  <a:pt x="19" y="4"/>
                </a:cubicBezTo>
                <a:cubicBezTo>
                  <a:pt x="19" y="5"/>
                  <a:pt x="18" y="5"/>
                  <a:pt x="17" y="6"/>
                </a:cubicBezTo>
                <a:cubicBezTo>
                  <a:pt x="16" y="4"/>
                  <a:pt x="14" y="3"/>
                  <a:pt x="13" y="0"/>
                </a:cubicBezTo>
                <a:cubicBezTo>
                  <a:pt x="7" y="0"/>
                  <a:pt x="5" y="9"/>
                  <a:pt x="5" y="13"/>
                </a:cubicBezTo>
                <a:cubicBezTo>
                  <a:pt x="5" y="15"/>
                  <a:pt x="5" y="15"/>
                  <a:pt x="5" y="17"/>
                </a:cubicBezTo>
                <a:cubicBezTo>
                  <a:pt x="5" y="18"/>
                  <a:pt x="5" y="19"/>
                  <a:pt x="3" y="20"/>
                </a:cubicBezTo>
                <a:cubicBezTo>
                  <a:pt x="3" y="21"/>
                  <a:pt x="1" y="20"/>
                  <a:pt x="0" y="24"/>
                </a:cubicBezTo>
                <a:cubicBezTo>
                  <a:pt x="2" y="24"/>
                  <a:pt x="7" y="23"/>
                  <a:pt x="10" y="24"/>
                </a:cubicBezTo>
                <a:cubicBezTo>
                  <a:pt x="10" y="27"/>
                  <a:pt x="9" y="29"/>
                  <a:pt x="12" y="29"/>
                </a:cubicBezTo>
                <a:cubicBezTo>
                  <a:pt x="13" y="29"/>
                  <a:pt x="13" y="28"/>
                  <a:pt x="14" y="27"/>
                </a:cubicBezTo>
                <a:cubicBezTo>
                  <a:pt x="17" y="28"/>
                  <a:pt x="24" y="23"/>
                  <a:pt x="24" y="18"/>
                </a:cubicBezTo>
                <a:cubicBezTo>
                  <a:pt x="26" y="18"/>
                  <a:pt x="33" y="23"/>
                  <a:pt x="33" y="23"/>
                </a:cubicBezTo>
                <a:cubicBezTo>
                  <a:pt x="35" y="23"/>
                  <a:pt x="37" y="23"/>
                  <a:pt x="39" y="23"/>
                </a:cubicBezTo>
                <a:cubicBezTo>
                  <a:pt x="42" y="23"/>
                  <a:pt x="44" y="23"/>
                  <a:pt x="47" y="21"/>
                </a:cubicBezTo>
                <a:cubicBezTo>
                  <a:pt x="45" y="18"/>
                  <a:pt x="41" y="20"/>
                  <a:pt x="37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57" name="Freeform 134"/>
          <p:cNvSpPr>
            <a:spLocks/>
          </p:cNvSpPr>
          <p:nvPr/>
        </p:nvSpPr>
        <p:spPr bwMode="auto">
          <a:xfrm>
            <a:off x="2792539" y="3105689"/>
            <a:ext cx="40540" cy="36855"/>
          </a:xfrm>
          <a:custGeom>
            <a:avLst/>
            <a:gdLst>
              <a:gd name="T0" fmla="*/ 14 w 14"/>
              <a:gd name="T1" fmla="*/ 8 h 13"/>
              <a:gd name="T2" fmla="*/ 0 w 14"/>
              <a:gd name="T3" fmla="*/ 8 h 13"/>
              <a:gd name="T4" fmla="*/ 6 w 14"/>
              <a:gd name="T5" fmla="*/ 13 h 13"/>
              <a:gd name="T6" fmla="*/ 14 w 14"/>
              <a:gd name="T7" fmla="*/ 8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3">
                <a:moveTo>
                  <a:pt x="14" y="8"/>
                </a:moveTo>
                <a:cubicBezTo>
                  <a:pt x="14" y="0"/>
                  <a:pt x="0" y="0"/>
                  <a:pt x="0" y="8"/>
                </a:cubicBezTo>
                <a:cubicBezTo>
                  <a:pt x="0" y="12"/>
                  <a:pt x="2" y="13"/>
                  <a:pt x="6" y="13"/>
                </a:cubicBezTo>
                <a:cubicBezTo>
                  <a:pt x="8" y="13"/>
                  <a:pt x="14" y="12"/>
                  <a:pt x="14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58" name="Freeform 135"/>
          <p:cNvSpPr>
            <a:spLocks/>
          </p:cNvSpPr>
          <p:nvPr/>
        </p:nvSpPr>
        <p:spPr bwMode="auto">
          <a:xfrm>
            <a:off x="2673375" y="3276454"/>
            <a:ext cx="31941" cy="27027"/>
          </a:xfrm>
          <a:custGeom>
            <a:avLst/>
            <a:gdLst>
              <a:gd name="T0" fmla="*/ 5 w 11"/>
              <a:gd name="T1" fmla="*/ 0 h 9"/>
              <a:gd name="T2" fmla="*/ 0 w 11"/>
              <a:gd name="T3" fmla="*/ 6 h 9"/>
              <a:gd name="T4" fmla="*/ 0 w 11"/>
              <a:gd name="T5" fmla="*/ 9 h 9"/>
              <a:gd name="T6" fmla="*/ 11 w 11"/>
              <a:gd name="T7" fmla="*/ 1 h 9"/>
              <a:gd name="T8" fmla="*/ 5 w 11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9">
                <a:moveTo>
                  <a:pt x="5" y="0"/>
                </a:moveTo>
                <a:cubicBezTo>
                  <a:pt x="4" y="2"/>
                  <a:pt x="0" y="4"/>
                  <a:pt x="0" y="6"/>
                </a:cubicBezTo>
                <a:cubicBezTo>
                  <a:pt x="0" y="9"/>
                  <a:pt x="0" y="9"/>
                  <a:pt x="0" y="9"/>
                </a:cubicBezTo>
                <a:cubicBezTo>
                  <a:pt x="4" y="9"/>
                  <a:pt x="9" y="4"/>
                  <a:pt x="11" y="1"/>
                </a:cubicBezTo>
                <a:cubicBezTo>
                  <a:pt x="8" y="0"/>
                  <a:pt x="9" y="0"/>
                  <a:pt x="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59" name="Freeform 136"/>
          <p:cNvSpPr>
            <a:spLocks/>
          </p:cNvSpPr>
          <p:nvPr/>
        </p:nvSpPr>
        <p:spPr bwMode="auto">
          <a:xfrm>
            <a:off x="2722515" y="2921410"/>
            <a:ext cx="89680" cy="38085"/>
          </a:xfrm>
          <a:custGeom>
            <a:avLst/>
            <a:gdLst>
              <a:gd name="T0" fmla="*/ 12 w 31"/>
              <a:gd name="T1" fmla="*/ 13 h 13"/>
              <a:gd name="T2" fmla="*/ 20 w 31"/>
              <a:gd name="T3" fmla="*/ 11 h 13"/>
              <a:gd name="T4" fmla="*/ 27 w 31"/>
              <a:gd name="T5" fmla="*/ 12 h 13"/>
              <a:gd name="T6" fmla="*/ 31 w 31"/>
              <a:gd name="T7" fmla="*/ 9 h 13"/>
              <a:gd name="T8" fmla="*/ 15 w 31"/>
              <a:gd name="T9" fmla="*/ 2 h 13"/>
              <a:gd name="T10" fmla="*/ 4 w 31"/>
              <a:gd name="T11" fmla="*/ 0 h 13"/>
              <a:gd name="T12" fmla="*/ 0 w 31"/>
              <a:gd name="T13" fmla="*/ 3 h 13"/>
              <a:gd name="T14" fmla="*/ 5 w 31"/>
              <a:gd name="T15" fmla="*/ 8 h 13"/>
              <a:gd name="T16" fmla="*/ 12 w 31"/>
              <a:gd name="T17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" h="13">
                <a:moveTo>
                  <a:pt x="12" y="13"/>
                </a:moveTo>
                <a:cubicBezTo>
                  <a:pt x="15" y="13"/>
                  <a:pt x="17" y="11"/>
                  <a:pt x="20" y="11"/>
                </a:cubicBezTo>
                <a:cubicBezTo>
                  <a:pt x="22" y="11"/>
                  <a:pt x="24" y="12"/>
                  <a:pt x="27" y="12"/>
                </a:cubicBezTo>
                <a:cubicBezTo>
                  <a:pt x="29" y="12"/>
                  <a:pt x="30" y="11"/>
                  <a:pt x="31" y="9"/>
                </a:cubicBezTo>
                <a:cubicBezTo>
                  <a:pt x="27" y="7"/>
                  <a:pt x="22" y="2"/>
                  <a:pt x="15" y="2"/>
                </a:cubicBezTo>
                <a:cubicBezTo>
                  <a:pt x="11" y="2"/>
                  <a:pt x="9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6"/>
                  <a:pt x="3" y="7"/>
                  <a:pt x="5" y="8"/>
                </a:cubicBezTo>
                <a:cubicBezTo>
                  <a:pt x="3" y="12"/>
                  <a:pt x="7" y="13"/>
                  <a:pt x="12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60" name="Freeform 137"/>
          <p:cNvSpPr>
            <a:spLocks/>
          </p:cNvSpPr>
          <p:nvPr/>
        </p:nvSpPr>
        <p:spPr bwMode="auto">
          <a:xfrm>
            <a:off x="2731114" y="3294881"/>
            <a:ext cx="20885" cy="22113"/>
          </a:xfrm>
          <a:custGeom>
            <a:avLst/>
            <a:gdLst>
              <a:gd name="T0" fmla="*/ 3 w 7"/>
              <a:gd name="T1" fmla="*/ 8 h 8"/>
              <a:gd name="T2" fmla="*/ 7 w 7"/>
              <a:gd name="T3" fmla="*/ 3 h 8"/>
              <a:gd name="T4" fmla="*/ 0 w 7"/>
              <a:gd name="T5" fmla="*/ 4 h 8"/>
              <a:gd name="T6" fmla="*/ 3 w 7"/>
              <a:gd name="T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8">
                <a:moveTo>
                  <a:pt x="3" y="8"/>
                </a:moveTo>
                <a:cubicBezTo>
                  <a:pt x="6" y="8"/>
                  <a:pt x="6" y="4"/>
                  <a:pt x="7" y="3"/>
                </a:cubicBezTo>
                <a:cubicBezTo>
                  <a:pt x="5" y="0"/>
                  <a:pt x="0" y="0"/>
                  <a:pt x="0" y="4"/>
                </a:cubicBezTo>
                <a:cubicBezTo>
                  <a:pt x="0" y="4"/>
                  <a:pt x="3" y="8"/>
                  <a:pt x="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61" name="Freeform 138"/>
          <p:cNvSpPr>
            <a:spLocks/>
          </p:cNvSpPr>
          <p:nvPr/>
        </p:nvSpPr>
        <p:spPr bwMode="auto">
          <a:xfrm>
            <a:off x="2839222" y="3116745"/>
            <a:ext cx="22113" cy="12285"/>
          </a:xfrm>
          <a:custGeom>
            <a:avLst/>
            <a:gdLst>
              <a:gd name="T0" fmla="*/ 8 w 8"/>
              <a:gd name="T1" fmla="*/ 3 h 4"/>
              <a:gd name="T2" fmla="*/ 3 w 8"/>
              <a:gd name="T3" fmla="*/ 0 h 4"/>
              <a:gd name="T4" fmla="*/ 0 w 8"/>
              <a:gd name="T5" fmla="*/ 2 h 4"/>
              <a:gd name="T6" fmla="*/ 3 w 8"/>
              <a:gd name="T7" fmla="*/ 4 h 4"/>
              <a:gd name="T8" fmla="*/ 8 w 8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">
                <a:moveTo>
                  <a:pt x="8" y="3"/>
                </a:moveTo>
                <a:cubicBezTo>
                  <a:pt x="7" y="3"/>
                  <a:pt x="5" y="0"/>
                  <a:pt x="3" y="0"/>
                </a:cubicBezTo>
                <a:cubicBezTo>
                  <a:pt x="3" y="0"/>
                  <a:pt x="0" y="1"/>
                  <a:pt x="0" y="2"/>
                </a:cubicBezTo>
                <a:cubicBezTo>
                  <a:pt x="0" y="3"/>
                  <a:pt x="2" y="4"/>
                  <a:pt x="3" y="4"/>
                </a:cubicBezTo>
                <a:cubicBezTo>
                  <a:pt x="6" y="4"/>
                  <a:pt x="5" y="4"/>
                  <a:pt x="8" y="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62" name="Freeform 139"/>
          <p:cNvSpPr>
            <a:spLocks/>
          </p:cNvSpPr>
          <p:nvPr/>
        </p:nvSpPr>
        <p:spPr bwMode="auto">
          <a:xfrm>
            <a:off x="2745856" y="3078661"/>
            <a:ext cx="23341" cy="14742"/>
          </a:xfrm>
          <a:custGeom>
            <a:avLst/>
            <a:gdLst>
              <a:gd name="T0" fmla="*/ 8 w 8"/>
              <a:gd name="T1" fmla="*/ 0 h 5"/>
              <a:gd name="T2" fmla="*/ 3 w 8"/>
              <a:gd name="T3" fmla="*/ 5 h 5"/>
              <a:gd name="T4" fmla="*/ 8 w 8"/>
              <a:gd name="T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5">
                <a:moveTo>
                  <a:pt x="8" y="0"/>
                </a:moveTo>
                <a:cubicBezTo>
                  <a:pt x="5" y="0"/>
                  <a:pt x="0" y="5"/>
                  <a:pt x="3" y="5"/>
                </a:cubicBezTo>
                <a:cubicBezTo>
                  <a:pt x="6" y="5"/>
                  <a:pt x="7" y="2"/>
                  <a:pt x="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63" name="Freeform 140"/>
          <p:cNvSpPr>
            <a:spLocks/>
          </p:cNvSpPr>
          <p:nvPr/>
        </p:nvSpPr>
        <p:spPr bwMode="auto">
          <a:xfrm>
            <a:off x="2548068" y="2921410"/>
            <a:ext cx="540539" cy="390671"/>
          </a:xfrm>
          <a:custGeom>
            <a:avLst/>
            <a:gdLst>
              <a:gd name="T0" fmla="*/ 112 w 186"/>
              <a:gd name="T1" fmla="*/ 27 h 134"/>
              <a:gd name="T2" fmla="*/ 81 w 186"/>
              <a:gd name="T3" fmla="*/ 13 h 134"/>
              <a:gd name="T4" fmla="*/ 67 w 186"/>
              <a:gd name="T5" fmla="*/ 17 h 134"/>
              <a:gd name="T6" fmla="*/ 63 w 186"/>
              <a:gd name="T7" fmla="*/ 15 h 134"/>
              <a:gd name="T8" fmla="*/ 29 w 186"/>
              <a:gd name="T9" fmla="*/ 13 h 134"/>
              <a:gd name="T10" fmla="*/ 26 w 186"/>
              <a:gd name="T11" fmla="*/ 24 h 134"/>
              <a:gd name="T12" fmla="*/ 24 w 186"/>
              <a:gd name="T13" fmla="*/ 16 h 134"/>
              <a:gd name="T14" fmla="*/ 32 w 186"/>
              <a:gd name="T15" fmla="*/ 2 h 134"/>
              <a:gd name="T16" fmla="*/ 6 w 186"/>
              <a:gd name="T17" fmla="*/ 8 h 134"/>
              <a:gd name="T18" fmla="*/ 0 w 186"/>
              <a:gd name="T19" fmla="*/ 24 h 134"/>
              <a:gd name="T20" fmla="*/ 15 w 186"/>
              <a:gd name="T21" fmla="*/ 33 h 134"/>
              <a:gd name="T22" fmla="*/ 5 w 186"/>
              <a:gd name="T23" fmla="*/ 36 h 134"/>
              <a:gd name="T24" fmla="*/ 22 w 186"/>
              <a:gd name="T25" fmla="*/ 43 h 134"/>
              <a:gd name="T26" fmla="*/ 63 w 186"/>
              <a:gd name="T27" fmla="*/ 47 h 134"/>
              <a:gd name="T28" fmla="*/ 75 w 186"/>
              <a:gd name="T29" fmla="*/ 43 h 134"/>
              <a:gd name="T30" fmla="*/ 87 w 186"/>
              <a:gd name="T31" fmla="*/ 58 h 134"/>
              <a:gd name="T32" fmla="*/ 96 w 186"/>
              <a:gd name="T33" fmla="*/ 58 h 134"/>
              <a:gd name="T34" fmla="*/ 108 w 186"/>
              <a:gd name="T35" fmla="*/ 86 h 134"/>
              <a:gd name="T36" fmla="*/ 107 w 186"/>
              <a:gd name="T37" fmla="*/ 93 h 134"/>
              <a:gd name="T38" fmla="*/ 87 w 186"/>
              <a:gd name="T39" fmla="*/ 95 h 134"/>
              <a:gd name="T40" fmla="*/ 87 w 186"/>
              <a:gd name="T41" fmla="*/ 109 h 134"/>
              <a:gd name="T42" fmla="*/ 98 w 186"/>
              <a:gd name="T43" fmla="*/ 108 h 134"/>
              <a:gd name="T44" fmla="*/ 120 w 186"/>
              <a:gd name="T45" fmla="*/ 116 h 134"/>
              <a:gd name="T46" fmla="*/ 152 w 186"/>
              <a:gd name="T47" fmla="*/ 131 h 134"/>
              <a:gd name="T48" fmla="*/ 157 w 186"/>
              <a:gd name="T49" fmla="*/ 131 h 134"/>
              <a:gd name="T50" fmla="*/ 143 w 186"/>
              <a:gd name="T51" fmla="*/ 115 h 134"/>
              <a:gd name="T52" fmla="*/ 168 w 186"/>
              <a:gd name="T53" fmla="*/ 115 h 134"/>
              <a:gd name="T54" fmla="*/ 164 w 186"/>
              <a:gd name="T55" fmla="*/ 107 h 134"/>
              <a:gd name="T56" fmla="*/ 154 w 186"/>
              <a:gd name="T57" fmla="*/ 104 h 134"/>
              <a:gd name="T58" fmla="*/ 147 w 186"/>
              <a:gd name="T59" fmla="*/ 95 h 134"/>
              <a:gd name="T60" fmla="*/ 151 w 186"/>
              <a:gd name="T61" fmla="*/ 91 h 134"/>
              <a:gd name="T62" fmla="*/ 146 w 186"/>
              <a:gd name="T63" fmla="*/ 87 h 134"/>
              <a:gd name="T64" fmla="*/ 172 w 186"/>
              <a:gd name="T65" fmla="*/ 100 h 134"/>
              <a:gd name="T66" fmla="*/ 180 w 186"/>
              <a:gd name="T67" fmla="*/ 91 h 134"/>
              <a:gd name="T68" fmla="*/ 186 w 186"/>
              <a:gd name="T69" fmla="*/ 85 h 134"/>
              <a:gd name="T70" fmla="*/ 176 w 186"/>
              <a:gd name="T71" fmla="*/ 78 h 134"/>
              <a:gd name="T72" fmla="*/ 163 w 186"/>
              <a:gd name="T73" fmla="*/ 69 h 134"/>
              <a:gd name="T74" fmla="*/ 146 w 186"/>
              <a:gd name="T75" fmla="*/ 59 h 134"/>
              <a:gd name="T76" fmla="*/ 150 w 186"/>
              <a:gd name="T77" fmla="*/ 52 h 134"/>
              <a:gd name="T78" fmla="*/ 151 w 186"/>
              <a:gd name="T79" fmla="*/ 48 h 134"/>
              <a:gd name="T80" fmla="*/ 139 w 186"/>
              <a:gd name="T81" fmla="*/ 43 h 134"/>
              <a:gd name="T82" fmla="*/ 124 w 186"/>
              <a:gd name="T83" fmla="*/ 32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6" h="134">
                <a:moveTo>
                  <a:pt x="117" y="27"/>
                </a:moveTo>
                <a:cubicBezTo>
                  <a:pt x="116" y="27"/>
                  <a:pt x="115" y="27"/>
                  <a:pt x="112" y="27"/>
                </a:cubicBezTo>
                <a:cubicBezTo>
                  <a:pt x="104" y="27"/>
                  <a:pt x="103" y="20"/>
                  <a:pt x="98" y="16"/>
                </a:cubicBezTo>
                <a:cubicBezTo>
                  <a:pt x="95" y="14"/>
                  <a:pt x="85" y="13"/>
                  <a:pt x="81" y="13"/>
                </a:cubicBezTo>
                <a:cubicBezTo>
                  <a:pt x="77" y="13"/>
                  <a:pt x="75" y="19"/>
                  <a:pt x="72" y="19"/>
                </a:cubicBezTo>
                <a:cubicBezTo>
                  <a:pt x="69" y="19"/>
                  <a:pt x="69" y="17"/>
                  <a:pt x="67" y="17"/>
                </a:cubicBezTo>
                <a:cubicBezTo>
                  <a:pt x="65" y="17"/>
                  <a:pt x="63" y="19"/>
                  <a:pt x="63" y="19"/>
                </a:cubicBezTo>
                <a:cubicBezTo>
                  <a:pt x="59" y="19"/>
                  <a:pt x="63" y="16"/>
                  <a:pt x="63" y="15"/>
                </a:cubicBezTo>
                <a:cubicBezTo>
                  <a:pt x="63" y="10"/>
                  <a:pt x="59" y="2"/>
                  <a:pt x="53" y="2"/>
                </a:cubicBezTo>
                <a:cubicBezTo>
                  <a:pt x="44" y="2"/>
                  <a:pt x="29" y="4"/>
                  <a:pt x="29" y="13"/>
                </a:cubicBezTo>
                <a:cubicBezTo>
                  <a:pt x="29" y="15"/>
                  <a:pt x="31" y="17"/>
                  <a:pt x="31" y="19"/>
                </a:cubicBezTo>
                <a:cubicBezTo>
                  <a:pt x="31" y="21"/>
                  <a:pt x="28" y="24"/>
                  <a:pt x="26" y="24"/>
                </a:cubicBezTo>
                <a:cubicBezTo>
                  <a:pt x="24" y="24"/>
                  <a:pt x="24" y="22"/>
                  <a:pt x="24" y="20"/>
                </a:cubicBezTo>
                <a:cubicBezTo>
                  <a:pt x="24" y="20"/>
                  <a:pt x="23" y="17"/>
                  <a:pt x="24" y="16"/>
                </a:cubicBezTo>
                <a:cubicBezTo>
                  <a:pt x="23" y="16"/>
                  <a:pt x="22" y="15"/>
                  <a:pt x="22" y="14"/>
                </a:cubicBezTo>
                <a:cubicBezTo>
                  <a:pt x="22" y="7"/>
                  <a:pt x="30" y="7"/>
                  <a:pt x="32" y="2"/>
                </a:cubicBezTo>
                <a:cubicBezTo>
                  <a:pt x="32" y="2"/>
                  <a:pt x="24" y="0"/>
                  <a:pt x="24" y="0"/>
                </a:cubicBezTo>
                <a:cubicBezTo>
                  <a:pt x="17" y="0"/>
                  <a:pt x="11" y="3"/>
                  <a:pt x="6" y="8"/>
                </a:cubicBezTo>
                <a:cubicBezTo>
                  <a:pt x="5" y="9"/>
                  <a:pt x="6" y="13"/>
                  <a:pt x="5" y="14"/>
                </a:cubicBezTo>
                <a:cubicBezTo>
                  <a:pt x="1" y="17"/>
                  <a:pt x="0" y="18"/>
                  <a:pt x="0" y="24"/>
                </a:cubicBezTo>
                <a:cubicBezTo>
                  <a:pt x="0" y="26"/>
                  <a:pt x="3" y="31"/>
                  <a:pt x="3" y="31"/>
                </a:cubicBezTo>
                <a:cubicBezTo>
                  <a:pt x="3" y="31"/>
                  <a:pt x="15" y="31"/>
                  <a:pt x="15" y="33"/>
                </a:cubicBezTo>
                <a:cubicBezTo>
                  <a:pt x="15" y="36"/>
                  <a:pt x="15" y="36"/>
                  <a:pt x="15" y="36"/>
                </a:cubicBezTo>
                <a:cubicBezTo>
                  <a:pt x="11" y="35"/>
                  <a:pt x="8" y="34"/>
                  <a:pt x="5" y="36"/>
                </a:cubicBezTo>
                <a:cubicBezTo>
                  <a:pt x="6" y="39"/>
                  <a:pt x="10" y="39"/>
                  <a:pt x="11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7" y="47"/>
                  <a:pt x="28" y="47"/>
                </a:cubicBezTo>
                <a:cubicBezTo>
                  <a:pt x="39" y="47"/>
                  <a:pt x="56" y="46"/>
                  <a:pt x="63" y="47"/>
                </a:cubicBezTo>
                <a:cubicBezTo>
                  <a:pt x="63" y="48"/>
                  <a:pt x="62" y="52"/>
                  <a:pt x="65" y="52"/>
                </a:cubicBezTo>
                <a:cubicBezTo>
                  <a:pt x="69" y="52"/>
                  <a:pt x="72" y="43"/>
                  <a:pt x="75" y="43"/>
                </a:cubicBezTo>
                <a:cubicBezTo>
                  <a:pt x="78" y="43"/>
                  <a:pt x="90" y="53"/>
                  <a:pt x="92" y="56"/>
                </a:cubicBezTo>
                <a:cubicBezTo>
                  <a:pt x="91" y="56"/>
                  <a:pt x="87" y="56"/>
                  <a:pt x="87" y="58"/>
                </a:cubicBezTo>
                <a:cubicBezTo>
                  <a:pt x="87" y="59"/>
                  <a:pt x="88" y="61"/>
                  <a:pt x="89" y="61"/>
                </a:cubicBezTo>
                <a:cubicBezTo>
                  <a:pt x="91" y="61"/>
                  <a:pt x="93" y="58"/>
                  <a:pt x="96" y="58"/>
                </a:cubicBezTo>
                <a:cubicBezTo>
                  <a:pt x="101" y="58"/>
                  <a:pt x="115" y="70"/>
                  <a:pt x="115" y="75"/>
                </a:cubicBezTo>
                <a:cubicBezTo>
                  <a:pt x="115" y="79"/>
                  <a:pt x="110" y="84"/>
                  <a:pt x="108" y="86"/>
                </a:cubicBezTo>
                <a:cubicBezTo>
                  <a:pt x="107" y="87"/>
                  <a:pt x="103" y="85"/>
                  <a:pt x="103" y="89"/>
                </a:cubicBezTo>
                <a:cubicBezTo>
                  <a:pt x="103" y="91"/>
                  <a:pt x="106" y="92"/>
                  <a:pt x="107" y="93"/>
                </a:cubicBezTo>
                <a:cubicBezTo>
                  <a:pt x="104" y="95"/>
                  <a:pt x="98" y="95"/>
                  <a:pt x="96" y="95"/>
                </a:cubicBezTo>
                <a:cubicBezTo>
                  <a:pt x="94" y="95"/>
                  <a:pt x="91" y="95"/>
                  <a:pt x="87" y="95"/>
                </a:cubicBezTo>
                <a:cubicBezTo>
                  <a:pt x="84" y="95"/>
                  <a:pt x="78" y="100"/>
                  <a:pt x="78" y="102"/>
                </a:cubicBezTo>
                <a:cubicBezTo>
                  <a:pt x="78" y="105"/>
                  <a:pt x="85" y="109"/>
                  <a:pt x="87" y="109"/>
                </a:cubicBezTo>
                <a:cubicBezTo>
                  <a:pt x="90" y="109"/>
                  <a:pt x="91" y="106"/>
                  <a:pt x="94" y="106"/>
                </a:cubicBezTo>
                <a:cubicBezTo>
                  <a:pt x="96" y="106"/>
                  <a:pt x="96" y="108"/>
                  <a:pt x="98" y="108"/>
                </a:cubicBezTo>
                <a:cubicBezTo>
                  <a:pt x="100" y="108"/>
                  <a:pt x="101" y="106"/>
                  <a:pt x="103" y="104"/>
                </a:cubicBezTo>
                <a:cubicBezTo>
                  <a:pt x="109" y="108"/>
                  <a:pt x="113" y="112"/>
                  <a:pt x="120" y="116"/>
                </a:cubicBezTo>
                <a:cubicBezTo>
                  <a:pt x="116" y="123"/>
                  <a:pt x="130" y="123"/>
                  <a:pt x="135" y="126"/>
                </a:cubicBezTo>
                <a:cubicBezTo>
                  <a:pt x="141" y="129"/>
                  <a:pt x="145" y="128"/>
                  <a:pt x="152" y="131"/>
                </a:cubicBezTo>
                <a:cubicBezTo>
                  <a:pt x="153" y="131"/>
                  <a:pt x="153" y="134"/>
                  <a:pt x="154" y="134"/>
                </a:cubicBezTo>
                <a:cubicBezTo>
                  <a:pt x="155" y="134"/>
                  <a:pt x="157" y="133"/>
                  <a:pt x="157" y="131"/>
                </a:cubicBezTo>
                <a:cubicBezTo>
                  <a:pt x="157" y="125"/>
                  <a:pt x="144" y="119"/>
                  <a:pt x="140" y="115"/>
                </a:cubicBezTo>
                <a:cubicBezTo>
                  <a:pt x="143" y="115"/>
                  <a:pt x="143" y="115"/>
                  <a:pt x="143" y="115"/>
                </a:cubicBezTo>
                <a:cubicBezTo>
                  <a:pt x="146" y="119"/>
                  <a:pt x="160" y="124"/>
                  <a:pt x="164" y="124"/>
                </a:cubicBezTo>
                <a:cubicBezTo>
                  <a:pt x="165" y="122"/>
                  <a:pt x="168" y="117"/>
                  <a:pt x="168" y="115"/>
                </a:cubicBezTo>
                <a:cubicBezTo>
                  <a:pt x="168" y="113"/>
                  <a:pt x="164" y="112"/>
                  <a:pt x="164" y="111"/>
                </a:cubicBezTo>
                <a:cubicBezTo>
                  <a:pt x="164" y="110"/>
                  <a:pt x="164" y="107"/>
                  <a:pt x="164" y="107"/>
                </a:cubicBezTo>
                <a:cubicBezTo>
                  <a:pt x="162" y="107"/>
                  <a:pt x="162" y="107"/>
                  <a:pt x="160" y="107"/>
                </a:cubicBezTo>
                <a:cubicBezTo>
                  <a:pt x="159" y="103"/>
                  <a:pt x="158" y="106"/>
                  <a:pt x="154" y="104"/>
                </a:cubicBezTo>
                <a:cubicBezTo>
                  <a:pt x="152" y="103"/>
                  <a:pt x="149" y="95"/>
                  <a:pt x="149" y="95"/>
                </a:cubicBezTo>
                <a:cubicBezTo>
                  <a:pt x="147" y="95"/>
                  <a:pt x="147" y="95"/>
                  <a:pt x="147" y="95"/>
                </a:cubicBezTo>
                <a:cubicBezTo>
                  <a:pt x="147" y="91"/>
                  <a:pt x="147" y="91"/>
                  <a:pt x="147" y="91"/>
                </a:cubicBezTo>
                <a:cubicBezTo>
                  <a:pt x="147" y="91"/>
                  <a:pt x="147" y="91"/>
                  <a:pt x="151" y="91"/>
                </a:cubicBezTo>
                <a:cubicBezTo>
                  <a:pt x="151" y="88"/>
                  <a:pt x="151" y="88"/>
                  <a:pt x="151" y="88"/>
                </a:cubicBezTo>
                <a:cubicBezTo>
                  <a:pt x="147" y="88"/>
                  <a:pt x="148" y="89"/>
                  <a:pt x="146" y="87"/>
                </a:cubicBezTo>
                <a:cubicBezTo>
                  <a:pt x="146" y="87"/>
                  <a:pt x="148" y="85"/>
                  <a:pt x="150" y="85"/>
                </a:cubicBezTo>
                <a:cubicBezTo>
                  <a:pt x="160" y="85"/>
                  <a:pt x="161" y="100"/>
                  <a:pt x="172" y="100"/>
                </a:cubicBezTo>
                <a:cubicBezTo>
                  <a:pt x="174" y="100"/>
                  <a:pt x="175" y="97"/>
                  <a:pt x="175" y="94"/>
                </a:cubicBezTo>
                <a:cubicBezTo>
                  <a:pt x="179" y="94"/>
                  <a:pt x="180" y="92"/>
                  <a:pt x="180" y="91"/>
                </a:cubicBezTo>
                <a:cubicBezTo>
                  <a:pt x="180" y="90"/>
                  <a:pt x="180" y="91"/>
                  <a:pt x="180" y="88"/>
                </a:cubicBezTo>
                <a:cubicBezTo>
                  <a:pt x="183" y="88"/>
                  <a:pt x="186" y="87"/>
                  <a:pt x="186" y="85"/>
                </a:cubicBezTo>
                <a:cubicBezTo>
                  <a:pt x="186" y="81"/>
                  <a:pt x="185" y="79"/>
                  <a:pt x="180" y="79"/>
                </a:cubicBezTo>
                <a:cubicBezTo>
                  <a:pt x="179" y="79"/>
                  <a:pt x="177" y="79"/>
                  <a:pt x="176" y="78"/>
                </a:cubicBezTo>
                <a:cubicBezTo>
                  <a:pt x="174" y="74"/>
                  <a:pt x="173" y="77"/>
                  <a:pt x="168" y="77"/>
                </a:cubicBezTo>
                <a:cubicBezTo>
                  <a:pt x="165" y="77"/>
                  <a:pt x="164" y="73"/>
                  <a:pt x="163" y="69"/>
                </a:cubicBezTo>
                <a:cubicBezTo>
                  <a:pt x="159" y="69"/>
                  <a:pt x="152" y="66"/>
                  <a:pt x="152" y="61"/>
                </a:cubicBezTo>
                <a:cubicBezTo>
                  <a:pt x="149" y="61"/>
                  <a:pt x="148" y="60"/>
                  <a:pt x="146" y="59"/>
                </a:cubicBezTo>
                <a:cubicBezTo>
                  <a:pt x="148" y="56"/>
                  <a:pt x="150" y="56"/>
                  <a:pt x="153" y="54"/>
                </a:cubicBezTo>
                <a:cubicBezTo>
                  <a:pt x="152" y="53"/>
                  <a:pt x="151" y="52"/>
                  <a:pt x="150" y="52"/>
                </a:cubicBezTo>
                <a:cubicBezTo>
                  <a:pt x="148" y="52"/>
                  <a:pt x="147" y="52"/>
                  <a:pt x="143" y="52"/>
                </a:cubicBezTo>
                <a:cubicBezTo>
                  <a:pt x="145" y="49"/>
                  <a:pt x="148" y="49"/>
                  <a:pt x="151" y="48"/>
                </a:cubicBezTo>
                <a:cubicBezTo>
                  <a:pt x="150" y="45"/>
                  <a:pt x="148" y="43"/>
                  <a:pt x="145" y="43"/>
                </a:cubicBezTo>
                <a:cubicBezTo>
                  <a:pt x="145" y="43"/>
                  <a:pt x="143" y="43"/>
                  <a:pt x="139" y="43"/>
                </a:cubicBezTo>
                <a:cubicBezTo>
                  <a:pt x="139" y="39"/>
                  <a:pt x="139" y="39"/>
                  <a:pt x="139" y="39"/>
                </a:cubicBezTo>
                <a:cubicBezTo>
                  <a:pt x="135" y="38"/>
                  <a:pt x="130" y="34"/>
                  <a:pt x="124" y="32"/>
                </a:cubicBezTo>
                <a:cubicBezTo>
                  <a:pt x="125" y="28"/>
                  <a:pt x="120" y="27"/>
                  <a:pt x="117" y="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64" name="Freeform 141"/>
          <p:cNvSpPr>
            <a:spLocks/>
          </p:cNvSpPr>
          <p:nvPr/>
        </p:nvSpPr>
        <p:spPr bwMode="auto">
          <a:xfrm>
            <a:off x="2771654" y="3256798"/>
            <a:ext cx="14742" cy="14742"/>
          </a:xfrm>
          <a:custGeom>
            <a:avLst/>
            <a:gdLst>
              <a:gd name="T0" fmla="*/ 0 w 5"/>
              <a:gd name="T1" fmla="*/ 3 h 5"/>
              <a:gd name="T2" fmla="*/ 5 w 5"/>
              <a:gd name="T3" fmla="*/ 3 h 5"/>
              <a:gd name="T4" fmla="*/ 0 w 5"/>
              <a:gd name="T5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5">
                <a:moveTo>
                  <a:pt x="0" y="3"/>
                </a:moveTo>
                <a:cubicBezTo>
                  <a:pt x="2" y="5"/>
                  <a:pt x="2" y="5"/>
                  <a:pt x="5" y="3"/>
                </a:cubicBezTo>
                <a:cubicBezTo>
                  <a:pt x="2" y="2"/>
                  <a:pt x="2" y="0"/>
                  <a:pt x="0" y="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65" name="Freeform 142"/>
          <p:cNvSpPr>
            <a:spLocks/>
          </p:cNvSpPr>
          <p:nvPr/>
        </p:nvSpPr>
        <p:spPr bwMode="auto">
          <a:xfrm>
            <a:off x="2658633" y="3180629"/>
            <a:ext cx="14742" cy="14742"/>
          </a:xfrm>
          <a:custGeom>
            <a:avLst/>
            <a:gdLst>
              <a:gd name="T0" fmla="*/ 1 w 5"/>
              <a:gd name="T1" fmla="*/ 2 h 5"/>
              <a:gd name="T2" fmla="*/ 5 w 5"/>
              <a:gd name="T3" fmla="*/ 5 h 5"/>
              <a:gd name="T4" fmla="*/ 1 w 5"/>
              <a:gd name="T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5">
                <a:moveTo>
                  <a:pt x="1" y="2"/>
                </a:moveTo>
                <a:cubicBezTo>
                  <a:pt x="0" y="3"/>
                  <a:pt x="2" y="5"/>
                  <a:pt x="5" y="5"/>
                </a:cubicBezTo>
                <a:cubicBezTo>
                  <a:pt x="4" y="3"/>
                  <a:pt x="4" y="0"/>
                  <a:pt x="1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66" name="Freeform 143"/>
          <p:cNvSpPr>
            <a:spLocks noEditPoints="1"/>
          </p:cNvSpPr>
          <p:nvPr/>
        </p:nvSpPr>
        <p:spPr bwMode="auto">
          <a:xfrm>
            <a:off x="2516127" y="2529511"/>
            <a:ext cx="578622" cy="304674"/>
          </a:xfrm>
          <a:custGeom>
            <a:avLst/>
            <a:gdLst>
              <a:gd name="T0" fmla="*/ 15 w 199"/>
              <a:gd name="T1" fmla="*/ 26 h 105"/>
              <a:gd name="T2" fmla="*/ 13 w 199"/>
              <a:gd name="T3" fmla="*/ 31 h 105"/>
              <a:gd name="T4" fmla="*/ 26 w 199"/>
              <a:gd name="T5" fmla="*/ 27 h 105"/>
              <a:gd name="T6" fmla="*/ 23 w 199"/>
              <a:gd name="T7" fmla="*/ 34 h 105"/>
              <a:gd name="T8" fmla="*/ 29 w 199"/>
              <a:gd name="T9" fmla="*/ 41 h 105"/>
              <a:gd name="T10" fmla="*/ 37 w 199"/>
              <a:gd name="T11" fmla="*/ 38 h 105"/>
              <a:gd name="T12" fmla="*/ 51 w 199"/>
              <a:gd name="T13" fmla="*/ 41 h 105"/>
              <a:gd name="T14" fmla="*/ 55 w 199"/>
              <a:gd name="T15" fmla="*/ 45 h 105"/>
              <a:gd name="T16" fmla="*/ 50 w 199"/>
              <a:gd name="T17" fmla="*/ 45 h 105"/>
              <a:gd name="T18" fmla="*/ 34 w 199"/>
              <a:gd name="T19" fmla="*/ 45 h 105"/>
              <a:gd name="T20" fmla="*/ 32 w 199"/>
              <a:gd name="T21" fmla="*/ 49 h 105"/>
              <a:gd name="T22" fmla="*/ 36 w 199"/>
              <a:gd name="T23" fmla="*/ 67 h 105"/>
              <a:gd name="T24" fmla="*/ 30 w 199"/>
              <a:gd name="T25" fmla="*/ 78 h 105"/>
              <a:gd name="T26" fmla="*/ 34 w 199"/>
              <a:gd name="T27" fmla="*/ 74 h 105"/>
              <a:gd name="T28" fmla="*/ 47 w 199"/>
              <a:gd name="T29" fmla="*/ 86 h 105"/>
              <a:gd name="T30" fmla="*/ 29 w 199"/>
              <a:gd name="T31" fmla="*/ 80 h 105"/>
              <a:gd name="T32" fmla="*/ 31 w 199"/>
              <a:gd name="T33" fmla="*/ 90 h 105"/>
              <a:gd name="T34" fmla="*/ 17 w 199"/>
              <a:gd name="T35" fmla="*/ 100 h 105"/>
              <a:gd name="T36" fmla="*/ 41 w 199"/>
              <a:gd name="T37" fmla="*/ 104 h 105"/>
              <a:gd name="T38" fmla="*/ 65 w 199"/>
              <a:gd name="T39" fmla="*/ 102 h 105"/>
              <a:gd name="T40" fmla="*/ 90 w 199"/>
              <a:gd name="T41" fmla="*/ 96 h 105"/>
              <a:gd name="T42" fmla="*/ 81 w 199"/>
              <a:gd name="T43" fmla="*/ 94 h 105"/>
              <a:gd name="T44" fmla="*/ 89 w 199"/>
              <a:gd name="T45" fmla="*/ 82 h 105"/>
              <a:gd name="T46" fmla="*/ 111 w 199"/>
              <a:gd name="T47" fmla="*/ 71 h 105"/>
              <a:gd name="T48" fmla="*/ 111 w 199"/>
              <a:gd name="T49" fmla="*/ 62 h 105"/>
              <a:gd name="T50" fmla="*/ 119 w 199"/>
              <a:gd name="T51" fmla="*/ 56 h 105"/>
              <a:gd name="T52" fmla="*/ 152 w 199"/>
              <a:gd name="T53" fmla="*/ 38 h 105"/>
              <a:gd name="T54" fmla="*/ 161 w 199"/>
              <a:gd name="T55" fmla="*/ 26 h 105"/>
              <a:gd name="T56" fmla="*/ 199 w 199"/>
              <a:gd name="T57" fmla="*/ 14 h 105"/>
              <a:gd name="T58" fmla="*/ 180 w 199"/>
              <a:gd name="T59" fmla="*/ 4 h 105"/>
              <a:gd name="T60" fmla="*/ 160 w 199"/>
              <a:gd name="T61" fmla="*/ 7 h 105"/>
              <a:gd name="T62" fmla="*/ 132 w 199"/>
              <a:gd name="T63" fmla="*/ 2 h 105"/>
              <a:gd name="T64" fmla="*/ 119 w 199"/>
              <a:gd name="T65" fmla="*/ 0 h 105"/>
              <a:gd name="T66" fmla="*/ 103 w 199"/>
              <a:gd name="T67" fmla="*/ 1 h 105"/>
              <a:gd name="T68" fmla="*/ 75 w 199"/>
              <a:gd name="T69" fmla="*/ 2 h 105"/>
              <a:gd name="T70" fmla="*/ 65 w 199"/>
              <a:gd name="T71" fmla="*/ 6 h 105"/>
              <a:gd name="T72" fmla="*/ 38 w 199"/>
              <a:gd name="T73" fmla="*/ 11 h 105"/>
              <a:gd name="T74" fmla="*/ 27 w 199"/>
              <a:gd name="T75" fmla="*/ 18 h 105"/>
              <a:gd name="T76" fmla="*/ 0 w 199"/>
              <a:gd name="T77" fmla="*/ 26 h 105"/>
              <a:gd name="T78" fmla="*/ 8 w 199"/>
              <a:gd name="T79" fmla="*/ 26 h 105"/>
              <a:gd name="T80" fmla="*/ 79 w 199"/>
              <a:gd name="T81" fmla="*/ 38 h 105"/>
              <a:gd name="T82" fmla="*/ 68 w 199"/>
              <a:gd name="T83" fmla="*/ 42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9" h="105">
                <a:moveTo>
                  <a:pt x="8" y="26"/>
                </a:moveTo>
                <a:cubicBezTo>
                  <a:pt x="15" y="26"/>
                  <a:pt x="15" y="26"/>
                  <a:pt x="15" y="26"/>
                </a:cubicBezTo>
                <a:cubicBezTo>
                  <a:pt x="12" y="26"/>
                  <a:pt x="11" y="27"/>
                  <a:pt x="9" y="29"/>
                </a:cubicBezTo>
                <a:cubicBezTo>
                  <a:pt x="9" y="29"/>
                  <a:pt x="12" y="31"/>
                  <a:pt x="13" y="31"/>
                </a:cubicBezTo>
                <a:cubicBezTo>
                  <a:pt x="17" y="31"/>
                  <a:pt x="17" y="26"/>
                  <a:pt x="22" y="26"/>
                </a:cubicBezTo>
                <a:cubicBezTo>
                  <a:pt x="24" y="26"/>
                  <a:pt x="24" y="26"/>
                  <a:pt x="26" y="27"/>
                </a:cubicBezTo>
                <a:cubicBezTo>
                  <a:pt x="20" y="28"/>
                  <a:pt x="15" y="28"/>
                  <a:pt x="12" y="34"/>
                </a:cubicBezTo>
                <a:cubicBezTo>
                  <a:pt x="14" y="33"/>
                  <a:pt x="19" y="34"/>
                  <a:pt x="23" y="34"/>
                </a:cubicBezTo>
                <a:cubicBezTo>
                  <a:pt x="20" y="34"/>
                  <a:pt x="18" y="35"/>
                  <a:pt x="17" y="36"/>
                </a:cubicBezTo>
                <a:cubicBezTo>
                  <a:pt x="18" y="38"/>
                  <a:pt x="25" y="41"/>
                  <a:pt x="29" y="41"/>
                </a:cubicBezTo>
                <a:cubicBezTo>
                  <a:pt x="31" y="41"/>
                  <a:pt x="33" y="38"/>
                  <a:pt x="34" y="38"/>
                </a:cubicBezTo>
                <a:cubicBezTo>
                  <a:pt x="37" y="38"/>
                  <a:pt x="37" y="38"/>
                  <a:pt x="37" y="38"/>
                </a:cubicBezTo>
                <a:cubicBezTo>
                  <a:pt x="36" y="42"/>
                  <a:pt x="42" y="43"/>
                  <a:pt x="46" y="43"/>
                </a:cubicBezTo>
                <a:cubicBezTo>
                  <a:pt x="48" y="43"/>
                  <a:pt x="49" y="41"/>
                  <a:pt x="51" y="41"/>
                </a:cubicBezTo>
                <a:cubicBezTo>
                  <a:pt x="53" y="41"/>
                  <a:pt x="54" y="42"/>
                  <a:pt x="57" y="43"/>
                </a:cubicBezTo>
                <a:cubicBezTo>
                  <a:pt x="56" y="46"/>
                  <a:pt x="55" y="44"/>
                  <a:pt x="55" y="45"/>
                </a:cubicBezTo>
                <a:cubicBezTo>
                  <a:pt x="55" y="47"/>
                  <a:pt x="63" y="52"/>
                  <a:pt x="64" y="53"/>
                </a:cubicBezTo>
                <a:cubicBezTo>
                  <a:pt x="57" y="53"/>
                  <a:pt x="55" y="47"/>
                  <a:pt x="50" y="45"/>
                </a:cubicBezTo>
                <a:cubicBezTo>
                  <a:pt x="45" y="44"/>
                  <a:pt x="40" y="45"/>
                  <a:pt x="38" y="45"/>
                </a:cubicBezTo>
                <a:cubicBezTo>
                  <a:pt x="37" y="45"/>
                  <a:pt x="35" y="44"/>
                  <a:pt x="34" y="45"/>
                </a:cubicBezTo>
                <a:cubicBezTo>
                  <a:pt x="35" y="47"/>
                  <a:pt x="35" y="48"/>
                  <a:pt x="38" y="48"/>
                </a:cubicBezTo>
                <a:cubicBezTo>
                  <a:pt x="35" y="48"/>
                  <a:pt x="32" y="47"/>
                  <a:pt x="32" y="49"/>
                </a:cubicBezTo>
                <a:cubicBezTo>
                  <a:pt x="32" y="54"/>
                  <a:pt x="47" y="54"/>
                  <a:pt x="47" y="61"/>
                </a:cubicBezTo>
                <a:cubicBezTo>
                  <a:pt x="47" y="67"/>
                  <a:pt x="42" y="65"/>
                  <a:pt x="36" y="67"/>
                </a:cubicBezTo>
                <a:cubicBezTo>
                  <a:pt x="32" y="68"/>
                  <a:pt x="30" y="71"/>
                  <a:pt x="30" y="74"/>
                </a:cubicBezTo>
                <a:cubicBezTo>
                  <a:pt x="30" y="78"/>
                  <a:pt x="30" y="78"/>
                  <a:pt x="30" y="78"/>
                </a:cubicBezTo>
                <a:cubicBezTo>
                  <a:pt x="32" y="78"/>
                  <a:pt x="32" y="78"/>
                  <a:pt x="32" y="78"/>
                </a:cubicBezTo>
                <a:cubicBezTo>
                  <a:pt x="32" y="78"/>
                  <a:pt x="32" y="78"/>
                  <a:pt x="34" y="74"/>
                </a:cubicBezTo>
                <a:cubicBezTo>
                  <a:pt x="37" y="74"/>
                  <a:pt x="37" y="74"/>
                  <a:pt x="37" y="74"/>
                </a:cubicBezTo>
                <a:cubicBezTo>
                  <a:pt x="37" y="82"/>
                  <a:pt x="44" y="82"/>
                  <a:pt x="47" y="86"/>
                </a:cubicBezTo>
                <a:cubicBezTo>
                  <a:pt x="43" y="86"/>
                  <a:pt x="43" y="86"/>
                  <a:pt x="43" y="86"/>
                </a:cubicBezTo>
                <a:cubicBezTo>
                  <a:pt x="39" y="86"/>
                  <a:pt x="37" y="80"/>
                  <a:pt x="29" y="80"/>
                </a:cubicBezTo>
                <a:cubicBezTo>
                  <a:pt x="27" y="80"/>
                  <a:pt x="24" y="79"/>
                  <a:pt x="24" y="83"/>
                </a:cubicBezTo>
                <a:cubicBezTo>
                  <a:pt x="24" y="87"/>
                  <a:pt x="28" y="87"/>
                  <a:pt x="31" y="90"/>
                </a:cubicBezTo>
                <a:cubicBezTo>
                  <a:pt x="26" y="93"/>
                  <a:pt x="15" y="90"/>
                  <a:pt x="15" y="99"/>
                </a:cubicBezTo>
                <a:cubicBezTo>
                  <a:pt x="15" y="99"/>
                  <a:pt x="15" y="100"/>
                  <a:pt x="17" y="100"/>
                </a:cubicBezTo>
                <a:cubicBezTo>
                  <a:pt x="18" y="100"/>
                  <a:pt x="19" y="99"/>
                  <a:pt x="20" y="98"/>
                </a:cubicBezTo>
                <a:cubicBezTo>
                  <a:pt x="27" y="101"/>
                  <a:pt x="34" y="104"/>
                  <a:pt x="41" y="104"/>
                </a:cubicBezTo>
                <a:cubicBezTo>
                  <a:pt x="44" y="104"/>
                  <a:pt x="46" y="102"/>
                  <a:pt x="48" y="102"/>
                </a:cubicBezTo>
                <a:cubicBezTo>
                  <a:pt x="54" y="102"/>
                  <a:pt x="58" y="102"/>
                  <a:pt x="65" y="102"/>
                </a:cubicBezTo>
                <a:cubicBezTo>
                  <a:pt x="69" y="102"/>
                  <a:pt x="67" y="105"/>
                  <a:pt x="72" y="105"/>
                </a:cubicBezTo>
                <a:cubicBezTo>
                  <a:pt x="78" y="105"/>
                  <a:pt x="90" y="100"/>
                  <a:pt x="90" y="96"/>
                </a:cubicBezTo>
                <a:cubicBezTo>
                  <a:pt x="90" y="94"/>
                  <a:pt x="88" y="94"/>
                  <a:pt x="87" y="94"/>
                </a:cubicBezTo>
                <a:cubicBezTo>
                  <a:pt x="85" y="94"/>
                  <a:pt x="85" y="94"/>
                  <a:pt x="81" y="94"/>
                </a:cubicBezTo>
                <a:cubicBezTo>
                  <a:pt x="81" y="86"/>
                  <a:pt x="91" y="92"/>
                  <a:pt x="91" y="84"/>
                </a:cubicBezTo>
                <a:cubicBezTo>
                  <a:pt x="91" y="83"/>
                  <a:pt x="90" y="82"/>
                  <a:pt x="89" y="82"/>
                </a:cubicBezTo>
                <a:cubicBezTo>
                  <a:pt x="91" y="82"/>
                  <a:pt x="91" y="82"/>
                  <a:pt x="101" y="82"/>
                </a:cubicBezTo>
                <a:cubicBezTo>
                  <a:pt x="105" y="78"/>
                  <a:pt x="106" y="73"/>
                  <a:pt x="111" y="71"/>
                </a:cubicBezTo>
                <a:cubicBezTo>
                  <a:pt x="109" y="67"/>
                  <a:pt x="107" y="67"/>
                  <a:pt x="104" y="66"/>
                </a:cubicBezTo>
                <a:cubicBezTo>
                  <a:pt x="109" y="66"/>
                  <a:pt x="111" y="66"/>
                  <a:pt x="111" y="62"/>
                </a:cubicBezTo>
                <a:cubicBezTo>
                  <a:pt x="105" y="62"/>
                  <a:pt x="105" y="62"/>
                  <a:pt x="105" y="62"/>
                </a:cubicBezTo>
                <a:cubicBezTo>
                  <a:pt x="108" y="58"/>
                  <a:pt x="114" y="58"/>
                  <a:pt x="119" y="56"/>
                </a:cubicBezTo>
                <a:cubicBezTo>
                  <a:pt x="122" y="55"/>
                  <a:pt x="127" y="57"/>
                  <a:pt x="131" y="55"/>
                </a:cubicBezTo>
                <a:cubicBezTo>
                  <a:pt x="137" y="50"/>
                  <a:pt x="143" y="41"/>
                  <a:pt x="152" y="38"/>
                </a:cubicBezTo>
                <a:cubicBezTo>
                  <a:pt x="160" y="35"/>
                  <a:pt x="173" y="32"/>
                  <a:pt x="178" y="26"/>
                </a:cubicBezTo>
                <a:cubicBezTo>
                  <a:pt x="172" y="26"/>
                  <a:pt x="163" y="28"/>
                  <a:pt x="161" y="26"/>
                </a:cubicBezTo>
                <a:cubicBezTo>
                  <a:pt x="173" y="20"/>
                  <a:pt x="184" y="24"/>
                  <a:pt x="193" y="17"/>
                </a:cubicBezTo>
                <a:cubicBezTo>
                  <a:pt x="195" y="16"/>
                  <a:pt x="199" y="17"/>
                  <a:pt x="199" y="14"/>
                </a:cubicBezTo>
                <a:cubicBezTo>
                  <a:pt x="199" y="10"/>
                  <a:pt x="187" y="11"/>
                  <a:pt x="184" y="8"/>
                </a:cubicBezTo>
                <a:cubicBezTo>
                  <a:pt x="183" y="7"/>
                  <a:pt x="183" y="5"/>
                  <a:pt x="180" y="4"/>
                </a:cubicBezTo>
                <a:cubicBezTo>
                  <a:pt x="178" y="4"/>
                  <a:pt x="178" y="3"/>
                  <a:pt x="176" y="2"/>
                </a:cubicBezTo>
                <a:cubicBezTo>
                  <a:pt x="160" y="7"/>
                  <a:pt x="160" y="7"/>
                  <a:pt x="160" y="7"/>
                </a:cubicBezTo>
                <a:cubicBezTo>
                  <a:pt x="160" y="7"/>
                  <a:pt x="161" y="6"/>
                  <a:pt x="162" y="5"/>
                </a:cubicBezTo>
                <a:cubicBezTo>
                  <a:pt x="157" y="1"/>
                  <a:pt x="138" y="2"/>
                  <a:pt x="132" y="2"/>
                </a:cubicBezTo>
                <a:cubicBezTo>
                  <a:pt x="130" y="2"/>
                  <a:pt x="129" y="2"/>
                  <a:pt x="126" y="2"/>
                </a:cubicBezTo>
                <a:cubicBezTo>
                  <a:pt x="124" y="2"/>
                  <a:pt x="123" y="0"/>
                  <a:pt x="119" y="0"/>
                </a:cubicBezTo>
                <a:cubicBezTo>
                  <a:pt x="116" y="0"/>
                  <a:pt x="115" y="4"/>
                  <a:pt x="112" y="4"/>
                </a:cubicBezTo>
                <a:cubicBezTo>
                  <a:pt x="109" y="4"/>
                  <a:pt x="107" y="1"/>
                  <a:pt x="103" y="1"/>
                </a:cubicBezTo>
                <a:cubicBezTo>
                  <a:pt x="102" y="1"/>
                  <a:pt x="101" y="2"/>
                  <a:pt x="101" y="2"/>
                </a:cubicBezTo>
                <a:cubicBezTo>
                  <a:pt x="89" y="2"/>
                  <a:pt x="86" y="2"/>
                  <a:pt x="75" y="2"/>
                </a:cubicBezTo>
                <a:cubicBezTo>
                  <a:pt x="72" y="2"/>
                  <a:pt x="71" y="3"/>
                  <a:pt x="69" y="5"/>
                </a:cubicBezTo>
                <a:cubicBezTo>
                  <a:pt x="66" y="8"/>
                  <a:pt x="69" y="6"/>
                  <a:pt x="65" y="6"/>
                </a:cubicBezTo>
                <a:cubicBezTo>
                  <a:pt x="58" y="6"/>
                  <a:pt x="56" y="10"/>
                  <a:pt x="54" y="16"/>
                </a:cubicBezTo>
                <a:cubicBezTo>
                  <a:pt x="51" y="15"/>
                  <a:pt x="43" y="11"/>
                  <a:pt x="38" y="11"/>
                </a:cubicBezTo>
                <a:cubicBezTo>
                  <a:pt x="34" y="11"/>
                  <a:pt x="37" y="16"/>
                  <a:pt x="29" y="16"/>
                </a:cubicBezTo>
                <a:cubicBezTo>
                  <a:pt x="29" y="17"/>
                  <a:pt x="28" y="18"/>
                  <a:pt x="27" y="18"/>
                </a:cubicBezTo>
                <a:cubicBezTo>
                  <a:pt x="27" y="18"/>
                  <a:pt x="25" y="18"/>
                  <a:pt x="22" y="18"/>
                </a:cubicBezTo>
                <a:cubicBezTo>
                  <a:pt x="16" y="18"/>
                  <a:pt x="1" y="22"/>
                  <a:pt x="0" y="26"/>
                </a:cubicBezTo>
                <a:cubicBezTo>
                  <a:pt x="1" y="26"/>
                  <a:pt x="4" y="26"/>
                  <a:pt x="5" y="26"/>
                </a:cubicBezTo>
                <a:cubicBezTo>
                  <a:pt x="5" y="26"/>
                  <a:pt x="7" y="26"/>
                  <a:pt x="8" y="26"/>
                </a:cubicBezTo>
                <a:close/>
                <a:moveTo>
                  <a:pt x="76" y="38"/>
                </a:moveTo>
                <a:cubicBezTo>
                  <a:pt x="79" y="38"/>
                  <a:pt x="79" y="38"/>
                  <a:pt x="79" y="38"/>
                </a:cubicBezTo>
                <a:cubicBezTo>
                  <a:pt x="76" y="42"/>
                  <a:pt x="73" y="42"/>
                  <a:pt x="68" y="42"/>
                </a:cubicBezTo>
                <a:cubicBezTo>
                  <a:pt x="68" y="42"/>
                  <a:pt x="68" y="42"/>
                  <a:pt x="68" y="42"/>
                </a:cubicBezTo>
                <a:cubicBezTo>
                  <a:pt x="71" y="41"/>
                  <a:pt x="73" y="40"/>
                  <a:pt x="76" y="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67" name="Freeform 144"/>
          <p:cNvSpPr>
            <a:spLocks noEditPoints="1"/>
          </p:cNvSpPr>
          <p:nvPr/>
        </p:nvSpPr>
        <p:spPr bwMode="auto">
          <a:xfrm>
            <a:off x="2876077" y="2500026"/>
            <a:ext cx="1130217" cy="858739"/>
          </a:xfrm>
          <a:custGeom>
            <a:avLst/>
            <a:gdLst>
              <a:gd name="T0" fmla="*/ 307 w 389"/>
              <a:gd name="T1" fmla="*/ 178 h 295"/>
              <a:gd name="T2" fmla="*/ 326 w 389"/>
              <a:gd name="T3" fmla="*/ 183 h 295"/>
              <a:gd name="T4" fmla="*/ 310 w 389"/>
              <a:gd name="T5" fmla="*/ 152 h 295"/>
              <a:gd name="T6" fmla="*/ 328 w 389"/>
              <a:gd name="T7" fmla="*/ 157 h 295"/>
              <a:gd name="T8" fmla="*/ 326 w 389"/>
              <a:gd name="T9" fmla="*/ 152 h 295"/>
              <a:gd name="T10" fmla="*/ 346 w 389"/>
              <a:gd name="T11" fmla="*/ 133 h 295"/>
              <a:gd name="T12" fmla="*/ 344 w 389"/>
              <a:gd name="T13" fmla="*/ 121 h 295"/>
              <a:gd name="T14" fmla="*/ 338 w 389"/>
              <a:gd name="T15" fmla="*/ 104 h 295"/>
              <a:gd name="T16" fmla="*/ 348 w 389"/>
              <a:gd name="T17" fmla="*/ 91 h 295"/>
              <a:gd name="T18" fmla="*/ 336 w 389"/>
              <a:gd name="T19" fmla="*/ 77 h 295"/>
              <a:gd name="T20" fmla="*/ 356 w 389"/>
              <a:gd name="T21" fmla="*/ 58 h 295"/>
              <a:gd name="T22" fmla="*/ 361 w 389"/>
              <a:gd name="T23" fmla="*/ 48 h 295"/>
              <a:gd name="T24" fmla="*/ 376 w 389"/>
              <a:gd name="T25" fmla="*/ 25 h 295"/>
              <a:gd name="T26" fmla="*/ 352 w 389"/>
              <a:gd name="T27" fmla="*/ 33 h 295"/>
              <a:gd name="T28" fmla="*/ 310 w 389"/>
              <a:gd name="T29" fmla="*/ 52 h 295"/>
              <a:gd name="T30" fmla="*/ 293 w 389"/>
              <a:gd name="T31" fmla="*/ 38 h 295"/>
              <a:gd name="T32" fmla="*/ 306 w 389"/>
              <a:gd name="T33" fmla="*/ 24 h 295"/>
              <a:gd name="T34" fmla="*/ 275 w 389"/>
              <a:gd name="T35" fmla="*/ 0 h 295"/>
              <a:gd name="T36" fmla="*/ 202 w 389"/>
              <a:gd name="T37" fmla="*/ 6 h 295"/>
              <a:gd name="T38" fmla="*/ 183 w 389"/>
              <a:gd name="T39" fmla="*/ 7 h 295"/>
              <a:gd name="T40" fmla="*/ 159 w 389"/>
              <a:gd name="T41" fmla="*/ 18 h 295"/>
              <a:gd name="T42" fmla="*/ 141 w 389"/>
              <a:gd name="T43" fmla="*/ 20 h 295"/>
              <a:gd name="T44" fmla="*/ 134 w 389"/>
              <a:gd name="T45" fmla="*/ 28 h 295"/>
              <a:gd name="T46" fmla="*/ 122 w 389"/>
              <a:gd name="T47" fmla="*/ 28 h 295"/>
              <a:gd name="T48" fmla="*/ 75 w 389"/>
              <a:gd name="T49" fmla="*/ 30 h 295"/>
              <a:gd name="T50" fmla="*/ 37 w 389"/>
              <a:gd name="T51" fmla="*/ 52 h 295"/>
              <a:gd name="T52" fmla="*/ 44 w 389"/>
              <a:gd name="T53" fmla="*/ 72 h 295"/>
              <a:gd name="T54" fmla="*/ 0 w 389"/>
              <a:gd name="T55" fmla="*/ 86 h 295"/>
              <a:gd name="T56" fmla="*/ 22 w 389"/>
              <a:gd name="T57" fmla="*/ 100 h 295"/>
              <a:gd name="T58" fmla="*/ 18 w 389"/>
              <a:gd name="T59" fmla="*/ 104 h 295"/>
              <a:gd name="T60" fmla="*/ 37 w 389"/>
              <a:gd name="T61" fmla="*/ 117 h 295"/>
              <a:gd name="T62" fmla="*/ 42 w 389"/>
              <a:gd name="T63" fmla="*/ 113 h 295"/>
              <a:gd name="T64" fmla="*/ 63 w 389"/>
              <a:gd name="T65" fmla="*/ 112 h 295"/>
              <a:gd name="T66" fmla="*/ 116 w 389"/>
              <a:gd name="T67" fmla="*/ 159 h 295"/>
              <a:gd name="T68" fmla="*/ 123 w 389"/>
              <a:gd name="T69" fmla="*/ 168 h 295"/>
              <a:gd name="T70" fmla="*/ 124 w 389"/>
              <a:gd name="T71" fmla="*/ 181 h 295"/>
              <a:gd name="T72" fmla="*/ 137 w 389"/>
              <a:gd name="T73" fmla="*/ 206 h 295"/>
              <a:gd name="T74" fmla="*/ 122 w 389"/>
              <a:gd name="T75" fmla="*/ 220 h 295"/>
              <a:gd name="T76" fmla="*/ 124 w 389"/>
              <a:gd name="T77" fmla="*/ 231 h 295"/>
              <a:gd name="T78" fmla="*/ 143 w 389"/>
              <a:gd name="T79" fmla="*/ 252 h 295"/>
              <a:gd name="T80" fmla="*/ 154 w 389"/>
              <a:gd name="T81" fmla="*/ 281 h 295"/>
              <a:gd name="T82" fmla="*/ 182 w 389"/>
              <a:gd name="T83" fmla="*/ 295 h 295"/>
              <a:gd name="T84" fmla="*/ 198 w 389"/>
              <a:gd name="T85" fmla="*/ 281 h 295"/>
              <a:gd name="T86" fmla="*/ 206 w 389"/>
              <a:gd name="T87" fmla="*/ 251 h 295"/>
              <a:gd name="T88" fmla="*/ 225 w 389"/>
              <a:gd name="T89" fmla="*/ 236 h 295"/>
              <a:gd name="T90" fmla="*/ 232 w 389"/>
              <a:gd name="T91" fmla="*/ 236 h 295"/>
              <a:gd name="T92" fmla="*/ 262 w 389"/>
              <a:gd name="T93" fmla="*/ 212 h 295"/>
              <a:gd name="T94" fmla="*/ 301 w 389"/>
              <a:gd name="T95" fmla="*/ 203 h 295"/>
              <a:gd name="T96" fmla="*/ 39 w 389"/>
              <a:gd name="T97" fmla="*/ 96 h 295"/>
              <a:gd name="T98" fmla="*/ 42 w 389"/>
              <a:gd name="T99" fmla="*/ 92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89" h="295">
                <a:moveTo>
                  <a:pt x="327" y="188"/>
                </a:moveTo>
                <a:cubicBezTo>
                  <a:pt x="322" y="187"/>
                  <a:pt x="302" y="188"/>
                  <a:pt x="302" y="181"/>
                </a:cubicBezTo>
                <a:cubicBezTo>
                  <a:pt x="303" y="181"/>
                  <a:pt x="307" y="180"/>
                  <a:pt x="307" y="178"/>
                </a:cubicBezTo>
                <a:cubicBezTo>
                  <a:pt x="307" y="176"/>
                  <a:pt x="305" y="175"/>
                  <a:pt x="305" y="172"/>
                </a:cubicBezTo>
                <a:cubicBezTo>
                  <a:pt x="306" y="173"/>
                  <a:pt x="307" y="172"/>
                  <a:pt x="308" y="172"/>
                </a:cubicBezTo>
                <a:cubicBezTo>
                  <a:pt x="317" y="172"/>
                  <a:pt x="315" y="183"/>
                  <a:pt x="326" y="183"/>
                </a:cubicBezTo>
                <a:cubicBezTo>
                  <a:pt x="328" y="183"/>
                  <a:pt x="332" y="183"/>
                  <a:pt x="332" y="181"/>
                </a:cubicBezTo>
                <a:cubicBezTo>
                  <a:pt x="332" y="168"/>
                  <a:pt x="318" y="164"/>
                  <a:pt x="310" y="156"/>
                </a:cubicBezTo>
                <a:cubicBezTo>
                  <a:pt x="310" y="152"/>
                  <a:pt x="310" y="152"/>
                  <a:pt x="310" y="152"/>
                </a:cubicBezTo>
                <a:cubicBezTo>
                  <a:pt x="310" y="152"/>
                  <a:pt x="311" y="153"/>
                  <a:pt x="313" y="152"/>
                </a:cubicBezTo>
                <a:cubicBezTo>
                  <a:pt x="314" y="157"/>
                  <a:pt x="321" y="163"/>
                  <a:pt x="325" y="163"/>
                </a:cubicBezTo>
                <a:cubicBezTo>
                  <a:pt x="328" y="163"/>
                  <a:pt x="328" y="160"/>
                  <a:pt x="328" y="157"/>
                </a:cubicBezTo>
                <a:cubicBezTo>
                  <a:pt x="328" y="151"/>
                  <a:pt x="318" y="152"/>
                  <a:pt x="316" y="148"/>
                </a:cubicBezTo>
                <a:cubicBezTo>
                  <a:pt x="319" y="148"/>
                  <a:pt x="319" y="148"/>
                  <a:pt x="319" y="148"/>
                </a:cubicBezTo>
                <a:cubicBezTo>
                  <a:pt x="321" y="148"/>
                  <a:pt x="323" y="151"/>
                  <a:pt x="326" y="152"/>
                </a:cubicBezTo>
                <a:cubicBezTo>
                  <a:pt x="328" y="147"/>
                  <a:pt x="337" y="150"/>
                  <a:pt x="338" y="143"/>
                </a:cubicBezTo>
                <a:cubicBezTo>
                  <a:pt x="337" y="143"/>
                  <a:pt x="336" y="141"/>
                  <a:pt x="336" y="140"/>
                </a:cubicBezTo>
                <a:cubicBezTo>
                  <a:pt x="340" y="139"/>
                  <a:pt x="345" y="137"/>
                  <a:pt x="346" y="133"/>
                </a:cubicBezTo>
                <a:cubicBezTo>
                  <a:pt x="343" y="132"/>
                  <a:pt x="337" y="133"/>
                  <a:pt x="337" y="129"/>
                </a:cubicBezTo>
                <a:cubicBezTo>
                  <a:pt x="337" y="126"/>
                  <a:pt x="341" y="126"/>
                  <a:pt x="344" y="126"/>
                </a:cubicBezTo>
                <a:cubicBezTo>
                  <a:pt x="343" y="124"/>
                  <a:pt x="344" y="123"/>
                  <a:pt x="344" y="121"/>
                </a:cubicBezTo>
                <a:cubicBezTo>
                  <a:pt x="344" y="117"/>
                  <a:pt x="341" y="116"/>
                  <a:pt x="341" y="111"/>
                </a:cubicBezTo>
                <a:cubicBezTo>
                  <a:pt x="338" y="111"/>
                  <a:pt x="334" y="111"/>
                  <a:pt x="334" y="107"/>
                </a:cubicBezTo>
                <a:cubicBezTo>
                  <a:pt x="334" y="106"/>
                  <a:pt x="336" y="104"/>
                  <a:pt x="338" y="104"/>
                </a:cubicBezTo>
                <a:cubicBezTo>
                  <a:pt x="342" y="104"/>
                  <a:pt x="354" y="106"/>
                  <a:pt x="354" y="100"/>
                </a:cubicBezTo>
                <a:cubicBezTo>
                  <a:pt x="354" y="95"/>
                  <a:pt x="345" y="96"/>
                  <a:pt x="344" y="92"/>
                </a:cubicBezTo>
                <a:cubicBezTo>
                  <a:pt x="346" y="92"/>
                  <a:pt x="347" y="92"/>
                  <a:pt x="348" y="91"/>
                </a:cubicBezTo>
                <a:cubicBezTo>
                  <a:pt x="346" y="89"/>
                  <a:pt x="343" y="87"/>
                  <a:pt x="339" y="87"/>
                </a:cubicBezTo>
                <a:cubicBezTo>
                  <a:pt x="337" y="87"/>
                  <a:pt x="335" y="88"/>
                  <a:pt x="333" y="87"/>
                </a:cubicBezTo>
                <a:cubicBezTo>
                  <a:pt x="334" y="84"/>
                  <a:pt x="334" y="79"/>
                  <a:pt x="336" y="77"/>
                </a:cubicBezTo>
                <a:cubicBezTo>
                  <a:pt x="341" y="74"/>
                  <a:pt x="345" y="72"/>
                  <a:pt x="345" y="67"/>
                </a:cubicBezTo>
                <a:cubicBezTo>
                  <a:pt x="345" y="67"/>
                  <a:pt x="346" y="67"/>
                  <a:pt x="345" y="64"/>
                </a:cubicBezTo>
                <a:cubicBezTo>
                  <a:pt x="350" y="63"/>
                  <a:pt x="356" y="62"/>
                  <a:pt x="356" y="58"/>
                </a:cubicBezTo>
                <a:cubicBezTo>
                  <a:pt x="356" y="56"/>
                  <a:pt x="357" y="59"/>
                  <a:pt x="356" y="55"/>
                </a:cubicBezTo>
                <a:cubicBezTo>
                  <a:pt x="360" y="54"/>
                  <a:pt x="366" y="54"/>
                  <a:pt x="366" y="48"/>
                </a:cubicBezTo>
                <a:cubicBezTo>
                  <a:pt x="364" y="50"/>
                  <a:pt x="364" y="50"/>
                  <a:pt x="361" y="48"/>
                </a:cubicBezTo>
                <a:cubicBezTo>
                  <a:pt x="371" y="48"/>
                  <a:pt x="376" y="42"/>
                  <a:pt x="384" y="39"/>
                </a:cubicBezTo>
                <a:cubicBezTo>
                  <a:pt x="385" y="39"/>
                  <a:pt x="389" y="37"/>
                  <a:pt x="389" y="34"/>
                </a:cubicBezTo>
                <a:cubicBezTo>
                  <a:pt x="389" y="31"/>
                  <a:pt x="379" y="25"/>
                  <a:pt x="376" y="25"/>
                </a:cubicBezTo>
                <a:cubicBezTo>
                  <a:pt x="373" y="25"/>
                  <a:pt x="372" y="28"/>
                  <a:pt x="371" y="28"/>
                </a:cubicBezTo>
                <a:cubicBezTo>
                  <a:pt x="360" y="28"/>
                  <a:pt x="360" y="28"/>
                  <a:pt x="360" y="28"/>
                </a:cubicBezTo>
                <a:cubicBezTo>
                  <a:pt x="357" y="32"/>
                  <a:pt x="356" y="31"/>
                  <a:pt x="352" y="33"/>
                </a:cubicBezTo>
                <a:cubicBezTo>
                  <a:pt x="351" y="33"/>
                  <a:pt x="347" y="32"/>
                  <a:pt x="347" y="32"/>
                </a:cubicBezTo>
                <a:cubicBezTo>
                  <a:pt x="347" y="32"/>
                  <a:pt x="337" y="32"/>
                  <a:pt x="331" y="32"/>
                </a:cubicBezTo>
                <a:cubicBezTo>
                  <a:pt x="328" y="36"/>
                  <a:pt x="316" y="50"/>
                  <a:pt x="310" y="52"/>
                </a:cubicBezTo>
                <a:cubicBezTo>
                  <a:pt x="311" y="49"/>
                  <a:pt x="326" y="34"/>
                  <a:pt x="326" y="32"/>
                </a:cubicBezTo>
                <a:cubicBezTo>
                  <a:pt x="326" y="29"/>
                  <a:pt x="324" y="25"/>
                  <a:pt x="320" y="25"/>
                </a:cubicBezTo>
                <a:cubicBezTo>
                  <a:pt x="313" y="25"/>
                  <a:pt x="299" y="38"/>
                  <a:pt x="293" y="38"/>
                </a:cubicBezTo>
                <a:cubicBezTo>
                  <a:pt x="292" y="38"/>
                  <a:pt x="302" y="29"/>
                  <a:pt x="302" y="27"/>
                </a:cubicBezTo>
                <a:cubicBezTo>
                  <a:pt x="298" y="25"/>
                  <a:pt x="260" y="30"/>
                  <a:pt x="256" y="27"/>
                </a:cubicBezTo>
                <a:cubicBezTo>
                  <a:pt x="306" y="24"/>
                  <a:pt x="306" y="24"/>
                  <a:pt x="306" y="24"/>
                </a:cubicBezTo>
                <a:cubicBezTo>
                  <a:pt x="312" y="22"/>
                  <a:pt x="327" y="23"/>
                  <a:pt x="328" y="15"/>
                </a:cubicBezTo>
                <a:cubicBezTo>
                  <a:pt x="323" y="14"/>
                  <a:pt x="315" y="16"/>
                  <a:pt x="309" y="13"/>
                </a:cubicBezTo>
                <a:cubicBezTo>
                  <a:pt x="298" y="9"/>
                  <a:pt x="288" y="0"/>
                  <a:pt x="275" y="0"/>
                </a:cubicBezTo>
                <a:cubicBezTo>
                  <a:pt x="263" y="0"/>
                  <a:pt x="255" y="0"/>
                  <a:pt x="242" y="0"/>
                </a:cubicBezTo>
                <a:cubicBezTo>
                  <a:pt x="230" y="0"/>
                  <a:pt x="222" y="6"/>
                  <a:pt x="211" y="6"/>
                </a:cubicBezTo>
                <a:cubicBezTo>
                  <a:pt x="207" y="6"/>
                  <a:pt x="206" y="6"/>
                  <a:pt x="202" y="6"/>
                </a:cubicBezTo>
                <a:cubicBezTo>
                  <a:pt x="202" y="8"/>
                  <a:pt x="202" y="8"/>
                  <a:pt x="202" y="8"/>
                </a:cubicBezTo>
                <a:cubicBezTo>
                  <a:pt x="197" y="8"/>
                  <a:pt x="197" y="8"/>
                  <a:pt x="197" y="8"/>
                </a:cubicBezTo>
                <a:cubicBezTo>
                  <a:pt x="192" y="8"/>
                  <a:pt x="188" y="7"/>
                  <a:pt x="183" y="7"/>
                </a:cubicBezTo>
                <a:cubicBezTo>
                  <a:pt x="175" y="7"/>
                  <a:pt x="170" y="9"/>
                  <a:pt x="164" y="12"/>
                </a:cubicBezTo>
                <a:cubicBezTo>
                  <a:pt x="165" y="13"/>
                  <a:pt x="167" y="14"/>
                  <a:pt x="168" y="15"/>
                </a:cubicBezTo>
                <a:cubicBezTo>
                  <a:pt x="166" y="16"/>
                  <a:pt x="159" y="15"/>
                  <a:pt x="159" y="18"/>
                </a:cubicBezTo>
                <a:cubicBezTo>
                  <a:pt x="159" y="23"/>
                  <a:pt x="168" y="24"/>
                  <a:pt x="172" y="28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56" y="24"/>
                  <a:pt x="151" y="20"/>
                  <a:pt x="141" y="20"/>
                </a:cubicBezTo>
                <a:cubicBezTo>
                  <a:pt x="139" y="20"/>
                  <a:pt x="136" y="20"/>
                  <a:pt x="136" y="23"/>
                </a:cubicBezTo>
                <a:cubicBezTo>
                  <a:pt x="136" y="25"/>
                  <a:pt x="137" y="24"/>
                  <a:pt x="138" y="28"/>
                </a:cubicBezTo>
                <a:cubicBezTo>
                  <a:pt x="138" y="28"/>
                  <a:pt x="135" y="28"/>
                  <a:pt x="134" y="28"/>
                </a:cubicBezTo>
                <a:cubicBezTo>
                  <a:pt x="130" y="24"/>
                  <a:pt x="126" y="26"/>
                  <a:pt x="123" y="22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21" y="25"/>
                  <a:pt x="122" y="27"/>
                  <a:pt x="122" y="28"/>
                </a:cubicBezTo>
                <a:cubicBezTo>
                  <a:pt x="118" y="28"/>
                  <a:pt x="117" y="21"/>
                  <a:pt x="113" y="21"/>
                </a:cubicBezTo>
                <a:cubicBezTo>
                  <a:pt x="107" y="21"/>
                  <a:pt x="102" y="25"/>
                  <a:pt x="96" y="27"/>
                </a:cubicBezTo>
                <a:cubicBezTo>
                  <a:pt x="87" y="27"/>
                  <a:pt x="84" y="29"/>
                  <a:pt x="75" y="30"/>
                </a:cubicBezTo>
                <a:cubicBezTo>
                  <a:pt x="67" y="31"/>
                  <a:pt x="73" y="41"/>
                  <a:pt x="66" y="41"/>
                </a:cubicBezTo>
                <a:cubicBezTo>
                  <a:pt x="63" y="41"/>
                  <a:pt x="61" y="41"/>
                  <a:pt x="60" y="40"/>
                </a:cubicBezTo>
                <a:cubicBezTo>
                  <a:pt x="55" y="44"/>
                  <a:pt x="45" y="50"/>
                  <a:pt x="37" y="52"/>
                </a:cubicBezTo>
                <a:cubicBezTo>
                  <a:pt x="36" y="52"/>
                  <a:pt x="33" y="53"/>
                  <a:pt x="33" y="55"/>
                </a:cubicBezTo>
                <a:cubicBezTo>
                  <a:pt x="33" y="60"/>
                  <a:pt x="46" y="59"/>
                  <a:pt x="50" y="60"/>
                </a:cubicBezTo>
                <a:cubicBezTo>
                  <a:pt x="50" y="66"/>
                  <a:pt x="47" y="70"/>
                  <a:pt x="44" y="72"/>
                </a:cubicBezTo>
                <a:cubicBezTo>
                  <a:pt x="39" y="75"/>
                  <a:pt x="30" y="71"/>
                  <a:pt x="24" y="74"/>
                </a:cubicBezTo>
                <a:cubicBezTo>
                  <a:pt x="20" y="75"/>
                  <a:pt x="17" y="77"/>
                  <a:pt x="13" y="79"/>
                </a:cubicBezTo>
                <a:cubicBezTo>
                  <a:pt x="8" y="80"/>
                  <a:pt x="0" y="79"/>
                  <a:pt x="0" y="86"/>
                </a:cubicBezTo>
                <a:cubicBezTo>
                  <a:pt x="0" y="89"/>
                  <a:pt x="22" y="96"/>
                  <a:pt x="23" y="96"/>
                </a:cubicBezTo>
                <a:cubicBezTo>
                  <a:pt x="24" y="96"/>
                  <a:pt x="25" y="96"/>
                  <a:pt x="27" y="96"/>
                </a:cubicBezTo>
                <a:cubicBezTo>
                  <a:pt x="25" y="100"/>
                  <a:pt x="25" y="100"/>
                  <a:pt x="22" y="100"/>
                </a:cubicBezTo>
                <a:cubicBezTo>
                  <a:pt x="21" y="100"/>
                  <a:pt x="19" y="100"/>
                  <a:pt x="17" y="100"/>
                </a:cubicBezTo>
                <a:cubicBezTo>
                  <a:pt x="15" y="100"/>
                  <a:pt x="10" y="101"/>
                  <a:pt x="10" y="104"/>
                </a:cubicBezTo>
                <a:cubicBezTo>
                  <a:pt x="14" y="106"/>
                  <a:pt x="13" y="104"/>
                  <a:pt x="18" y="104"/>
                </a:cubicBezTo>
                <a:cubicBezTo>
                  <a:pt x="21" y="104"/>
                  <a:pt x="23" y="106"/>
                  <a:pt x="27" y="108"/>
                </a:cubicBezTo>
                <a:cubicBezTo>
                  <a:pt x="26" y="110"/>
                  <a:pt x="25" y="110"/>
                  <a:pt x="22" y="111"/>
                </a:cubicBezTo>
                <a:cubicBezTo>
                  <a:pt x="25" y="115"/>
                  <a:pt x="32" y="117"/>
                  <a:pt x="37" y="117"/>
                </a:cubicBezTo>
                <a:cubicBezTo>
                  <a:pt x="39" y="117"/>
                  <a:pt x="39" y="117"/>
                  <a:pt x="40" y="116"/>
                </a:cubicBezTo>
                <a:cubicBezTo>
                  <a:pt x="39" y="116"/>
                  <a:pt x="39" y="115"/>
                  <a:pt x="38" y="114"/>
                </a:cubicBezTo>
                <a:cubicBezTo>
                  <a:pt x="39" y="114"/>
                  <a:pt x="40" y="113"/>
                  <a:pt x="42" y="113"/>
                </a:cubicBezTo>
                <a:cubicBezTo>
                  <a:pt x="45" y="113"/>
                  <a:pt x="47" y="115"/>
                  <a:pt x="49" y="115"/>
                </a:cubicBezTo>
                <a:cubicBezTo>
                  <a:pt x="52" y="115"/>
                  <a:pt x="54" y="112"/>
                  <a:pt x="56" y="112"/>
                </a:cubicBezTo>
                <a:cubicBezTo>
                  <a:pt x="59" y="112"/>
                  <a:pt x="59" y="112"/>
                  <a:pt x="63" y="112"/>
                </a:cubicBezTo>
                <a:cubicBezTo>
                  <a:pt x="89" y="112"/>
                  <a:pt x="106" y="132"/>
                  <a:pt x="110" y="151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14" y="155"/>
                  <a:pt x="116" y="155"/>
                  <a:pt x="116" y="159"/>
                </a:cubicBezTo>
                <a:cubicBezTo>
                  <a:pt x="116" y="164"/>
                  <a:pt x="111" y="163"/>
                  <a:pt x="111" y="168"/>
                </a:cubicBezTo>
                <a:cubicBezTo>
                  <a:pt x="111" y="172"/>
                  <a:pt x="113" y="172"/>
                  <a:pt x="118" y="172"/>
                </a:cubicBezTo>
                <a:cubicBezTo>
                  <a:pt x="121" y="172"/>
                  <a:pt x="121" y="168"/>
                  <a:pt x="123" y="168"/>
                </a:cubicBezTo>
                <a:cubicBezTo>
                  <a:pt x="131" y="168"/>
                  <a:pt x="133" y="179"/>
                  <a:pt x="140" y="181"/>
                </a:cubicBezTo>
                <a:cubicBezTo>
                  <a:pt x="140" y="183"/>
                  <a:pt x="140" y="185"/>
                  <a:pt x="138" y="185"/>
                </a:cubicBezTo>
                <a:cubicBezTo>
                  <a:pt x="132" y="185"/>
                  <a:pt x="129" y="181"/>
                  <a:pt x="124" y="181"/>
                </a:cubicBezTo>
                <a:cubicBezTo>
                  <a:pt x="122" y="181"/>
                  <a:pt x="122" y="180"/>
                  <a:pt x="120" y="181"/>
                </a:cubicBezTo>
                <a:cubicBezTo>
                  <a:pt x="121" y="188"/>
                  <a:pt x="137" y="189"/>
                  <a:pt x="144" y="191"/>
                </a:cubicBezTo>
                <a:cubicBezTo>
                  <a:pt x="142" y="197"/>
                  <a:pt x="138" y="200"/>
                  <a:pt x="137" y="206"/>
                </a:cubicBezTo>
                <a:cubicBezTo>
                  <a:pt x="134" y="205"/>
                  <a:pt x="134" y="205"/>
                  <a:pt x="130" y="207"/>
                </a:cubicBezTo>
                <a:cubicBezTo>
                  <a:pt x="130" y="207"/>
                  <a:pt x="130" y="207"/>
                  <a:pt x="130" y="207"/>
                </a:cubicBezTo>
                <a:cubicBezTo>
                  <a:pt x="126" y="211"/>
                  <a:pt x="126" y="215"/>
                  <a:pt x="122" y="220"/>
                </a:cubicBezTo>
                <a:cubicBezTo>
                  <a:pt x="122" y="225"/>
                  <a:pt x="122" y="225"/>
                  <a:pt x="122" y="225"/>
                </a:cubicBezTo>
                <a:cubicBezTo>
                  <a:pt x="122" y="224"/>
                  <a:pt x="125" y="224"/>
                  <a:pt x="127" y="225"/>
                </a:cubicBezTo>
                <a:cubicBezTo>
                  <a:pt x="126" y="227"/>
                  <a:pt x="124" y="228"/>
                  <a:pt x="124" y="231"/>
                </a:cubicBezTo>
                <a:cubicBezTo>
                  <a:pt x="124" y="237"/>
                  <a:pt x="131" y="239"/>
                  <a:pt x="132" y="244"/>
                </a:cubicBezTo>
                <a:cubicBezTo>
                  <a:pt x="133" y="246"/>
                  <a:pt x="133" y="250"/>
                  <a:pt x="134" y="251"/>
                </a:cubicBezTo>
                <a:cubicBezTo>
                  <a:pt x="138" y="253"/>
                  <a:pt x="139" y="247"/>
                  <a:pt x="143" y="252"/>
                </a:cubicBezTo>
                <a:cubicBezTo>
                  <a:pt x="141" y="253"/>
                  <a:pt x="139" y="253"/>
                  <a:pt x="139" y="256"/>
                </a:cubicBezTo>
                <a:cubicBezTo>
                  <a:pt x="139" y="263"/>
                  <a:pt x="148" y="273"/>
                  <a:pt x="152" y="276"/>
                </a:cubicBezTo>
                <a:cubicBezTo>
                  <a:pt x="153" y="277"/>
                  <a:pt x="153" y="280"/>
                  <a:pt x="154" y="281"/>
                </a:cubicBezTo>
                <a:cubicBezTo>
                  <a:pt x="158" y="284"/>
                  <a:pt x="160" y="282"/>
                  <a:pt x="161" y="287"/>
                </a:cubicBezTo>
                <a:cubicBezTo>
                  <a:pt x="164" y="287"/>
                  <a:pt x="168" y="284"/>
                  <a:pt x="171" y="284"/>
                </a:cubicBezTo>
                <a:cubicBezTo>
                  <a:pt x="177" y="284"/>
                  <a:pt x="176" y="295"/>
                  <a:pt x="182" y="295"/>
                </a:cubicBezTo>
                <a:cubicBezTo>
                  <a:pt x="183" y="295"/>
                  <a:pt x="184" y="293"/>
                  <a:pt x="186" y="293"/>
                </a:cubicBezTo>
                <a:cubicBezTo>
                  <a:pt x="187" y="294"/>
                  <a:pt x="187" y="295"/>
                  <a:pt x="189" y="295"/>
                </a:cubicBezTo>
                <a:cubicBezTo>
                  <a:pt x="195" y="295"/>
                  <a:pt x="192" y="283"/>
                  <a:pt x="198" y="281"/>
                </a:cubicBezTo>
                <a:cubicBezTo>
                  <a:pt x="197" y="278"/>
                  <a:pt x="198" y="273"/>
                  <a:pt x="198" y="268"/>
                </a:cubicBezTo>
                <a:cubicBezTo>
                  <a:pt x="198" y="262"/>
                  <a:pt x="208" y="264"/>
                  <a:pt x="208" y="257"/>
                </a:cubicBezTo>
                <a:cubicBezTo>
                  <a:pt x="208" y="254"/>
                  <a:pt x="206" y="253"/>
                  <a:pt x="206" y="251"/>
                </a:cubicBezTo>
                <a:cubicBezTo>
                  <a:pt x="206" y="250"/>
                  <a:pt x="207" y="250"/>
                  <a:pt x="207" y="249"/>
                </a:cubicBezTo>
                <a:cubicBezTo>
                  <a:pt x="207" y="248"/>
                  <a:pt x="207" y="247"/>
                  <a:pt x="207" y="246"/>
                </a:cubicBezTo>
                <a:cubicBezTo>
                  <a:pt x="207" y="239"/>
                  <a:pt x="220" y="241"/>
                  <a:pt x="225" y="236"/>
                </a:cubicBezTo>
                <a:cubicBezTo>
                  <a:pt x="227" y="234"/>
                  <a:pt x="226" y="232"/>
                  <a:pt x="230" y="231"/>
                </a:cubicBezTo>
                <a:cubicBezTo>
                  <a:pt x="230" y="236"/>
                  <a:pt x="230" y="236"/>
                  <a:pt x="230" y="236"/>
                </a:cubicBezTo>
                <a:cubicBezTo>
                  <a:pt x="232" y="236"/>
                  <a:pt x="232" y="236"/>
                  <a:pt x="232" y="236"/>
                </a:cubicBezTo>
                <a:cubicBezTo>
                  <a:pt x="236" y="232"/>
                  <a:pt x="244" y="233"/>
                  <a:pt x="249" y="229"/>
                </a:cubicBezTo>
                <a:cubicBezTo>
                  <a:pt x="252" y="225"/>
                  <a:pt x="252" y="221"/>
                  <a:pt x="257" y="217"/>
                </a:cubicBezTo>
                <a:cubicBezTo>
                  <a:pt x="262" y="212"/>
                  <a:pt x="262" y="212"/>
                  <a:pt x="262" y="212"/>
                </a:cubicBezTo>
                <a:cubicBezTo>
                  <a:pt x="262" y="211"/>
                  <a:pt x="265" y="212"/>
                  <a:pt x="267" y="208"/>
                </a:cubicBezTo>
                <a:cubicBezTo>
                  <a:pt x="277" y="208"/>
                  <a:pt x="277" y="208"/>
                  <a:pt x="277" y="208"/>
                </a:cubicBezTo>
                <a:cubicBezTo>
                  <a:pt x="286" y="204"/>
                  <a:pt x="293" y="206"/>
                  <a:pt x="301" y="203"/>
                </a:cubicBezTo>
                <a:cubicBezTo>
                  <a:pt x="307" y="201"/>
                  <a:pt x="310" y="195"/>
                  <a:pt x="317" y="192"/>
                </a:cubicBezTo>
                <a:cubicBezTo>
                  <a:pt x="321" y="191"/>
                  <a:pt x="324" y="191"/>
                  <a:pt x="327" y="188"/>
                </a:cubicBezTo>
                <a:close/>
                <a:moveTo>
                  <a:pt x="39" y="96"/>
                </a:moveTo>
                <a:cubicBezTo>
                  <a:pt x="31" y="96"/>
                  <a:pt x="31" y="96"/>
                  <a:pt x="31" y="96"/>
                </a:cubicBezTo>
                <a:cubicBezTo>
                  <a:pt x="32" y="96"/>
                  <a:pt x="33" y="92"/>
                  <a:pt x="33" y="92"/>
                </a:cubicBezTo>
                <a:cubicBezTo>
                  <a:pt x="42" y="92"/>
                  <a:pt x="42" y="92"/>
                  <a:pt x="42" y="92"/>
                </a:cubicBezTo>
                <a:cubicBezTo>
                  <a:pt x="42" y="96"/>
                  <a:pt x="42" y="96"/>
                  <a:pt x="39" y="9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68" name="Freeform 145"/>
          <p:cNvSpPr>
            <a:spLocks/>
          </p:cNvSpPr>
          <p:nvPr/>
        </p:nvSpPr>
        <p:spPr bwMode="auto">
          <a:xfrm>
            <a:off x="3213913" y="3040577"/>
            <a:ext cx="55283" cy="41769"/>
          </a:xfrm>
          <a:custGeom>
            <a:avLst/>
            <a:gdLst>
              <a:gd name="T0" fmla="*/ 5 w 19"/>
              <a:gd name="T1" fmla="*/ 14 h 14"/>
              <a:gd name="T2" fmla="*/ 10 w 19"/>
              <a:gd name="T3" fmla="*/ 14 h 14"/>
              <a:gd name="T4" fmla="*/ 19 w 19"/>
              <a:gd name="T5" fmla="*/ 9 h 14"/>
              <a:gd name="T6" fmla="*/ 5 w 19"/>
              <a:gd name="T7" fmla="*/ 0 h 14"/>
              <a:gd name="T8" fmla="*/ 0 w 19"/>
              <a:gd name="T9" fmla="*/ 5 h 14"/>
              <a:gd name="T10" fmla="*/ 5 w 19"/>
              <a:gd name="T1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" h="14">
                <a:moveTo>
                  <a:pt x="5" y="14"/>
                </a:moveTo>
                <a:cubicBezTo>
                  <a:pt x="10" y="14"/>
                  <a:pt x="10" y="14"/>
                  <a:pt x="10" y="14"/>
                </a:cubicBezTo>
                <a:cubicBezTo>
                  <a:pt x="13" y="14"/>
                  <a:pt x="18" y="12"/>
                  <a:pt x="19" y="9"/>
                </a:cubicBezTo>
                <a:cubicBezTo>
                  <a:pt x="13" y="7"/>
                  <a:pt x="11" y="0"/>
                  <a:pt x="5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4"/>
                  <a:pt x="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69" name="Freeform 146"/>
          <p:cNvSpPr>
            <a:spLocks/>
          </p:cNvSpPr>
          <p:nvPr/>
        </p:nvSpPr>
        <p:spPr bwMode="auto">
          <a:xfrm>
            <a:off x="3887129" y="2861212"/>
            <a:ext cx="29484" cy="11057"/>
          </a:xfrm>
          <a:custGeom>
            <a:avLst/>
            <a:gdLst>
              <a:gd name="T0" fmla="*/ 2 w 10"/>
              <a:gd name="T1" fmla="*/ 0 h 4"/>
              <a:gd name="T2" fmla="*/ 0 w 10"/>
              <a:gd name="T3" fmla="*/ 2 h 4"/>
              <a:gd name="T4" fmla="*/ 3 w 10"/>
              <a:gd name="T5" fmla="*/ 4 h 4"/>
              <a:gd name="T6" fmla="*/ 10 w 10"/>
              <a:gd name="T7" fmla="*/ 0 h 4"/>
              <a:gd name="T8" fmla="*/ 6 w 10"/>
              <a:gd name="T9" fmla="*/ 0 h 4"/>
              <a:gd name="T10" fmla="*/ 2 w 10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4">
                <a:moveTo>
                  <a:pt x="2" y="0"/>
                </a:move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3" y="4"/>
                </a:cubicBezTo>
                <a:cubicBezTo>
                  <a:pt x="5" y="4"/>
                  <a:pt x="9" y="0"/>
                  <a:pt x="10" y="0"/>
                </a:cubicBezTo>
                <a:cubicBezTo>
                  <a:pt x="6" y="0"/>
                  <a:pt x="6" y="0"/>
                  <a:pt x="6" y="0"/>
                </a:cubicBez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70" name="Freeform 147"/>
          <p:cNvSpPr>
            <a:spLocks/>
          </p:cNvSpPr>
          <p:nvPr/>
        </p:nvSpPr>
        <p:spPr bwMode="auto">
          <a:xfrm>
            <a:off x="3135289" y="3584813"/>
            <a:ext cx="119164" cy="122853"/>
          </a:xfrm>
          <a:custGeom>
            <a:avLst/>
            <a:gdLst>
              <a:gd name="T0" fmla="*/ 23 w 41"/>
              <a:gd name="T1" fmla="*/ 2 h 42"/>
              <a:gd name="T2" fmla="*/ 21 w 41"/>
              <a:gd name="T3" fmla="*/ 0 h 42"/>
              <a:gd name="T4" fmla="*/ 14 w 41"/>
              <a:gd name="T5" fmla="*/ 7 h 42"/>
              <a:gd name="T6" fmla="*/ 2 w 41"/>
              <a:gd name="T7" fmla="*/ 26 h 42"/>
              <a:gd name="T8" fmla="*/ 5 w 41"/>
              <a:gd name="T9" fmla="*/ 27 h 42"/>
              <a:gd name="T10" fmla="*/ 5 w 41"/>
              <a:gd name="T11" fmla="*/ 28 h 42"/>
              <a:gd name="T12" fmla="*/ 0 w 41"/>
              <a:gd name="T13" fmla="*/ 32 h 42"/>
              <a:gd name="T14" fmla="*/ 2 w 41"/>
              <a:gd name="T15" fmla="*/ 35 h 42"/>
              <a:gd name="T16" fmla="*/ 9 w 41"/>
              <a:gd name="T17" fmla="*/ 33 h 42"/>
              <a:gd name="T18" fmla="*/ 15 w 41"/>
              <a:gd name="T19" fmla="*/ 35 h 42"/>
              <a:gd name="T20" fmla="*/ 20 w 41"/>
              <a:gd name="T21" fmla="*/ 34 h 42"/>
              <a:gd name="T22" fmla="*/ 26 w 41"/>
              <a:gd name="T23" fmla="*/ 35 h 42"/>
              <a:gd name="T24" fmla="*/ 24 w 41"/>
              <a:gd name="T25" fmla="*/ 39 h 42"/>
              <a:gd name="T26" fmla="*/ 25 w 41"/>
              <a:gd name="T27" fmla="*/ 39 h 42"/>
              <a:gd name="T28" fmla="*/ 32 w 41"/>
              <a:gd name="T29" fmla="*/ 33 h 42"/>
              <a:gd name="T30" fmla="*/ 34 w 41"/>
              <a:gd name="T31" fmla="*/ 38 h 42"/>
              <a:gd name="T32" fmla="*/ 36 w 41"/>
              <a:gd name="T33" fmla="*/ 39 h 42"/>
              <a:gd name="T34" fmla="*/ 38 w 41"/>
              <a:gd name="T35" fmla="*/ 42 h 42"/>
              <a:gd name="T36" fmla="*/ 41 w 41"/>
              <a:gd name="T37" fmla="*/ 36 h 42"/>
              <a:gd name="T38" fmla="*/ 40 w 41"/>
              <a:gd name="T39" fmla="*/ 31 h 42"/>
              <a:gd name="T40" fmla="*/ 37 w 41"/>
              <a:gd name="T41" fmla="*/ 33 h 42"/>
              <a:gd name="T42" fmla="*/ 35 w 41"/>
              <a:gd name="T43" fmla="*/ 29 h 42"/>
              <a:gd name="T44" fmla="*/ 38 w 41"/>
              <a:gd name="T45" fmla="*/ 26 h 42"/>
              <a:gd name="T46" fmla="*/ 35 w 41"/>
              <a:gd name="T47" fmla="*/ 26 h 42"/>
              <a:gd name="T48" fmla="*/ 35 w 41"/>
              <a:gd name="T49" fmla="*/ 19 h 42"/>
              <a:gd name="T50" fmla="*/ 28 w 41"/>
              <a:gd name="T51" fmla="*/ 19 h 42"/>
              <a:gd name="T52" fmla="*/ 25 w 41"/>
              <a:gd name="T53" fmla="*/ 20 h 42"/>
              <a:gd name="T54" fmla="*/ 25 w 41"/>
              <a:gd name="T55" fmla="*/ 19 h 42"/>
              <a:gd name="T56" fmla="*/ 21 w 41"/>
              <a:gd name="T57" fmla="*/ 19 h 42"/>
              <a:gd name="T58" fmla="*/ 21 w 41"/>
              <a:gd name="T59" fmla="*/ 17 h 42"/>
              <a:gd name="T60" fmla="*/ 23 w 41"/>
              <a:gd name="T61" fmla="*/ 15 h 42"/>
              <a:gd name="T62" fmla="*/ 20 w 41"/>
              <a:gd name="T63" fmla="*/ 14 h 42"/>
              <a:gd name="T64" fmla="*/ 17 w 41"/>
              <a:gd name="T65" fmla="*/ 16 h 42"/>
              <a:gd name="T66" fmla="*/ 17 w 41"/>
              <a:gd name="T67" fmla="*/ 14 h 42"/>
              <a:gd name="T68" fmla="*/ 23 w 41"/>
              <a:gd name="T69" fmla="*/ 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" h="42">
                <a:moveTo>
                  <a:pt x="23" y="2"/>
                </a:moveTo>
                <a:cubicBezTo>
                  <a:pt x="23" y="2"/>
                  <a:pt x="22" y="0"/>
                  <a:pt x="21" y="0"/>
                </a:cubicBezTo>
                <a:cubicBezTo>
                  <a:pt x="17" y="0"/>
                  <a:pt x="16" y="4"/>
                  <a:pt x="14" y="7"/>
                </a:cubicBezTo>
                <a:cubicBezTo>
                  <a:pt x="10" y="12"/>
                  <a:pt x="9" y="22"/>
                  <a:pt x="2" y="26"/>
                </a:cubicBezTo>
                <a:cubicBezTo>
                  <a:pt x="3" y="26"/>
                  <a:pt x="1" y="27"/>
                  <a:pt x="5" y="27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0" y="32"/>
                  <a:pt x="0" y="32"/>
                </a:cubicBezTo>
                <a:cubicBezTo>
                  <a:pt x="0" y="33"/>
                  <a:pt x="1" y="35"/>
                  <a:pt x="2" y="35"/>
                </a:cubicBezTo>
                <a:cubicBezTo>
                  <a:pt x="5" y="35"/>
                  <a:pt x="5" y="33"/>
                  <a:pt x="9" y="33"/>
                </a:cubicBezTo>
                <a:cubicBezTo>
                  <a:pt x="11" y="33"/>
                  <a:pt x="12" y="35"/>
                  <a:pt x="15" y="35"/>
                </a:cubicBezTo>
                <a:cubicBezTo>
                  <a:pt x="17" y="35"/>
                  <a:pt x="18" y="34"/>
                  <a:pt x="20" y="34"/>
                </a:cubicBezTo>
                <a:cubicBezTo>
                  <a:pt x="21" y="36"/>
                  <a:pt x="24" y="35"/>
                  <a:pt x="26" y="35"/>
                </a:cubicBezTo>
                <a:cubicBezTo>
                  <a:pt x="26" y="36"/>
                  <a:pt x="24" y="35"/>
                  <a:pt x="24" y="39"/>
                </a:cubicBezTo>
                <a:cubicBezTo>
                  <a:pt x="24" y="39"/>
                  <a:pt x="25" y="39"/>
                  <a:pt x="25" y="39"/>
                </a:cubicBezTo>
                <a:cubicBezTo>
                  <a:pt x="28" y="39"/>
                  <a:pt x="30" y="35"/>
                  <a:pt x="32" y="33"/>
                </a:cubicBezTo>
                <a:cubicBezTo>
                  <a:pt x="33" y="34"/>
                  <a:pt x="32" y="38"/>
                  <a:pt x="34" y="38"/>
                </a:cubicBezTo>
                <a:cubicBezTo>
                  <a:pt x="35" y="38"/>
                  <a:pt x="35" y="39"/>
                  <a:pt x="36" y="39"/>
                </a:cubicBezTo>
                <a:cubicBezTo>
                  <a:pt x="36" y="40"/>
                  <a:pt x="36" y="42"/>
                  <a:pt x="38" y="42"/>
                </a:cubicBezTo>
                <a:cubicBezTo>
                  <a:pt x="40" y="42"/>
                  <a:pt x="41" y="39"/>
                  <a:pt x="41" y="36"/>
                </a:cubicBezTo>
                <a:cubicBezTo>
                  <a:pt x="41" y="34"/>
                  <a:pt x="40" y="34"/>
                  <a:pt x="40" y="31"/>
                </a:cubicBezTo>
                <a:cubicBezTo>
                  <a:pt x="38" y="32"/>
                  <a:pt x="39" y="33"/>
                  <a:pt x="37" y="33"/>
                </a:cubicBezTo>
                <a:cubicBezTo>
                  <a:pt x="37" y="31"/>
                  <a:pt x="35" y="30"/>
                  <a:pt x="35" y="29"/>
                </a:cubicBezTo>
                <a:cubicBezTo>
                  <a:pt x="35" y="28"/>
                  <a:pt x="37" y="28"/>
                  <a:pt x="38" y="26"/>
                </a:cubicBezTo>
                <a:cubicBezTo>
                  <a:pt x="37" y="26"/>
                  <a:pt x="35" y="26"/>
                  <a:pt x="35" y="26"/>
                </a:cubicBezTo>
                <a:cubicBezTo>
                  <a:pt x="35" y="23"/>
                  <a:pt x="35" y="21"/>
                  <a:pt x="35" y="19"/>
                </a:cubicBezTo>
                <a:cubicBezTo>
                  <a:pt x="34" y="19"/>
                  <a:pt x="31" y="19"/>
                  <a:pt x="28" y="19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19"/>
                  <a:pt x="25" y="19"/>
                  <a:pt x="25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7"/>
                  <a:pt x="21" y="17"/>
                  <a:pt x="21" y="17"/>
                </a:cubicBezTo>
                <a:cubicBezTo>
                  <a:pt x="23" y="15"/>
                  <a:pt x="23" y="15"/>
                  <a:pt x="23" y="15"/>
                </a:cubicBezTo>
                <a:cubicBezTo>
                  <a:pt x="22" y="14"/>
                  <a:pt x="21" y="14"/>
                  <a:pt x="20" y="14"/>
                </a:cubicBezTo>
                <a:cubicBezTo>
                  <a:pt x="18" y="14"/>
                  <a:pt x="17" y="16"/>
                  <a:pt x="17" y="16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0"/>
                  <a:pt x="23" y="7"/>
                  <a:pt x="23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71" name="Freeform 148"/>
          <p:cNvSpPr>
            <a:spLocks/>
          </p:cNvSpPr>
          <p:nvPr/>
        </p:nvSpPr>
        <p:spPr bwMode="auto">
          <a:xfrm>
            <a:off x="6810951" y="2816985"/>
            <a:ext cx="144963" cy="58969"/>
          </a:xfrm>
          <a:custGeom>
            <a:avLst/>
            <a:gdLst>
              <a:gd name="T0" fmla="*/ 11 w 50"/>
              <a:gd name="T1" fmla="*/ 20 h 20"/>
              <a:gd name="T2" fmla="*/ 16 w 50"/>
              <a:gd name="T3" fmla="*/ 16 h 20"/>
              <a:gd name="T4" fmla="*/ 20 w 50"/>
              <a:gd name="T5" fmla="*/ 18 h 20"/>
              <a:gd name="T6" fmla="*/ 25 w 50"/>
              <a:gd name="T7" fmla="*/ 17 h 20"/>
              <a:gd name="T8" fmla="*/ 30 w 50"/>
              <a:gd name="T9" fmla="*/ 15 h 20"/>
              <a:gd name="T10" fmla="*/ 34 w 50"/>
              <a:gd name="T11" fmla="*/ 17 h 20"/>
              <a:gd name="T12" fmla="*/ 39 w 50"/>
              <a:gd name="T13" fmla="*/ 15 h 20"/>
              <a:gd name="T14" fmla="*/ 46 w 50"/>
              <a:gd name="T15" fmla="*/ 15 h 20"/>
              <a:gd name="T16" fmla="*/ 50 w 50"/>
              <a:gd name="T17" fmla="*/ 8 h 20"/>
              <a:gd name="T18" fmla="*/ 27 w 50"/>
              <a:gd name="T19" fmla="*/ 1 h 20"/>
              <a:gd name="T20" fmla="*/ 24 w 50"/>
              <a:gd name="T21" fmla="*/ 8 h 20"/>
              <a:gd name="T22" fmla="*/ 10 w 50"/>
              <a:gd name="T23" fmla="*/ 0 h 20"/>
              <a:gd name="T24" fmla="*/ 0 w 50"/>
              <a:gd name="T25" fmla="*/ 9 h 20"/>
              <a:gd name="T26" fmla="*/ 11 w 50"/>
              <a:gd name="T27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0" h="20">
                <a:moveTo>
                  <a:pt x="11" y="20"/>
                </a:moveTo>
                <a:cubicBezTo>
                  <a:pt x="13" y="20"/>
                  <a:pt x="15" y="18"/>
                  <a:pt x="16" y="16"/>
                </a:cubicBezTo>
                <a:cubicBezTo>
                  <a:pt x="17" y="18"/>
                  <a:pt x="18" y="18"/>
                  <a:pt x="20" y="18"/>
                </a:cubicBezTo>
                <a:cubicBezTo>
                  <a:pt x="22" y="18"/>
                  <a:pt x="24" y="17"/>
                  <a:pt x="25" y="17"/>
                </a:cubicBezTo>
                <a:cubicBezTo>
                  <a:pt x="27" y="17"/>
                  <a:pt x="28" y="15"/>
                  <a:pt x="30" y="15"/>
                </a:cubicBezTo>
                <a:cubicBezTo>
                  <a:pt x="31" y="15"/>
                  <a:pt x="32" y="17"/>
                  <a:pt x="34" y="17"/>
                </a:cubicBezTo>
                <a:cubicBezTo>
                  <a:pt x="37" y="17"/>
                  <a:pt x="38" y="15"/>
                  <a:pt x="39" y="15"/>
                </a:cubicBezTo>
                <a:cubicBezTo>
                  <a:pt x="46" y="15"/>
                  <a:pt x="46" y="15"/>
                  <a:pt x="46" y="15"/>
                </a:cubicBezTo>
                <a:cubicBezTo>
                  <a:pt x="46" y="15"/>
                  <a:pt x="49" y="11"/>
                  <a:pt x="50" y="8"/>
                </a:cubicBezTo>
                <a:cubicBezTo>
                  <a:pt x="45" y="6"/>
                  <a:pt x="32" y="1"/>
                  <a:pt x="27" y="1"/>
                </a:cubicBezTo>
                <a:cubicBezTo>
                  <a:pt x="25" y="1"/>
                  <a:pt x="24" y="4"/>
                  <a:pt x="24" y="8"/>
                </a:cubicBezTo>
                <a:cubicBezTo>
                  <a:pt x="17" y="8"/>
                  <a:pt x="17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5"/>
                  <a:pt x="5" y="20"/>
                  <a:pt x="1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72" name="Freeform 149"/>
          <p:cNvSpPr>
            <a:spLocks/>
          </p:cNvSpPr>
          <p:nvPr/>
        </p:nvSpPr>
        <p:spPr bwMode="auto">
          <a:xfrm>
            <a:off x="2705315" y="3547958"/>
            <a:ext cx="23341" cy="11057"/>
          </a:xfrm>
          <a:custGeom>
            <a:avLst/>
            <a:gdLst>
              <a:gd name="T0" fmla="*/ 7 w 8"/>
              <a:gd name="T1" fmla="*/ 4 h 4"/>
              <a:gd name="T2" fmla="*/ 8 w 8"/>
              <a:gd name="T3" fmla="*/ 4 h 4"/>
              <a:gd name="T4" fmla="*/ 0 w 8"/>
              <a:gd name="T5" fmla="*/ 0 h 4"/>
              <a:gd name="T6" fmla="*/ 0 w 8"/>
              <a:gd name="T7" fmla="*/ 2 h 4"/>
              <a:gd name="T8" fmla="*/ 7 w 8"/>
              <a:gd name="T9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4">
                <a:moveTo>
                  <a:pt x="7" y="4"/>
                </a:moveTo>
                <a:cubicBezTo>
                  <a:pt x="7" y="4"/>
                  <a:pt x="8" y="4"/>
                  <a:pt x="8" y="4"/>
                </a:cubicBezTo>
                <a:cubicBezTo>
                  <a:pt x="8" y="1"/>
                  <a:pt x="4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1" y="3"/>
                  <a:pt x="5" y="4"/>
                  <a:pt x="7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73" name="Freeform 150"/>
          <p:cNvSpPr>
            <a:spLocks/>
          </p:cNvSpPr>
          <p:nvPr/>
        </p:nvSpPr>
        <p:spPr bwMode="auto">
          <a:xfrm>
            <a:off x="1836768" y="3611841"/>
            <a:ext cx="81080" cy="51598"/>
          </a:xfrm>
          <a:custGeom>
            <a:avLst/>
            <a:gdLst>
              <a:gd name="T0" fmla="*/ 11 w 28"/>
              <a:gd name="T1" fmla="*/ 10 h 18"/>
              <a:gd name="T2" fmla="*/ 28 w 28"/>
              <a:gd name="T3" fmla="*/ 18 h 18"/>
              <a:gd name="T4" fmla="*/ 28 w 28"/>
              <a:gd name="T5" fmla="*/ 18 h 18"/>
              <a:gd name="T6" fmla="*/ 28 w 28"/>
              <a:gd name="T7" fmla="*/ 18 h 18"/>
              <a:gd name="T8" fmla="*/ 8 w 28"/>
              <a:gd name="T9" fmla="*/ 3 h 18"/>
              <a:gd name="T10" fmla="*/ 2 w 28"/>
              <a:gd name="T11" fmla="*/ 0 h 18"/>
              <a:gd name="T12" fmla="*/ 0 w 28"/>
              <a:gd name="T13" fmla="*/ 2 h 18"/>
              <a:gd name="T14" fmla="*/ 1 w 28"/>
              <a:gd name="T15" fmla="*/ 2 h 18"/>
              <a:gd name="T16" fmla="*/ 4 w 28"/>
              <a:gd name="T17" fmla="*/ 2 h 18"/>
              <a:gd name="T18" fmla="*/ 2 w 28"/>
              <a:gd name="T19" fmla="*/ 4 h 18"/>
              <a:gd name="T20" fmla="*/ 13 w 28"/>
              <a:gd name="T21" fmla="*/ 9 h 18"/>
              <a:gd name="T22" fmla="*/ 11 w 28"/>
              <a:gd name="T23" fmla="*/ 1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18">
                <a:moveTo>
                  <a:pt x="11" y="10"/>
                </a:moveTo>
                <a:cubicBezTo>
                  <a:pt x="15" y="13"/>
                  <a:pt x="23" y="18"/>
                  <a:pt x="28" y="18"/>
                </a:cubicBezTo>
                <a:cubicBezTo>
                  <a:pt x="28" y="18"/>
                  <a:pt x="28" y="18"/>
                  <a:pt x="28" y="18"/>
                </a:cubicBezTo>
                <a:cubicBezTo>
                  <a:pt x="28" y="18"/>
                  <a:pt x="28" y="18"/>
                  <a:pt x="28" y="18"/>
                </a:cubicBezTo>
                <a:cubicBezTo>
                  <a:pt x="24" y="12"/>
                  <a:pt x="18" y="6"/>
                  <a:pt x="8" y="3"/>
                </a:cubicBezTo>
                <a:cubicBezTo>
                  <a:pt x="6" y="3"/>
                  <a:pt x="5" y="0"/>
                  <a:pt x="2" y="0"/>
                </a:cubicBezTo>
                <a:cubicBezTo>
                  <a:pt x="1" y="0"/>
                  <a:pt x="1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3" y="2"/>
                  <a:pt x="4" y="2"/>
                </a:cubicBezTo>
                <a:cubicBezTo>
                  <a:pt x="4" y="3"/>
                  <a:pt x="3" y="4"/>
                  <a:pt x="2" y="4"/>
                </a:cubicBezTo>
                <a:cubicBezTo>
                  <a:pt x="3" y="7"/>
                  <a:pt x="9" y="9"/>
                  <a:pt x="13" y="9"/>
                </a:cubicBezTo>
                <a:cubicBezTo>
                  <a:pt x="13" y="9"/>
                  <a:pt x="12" y="9"/>
                  <a:pt x="11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74" name="Freeform 151"/>
          <p:cNvSpPr>
            <a:spLocks/>
          </p:cNvSpPr>
          <p:nvPr/>
        </p:nvSpPr>
        <p:spPr bwMode="auto">
          <a:xfrm>
            <a:off x="1743403" y="3527072"/>
            <a:ext cx="34398" cy="46684"/>
          </a:xfrm>
          <a:custGeom>
            <a:avLst/>
            <a:gdLst>
              <a:gd name="T0" fmla="*/ 9 w 12"/>
              <a:gd name="T1" fmla="*/ 9 h 16"/>
              <a:gd name="T2" fmla="*/ 8 w 12"/>
              <a:gd name="T3" fmla="*/ 7 h 16"/>
              <a:gd name="T4" fmla="*/ 8 w 12"/>
              <a:gd name="T5" fmla="*/ 2 h 16"/>
              <a:gd name="T6" fmla="*/ 5 w 12"/>
              <a:gd name="T7" fmla="*/ 5 h 16"/>
              <a:gd name="T8" fmla="*/ 6 w 12"/>
              <a:gd name="T9" fmla="*/ 2 h 16"/>
              <a:gd name="T10" fmla="*/ 0 w 12"/>
              <a:gd name="T11" fmla="*/ 0 h 16"/>
              <a:gd name="T12" fmla="*/ 0 w 12"/>
              <a:gd name="T13" fmla="*/ 2 h 16"/>
              <a:gd name="T14" fmla="*/ 3 w 12"/>
              <a:gd name="T15" fmla="*/ 6 h 16"/>
              <a:gd name="T16" fmla="*/ 7 w 12"/>
              <a:gd name="T17" fmla="*/ 9 h 16"/>
              <a:gd name="T18" fmla="*/ 7 w 12"/>
              <a:gd name="T19" fmla="*/ 12 h 16"/>
              <a:gd name="T20" fmla="*/ 10 w 12"/>
              <a:gd name="T21" fmla="*/ 16 h 16"/>
              <a:gd name="T22" fmla="*/ 8 w 12"/>
              <a:gd name="T23" fmla="*/ 12 h 16"/>
              <a:gd name="T24" fmla="*/ 9 w 12"/>
              <a:gd name="T25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6">
                <a:moveTo>
                  <a:pt x="9" y="9"/>
                </a:moveTo>
                <a:cubicBezTo>
                  <a:pt x="9" y="8"/>
                  <a:pt x="8" y="8"/>
                  <a:pt x="8" y="7"/>
                </a:cubicBezTo>
                <a:cubicBezTo>
                  <a:pt x="8" y="4"/>
                  <a:pt x="8" y="3"/>
                  <a:pt x="8" y="2"/>
                </a:cubicBezTo>
                <a:cubicBezTo>
                  <a:pt x="8" y="3"/>
                  <a:pt x="7" y="5"/>
                  <a:pt x="5" y="5"/>
                </a:cubicBezTo>
                <a:cubicBezTo>
                  <a:pt x="4" y="5"/>
                  <a:pt x="6" y="2"/>
                  <a:pt x="6" y="2"/>
                </a:cubicBezTo>
                <a:cubicBezTo>
                  <a:pt x="4" y="2"/>
                  <a:pt x="4" y="0"/>
                  <a:pt x="0" y="0"/>
                </a:cubicBezTo>
                <a:cubicBezTo>
                  <a:pt x="0" y="2"/>
                  <a:pt x="0" y="2"/>
                  <a:pt x="0" y="2"/>
                </a:cubicBezTo>
                <a:cubicBezTo>
                  <a:pt x="4" y="3"/>
                  <a:pt x="2" y="6"/>
                  <a:pt x="3" y="6"/>
                </a:cubicBezTo>
                <a:cubicBezTo>
                  <a:pt x="5" y="6"/>
                  <a:pt x="5" y="9"/>
                  <a:pt x="7" y="9"/>
                </a:cubicBezTo>
                <a:cubicBezTo>
                  <a:pt x="7" y="10"/>
                  <a:pt x="7" y="10"/>
                  <a:pt x="7" y="12"/>
                </a:cubicBezTo>
                <a:cubicBezTo>
                  <a:pt x="7" y="13"/>
                  <a:pt x="8" y="16"/>
                  <a:pt x="10" y="16"/>
                </a:cubicBezTo>
                <a:cubicBezTo>
                  <a:pt x="12" y="16"/>
                  <a:pt x="8" y="13"/>
                  <a:pt x="8" y="12"/>
                </a:cubicBezTo>
                <a:cubicBezTo>
                  <a:pt x="8" y="11"/>
                  <a:pt x="9" y="10"/>
                  <a:pt x="9" y="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75" name="Freeform 152"/>
          <p:cNvSpPr>
            <a:spLocks/>
          </p:cNvSpPr>
          <p:nvPr/>
        </p:nvSpPr>
        <p:spPr bwMode="auto">
          <a:xfrm>
            <a:off x="1347827" y="3431248"/>
            <a:ext cx="35626" cy="23342"/>
          </a:xfrm>
          <a:custGeom>
            <a:avLst/>
            <a:gdLst>
              <a:gd name="T0" fmla="*/ 0 w 12"/>
              <a:gd name="T1" fmla="*/ 2 h 8"/>
              <a:gd name="T2" fmla="*/ 0 w 12"/>
              <a:gd name="T3" fmla="*/ 5 h 8"/>
              <a:gd name="T4" fmla="*/ 4 w 12"/>
              <a:gd name="T5" fmla="*/ 8 h 8"/>
              <a:gd name="T6" fmla="*/ 12 w 12"/>
              <a:gd name="T7" fmla="*/ 2 h 8"/>
              <a:gd name="T8" fmla="*/ 12 w 12"/>
              <a:gd name="T9" fmla="*/ 0 h 8"/>
              <a:gd name="T10" fmla="*/ 10 w 12"/>
              <a:gd name="T11" fmla="*/ 0 h 8"/>
              <a:gd name="T12" fmla="*/ 0 w 12"/>
              <a:gd name="T13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8">
                <a:moveTo>
                  <a:pt x="0" y="2"/>
                </a:moveTo>
                <a:cubicBezTo>
                  <a:pt x="0" y="5"/>
                  <a:pt x="0" y="5"/>
                  <a:pt x="0" y="5"/>
                </a:cubicBezTo>
                <a:cubicBezTo>
                  <a:pt x="0" y="6"/>
                  <a:pt x="2" y="7"/>
                  <a:pt x="4" y="8"/>
                </a:cubicBezTo>
                <a:cubicBezTo>
                  <a:pt x="7" y="5"/>
                  <a:pt x="8" y="4"/>
                  <a:pt x="12" y="2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1" y="0"/>
                  <a:pt x="10" y="0"/>
                </a:cubicBezTo>
                <a:cubicBezTo>
                  <a:pt x="6" y="0"/>
                  <a:pt x="4" y="1"/>
                  <a:pt x="0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76" name="Freeform 153"/>
          <p:cNvSpPr>
            <a:spLocks/>
          </p:cNvSpPr>
          <p:nvPr/>
        </p:nvSpPr>
        <p:spPr bwMode="auto">
          <a:xfrm>
            <a:off x="4474351" y="3893173"/>
            <a:ext cx="49140" cy="35627"/>
          </a:xfrm>
          <a:custGeom>
            <a:avLst/>
            <a:gdLst>
              <a:gd name="T0" fmla="*/ 17 w 17"/>
              <a:gd name="T1" fmla="*/ 2 h 12"/>
              <a:gd name="T2" fmla="*/ 10 w 17"/>
              <a:gd name="T3" fmla="*/ 3 h 12"/>
              <a:gd name="T4" fmla="*/ 0 w 17"/>
              <a:gd name="T5" fmla="*/ 3 h 12"/>
              <a:gd name="T6" fmla="*/ 0 w 17"/>
              <a:gd name="T7" fmla="*/ 4 h 12"/>
              <a:gd name="T8" fmla="*/ 3 w 17"/>
              <a:gd name="T9" fmla="*/ 5 h 12"/>
              <a:gd name="T10" fmla="*/ 13 w 17"/>
              <a:gd name="T11" fmla="*/ 11 h 12"/>
              <a:gd name="T12" fmla="*/ 15 w 17"/>
              <a:gd name="T13" fmla="*/ 12 h 12"/>
              <a:gd name="T14" fmla="*/ 16 w 17"/>
              <a:gd name="T15" fmla="*/ 11 h 12"/>
              <a:gd name="T16" fmla="*/ 15 w 17"/>
              <a:gd name="T17" fmla="*/ 7 h 12"/>
              <a:gd name="T18" fmla="*/ 16 w 17"/>
              <a:gd name="T19" fmla="*/ 4 h 12"/>
              <a:gd name="T20" fmla="*/ 17 w 17"/>
              <a:gd name="T21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" h="12">
                <a:moveTo>
                  <a:pt x="17" y="2"/>
                </a:moveTo>
                <a:cubicBezTo>
                  <a:pt x="14" y="1"/>
                  <a:pt x="13" y="3"/>
                  <a:pt x="10" y="3"/>
                </a:cubicBezTo>
                <a:cubicBezTo>
                  <a:pt x="7" y="3"/>
                  <a:pt x="4" y="0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2" y="5"/>
                  <a:pt x="3" y="5"/>
                </a:cubicBezTo>
                <a:cubicBezTo>
                  <a:pt x="7" y="6"/>
                  <a:pt x="9" y="10"/>
                  <a:pt x="13" y="11"/>
                </a:cubicBezTo>
                <a:cubicBezTo>
                  <a:pt x="13" y="12"/>
                  <a:pt x="14" y="12"/>
                  <a:pt x="15" y="12"/>
                </a:cubicBezTo>
                <a:cubicBezTo>
                  <a:pt x="16" y="12"/>
                  <a:pt x="16" y="11"/>
                  <a:pt x="16" y="11"/>
                </a:cubicBezTo>
                <a:cubicBezTo>
                  <a:pt x="16" y="9"/>
                  <a:pt x="15" y="8"/>
                  <a:pt x="15" y="7"/>
                </a:cubicBezTo>
                <a:cubicBezTo>
                  <a:pt x="15" y="6"/>
                  <a:pt x="16" y="4"/>
                  <a:pt x="16" y="4"/>
                </a:cubicBezTo>
                <a:lnTo>
                  <a:pt x="17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77" name="Freeform 154"/>
          <p:cNvSpPr>
            <a:spLocks/>
          </p:cNvSpPr>
          <p:nvPr/>
        </p:nvSpPr>
        <p:spPr bwMode="auto">
          <a:xfrm>
            <a:off x="4401869" y="3791206"/>
            <a:ext cx="17199" cy="35627"/>
          </a:xfrm>
          <a:custGeom>
            <a:avLst/>
            <a:gdLst>
              <a:gd name="T0" fmla="*/ 4 w 6"/>
              <a:gd name="T1" fmla="*/ 12 h 12"/>
              <a:gd name="T2" fmla="*/ 6 w 6"/>
              <a:gd name="T3" fmla="*/ 2 h 12"/>
              <a:gd name="T4" fmla="*/ 5 w 6"/>
              <a:gd name="T5" fmla="*/ 0 h 12"/>
              <a:gd name="T6" fmla="*/ 1 w 6"/>
              <a:gd name="T7" fmla="*/ 2 h 12"/>
              <a:gd name="T8" fmla="*/ 0 w 6"/>
              <a:gd name="T9" fmla="*/ 3 h 12"/>
              <a:gd name="T10" fmla="*/ 4 w 6"/>
              <a:gd name="T11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" h="12">
                <a:moveTo>
                  <a:pt x="4" y="12"/>
                </a:moveTo>
                <a:cubicBezTo>
                  <a:pt x="5" y="10"/>
                  <a:pt x="5" y="5"/>
                  <a:pt x="6" y="2"/>
                </a:cubicBezTo>
                <a:cubicBezTo>
                  <a:pt x="5" y="2"/>
                  <a:pt x="5" y="1"/>
                  <a:pt x="5" y="0"/>
                </a:cubicBezTo>
                <a:cubicBezTo>
                  <a:pt x="4" y="0"/>
                  <a:pt x="3" y="2"/>
                  <a:pt x="1" y="2"/>
                </a:cubicBezTo>
                <a:cubicBezTo>
                  <a:pt x="1" y="2"/>
                  <a:pt x="0" y="3"/>
                  <a:pt x="0" y="3"/>
                </a:cubicBezTo>
                <a:cubicBezTo>
                  <a:pt x="1" y="4"/>
                  <a:pt x="2" y="11"/>
                  <a:pt x="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78" name="Freeform 155"/>
          <p:cNvSpPr>
            <a:spLocks/>
          </p:cNvSpPr>
          <p:nvPr/>
        </p:nvSpPr>
        <p:spPr bwMode="auto">
          <a:xfrm>
            <a:off x="4395727" y="3829290"/>
            <a:ext cx="29484" cy="50369"/>
          </a:xfrm>
          <a:custGeom>
            <a:avLst/>
            <a:gdLst>
              <a:gd name="T0" fmla="*/ 2 w 10"/>
              <a:gd name="T1" fmla="*/ 8 h 17"/>
              <a:gd name="T2" fmla="*/ 1 w 10"/>
              <a:gd name="T3" fmla="*/ 12 h 17"/>
              <a:gd name="T4" fmla="*/ 3 w 10"/>
              <a:gd name="T5" fmla="*/ 17 h 17"/>
              <a:gd name="T6" fmla="*/ 9 w 10"/>
              <a:gd name="T7" fmla="*/ 11 h 17"/>
              <a:gd name="T8" fmla="*/ 8 w 10"/>
              <a:gd name="T9" fmla="*/ 1 h 17"/>
              <a:gd name="T10" fmla="*/ 5 w 10"/>
              <a:gd name="T11" fmla="*/ 0 h 17"/>
              <a:gd name="T12" fmla="*/ 0 w 10"/>
              <a:gd name="T13" fmla="*/ 3 h 17"/>
              <a:gd name="T14" fmla="*/ 2 w 10"/>
              <a:gd name="T15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2" y="8"/>
                </a:moveTo>
                <a:cubicBezTo>
                  <a:pt x="2" y="9"/>
                  <a:pt x="1" y="11"/>
                  <a:pt x="1" y="12"/>
                </a:cubicBezTo>
                <a:cubicBezTo>
                  <a:pt x="1" y="14"/>
                  <a:pt x="1" y="17"/>
                  <a:pt x="3" y="17"/>
                </a:cubicBezTo>
                <a:cubicBezTo>
                  <a:pt x="5" y="17"/>
                  <a:pt x="9" y="14"/>
                  <a:pt x="9" y="11"/>
                </a:cubicBezTo>
                <a:cubicBezTo>
                  <a:pt x="9" y="7"/>
                  <a:pt x="10" y="5"/>
                  <a:pt x="8" y="1"/>
                </a:cubicBezTo>
                <a:cubicBezTo>
                  <a:pt x="7" y="1"/>
                  <a:pt x="7" y="0"/>
                  <a:pt x="5" y="0"/>
                </a:cubicBezTo>
                <a:cubicBezTo>
                  <a:pt x="3" y="0"/>
                  <a:pt x="3" y="2"/>
                  <a:pt x="0" y="3"/>
                </a:cubicBezTo>
                <a:cubicBezTo>
                  <a:pt x="0" y="5"/>
                  <a:pt x="2" y="6"/>
                  <a:pt x="2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79" name="Freeform 156"/>
          <p:cNvSpPr>
            <a:spLocks/>
          </p:cNvSpPr>
          <p:nvPr/>
        </p:nvSpPr>
        <p:spPr bwMode="auto">
          <a:xfrm>
            <a:off x="4291305" y="3858775"/>
            <a:ext cx="12285" cy="11057"/>
          </a:xfrm>
          <a:custGeom>
            <a:avLst/>
            <a:gdLst>
              <a:gd name="T0" fmla="*/ 4 w 4"/>
              <a:gd name="T1" fmla="*/ 3 h 4"/>
              <a:gd name="T2" fmla="*/ 3 w 4"/>
              <a:gd name="T3" fmla="*/ 0 h 4"/>
              <a:gd name="T4" fmla="*/ 0 w 4"/>
              <a:gd name="T5" fmla="*/ 2 h 4"/>
              <a:gd name="T6" fmla="*/ 3 w 4"/>
              <a:gd name="T7" fmla="*/ 4 h 4"/>
              <a:gd name="T8" fmla="*/ 4 w 4"/>
              <a:gd name="T9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4">
                <a:moveTo>
                  <a:pt x="4" y="3"/>
                </a:moveTo>
                <a:cubicBezTo>
                  <a:pt x="4" y="2"/>
                  <a:pt x="3" y="1"/>
                  <a:pt x="3" y="0"/>
                </a:cubicBezTo>
                <a:cubicBezTo>
                  <a:pt x="2" y="1"/>
                  <a:pt x="1" y="1"/>
                  <a:pt x="0" y="2"/>
                </a:cubicBezTo>
                <a:cubicBezTo>
                  <a:pt x="0" y="2"/>
                  <a:pt x="2" y="4"/>
                  <a:pt x="3" y="4"/>
                </a:cubicBezTo>
                <a:cubicBezTo>
                  <a:pt x="3" y="4"/>
                  <a:pt x="4" y="3"/>
                  <a:pt x="4" y="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80" name="Freeform 157"/>
          <p:cNvSpPr>
            <a:spLocks/>
          </p:cNvSpPr>
          <p:nvPr/>
        </p:nvSpPr>
        <p:spPr bwMode="auto">
          <a:xfrm>
            <a:off x="4427668" y="3480389"/>
            <a:ext cx="18427" cy="20885"/>
          </a:xfrm>
          <a:custGeom>
            <a:avLst/>
            <a:gdLst>
              <a:gd name="T0" fmla="*/ 6 w 6"/>
              <a:gd name="T1" fmla="*/ 4 h 7"/>
              <a:gd name="T2" fmla="*/ 4 w 6"/>
              <a:gd name="T3" fmla="*/ 0 h 7"/>
              <a:gd name="T4" fmla="*/ 0 w 6"/>
              <a:gd name="T5" fmla="*/ 0 h 7"/>
              <a:gd name="T6" fmla="*/ 0 w 6"/>
              <a:gd name="T7" fmla="*/ 2 h 7"/>
              <a:gd name="T8" fmla="*/ 5 w 6"/>
              <a:gd name="T9" fmla="*/ 5 h 7"/>
              <a:gd name="T10" fmla="*/ 5 w 6"/>
              <a:gd name="T11" fmla="*/ 7 h 7"/>
              <a:gd name="T12" fmla="*/ 6 w 6"/>
              <a:gd name="T13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7">
                <a:moveTo>
                  <a:pt x="6" y="4"/>
                </a:moveTo>
                <a:cubicBezTo>
                  <a:pt x="6" y="2"/>
                  <a:pt x="4" y="3"/>
                  <a:pt x="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2"/>
                  <a:pt x="0" y="2"/>
                </a:cubicBezTo>
                <a:cubicBezTo>
                  <a:pt x="0" y="4"/>
                  <a:pt x="2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5" y="6"/>
                  <a:pt x="6" y="6"/>
                  <a:pt x="6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81" name="Freeform 158"/>
          <p:cNvSpPr>
            <a:spLocks/>
          </p:cNvSpPr>
          <p:nvPr/>
        </p:nvSpPr>
        <p:spPr bwMode="auto">
          <a:xfrm>
            <a:off x="4448552" y="3459504"/>
            <a:ext cx="29484" cy="44227"/>
          </a:xfrm>
          <a:custGeom>
            <a:avLst/>
            <a:gdLst>
              <a:gd name="T0" fmla="*/ 1 w 10"/>
              <a:gd name="T1" fmla="*/ 14 h 15"/>
              <a:gd name="T2" fmla="*/ 1 w 10"/>
              <a:gd name="T3" fmla="*/ 13 h 15"/>
              <a:gd name="T4" fmla="*/ 0 w 10"/>
              <a:gd name="T5" fmla="*/ 14 h 15"/>
              <a:gd name="T6" fmla="*/ 3 w 10"/>
              <a:gd name="T7" fmla="*/ 15 h 15"/>
              <a:gd name="T8" fmla="*/ 10 w 10"/>
              <a:gd name="T9" fmla="*/ 6 h 15"/>
              <a:gd name="T10" fmla="*/ 4 w 10"/>
              <a:gd name="T11" fmla="*/ 0 h 15"/>
              <a:gd name="T12" fmla="*/ 0 w 10"/>
              <a:gd name="T13" fmla="*/ 7 h 15"/>
              <a:gd name="T14" fmla="*/ 4 w 10"/>
              <a:gd name="T15" fmla="*/ 11 h 15"/>
              <a:gd name="T16" fmla="*/ 1 w 10"/>
              <a:gd name="T17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5">
                <a:moveTo>
                  <a:pt x="1" y="14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0" y="14"/>
                  <a:pt x="0" y="14"/>
                </a:cubicBezTo>
                <a:cubicBezTo>
                  <a:pt x="0" y="14"/>
                  <a:pt x="1" y="15"/>
                  <a:pt x="3" y="15"/>
                </a:cubicBezTo>
                <a:cubicBezTo>
                  <a:pt x="8" y="15"/>
                  <a:pt x="6" y="7"/>
                  <a:pt x="10" y="6"/>
                </a:cubicBezTo>
                <a:cubicBezTo>
                  <a:pt x="9" y="2"/>
                  <a:pt x="9" y="0"/>
                  <a:pt x="4" y="0"/>
                </a:cubicBezTo>
                <a:cubicBezTo>
                  <a:pt x="2" y="0"/>
                  <a:pt x="0" y="6"/>
                  <a:pt x="0" y="7"/>
                </a:cubicBezTo>
                <a:cubicBezTo>
                  <a:pt x="0" y="9"/>
                  <a:pt x="2" y="10"/>
                  <a:pt x="4" y="11"/>
                </a:cubicBezTo>
                <a:cubicBezTo>
                  <a:pt x="4" y="12"/>
                  <a:pt x="3" y="14"/>
                  <a:pt x="1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82" name="Freeform 159"/>
          <p:cNvSpPr>
            <a:spLocks/>
          </p:cNvSpPr>
          <p:nvPr/>
        </p:nvSpPr>
        <p:spPr bwMode="auto">
          <a:xfrm>
            <a:off x="4576316" y="3414049"/>
            <a:ext cx="17199" cy="23342"/>
          </a:xfrm>
          <a:custGeom>
            <a:avLst/>
            <a:gdLst>
              <a:gd name="T0" fmla="*/ 6 w 6"/>
              <a:gd name="T1" fmla="*/ 0 h 8"/>
              <a:gd name="T2" fmla="*/ 1 w 6"/>
              <a:gd name="T3" fmla="*/ 5 h 8"/>
              <a:gd name="T4" fmla="*/ 1 w 6"/>
              <a:gd name="T5" fmla="*/ 8 h 8"/>
              <a:gd name="T6" fmla="*/ 4 w 6"/>
              <a:gd name="T7" fmla="*/ 3 h 8"/>
              <a:gd name="T8" fmla="*/ 6 w 6"/>
              <a:gd name="T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8">
                <a:moveTo>
                  <a:pt x="6" y="0"/>
                </a:moveTo>
                <a:cubicBezTo>
                  <a:pt x="2" y="0"/>
                  <a:pt x="1" y="4"/>
                  <a:pt x="1" y="5"/>
                </a:cubicBezTo>
                <a:cubicBezTo>
                  <a:pt x="1" y="7"/>
                  <a:pt x="0" y="8"/>
                  <a:pt x="1" y="8"/>
                </a:cubicBezTo>
                <a:cubicBezTo>
                  <a:pt x="2" y="6"/>
                  <a:pt x="4" y="5"/>
                  <a:pt x="4" y="3"/>
                </a:cubicBezTo>
                <a:cubicBezTo>
                  <a:pt x="4" y="2"/>
                  <a:pt x="6" y="1"/>
                  <a:pt x="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83" name="Freeform 160"/>
          <p:cNvSpPr>
            <a:spLocks/>
          </p:cNvSpPr>
          <p:nvPr/>
        </p:nvSpPr>
        <p:spPr bwMode="auto">
          <a:xfrm>
            <a:off x="4646340" y="3378421"/>
            <a:ext cx="19656" cy="31941"/>
          </a:xfrm>
          <a:custGeom>
            <a:avLst/>
            <a:gdLst>
              <a:gd name="T0" fmla="*/ 2 w 7"/>
              <a:gd name="T1" fmla="*/ 11 h 11"/>
              <a:gd name="T2" fmla="*/ 5 w 7"/>
              <a:gd name="T3" fmla="*/ 8 h 11"/>
              <a:gd name="T4" fmla="*/ 5 w 7"/>
              <a:gd name="T5" fmla="*/ 6 h 11"/>
              <a:gd name="T6" fmla="*/ 7 w 7"/>
              <a:gd name="T7" fmla="*/ 3 h 11"/>
              <a:gd name="T8" fmla="*/ 5 w 7"/>
              <a:gd name="T9" fmla="*/ 0 h 11"/>
              <a:gd name="T10" fmla="*/ 3 w 7"/>
              <a:gd name="T11" fmla="*/ 3 h 11"/>
              <a:gd name="T12" fmla="*/ 5 w 7"/>
              <a:gd name="T13" fmla="*/ 5 h 11"/>
              <a:gd name="T14" fmla="*/ 0 w 7"/>
              <a:gd name="T15" fmla="*/ 7 h 11"/>
              <a:gd name="T16" fmla="*/ 2 w 7"/>
              <a:gd name="T1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11">
                <a:moveTo>
                  <a:pt x="2" y="11"/>
                </a:moveTo>
                <a:cubicBezTo>
                  <a:pt x="3" y="11"/>
                  <a:pt x="5" y="9"/>
                  <a:pt x="5" y="8"/>
                </a:cubicBezTo>
                <a:cubicBezTo>
                  <a:pt x="5" y="8"/>
                  <a:pt x="5" y="7"/>
                  <a:pt x="5" y="6"/>
                </a:cubicBezTo>
                <a:cubicBezTo>
                  <a:pt x="5" y="5"/>
                  <a:pt x="7" y="4"/>
                  <a:pt x="7" y="3"/>
                </a:cubicBezTo>
                <a:cubicBezTo>
                  <a:pt x="7" y="2"/>
                  <a:pt x="6" y="2"/>
                  <a:pt x="5" y="0"/>
                </a:cubicBezTo>
                <a:cubicBezTo>
                  <a:pt x="5" y="0"/>
                  <a:pt x="3" y="2"/>
                  <a:pt x="3" y="3"/>
                </a:cubicBezTo>
                <a:cubicBezTo>
                  <a:pt x="3" y="4"/>
                  <a:pt x="4" y="5"/>
                  <a:pt x="5" y="5"/>
                </a:cubicBezTo>
                <a:cubicBezTo>
                  <a:pt x="3" y="6"/>
                  <a:pt x="2" y="7"/>
                  <a:pt x="0" y="7"/>
                </a:cubicBezTo>
                <a:cubicBezTo>
                  <a:pt x="0" y="9"/>
                  <a:pt x="0" y="11"/>
                  <a:pt x="2" y="1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84" name="Freeform 161"/>
          <p:cNvSpPr>
            <a:spLocks/>
          </p:cNvSpPr>
          <p:nvPr/>
        </p:nvSpPr>
        <p:spPr bwMode="auto">
          <a:xfrm>
            <a:off x="4686881" y="3954599"/>
            <a:ext cx="40540" cy="12285"/>
          </a:xfrm>
          <a:custGeom>
            <a:avLst/>
            <a:gdLst>
              <a:gd name="T0" fmla="*/ 14 w 14"/>
              <a:gd name="T1" fmla="*/ 3 h 4"/>
              <a:gd name="T2" fmla="*/ 0 w 14"/>
              <a:gd name="T3" fmla="*/ 1 h 4"/>
              <a:gd name="T4" fmla="*/ 9 w 14"/>
              <a:gd name="T5" fmla="*/ 3 h 4"/>
              <a:gd name="T6" fmla="*/ 14 w 14"/>
              <a:gd name="T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4">
                <a:moveTo>
                  <a:pt x="14" y="3"/>
                </a:moveTo>
                <a:cubicBezTo>
                  <a:pt x="11" y="2"/>
                  <a:pt x="5" y="0"/>
                  <a:pt x="0" y="1"/>
                </a:cubicBezTo>
                <a:cubicBezTo>
                  <a:pt x="3" y="3"/>
                  <a:pt x="7" y="3"/>
                  <a:pt x="9" y="3"/>
                </a:cubicBezTo>
                <a:cubicBezTo>
                  <a:pt x="10" y="3"/>
                  <a:pt x="12" y="4"/>
                  <a:pt x="14" y="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85" name="Freeform 162"/>
          <p:cNvSpPr>
            <a:spLocks/>
          </p:cNvSpPr>
          <p:nvPr/>
        </p:nvSpPr>
        <p:spPr bwMode="auto">
          <a:xfrm>
            <a:off x="4846585" y="3952143"/>
            <a:ext cx="38084" cy="17199"/>
          </a:xfrm>
          <a:custGeom>
            <a:avLst/>
            <a:gdLst>
              <a:gd name="T0" fmla="*/ 13 w 13"/>
              <a:gd name="T1" fmla="*/ 0 h 6"/>
              <a:gd name="T2" fmla="*/ 0 w 13"/>
              <a:gd name="T3" fmla="*/ 4 h 6"/>
              <a:gd name="T4" fmla="*/ 1 w 13"/>
              <a:gd name="T5" fmla="*/ 5 h 6"/>
              <a:gd name="T6" fmla="*/ 3 w 13"/>
              <a:gd name="T7" fmla="*/ 6 h 6"/>
              <a:gd name="T8" fmla="*/ 10 w 13"/>
              <a:gd name="T9" fmla="*/ 4 h 6"/>
              <a:gd name="T10" fmla="*/ 10 w 13"/>
              <a:gd name="T11" fmla="*/ 2 h 6"/>
              <a:gd name="T12" fmla="*/ 13 w 13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6">
                <a:moveTo>
                  <a:pt x="13" y="0"/>
                </a:moveTo>
                <a:cubicBezTo>
                  <a:pt x="9" y="0"/>
                  <a:pt x="3" y="3"/>
                  <a:pt x="0" y="4"/>
                </a:cubicBezTo>
                <a:cubicBezTo>
                  <a:pt x="0" y="5"/>
                  <a:pt x="0" y="5"/>
                  <a:pt x="1" y="5"/>
                </a:cubicBezTo>
                <a:cubicBezTo>
                  <a:pt x="1" y="6"/>
                  <a:pt x="2" y="6"/>
                  <a:pt x="3" y="6"/>
                </a:cubicBezTo>
                <a:cubicBezTo>
                  <a:pt x="5" y="6"/>
                  <a:pt x="9" y="5"/>
                  <a:pt x="10" y="4"/>
                </a:cubicBezTo>
                <a:cubicBezTo>
                  <a:pt x="10" y="3"/>
                  <a:pt x="9" y="2"/>
                  <a:pt x="10" y="2"/>
                </a:cubicBezTo>
                <a:cubicBezTo>
                  <a:pt x="11" y="1"/>
                  <a:pt x="13" y="2"/>
                  <a:pt x="1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86" name="Freeform 163"/>
          <p:cNvSpPr>
            <a:spLocks/>
          </p:cNvSpPr>
          <p:nvPr/>
        </p:nvSpPr>
        <p:spPr bwMode="auto">
          <a:xfrm>
            <a:off x="5236019" y="4414067"/>
            <a:ext cx="20885" cy="8600"/>
          </a:xfrm>
          <a:custGeom>
            <a:avLst/>
            <a:gdLst>
              <a:gd name="T0" fmla="*/ 3 w 7"/>
              <a:gd name="T1" fmla="*/ 3 h 3"/>
              <a:gd name="T2" fmla="*/ 7 w 7"/>
              <a:gd name="T3" fmla="*/ 0 h 3"/>
              <a:gd name="T4" fmla="*/ 0 w 7"/>
              <a:gd name="T5" fmla="*/ 2 h 3"/>
              <a:gd name="T6" fmla="*/ 3 w 7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3">
                <a:moveTo>
                  <a:pt x="3" y="3"/>
                </a:moveTo>
                <a:cubicBezTo>
                  <a:pt x="5" y="3"/>
                  <a:pt x="6" y="1"/>
                  <a:pt x="7" y="0"/>
                </a:cubicBezTo>
                <a:cubicBezTo>
                  <a:pt x="4" y="0"/>
                  <a:pt x="2" y="1"/>
                  <a:pt x="0" y="2"/>
                </a:cubicBezTo>
                <a:cubicBezTo>
                  <a:pt x="0" y="3"/>
                  <a:pt x="2" y="3"/>
                  <a:pt x="3" y="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87" name="Freeform 164"/>
          <p:cNvSpPr>
            <a:spLocks/>
          </p:cNvSpPr>
          <p:nvPr/>
        </p:nvSpPr>
        <p:spPr bwMode="auto">
          <a:xfrm>
            <a:off x="5134054" y="3063918"/>
            <a:ext cx="38084" cy="29485"/>
          </a:xfrm>
          <a:custGeom>
            <a:avLst/>
            <a:gdLst>
              <a:gd name="T0" fmla="*/ 3 w 13"/>
              <a:gd name="T1" fmla="*/ 2 h 10"/>
              <a:gd name="T2" fmla="*/ 0 w 13"/>
              <a:gd name="T3" fmla="*/ 7 h 10"/>
              <a:gd name="T4" fmla="*/ 4 w 13"/>
              <a:gd name="T5" fmla="*/ 10 h 10"/>
              <a:gd name="T6" fmla="*/ 13 w 13"/>
              <a:gd name="T7" fmla="*/ 6 h 10"/>
              <a:gd name="T8" fmla="*/ 13 w 13"/>
              <a:gd name="T9" fmla="*/ 3 h 10"/>
              <a:gd name="T10" fmla="*/ 6 w 13"/>
              <a:gd name="T11" fmla="*/ 0 h 10"/>
              <a:gd name="T12" fmla="*/ 3 w 13"/>
              <a:gd name="T13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10">
                <a:moveTo>
                  <a:pt x="3" y="2"/>
                </a:moveTo>
                <a:cubicBezTo>
                  <a:pt x="3" y="2"/>
                  <a:pt x="0" y="6"/>
                  <a:pt x="0" y="7"/>
                </a:cubicBezTo>
                <a:cubicBezTo>
                  <a:pt x="0" y="9"/>
                  <a:pt x="1" y="10"/>
                  <a:pt x="4" y="10"/>
                </a:cubicBezTo>
                <a:cubicBezTo>
                  <a:pt x="8" y="10"/>
                  <a:pt x="9" y="8"/>
                  <a:pt x="13" y="6"/>
                </a:cubicBezTo>
                <a:cubicBezTo>
                  <a:pt x="13" y="3"/>
                  <a:pt x="13" y="3"/>
                  <a:pt x="13" y="3"/>
                </a:cubicBezTo>
                <a:cubicBezTo>
                  <a:pt x="9" y="3"/>
                  <a:pt x="9" y="0"/>
                  <a:pt x="6" y="0"/>
                </a:cubicBezTo>
                <a:cubicBezTo>
                  <a:pt x="4" y="0"/>
                  <a:pt x="4" y="2"/>
                  <a:pt x="3" y="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88" name="Freeform 165"/>
          <p:cNvSpPr>
            <a:spLocks/>
          </p:cNvSpPr>
          <p:nvPr/>
        </p:nvSpPr>
        <p:spPr bwMode="auto">
          <a:xfrm>
            <a:off x="5331842" y="3029520"/>
            <a:ext cx="31941" cy="31941"/>
          </a:xfrm>
          <a:custGeom>
            <a:avLst/>
            <a:gdLst>
              <a:gd name="T0" fmla="*/ 0 w 11"/>
              <a:gd name="T1" fmla="*/ 4 h 11"/>
              <a:gd name="T2" fmla="*/ 8 w 11"/>
              <a:gd name="T3" fmla="*/ 10 h 11"/>
              <a:gd name="T4" fmla="*/ 11 w 11"/>
              <a:gd name="T5" fmla="*/ 9 h 11"/>
              <a:gd name="T6" fmla="*/ 0 w 11"/>
              <a:gd name="T7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11">
                <a:moveTo>
                  <a:pt x="0" y="4"/>
                </a:moveTo>
                <a:cubicBezTo>
                  <a:pt x="0" y="7"/>
                  <a:pt x="5" y="10"/>
                  <a:pt x="8" y="10"/>
                </a:cubicBezTo>
                <a:cubicBezTo>
                  <a:pt x="8" y="10"/>
                  <a:pt x="11" y="11"/>
                  <a:pt x="11" y="9"/>
                </a:cubicBezTo>
                <a:cubicBezTo>
                  <a:pt x="11" y="4"/>
                  <a:pt x="0" y="0"/>
                  <a:pt x="0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89" name="Freeform 166"/>
          <p:cNvSpPr>
            <a:spLocks/>
          </p:cNvSpPr>
          <p:nvPr/>
        </p:nvSpPr>
        <p:spPr bwMode="auto">
          <a:xfrm>
            <a:off x="5544371" y="2925095"/>
            <a:ext cx="28255" cy="17199"/>
          </a:xfrm>
          <a:custGeom>
            <a:avLst/>
            <a:gdLst>
              <a:gd name="T0" fmla="*/ 4 w 10"/>
              <a:gd name="T1" fmla="*/ 0 h 6"/>
              <a:gd name="T2" fmla="*/ 0 w 10"/>
              <a:gd name="T3" fmla="*/ 4 h 6"/>
              <a:gd name="T4" fmla="*/ 0 w 10"/>
              <a:gd name="T5" fmla="*/ 6 h 6"/>
              <a:gd name="T6" fmla="*/ 10 w 10"/>
              <a:gd name="T7" fmla="*/ 4 h 6"/>
              <a:gd name="T8" fmla="*/ 4 w 10"/>
              <a:gd name="T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6"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cubicBezTo>
                  <a:pt x="0" y="5"/>
                  <a:pt x="0" y="6"/>
                  <a:pt x="0" y="6"/>
                </a:cubicBezTo>
                <a:cubicBezTo>
                  <a:pt x="4" y="6"/>
                  <a:pt x="9" y="5"/>
                  <a:pt x="10" y="4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90" name="Freeform 167"/>
          <p:cNvSpPr>
            <a:spLocks/>
          </p:cNvSpPr>
          <p:nvPr/>
        </p:nvSpPr>
        <p:spPr bwMode="auto">
          <a:xfrm>
            <a:off x="6868691" y="2904211"/>
            <a:ext cx="61425" cy="27027"/>
          </a:xfrm>
          <a:custGeom>
            <a:avLst/>
            <a:gdLst>
              <a:gd name="T0" fmla="*/ 14 w 21"/>
              <a:gd name="T1" fmla="*/ 9 h 9"/>
              <a:gd name="T2" fmla="*/ 21 w 21"/>
              <a:gd name="T3" fmla="*/ 9 h 9"/>
              <a:gd name="T4" fmla="*/ 10 w 21"/>
              <a:gd name="T5" fmla="*/ 0 h 9"/>
              <a:gd name="T6" fmla="*/ 0 w 21"/>
              <a:gd name="T7" fmla="*/ 7 h 9"/>
              <a:gd name="T8" fmla="*/ 1 w 21"/>
              <a:gd name="T9" fmla="*/ 6 h 9"/>
              <a:gd name="T10" fmla="*/ 14 w 21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9">
                <a:moveTo>
                  <a:pt x="14" y="9"/>
                </a:moveTo>
                <a:cubicBezTo>
                  <a:pt x="21" y="9"/>
                  <a:pt x="21" y="9"/>
                  <a:pt x="21" y="9"/>
                </a:cubicBezTo>
                <a:cubicBezTo>
                  <a:pt x="21" y="5"/>
                  <a:pt x="16" y="0"/>
                  <a:pt x="10" y="0"/>
                </a:cubicBezTo>
                <a:cubicBezTo>
                  <a:pt x="5" y="0"/>
                  <a:pt x="2" y="3"/>
                  <a:pt x="0" y="7"/>
                </a:cubicBezTo>
                <a:cubicBezTo>
                  <a:pt x="1" y="6"/>
                  <a:pt x="1" y="6"/>
                  <a:pt x="1" y="6"/>
                </a:cubicBezTo>
                <a:cubicBezTo>
                  <a:pt x="5" y="7"/>
                  <a:pt x="10" y="5"/>
                  <a:pt x="14" y="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91" name="Freeform 168"/>
          <p:cNvSpPr>
            <a:spLocks/>
          </p:cNvSpPr>
          <p:nvPr/>
        </p:nvSpPr>
        <p:spPr bwMode="auto">
          <a:xfrm>
            <a:off x="6985398" y="2842785"/>
            <a:ext cx="83538" cy="29485"/>
          </a:xfrm>
          <a:custGeom>
            <a:avLst/>
            <a:gdLst>
              <a:gd name="T0" fmla="*/ 19 w 29"/>
              <a:gd name="T1" fmla="*/ 10 h 10"/>
              <a:gd name="T2" fmla="*/ 29 w 29"/>
              <a:gd name="T3" fmla="*/ 7 h 10"/>
              <a:gd name="T4" fmla="*/ 27 w 29"/>
              <a:gd name="T5" fmla="*/ 4 h 10"/>
              <a:gd name="T6" fmla="*/ 0 w 29"/>
              <a:gd name="T7" fmla="*/ 0 h 10"/>
              <a:gd name="T8" fmla="*/ 3 w 29"/>
              <a:gd name="T9" fmla="*/ 2 h 10"/>
              <a:gd name="T10" fmla="*/ 19 w 29"/>
              <a:gd name="T11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0">
                <a:moveTo>
                  <a:pt x="19" y="10"/>
                </a:moveTo>
                <a:cubicBezTo>
                  <a:pt x="23" y="10"/>
                  <a:pt x="29" y="9"/>
                  <a:pt x="29" y="7"/>
                </a:cubicBezTo>
                <a:cubicBezTo>
                  <a:pt x="29" y="5"/>
                  <a:pt x="28" y="4"/>
                  <a:pt x="27" y="4"/>
                </a:cubicBezTo>
                <a:cubicBezTo>
                  <a:pt x="26" y="4"/>
                  <a:pt x="2" y="1"/>
                  <a:pt x="0" y="0"/>
                </a:cubicBezTo>
                <a:cubicBezTo>
                  <a:pt x="3" y="2"/>
                  <a:pt x="3" y="2"/>
                  <a:pt x="3" y="2"/>
                </a:cubicBezTo>
                <a:cubicBezTo>
                  <a:pt x="3" y="7"/>
                  <a:pt x="13" y="10"/>
                  <a:pt x="19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92" name="Freeform 169"/>
          <p:cNvSpPr>
            <a:spLocks/>
          </p:cNvSpPr>
          <p:nvPr/>
        </p:nvSpPr>
        <p:spPr bwMode="auto">
          <a:xfrm>
            <a:off x="6866234" y="2884554"/>
            <a:ext cx="17199" cy="19656"/>
          </a:xfrm>
          <a:custGeom>
            <a:avLst/>
            <a:gdLst>
              <a:gd name="T0" fmla="*/ 6 w 6"/>
              <a:gd name="T1" fmla="*/ 4 h 7"/>
              <a:gd name="T2" fmla="*/ 0 w 6"/>
              <a:gd name="T3" fmla="*/ 4 h 7"/>
              <a:gd name="T4" fmla="*/ 3 w 6"/>
              <a:gd name="T5" fmla="*/ 7 h 7"/>
              <a:gd name="T6" fmla="*/ 6 w 6"/>
              <a:gd name="T7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7">
                <a:moveTo>
                  <a:pt x="6" y="4"/>
                </a:moveTo>
                <a:cubicBezTo>
                  <a:pt x="6" y="1"/>
                  <a:pt x="0" y="0"/>
                  <a:pt x="0" y="4"/>
                </a:cubicBezTo>
                <a:cubicBezTo>
                  <a:pt x="0" y="6"/>
                  <a:pt x="0" y="7"/>
                  <a:pt x="3" y="7"/>
                </a:cubicBezTo>
                <a:cubicBezTo>
                  <a:pt x="4" y="7"/>
                  <a:pt x="6" y="6"/>
                  <a:pt x="6" y="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93" name="Freeform 170"/>
          <p:cNvSpPr>
            <a:spLocks/>
          </p:cNvSpPr>
          <p:nvPr/>
        </p:nvSpPr>
        <p:spPr bwMode="auto">
          <a:xfrm>
            <a:off x="3035781" y="3625354"/>
            <a:ext cx="46683" cy="23342"/>
          </a:xfrm>
          <a:custGeom>
            <a:avLst/>
            <a:gdLst>
              <a:gd name="T0" fmla="*/ 16 w 16"/>
              <a:gd name="T1" fmla="*/ 7 h 8"/>
              <a:gd name="T2" fmla="*/ 0 w 16"/>
              <a:gd name="T3" fmla="*/ 1 h 8"/>
              <a:gd name="T4" fmla="*/ 13 w 16"/>
              <a:gd name="T5" fmla="*/ 8 h 8"/>
              <a:gd name="T6" fmla="*/ 16 w 16"/>
              <a:gd name="T7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8">
                <a:moveTo>
                  <a:pt x="16" y="7"/>
                </a:moveTo>
                <a:cubicBezTo>
                  <a:pt x="11" y="4"/>
                  <a:pt x="7" y="0"/>
                  <a:pt x="0" y="1"/>
                </a:cubicBezTo>
                <a:cubicBezTo>
                  <a:pt x="3" y="3"/>
                  <a:pt x="9" y="8"/>
                  <a:pt x="13" y="8"/>
                </a:cubicBezTo>
                <a:cubicBezTo>
                  <a:pt x="15" y="8"/>
                  <a:pt x="16" y="8"/>
                  <a:pt x="16" y="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94" name="Freeform 171"/>
          <p:cNvSpPr>
            <a:spLocks/>
          </p:cNvSpPr>
          <p:nvPr/>
        </p:nvSpPr>
        <p:spPr bwMode="auto">
          <a:xfrm>
            <a:off x="3039467" y="3701523"/>
            <a:ext cx="40540" cy="20885"/>
          </a:xfrm>
          <a:custGeom>
            <a:avLst/>
            <a:gdLst>
              <a:gd name="T0" fmla="*/ 1 w 14"/>
              <a:gd name="T1" fmla="*/ 0 h 7"/>
              <a:gd name="T2" fmla="*/ 0 w 14"/>
              <a:gd name="T3" fmla="*/ 1 h 7"/>
              <a:gd name="T4" fmla="*/ 11 w 14"/>
              <a:gd name="T5" fmla="*/ 7 h 7"/>
              <a:gd name="T6" fmla="*/ 14 w 14"/>
              <a:gd name="T7" fmla="*/ 5 h 7"/>
              <a:gd name="T8" fmla="*/ 14 w 14"/>
              <a:gd name="T9" fmla="*/ 3 h 7"/>
              <a:gd name="T10" fmla="*/ 6 w 14"/>
              <a:gd name="T11" fmla="*/ 3 h 7"/>
              <a:gd name="T12" fmla="*/ 1 w 14"/>
              <a:gd name="T1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" h="7">
                <a:moveTo>
                  <a:pt x="1" y="0"/>
                </a:moveTo>
                <a:cubicBezTo>
                  <a:pt x="1" y="0"/>
                  <a:pt x="0" y="1"/>
                  <a:pt x="0" y="1"/>
                </a:cubicBezTo>
                <a:cubicBezTo>
                  <a:pt x="0" y="3"/>
                  <a:pt x="9" y="7"/>
                  <a:pt x="11" y="7"/>
                </a:cubicBezTo>
                <a:cubicBezTo>
                  <a:pt x="11" y="7"/>
                  <a:pt x="14" y="6"/>
                  <a:pt x="14" y="5"/>
                </a:cubicBezTo>
                <a:cubicBezTo>
                  <a:pt x="14" y="4"/>
                  <a:pt x="14" y="3"/>
                  <a:pt x="14" y="3"/>
                </a:cubicBezTo>
                <a:cubicBezTo>
                  <a:pt x="6" y="3"/>
                  <a:pt x="6" y="3"/>
                  <a:pt x="6" y="3"/>
                </a:cubicBezTo>
                <a:cubicBezTo>
                  <a:pt x="4" y="3"/>
                  <a:pt x="2" y="2"/>
                  <a:pt x="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95" name="Freeform 172"/>
          <p:cNvSpPr>
            <a:spLocks/>
          </p:cNvSpPr>
          <p:nvPr/>
        </p:nvSpPr>
        <p:spPr bwMode="auto">
          <a:xfrm>
            <a:off x="3091064" y="3701523"/>
            <a:ext cx="23341" cy="29485"/>
          </a:xfrm>
          <a:custGeom>
            <a:avLst/>
            <a:gdLst>
              <a:gd name="T0" fmla="*/ 8 w 8"/>
              <a:gd name="T1" fmla="*/ 7 h 10"/>
              <a:gd name="T2" fmla="*/ 8 w 8"/>
              <a:gd name="T3" fmla="*/ 6 h 10"/>
              <a:gd name="T4" fmla="*/ 7 w 8"/>
              <a:gd name="T5" fmla="*/ 2 h 10"/>
              <a:gd name="T6" fmla="*/ 6 w 8"/>
              <a:gd name="T7" fmla="*/ 0 h 10"/>
              <a:gd name="T8" fmla="*/ 0 w 8"/>
              <a:gd name="T9" fmla="*/ 8 h 10"/>
              <a:gd name="T10" fmla="*/ 4 w 8"/>
              <a:gd name="T11" fmla="*/ 10 h 10"/>
              <a:gd name="T12" fmla="*/ 8 w 8"/>
              <a:gd name="T13" fmla="*/ 7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0">
                <a:moveTo>
                  <a:pt x="8" y="7"/>
                </a:moveTo>
                <a:cubicBezTo>
                  <a:pt x="8" y="7"/>
                  <a:pt x="8" y="6"/>
                  <a:pt x="8" y="6"/>
                </a:cubicBezTo>
                <a:cubicBezTo>
                  <a:pt x="4" y="6"/>
                  <a:pt x="7" y="4"/>
                  <a:pt x="7" y="2"/>
                </a:cubicBezTo>
                <a:cubicBezTo>
                  <a:pt x="7" y="1"/>
                  <a:pt x="6" y="1"/>
                  <a:pt x="6" y="0"/>
                </a:cubicBezTo>
                <a:cubicBezTo>
                  <a:pt x="3" y="1"/>
                  <a:pt x="0" y="6"/>
                  <a:pt x="0" y="8"/>
                </a:cubicBezTo>
                <a:cubicBezTo>
                  <a:pt x="0" y="9"/>
                  <a:pt x="1" y="10"/>
                  <a:pt x="4" y="10"/>
                </a:cubicBezTo>
                <a:cubicBezTo>
                  <a:pt x="6" y="10"/>
                  <a:pt x="8" y="9"/>
                  <a:pt x="8" y="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96" name="Freeform 173"/>
          <p:cNvSpPr>
            <a:spLocks/>
          </p:cNvSpPr>
          <p:nvPr/>
        </p:nvSpPr>
        <p:spPr bwMode="auto">
          <a:xfrm>
            <a:off x="1109499" y="3358765"/>
            <a:ext cx="29484" cy="13514"/>
          </a:xfrm>
          <a:custGeom>
            <a:avLst/>
            <a:gdLst>
              <a:gd name="T0" fmla="*/ 7 w 10"/>
              <a:gd name="T1" fmla="*/ 0 h 5"/>
              <a:gd name="T2" fmla="*/ 3 w 10"/>
              <a:gd name="T3" fmla="*/ 1 h 5"/>
              <a:gd name="T4" fmla="*/ 0 w 10"/>
              <a:gd name="T5" fmla="*/ 1 h 5"/>
              <a:gd name="T6" fmla="*/ 3 w 10"/>
              <a:gd name="T7" fmla="*/ 5 h 5"/>
              <a:gd name="T8" fmla="*/ 10 w 10"/>
              <a:gd name="T9" fmla="*/ 5 h 5"/>
              <a:gd name="T10" fmla="*/ 7 w 10"/>
              <a:gd name="T11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5">
                <a:moveTo>
                  <a:pt x="7" y="0"/>
                </a:moveTo>
                <a:cubicBezTo>
                  <a:pt x="5" y="0"/>
                  <a:pt x="4" y="1"/>
                  <a:pt x="3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2" y="5"/>
                  <a:pt x="3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1"/>
                  <a:pt x="9" y="0"/>
                  <a:pt x="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199" name="TextBox 198"/>
          <p:cNvSpPr txBox="1"/>
          <p:nvPr/>
        </p:nvSpPr>
        <p:spPr>
          <a:xfrm>
            <a:off x="4630251" y="915337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 smtClean="0">
                <a:latin typeface="Nexa Bold" charset="0"/>
                <a:ea typeface="Nexa Bold" charset="0"/>
                <a:cs typeface="Nexa Bold" charset="0"/>
              </a:rPr>
              <a:t>市场状况分析</a:t>
            </a:r>
            <a:endParaRPr lang="en-US" sz="3600" b="1" dirty="0" smtClean="0"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4900801" y="632827"/>
            <a:ext cx="2390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600" smtClean="0">
                <a:latin typeface="Roboto Thin" charset="0"/>
                <a:ea typeface="Roboto Thin" charset="0"/>
                <a:cs typeface="Roboto Thin" charset="0"/>
              </a:rPr>
              <a:t>SUBTITLE HERE</a:t>
            </a:r>
            <a:endParaRPr lang="en-US" sz="1200" spc="600" dirty="0" smtClean="0">
              <a:latin typeface="Roboto Thin" charset="0"/>
              <a:ea typeface="Roboto Thin" charset="0"/>
              <a:cs typeface="Roboto Thin" charset="0"/>
            </a:endParaRPr>
          </a:p>
        </p:txBody>
      </p:sp>
      <p:cxnSp>
        <p:nvCxnSpPr>
          <p:cNvPr id="201" name="Straight Connector 200"/>
          <p:cNvCxnSpPr/>
          <p:nvPr/>
        </p:nvCxnSpPr>
        <p:spPr>
          <a:xfrm>
            <a:off x="5504573" y="1700478"/>
            <a:ext cx="1182855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2" name="Triangle 201"/>
          <p:cNvSpPr/>
          <p:nvPr/>
        </p:nvSpPr>
        <p:spPr>
          <a:xfrm rot="10800000">
            <a:off x="5657693" y="0"/>
            <a:ext cx="876615" cy="291995"/>
          </a:xfrm>
          <a:prstGeom prst="triangl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74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1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454277088"/>
              </p:ext>
            </p:extLst>
          </p:nvPr>
        </p:nvGraphicFramePr>
        <p:xfrm>
          <a:off x="1528687" y="1533073"/>
          <a:ext cx="4245428" cy="4691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25977" y="1872437"/>
            <a:ext cx="3570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latin typeface="Nexa Bold" charset="0"/>
                <a:ea typeface="Nexa Bold" charset="0"/>
                <a:cs typeface="Nexa Bold" charset="0"/>
              </a:rPr>
              <a:t>稻壳儿</a:t>
            </a:r>
            <a:endParaRPr lang="en-US" altLang="zh-CN" sz="4400" b="1" dirty="0" smtClean="0">
              <a:latin typeface="Nexa Bold" charset="0"/>
              <a:ea typeface="Nexa Bold" charset="0"/>
              <a:cs typeface="Nexa Bold" charset="0"/>
            </a:endParaRPr>
          </a:p>
          <a:p>
            <a:r>
              <a:rPr lang="zh-CN" altLang="en-US" sz="4400" b="1" dirty="0">
                <a:latin typeface="Nexa Bold" charset="0"/>
                <a:ea typeface="Nexa Bold" charset="0"/>
                <a:cs typeface="Nexa Bold" charset="0"/>
              </a:rPr>
              <a:t>骆可可工作室</a:t>
            </a:r>
            <a:endParaRPr lang="en-US" sz="4400" b="1" dirty="0" smtClean="0"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5977" y="3414656"/>
            <a:ext cx="443728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57613" y="534084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ignerica Fat" charset="0"/>
                <a:ea typeface="Signerica Fat" charset="0"/>
                <a:cs typeface="Signerica Fat" charset="0"/>
              </a:rPr>
              <a:t>2016</a:t>
            </a:r>
            <a:endParaRPr lang="en-US" sz="1400" dirty="0">
              <a:latin typeface="Signerica Fat" charset="0"/>
              <a:ea typeface="Signerica Fat" charset="0"/>
              <a:cs typeface="Signerica F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7"/>
          <a:stretch/>
        </p:blipFill>
        <p:spPr>
          <a:xfrm rot="10800000">
            <a:off x="0" y="1709058"/>
            <a:ext cx="12192000" cy="51489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39405" y="3428833"/>
            <a:ext cx="3743452" cy="91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609585" indent="-609585" algn="just">
              <a:lnSpc>
                <a:spcPct val="150000"/>
              </a:lnSpc>
              <a:buFont typeface="Wingdings" panose="05000000000000000000" pitchFamily="2" charset="2"/>
              <a:buChar char="l"/>
              <a:defRPr sz="1400">
                <a:gradFill>
                  <a:gsLst>
                    <a:gs pos="57000">
                      <a:srgbClr val="F4DC83"/>
                    </a:gs>
                    <a:gs pos="19000">
                      <a:srgbClr val="CFA455"/>
                    </a:gs>
                    <a:gs pos="100000">
                      <a:srgbClr val="A96B27"/>
                    </a:gs>
                  </a:gsLst>
                  <a:lin ang="5400000" scaled="1"/>
                </a:gra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indent="0" algn="dist"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</a:t>
            </a:r>
            <a:r>
              <a:rPr lang="zh-CN" altLang="en-US" sz="4000" dirty="0">
                <a:solidFill>
                  <a:schemeClr val="tx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4000" dirty="0">
              <a:solidFill>
                <a:schemeClr val="tx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39405" y="4346423"/>
            <a:ext cx="3743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CLICK TO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ADD YOUR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TITLE HERE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98"/>
          <p:cNvSpPr txBox="1"/>
          <p:nvPr/>
        </p:nvSpPr>
        <p:spPr>
          <a:xfrm>
            <a:off x="5281851" y="669843"/>
            <a:ext cx="1688283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100" dirty="0" smtClean="0">
                <a:latin typeface="Impact" panose="020B0806030902050204" pitchFamily="34" charset="0"/>
                <a:ea typeface="Kozuka Gothic Pr6N B" pitchFamily="34" charset="-128"/>
              </a:rPr>
              <a:t>3</a:t>
            </a:r>
            <a:endParaRPr lang="zh-CN" altLang="en-US" sz="22100" dirty="0">
              <a:latin typeface="Impact" panose="020B0806030902050204" pitchFamily="34" charset="0"/>
              <a:ea typeface="Kozuka Gothic Pr6N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89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5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3" name="燕尾形箭头 2"/>
          <p:cNvSpPr/>
          <p:nvPr/>
        </p:nvSpPr>
        <p:spPr>
          <a:xfrm rot="20831738">
            <a:off x="2373150" y="4368284"/>
            <a:ext cx="2007662" cy="964212"/>
          </a:xfrm>
          <a:custGeom>
            <a:avLst/>
            <a:gdLst>
              <a:gd name="connsiteX0" fmla="*/ 0 w 1834247"/>
              <a:gd name="connsiteY0" fmla="*/ 235244 h 940976"/>
              <a:gd name="connsiteX1" fmla="*/ 1199832 w 1834247"/>
              <a:gd name="connsiteY1" fmla="*/ 235244 h 940976"/>
              <a:gd name="connsiteX2" fmla="*/ 1199832 w 1834247"/>
              <a:gd name="connsiteY2" fmla="*/ 0 h 940976"/>
              <a:gd name="connsiteX3" fmla="*/ 1834247 w 1834247"/>
              <a:gd name="connsiteY3" fmla="*/ 470488 h 940976"/>
              <a:gd name="connsiteX4" fmla="*/ 1199832 w 1834247"/>
              <a:gd name="connsiteY4" fmla="*/ 940976 h 940976"/>
              <a:gd name="connsiteX5" fmla="*/ 1199832 w 1834247"/>
              <a:gd name="connsiteY5" fmla="*/ 705732 h 940976"/>
              <a:gd name="connsiteX6" fmla="*/ 0 w 1834247"/>
              <a:gd name="connsiteY6" fmla="*/ 705732 h 940976"/>
              <a:gd name="connsiteX7" fmla="*/ 317208 w 1834247"/>
              <a:gd name="connsiteY7" fmla="*/ 470488 h 940976"/>
              <a:gd name="connsiteX8" fmla="*/ 0 w 1834247"/>
              <a:gd name="connsiteY8" fmla="*/ 235244 h 940976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219176 w 1834247"/>
              <a:gd name="connsiteY1" fmla="*/ 229407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251511 w 1872865"/>
              <a:gd name="connsiteY7" fmla="*/ 392927 h 962875"/>
              <a:gd name="connsiteX8" fmla="*/ 0 w 1872865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66494 w 2000909"/>
              <a:gd name="connsiteY5" fmla="*/ 705732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291182 w 2000909"/>
              <a:gd name="connsiteY5" fmla="*/ 805850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89424 w 2000909"/>
              <a:gd name="connsiteY5" fmla="*/ 723434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89424 w 2000909"/>
              <a:gd name="connsiteY5" fmla="*/ 723434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9555 w 2007662"/>
              <a:gd name="connsiteY7" fmla="*/ 392927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9555 w 2007662"/>
              <a:gd name="connsiteY7" fmla="*/ 392927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28044 w 2007662"/>
              <a:gd name="connsiteY8" fmla="*/ 95641 h 96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7662" h="964212">
                <a:moveTo>
                  <a:pt x="128044" y="95641"/>
                </a:moveTo>
                <a:cubicBezTo>
                  <a:pt x="560932" y="185365"/>
                  <a:pt x="1016023" y="243763"/>
                  <a:pt x="1385838" y="229407"/>
                </a:cubicBezTo>
                <a:lnTo>
                  <a:pt x="1366494" y="0"/>
                </a:lnTo>
                <a:cubicBezTo>
                  <a:pt x="1581858" y="169725"/>
                  <a:pt x="1796190" y="301068"/>
                  <a:pt x="2007662" y="457897"/>
                </a:cubicBezTo>
                <a:cubicBezTo>
                  <a:pt x="1789032" y="641510"/>
                  <a:pt x="1575513" y="795440"/>
                  <a:pt x="1359438" y="964212"/>
                </a:cubicBezTo>
                <a:lnTo>
                  <a:pt x="1389424" y="723434"/>
                </a:lnTo>
                <a:cubicBezTo>
                  <a:pt x="1027902" y="745843"/>
                  <a:pt x="485604" y="682106"/>
                  <a:pt x="0" y="573117"/>
                </a:cubicBezTo>
                <a:lnTo>
                  <a:pt x="370856" y="399070"/>
                </a:lnTo>
                <a:lnTo>
                  <a:pt x="128044" y="95641"/>
                </a:ln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燕尾形箭头 2"/>
          <p:cNvSpPr/>
          <p:nvPr/>
        </p:nvSpPr>
        <p:spPr>
          <a:xfrm rot="20013309">
            <a:off x="4058725" y="3865486"/>
            <a:ext cx="1980391" cy="964212"/>
          </a:xfrm>
          <a:custGeom>
            <a:avLst/>
            <a:gdLst>
              <a:gd name="connsiteX0" fmla="*/ 0 w 1834247"/>
              <a:gd name="connsiteY0" fmla="*/ 235244 h 940976"/>
              <a:gd name="connsiteX1" fmla="*/ 1199832 w 1834247"/>
              <a:gd name="connsiteY1" fmla="*/ 235244 h 940976"/>
              <a:gd name="connsiteX2" fmla="*/ 1199832 w 1834247"/>
              <a:gd name="connsiteY2" fmla="*/ 0 h 940976"/>
              <a:gd name="connsiteX3" fmla="*/ 1834247 w 1834247"/>
              <a:gd name="connsiteY3" fmla="*/ 470488 h 940976"/>
              <a:gd name="connsiteX4" fmla="*/ 1199832 w 1834247"/>
              <a:gd name="connsiteY4" fmla="*/ 940976 h 940976"/>
              <a:gd name="connsiteX5" fmla="*/ 1199832 w 1834247"/>
              <a:gd name="connsiteY5" fmla="*/ 705732 h 940976"/>
              <a:gd name="connsiteX6" fmla="*/ 0 w 1834247"/>
              <a:gd name="connsiteY6" fmla="*/ 705732 h 940976"/>
              <a:gd name="connsiteX7" fmla="*/ 317208 w 1834247"/>
              <a:gd name="connsiteY7" fmla="*/ 470488 h 940976"/>
              <a:gd name="connsiteX8" fmla="*/ 0 w 1834247"/>
              <a:gd name="connsiteY8" fmla="*/ 235244 h 940976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219176 w 1834247"/>
              <a:gd name="connsiteY1" fmla="*/ 229407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251511 w 1872865"/>
              <a:gd name="connsiteY7" fmla="*/ 392927 h 962875"/>
              <a:gd name="connsiteX8" fmla="*/ 0 w 1872865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66494 w 2000909"/>
              <a:gd name="connsiteY5" fmla="*/ 705732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291182 w 2000909"/>
              <a:gd name="connsiteY5" fmla="*/ 805850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89424 w 2000909"/>
              <a:gd name="connsiteY5" fmla="*/ 723434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89424 w 2000909"/>
              <a:gd name="connsiteY5" fmla="*/ 723434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9555 w 2007662"/>
              <a:gd name="connsiteY7" fmla="*/ 392927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9555 w 2007662"/>
              <a:gd name="connsiteY7" fmla="*/ 392927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86208 w 2007662"/>
              <a:gd name="connsiteY1" fmla="*/ 236133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28044 w 2007662"/>
              <a:gd name="connsiteY8" fmla="*/ 95641 h 964212"/>
              <a:gd name="connsiteX0" fmla="*/ 111416 w 2007662"/>
              <a:gd name="connsiteY0" fmla="*/ 9993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11416 w 2007662"/>
              <a:gd name="connsiteY8" fmla="*/ 99931 h 964212"/>
              <a:gd name="connsiteX0" fmla="*/ 111416 w 2007662"/>
              <a:gd name="connsiteY0" fmla="*/ 9993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88966 w 2007662"/>
              <a:gd name="connsiteY7" fmla="*/ 421681 h 964212"/>
              <a:gd name="connsiteX8" fmla="*/ 111416 w 2007662"/>
              <a:gd name="connsiteY8" fmla="*/ 99931 h 964212"/>
              <a:gd name="connsiteX0" fmla="*/ 111416 w 2007662"/>
              <a:gd name="connsiteY0" fmla="*/ 9993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88966 w 2007662"/>
              <a:gd name="connsiteY7" fmla="*/ 421681 h 964212"/>
              <a:gd name="connsiteX8" fmla="*/ 111416 w 2007662"/>
              <a:gd name="connsiteY8" fmla="*/ 99931 h 964212"/>
              <a:gd name="connsiteX0" fmla="*/ 0 w 1896246"/>
              <a:gd name="connsiteY0" fmla="*/ 99931 h 964212"/>
              <a:gd name="connsiteX1" fmla="*/ 1279081 w 1896246"/>
              <a:gd name="connsiteY1" fmla="*/ 252760 h 964212"/>
              <a:gd name="connsiteX2" fmla="*/ 1255078 w 1896246"/>
              <a:gd name="connsiteY2" fmla="*/ 0 h 964212"/>
              <a:gd name="connsiteX3" fmla="*/ 1896246 w 1896246"/>
              <a:gd name="connsiteY3" fmla="*/ 457897 h 964212"/>
              <a:gd name="connsiteX4" fmla="*/ 1248022 w 1896246"/>
              <a:gd name="connsiteY4" fmla="*/ 964212 h 964212"/>
              <a:gd name="connsiteX5" fmla="*/ 1278008 w 1896246"/>
              <a:gd name="connsiteY5" fmla="*/ 723434 h 964212"/>
              <a:gd name="connsiteX6" fmla="*/ 165367 w 1896246"/>
              <a:gd name="connsiteY6" fmla="*/ 699516 h 964212"/>
              <a:gd name="connsiteX7" fmla="*/ 277550 w 1896246"/>
              <a:gd name="connsiteY7" fmla="*/ 421681 h 964212"/>
              <a:gd name="connsiteX8" fmla="*/ 0 w 1896246"/>
              <a:gd name="connsiteY8" fmla="*/ 99931 h 964212"/>
              <a:gd name="connsiteX0" fmla="*/ 83404 w 1979650"/>
              <a:gd name="connsiteY0" fmla="*/ 99931 h 964212"/>
              <a:gd name="connsiteX1" fmla="*/ 1362485 w 1979650"/>
              <a:gd name="connsiteY1" fmla="*/ 252760 h 964212"/>
              <a:gd name="connsiteX2" fmla="*/ 1338482 w 1979650"/>
              <a:gd name="connsiteY2" fmla="*/ 0 h 964212"/>
              <a:gd name="connsiteX3" fmla="*/ 1979650 w 1979650"/>
              <a:gd name="connsiteY3" fmla="*/ 457897 h 964212"/>
              <a:gd name="connsiteX4" fmla="*/ 1331426 w 1979650"/>
              <a:gd name="connsiteY4" fmla="*/ 964212 h 964212"/>
              <a:gd name="connsiteX5" fmla="*/ 1361412 w 1979650"/>
              <a:gd name="connsiteY5" fmla="*/ 723434 h 964212"/>
              <a:gd name="connsiteX6" fmla="*/ 0 w 1979650"/>
              <a:gd name="connsiteY6" fmla="*/ 591808 h 964212"/>
              <a:gd name="connsiteX7" fmla="*/ 360954 w 1979650"/>
              <a:gd name="connsiteY7" fmla="*/ 421681 h 964212"/>
              <a:gd name="connsiteX8" fmla="*/ 83404 w 1979650"/>
              <a:gd name="connsiteY8" fmla="*/ 99931 h 964212"/>
              <a:gd name="connsiteX0" fmla="*/ 83404 w 1979650"/>
              <a:gd name="connsiteY0" fmla="*/ 99931 h 964212"/>
              <a:gd name="connsiteX1" fmla="*/ 1362485 w 1979650"/>
              <a:gd name="connsiteY1" fmla="*/ 252760 h 964212"/>
              <a:gd name="connsiteX2" fmla="*/ 1338482 w 1979650"/>
              <a:gd name="connsiteY2" fmla="*/ 0 h 964212"/>
              <a:gd name="connsiteX3" fmla="*/ 1979650 w 1979650"/>
              <a:gd name="connsiteY3" fmla="*/ 457897 h 964212"/>
              <a:gd name="connsiteX4" fmla="*/ 1331426 w 1979650"/>
              <a:gd name="connsiteY4" fmla="*/ 964212 h 964212"/>
              <a:gd name="connsiteX5" fmla="*/ 1361412 w 1979650"/>
              <a:gd name="connsiteY5" fmla="*/ 723434 h 964212"/>
              <a:gd name="connsiteX6" fmla="*/ 0 w 1979650"/>
              <a:gd name="connsiteY6" fmla="*/ 591808 h 964212"/>
              <a:gd name="connsiteX7" fmla="*/ 360954 w 1979650"/>
              <a:gd name="connsiteY7" fmla="*/ 421681 h 964212"/>
              <a:gd name="connsiteX8" fmla="*/ 83404 w 1979650"/>
              <a:gd name="connsiteY8" fmla="*/ 99931 h 964212"/>
              <a:gd name="connsiteX0" fmla="*/ 83404 w 1980391"/>
              <a:gd name="connsiteY0" fmla="*/ 99931 h 964212"/>
              <a:gd name="connsiteX1" fmla="*/ 1362485 w 1980391"/>
              <a:gd name="connsiteY1" fmla="*/ 252760 h 964212"/>
              <a:gd name="connsiteX2" fmla="*/ 1338482 w 1980391"/>
              <a:gd name="connsiteY2" fmla="*/ 0 h 964212"/>
              <a:gd name="connsiteX3" fmla="*/ 1980391 w 1980391"/>
              <a:gd name="connsiteY3" fmla="*/ 471347 h 964212"/>
              <a:gd name="connsiteX4" fmla="*/ 1331426 w 1980391"/>
              <a:gd name="connsiteY4" fmla="*/ 964212 h 964212"/>
              <a:gd name="connsiteX5" fmla="*/ 1361412 w 1980391"/>
              <a:gd name="connsiteY5" fmla="*/ 723434 h 964212"/>
              <a:gd name="connsiteX6" fmla="*/ 0 w 1980391"/>
              <a:gd name="connsiteY6" fmla="*/ 591808 h 964212"/>
              <a:gd name="connsiteX7" fmla="*/ 360954 w 1980391"/>
              <a:gd name="connsiteY7" fmla="*/ 421681 h 964212"/>
              <a:gd name="connsiteX8" fmla="*/ 83404 w 1980391"/>
              <a:gd name="connsiteY8" fmla="*/ 99931 h 96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0391" h="964212">
                <a:moveTo>
                  <a:pt x="83404" y="99931"/>
                </a:moveTo>
                <a:cubicBezTo>
                  <a:pt x="516292" y="189655"/>
                  <a:pt x="992670" y="267116"/>
                  <a:pt x="1362485" y="252760"/>
                </a:cubicBezTo>
                <a:lnTo>
                  <a:pt x="1338482" y="0"/>
                </a:lnTo>
                <a:cubicBezTo>
                  <a:pt x="1553846" y="169725"/>
                  <a:pt x="1768919" y="314518"/>
                  <a:pt x="1980391" y="471347"/>
                </a:cubicBezTo>
                <a:cubicBezTo>
                  <a:pt x="1761761" y="654960"/>
                  <a:pt x="1547501" y="795440"/>
                  <a:pt x="1331426" y="964212"/>
                </a:cubicBezTo>
                <a:lnTo>
                  <a:pt x="1361412" y="723434"/>
                </a:lnTo>
                <a:cubicBezTo>
                  <a:pt x="999890" y="745843"/>
                  <a:pt x="511393" y="679139"/>
                  <a:pt x="0" y="591808"/>
                </a:cubicBezTo>
                <a:lnTo>
                  <a:pt x="360954" y="421681"/>
                </a:lnTo>
                <a:lnTo>
                  <a:pt x="83404" y="99931"/>
                </a:ln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燕尾形箭头 2"/>
          <p:cNvSpPr/>
          <p:nvPr/>
        </p:nvSpPr>
        <p:spPr>
          <a:xfrm rot="19297072">
            <a:off x="5599078" y="3027678"/>
            <a:ext cx="1955552" cy="964212"/>
          </a:xfrm>
          <a:custGeom>
            <a:avLst/>
            <a:gdLst>
              <a:gd name="connsiteX0" fmla="*/ 0 w 1834247"/>
              <a:gd name="connsiteY0" fmla="*/ 235244 h 940976"/>
              <a:gd name="connsiteX1" fmla="*/ 1199832 w 1834247"/>
              <a:gd name="connsiteY1" fmla="*/ 235244 h 940976"/>
              <a:gd name="connsiteX2" fmla="*/ 1199832 w 1834247"/>
              <a:gd name="connsiteY2" fmla="*/ 0 h 940976"/>
              <a:gd name="connsiteX3" fmla="*/ 1834247 w 1834247"/>
              <a:gd name="connsiteY3" fmla="*/ 470488 h 940976"/>
              <a:gd name="connsiteX4" fmla="*/ 1199832 w 1834247"/>
              <a:gd name="connsiteY4" fmla="*/ 940976 h 940976"/>
              <a:gd name="connsiteX5" fmla="*/ 1199832 w 1834247"/>
              <a:gd name="connsiteY5" fmla="*/ 705732 h 940976"/>
              <a:gd name="connsiteX6" fmla="*/ 0 w 1834247"/>
              <a:gd name="connsiteY6" fmla="*/ 705732 h 940976"/>
              <a:gd name="connsiteX7" fmla="*/ 317208 w 1834247"/>
              <a:gd name="connsiteY7" fmla="*/ 470488 h 940976"/>
              <a:gd name="connsiteX8" fmla="*/ 0 w 1834247"/>
              <a:gd name="connsiteY8" fmla="*/ 235244 h 940976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219176 w 1834247"/>
              <a:gd name="connsiteY1" fmla="*/ 229407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251511 w 1872865"/>
              <a:gd name="connsiteY7" fmla="*/ 392927 h 962875"/>
              <a:gd name="connsiteX8" fmla="*/ 0 w 1872865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66494 w 2000909"/>
              <a:gd name="connsiteY5" fmla="*/ 705732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291182 w 2000909"/>
              <a:gd name="connsiteY5" fmla="*/ 805850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89424 w 2000909"/>
              <a:gd name="connsiteY5" fmla="*/ 723434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89424 w 2000909"/>
              <a:gd name="connsiteY5" fmla="*/ 723434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9555 w 2007662"/>
              <a:gd name="connsiteY7" fmla="*/ 392927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9555 w 2007662"/>
              <a:gd name="connsiteY7" fmla="*/ 392927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86208 w 2007662"/>
              <a:gd name="connsiteY1" fmla="*/ 236133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28044 w 2007662"/>
              <a:gd name="connsiteY8" fmla="*/ 95641 h 964212"/>
              <a:gd name="connsiteX0" fmla="*/ 111416 w 2007662"/>
              <a:gd name="connsiteY0" fmla="*/ 9993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11416 w 2007662"/>
              <a:gd name="connsiteY8" fmla="*/ 99931 h 964212"/>
              <a:gd name="connsiteX0" fmla="*/ 111416 w 2007662"/>
              <a:gd name="connsiteY0" fmla="*/ 9993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88966 w 2007662"/>
              <a:gd name="connsiteY7" fmla="*/ 421681 h 964212"/>
              <a:gd name="connsiteX8" fmla="*/ 111416 w 2007662"/>
              <a:gd name="connsiteY8" fmla="*/ 99931 h 964212"/>
              <a:gd name="connsiteX0" fmla="*/ 111416 w 2007662"/>
              <a:gd name="connsiteY0" fmla="*/ 9993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88966 w 2007662"/>
              <a:gd name="connsiteY7" fmla="*/ 421681 h 964212"/>
              <a:gd name="connsiteX8" fmla="*/ 111416 w 2007662"/>
              <a:gd name="connsiteY8" fmla="*/ 99931 h 964212"/>
              <a:gd name="connsiteX0" fmla="*/ 0 w 1896246"/>
              <a:gd name="connsiteY0" fmla="*/ 99931 h 964212"/>
              <a:gd name="connsiteX1" fmla="*/ 1279081 w 1896246"/>
              <a:gd name="connsiteY1" fmla="*/ 252760 h 964212"/>
              <a:gd name="connsiteX2" fmla="*/ 1255078 w 1896246"/>
              <a:gd name="connsiteY2" fmla="*/ 0 h 964212"/>
              <a:gd name="connsiteX3" fmla="*/ 1896246 w 1896246"/>
              <a:gd name="connsiteY3" fmla="*/ 457897 h 964212"/>
              <a:gd name="connsiteX4" fmla="*/ 1248022 w 1896246"/>
              <a:gd name="connsiteY4" fmla="*/ 964212 h 964212"/>
              <a:gd name="connsiteX5" fmla="*/ 1278008 w 1896246"/>
              <a:gd name="connsiteY5" fmla="*/ 723434 h 964212"/>
              <a:gd name="connsiteX6" fmla="*/ 165367 w 1896246"/>
              <a:gd name="connsiteY6" fmla="*/ 699516 h 964212"/>
              <a:gd name="connsiteX7" fmla="*/ 277550 w 1896246"/>
              <a:gd name="connsiteY7" fmla="*/ 421681 h 964212"/>
              <a:gd name="connsiteX8" fmla="*/ 0 w 1896246"/>
              <a:gd name="connsiteY8" fmla="*/ 99931 h 964212"/>
              <a:gd name="connsiteX0" fmla="*/ 83404 w 1979650"/>
              <a:gd name="connsiteY0" fmla="*/ 99931 h 964212"/>
              <a:gd name="connsiteX1" fmla="*/ 1362485 w 1979650"/>
              <a:gd name="connsiteY1" fmla="*/ 252760 h 964212"/>
              <a:gd name="connsiteX2" fmla="*/ 1338482 w 1979650"/>
              <a:gd name="connsiteY2" fmla="*/ 0 h 964212"/>
              <a:gd name="connsiteX3" fmla="*/ 1979650 w 1979650"/>
              <a:gd name="connsiteY3" fmla="*/ 457897 h 964212"/>
              <a:gd name="connsiteX4" fmla="*/ 1331426 w 1979650"/>
              <a:gd name="connsiteY4" fmla="*/ 964212 h 964212"/>
              <a:gd name="connsiteX5" fmla="*/ 1361412 w 1979650"/>
              <a:gd name="connsiteY5" fmla="*/ 723434 h 964212"/>
              <a:gd name="connsiteX6" fmla="*/ 0 w 1979650"/>
              <a:gd name="connsiteY6" fmla="*/ 591808 h 964212"/>
              <a:gd name="connsiteX7" fmla="*/ 360954 w 1979650"/>
              <a:gd name="connsiteY7" fmla="*/ 421681 h 964212"/>
              <a:gd name="connsiteX8" fmla="*/ 83404 w 1979650"/>
              <a:gd name="connsiteY8" fmla="*/ 99931 h 964212"/>
              <a:gd name="connsiteX0" fmla="*/ 83404 w 1979650"/>
              <a:gd name="connsiteY0" fmla="*/ 99931 h 964212"/>
              <a:gd name="connsiteX1" fmla="*/ 1362485 w 1979650"/>
              <a:gd name="connsiteY1" fmla="*/ 252760 h 964212"/>
              <a:gd name="connsiteX2" fmla="*/ 1338482 w 1979650"/>
              <a:gd name="connsiteY2" fmla="*/ 0 h 964212"/>
              <a:gd name="connsiteX3" fmla="*/ 1979650 w 1979650"/>
              <a:gd name="connsiteY3" fmla="*/ 457897 h 964212"/>
              <a:gd name="connsiteX4" fmla="*/ 1331426 w 1979650"/>
              <a:gd name="connsiteY4" fmla="*/ 964212 h 964212"/>
              <a:gd name="connsiteX5" fmla="*/ 1361412 w 1979650"/>
              <a:gd name="connsiteY5" fmla="*/ 723434 h 964212"/>
              <a:gd name="connsiteX6" fmla="*/ 0 w 1979650"/>
              <a:gd name="connsiteY6" fmla="*/ 591808 h 964212"/>
              <a:gd name="connsiteX7" fmla="*/ 360954 w 1979650"/>
              <a:gd name="connsiteY7" fmla="*/ 421681 h 964212"/>
              <a:gd name="connsiteX8" fmla="*/ 83404 w 1979650"/>
              <a:gd name="connsiteY8" fmla="*/ 99931 h 964212"/>
              <a:gd name="connsiteX0" fmla="*/ 83404 w 1980391"/>
              <a:gd name="connsiteY0" fmla="*/ 99931 h 964212"/>
              <a:gd name="connsiteX1" fmla="*/ 1362485 w 1980391"/>
              <a:gd name="connsiteY1" fmla="*/ 252760 h 964212"/>
              <a:gd name="connsiteX2" fmla="*/ 1338482 w 1980391"/>
              <a:gd name="connsiteY2" fmla="*/ 0 h 964212"/>
              <a:gd name="connsiteX3" fmla="*/ 1980391 w 1980391"/>
              <a:gd name="connsiteY3" fmla="*/ 471347 h 964212"/>
              <a:gd name="connsiteX4" fmla="*/ 1331426 w 1980391"/>
              <a:gd name="connsiteY4" fmla="*/ 964212 h 964212"/>
              <a:gd name="connsiteX5" fmla="*/ 1361412 w 1980391"/>
              <a:gd name="connsiteY5" fmla="*/ 723434 h 964212"/>
              <a:gd name="connsiteX6" fmla="*/ 0 w 1980391"/>
              <a:gd name="connsiteY6" fmla="*/ 591808 h 964212"/>
              <a:gd name="connsiteX7" fmla="*/ 360954 w 1980391"/>
              <a:gd name="connsiteY7" fmla="*/ 421681 h 964212"/>
              <a:gd name="connsiteX8" fmla="*/ 83404 w 1980391"/>
              <a:gd name="connsiteY8" fmla="*/ 99931 h 964212"/>
              <a:gd name="connsiteX0" fmla="*/ 89789 w 1980391"/>
              <a:gd name="connsiteY0" fmla="*/ 124770 h 964212"/>
              <a:gd name="connsiteX1" fmla="*/ 1362485 w 1980391"/>
              <a:gd name="connsiteY1" fmla="*/ 252760 h 964212"/>
              <a:gd name="connsiteX2" fmla="*/ 1338482 w 1980391"/>
              <a:gd name="connsiteY2" fmla="*/ 0 h 964212"/>
              <a:gd name="connsiteX3" fmla="*/ 1980391 w 1980391"/>
              <a:gd name="connsiteY3" fmla="*/ 471347 h 964212"/>
              <a:gd name="connsiteX4" fmla="*/ 1331426 w 1980391"/>
              <a:gd name="connsiteY4" fmla="*/ 964212 h 964212"/>
              <a:gd name="connsiteX5" fmla="*/ 1361412 w 1980391"/>
              <a:gd name="connsiteY5" fmla="*/ 723434 h 964212"/>
              <a:gd name="connsiteX6" fmla="*/ 0 w 1980391"/>
              <a:gd name="connsiteY6" fmla="*/ 591808 h 964212"/>
              <a:gd name="connsiteX7" fmla="*/ 360954 w 1980391"/>
              <a:gd name="connsiteY7" fmla="*/ 421681 h 964212"/>
              <a:gd name="connsiteX8" fmla="*/ 89789 w 1980391"/>
              <a:gd name="connsiteY8" fmla="*/ 124770 h 964212"/>
              <a:gd name="connsiteX0" fmla="*/ 72635 w 1963237"/>
              <a:gd name="connsiteY0" fmla="*/ 124770 h 964212"/>
              <a:gd name="connsiteX1" fmla="*/ 1345331 w 1963237"/>
              <a:gd name="connsiteY1" fmla="*/ 252760 h 964212"/>
              <a:gd name="connsiteX2" fmla="*/ 1321328 w 1963237"/>
              <a:gd name="connsiteY2" fmla="*/ 0 h 964212"/>
              <a:gd name="connsiteX3" fmla="*/ 1963237 w 1963237"/>
              <a:gd name="connsiteY3" fmla="*/ 471347 h 964212"/>
              <a:gd name="connsiteX4" fmla="*/ 1314272 w 1963237"/>
              <a:gd name="connsiteY4" fmla="*/ 964212 h 964212"/>
              <a:gd name="connsiteX5" fmla="*/ 1344258 w 1963237"/>
              <a:gd name="connsiteY5" fmla="*/ 723434 h 964212"/>
              <a:gd name="connsiteX6" fmla="*/ 0 w 1963237"/>
              <a:gd name="connsiteY6" fmla="*/ 591052 h 964212"/>
              <a:gd name="connsiteX7" fmla="*/ 343800 w 1963237"/>
              <a:gd name="connsiteY7" fmla="*/ 421681 h 964212"/>
              <a:gd name="connsiteX8" fmla="*/ 72635 w 1963237"/>
              <a:gd name="connsiteY8" fmla="*/ 124770 h 964212"/>
              <a:gd name="connsiteX0" fmla="*/ 72635 w 1955552"/>
              <a:gd name="connsiteY0" fmla="*/ 124770 h 964212"/>
              <a:gd name="connsiteX1" fmla="*/ 1345331 w 1955552"/>
              <a:gd name="connsiteY1" fmla="*/ 252760 h 964212"/>
              <a:gd name="connsiteX2" fmla="*/ 1321328 w 1955552"/>
              <a:gd name="connsiteY2" fmla="*/ 0 h 964212"/>
              <a:gd name="connsiteX3" fmla="*/ 1955552 w 1955552"/>
              <a:gd name="connsiteY3" fmla="*/ 476976 h 964212"/>
              <a:gd name="connsiteX4" fmla="*/ 1314272 w 1955552"/>
              <a:gd name="connsiteY4" fmla="*/ 964212 h 964212"/>
              <a:gd name="connsiteX5" fmla="*/ 1344258 w 1955552"/>
              <a:gd name="connsiteY5" fmla="*/ 723434 h 964212"/>
              <a:gd name="connsiteX6" fmla="*/ 0 w 1955552"/>
              <a:gd name="connsiteY6" fmla="*/ 591052 h 964212"/>
              <a:gd name="connsiteX7" fmla="*/ 343800 w 1955552"/>
              <a:gd name="connsiteY7" fmla="*/ 421681 h 964212"/>
              <a:gd name="connsiteX8" fmla="*/ 72635 w 1955552"/>
              <a:gd name="connsiteY8" fmla="*/ 124770 h 96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5552" h="964212">
                <a:moveTo>
                  <a:pt x="72635" y="124770"/>
                </a:moveTo>
                <a:cubicBezTo>
                  <a:pt x="505523" y="214494"/>
                  <a:pt x="975516" y="267116"/>
                  <a:pt x="1345331" y="252760"/>
                </a:cubicBezTo>
                <a:lnTo>
                  <a:pt x="1321328" y="0"/>
                </a:lnTo>
                <a:cubicBezTo>
                  <a:pt x="1536692" y="169725"/>
                  <a:pt x="1744080" y="320147"/>
                  <a:pt x="1955552" y="476976"/>
                </a:cubicBezTo>
                <a:cubicBezTo>
                  <a:pt x="1736922" y="660589"/>
                  <a:pt x="1530347" y="795440"/>
                  <a:pt x="1314272" y="964212"/>
                </a:cubicBezTo>
                <a:lnTo>
                  <a:pt x="1344258" y="723434"/>
                </a:lnTo>
                <a:cubicBezTo>
                  <a:pt x="982736" y="745843"/>
                  <a:pt x="511393" y="678383"/>
                  <a:pt x="0" y="591052"/>
                </a:cubicBezTo>
                <a:lnTo>
                  <a:pt x="343800" y="421681"/>
                </a:lnTo>
                <a:lnTo>
                  <a:pt x="72635" y="124770"/>
                </a:ln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6" name="燕尾形箭头 2"/>
          <p:cNvSpPr/>
          <p:nvPr/>
        </p:nvSpPr>
        <p:spPr>
          <a:xfrm rot="18364682">
            <a:off x="6888304" y="1884844"/>
            <a:ext cx="1965642" cy="964212"/>
          </a:xfrm>
          <a:custGeom>
            <a:avLst/>
            <a:gdLst>
              <a:gd name="connsiteX0" fmla="*/ 0 w 1834247"/>
              <a:gd name="connsiteY0" fmla="*/ 235244 h 940976"/>
              <a:gd name="connsiteX1" fmla="*/ 1199832 w 1834247"/>
              <a:gd name="connsiteY1" fmla="*/ 235244 h 940976"/>
              <a:gd name="connsiteX2" fmla="*/ 1199832 w 1834247"/>
              <a:gd name="connsiteY2" fmla="*/ 0 h 940976"/>
              <a:gd name="connsiteX3" fmla="*/ 1834247 w 1834247"/>
              <a:gd name="connsiteY3" fmla="*/ 470488 h 940976"/>
              <a:gd name="connsiteX4" fmla="*/ 1199832 w 1834247"/>
              <a:gd name="connsiteY4" fmla="*/ 940976 h 940976"/>
              <a:gd name="connsiteX5" fmla="*/ 1199832 w 1834247"/>
              <a:gd name="connsiteY5" fmla="*/ 705732 h 940976"/>
              <a:gd name="connsiteX6" fmla="*/ 0 w 1834247"/>
              <a:gd name="connsiteY6" fmla="*/ 705732 h 940976"/>
              <a:gd name="connsiteX7" fmla="*/ 317208 w 1834247"/>
              <a:gd name="connsiteY7" fmla="*/ 470488 h 940976"/>
              <a:gd name="connsiteX8" fmla="*/ 0 w 1834247"/>
              <a:gd name="connsiteY8" fmla="*/ 235244 h 940976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199832 w 1834247"/>
              <a:gd name="connsiteY1" fmla="*/ 235244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34247"/>
              <a:gd name="connsiteY0" fmla="*/ 235244 h 962875"/>
              <a:gd name="connsiteX1" fmla="*/ 1219176 w 1834247"/>
              <a:gd name="connsiteY1" fmla="*/ 229407 h 962875"/>
              <a:gd name="connsiteX2" fmla="*/ 1199832 w 1834247"/>
              <a:gd name="connsiteY2" fmla="*/ 0 h 962875"/>
              <a:gd name="connsiteX3" fmla="*/ 1834247 w 1834247"/>
              <a:gd name="connsiteY3" fmla="*/ 470488 h 962875"/>
              <a:gd name="connsiteX4" fmla="*/ 1220513 w 1834247"/>
              <a:gd name="connsiteY4" fmla="*/ 962875 h 962875"/>
              <a:gd name="connsiteX5" fmla="*/ 1199832 w 1834247"/>
              <a:gd name="connsiteY5" fmla="*/ 705732 h 962875"/>
              <a:gd name="connsiteX6" fmla="*/ 0 w 1834247"/>
              <a:gd name="connsiteY6" fmla="*/ 705732 h 962875"/>
              <a:gd name="connsiteX7" fmla="*/ 317208 w 1834247"/>
              <a:gd name="connsiteY7" fmla="*/ 470488 h 962875"/>
              <a:gd name="connsiteX8" fmla="*/ 0 w 1834247"/>
              <a:gd name="connsiteY8" fmla="*/ 235244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355826 w 1872865"/>
              <a:gd name="connsiteY7" fmla="*/ 470488 h 962875"/>
              <a:gd name="connsiteX8" fmla="*/ 0 w 1872865"/>
              <a:gd name="connsiteY8" fmla="*/ 95641 h 962875"/>
              <a:gd name="connsiteX0" fmla="*/ 0 w 1872865"/>
              <a:gd name="connsiteY0" fmla="*/ 95641 h 962875"/>
              <a:gd name="connsiteX1" fmla="*/ 1257794 w 1872865"/>
              <a:gd name="connsiteY1" fmla="*/ 229407 h 962875"/>
              <a:gd name="connsiteX2" fmla="*/ 1238450 w 1872865"/>
              <a:gd name="connsiteY2" fmla="*/ 0 h 962875"/>
              <a:gd name="connsiteX3" fmla="*/ 1872865 w 1872865"/>
              <a:gd name="connsiteY3" fmla="*/ 470488 h 962875"/>
              <a:gd name="connsiteX4" fmla="*/ 1259131 w 1872865"/>
              <a:gd name="connsiteY4" fmla="*/ 962875 h 962875"/>
              <a:gd name="connsiteX5" fmla="*/ 1238450 w 1872865"/>
              <a:gd name="connsiteY5" fmla="*/ 705732 h 962875"/>
              <a:gd name="connsiteX6" fmla="*/ 38618 w 1872865"/>
              <a:gd name="connsiteY6" fmla="*/ 705732 h 962875"/>
              <a:gd name="connsiteX7" fmla="*/ 251511 w 1872865"/>
              <a:gd name="connsiteY7" fmla="*/ 392927 h 962875"/>
              <a:gd name="connsiteX8" fmla="*/ 0 w 1872865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2875"/>
              <a:gd name="connsiteX1" fmla="*/ 1385838 w 2000909"/>
              <a:gd name="connsiteY1" fmla="*/ 229407 h 962875"/>
              <a:gd name="connsiteX2" fmla="*/ 1366494 w 2000909"/>
              <a:gd name="connsiteY2" fmla="*/ 0 h 962875"/>
              <a:gd name="connsiteX3" fmla="*/ 2000909 w 2000909"/>
              <a:gd name="connsiteY3" fmla="*/ 470488 h 962875"/>
              <a:gd name="connsiteX4" fmla="*/ 1387175 w 2000909"/>
              <a:gd name="connsiteY4" fmla="*/ 962875 h 962875"/>
              <a:gd name="connsiteX5" fmla="*/ 1366494 w 2000909"/>
              <a:gd name="connsiteY5" fmla="*/ 705732 h 962875"/>
              <a:gd name="connsiteX6" fmla="*/ 0 w 2000909"/>
              <a:gd name="connsiteY6" fmla="*/ 573117 h 962875"/>
              <a:gd name="connsiteX7" fmla="*/ 379555 w 2000909"/>
              <a:gd name="connsiteY7" fmla="*/ 392927 h 962875"/>
              <a:gd name="connsiteX8" fmla="*/ 128044 w 2000909"/>
              <a:gd name="connsiteY8" fmla="*/ 95641 h 962875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66494 w 2000909"/>
              <a:gd name="connsiteY5" fmla="*/ 705732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291182 w 2000909"/>
              <a:gd name="connsiteY5" fmla="*/ 805850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89424 w 2000909"/>
              <a:gd name="connsiteY5" fmla="*/ 723434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0909"/>
              <a:gd name="connsiteY0" fmla="*/ 95641 h 964212"/>
              <a:gd name="connsiteX1" fmla="*/ 1385838 w 2000909"/>
              <a:gd name="connsiteY1" fmla="*/ 229407 h 964212"/>
              <a:gd name="connsiteX2" fmla="*/ 1366494 w 2000909"/>
              <a:gd name="connsiteY2" fmla="*/ 0 h 964212"/>
              <a:gd name="connsiteX3" fmla="*/ 2000909 w 2000909"/>
              <a:gd name="connsiteY3" fmla="*/ 470488 h 964212"/>
              <a:gd name="connsiteX4" fmla="*/ 1359438 w 2000909"/>
              <a:gd name="connsiteY4" fmla="*/ 964212 h 964212"/>
              <a:gd name="connsiteX5" fmla="*/ 1389424 w 2000909"/>
              <a:gd name="connsiteY5" fmla="*/ 723434 h 964212"/>
              <a:gd name="connsiteX6" fmla="*/ 0 w 2000909"/>
              <a:gd name="connsiteY6" fmla="*/ 573117 h 964212"/>
              <a:gd name="connsiteX7" fmla="*/ 379555 w 2000909"/>
              <a:gd name="connsiteY7" fmla="*/ 392927 h 964212"/>
              <a:gd name="connsiteX8" fmla="*/ 128044 w 2000909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9555 w 2007662"/>
              <a:gd name="connsiteY7" fmla="*/ 392927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9555 w 2007662"/>
              <a:gd name="connsiteY7" fmla="*/ 392927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85838 w 2007662"/>
              <a:gd name="connsiteY1" fmla="*/ 229407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86208 w 2007662"/>
              <a:gd name="connsiteY1" fmla="*/ 236133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28044 w 2007662"/>
              <a:gd name="connsiteY8" fmla="*/ 95641 h 964212"/>
              <a:gd name="connsiteX0" fmla="*/ 128044 w 2007662"/>
              <a:gd name="connsiteY0" fmla="*/ 9564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28044 w 2007662"/>
              <a:gd name="connsiteY8" fmla="*/ 95641 h 964212"/>
              <a:gd name="connsiteX0" fmla="*/ 111416 w 2007662"/>
              <a:gd name="connsiteY0" fmla="*/ 9993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70856 w 2007662"/>
              <a:gd name="connsiteY7" fmla="*/ 399070 h 964212"/>
              <a:gd name="connsiteX8" fmla="*/ 111416 w 2007662"/>
              <a:gd name="connsiteY8" fmla="*/ 99931 h 964212"/>
              <a:gd name="connsiteX0" fmla="*/ 111416 w 2007662"/>
              <a:gd name="connsiteY0" fmla="*/ 9993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88966 w 2007662"/>
              <a:gd name="connsiteY7" fmla="*/ 421681 h 964212"/>
              <a:gd name="connsiteX8" fmla="*/ 111416 w 2007662"/>
              <a:gd name="connsiteY8" fmla="*/ 99931 h 964212"/>
              <a:gd name="connsiteX0" fmla="*/ 111416 w 2007662"/>
              <a:gd name="connsiteY0" fmla="*/ 99931 h 964212"/>
              <a:gd name="connsiteX1" fmla="*/ 1390497 w 2007662"/>
              <a:gd name="connsiteY1" fmla="*/ 252760 h 964212"/>
              <a:gd name="connsiteX2" fmla="*/ 1366494 w 2007662"/>
              <a:gd name="connsiteY2" fmla="*/ 0 h 964212"/>
              <a:gd name="connsiteX3" fmla="*/ 2007662 w 2007662"/>
              <a:gd name="connsiteY3" fmla="*/ 457897 h 964212"/>
              <a:gd name="connsiteX4" fmla="*/ 1359438 w 2007662"/>
              <a:gd name="connsiteY4" fmla="*/ 964212 h 964212"/>
              <a:gd name="connsiteX5" fmla="*/ 1389424 w 2007662"/>
              <a:gd name="connsiteY5" fmla="*/ 723434 h 964212"/>
              <a:gd name="connsiteX6" fmla="*/ 0 w 2007662"/>
              <a:gd name="connsiteY6" fmla="*/ 573117 h 964212"/>
              <a:gd name="connsiteX7" fmla="*/ 388966 w 2007662"/>
              <a:gd name="connsiteY7" fmla="*/ 421681 h 964212"/>
              <a:gd name="connsiteX8" fmla="*/ 111416 w 2007662"/>
              <a:gd name="connsiteY8" fmla="*/ 99931 h 964212"/>
              <a:gd name="connsiteX0" fmla="*/ 0 w 1896246"/>
              <a:gd name="connsiteY0" fmla="*/ 99931 h 964212"/>
              <a:gd name="connsiteX1" fmla="*/ 1279081 w 1896246"/>
              <a:gd name="connsiteY1" fmla="*/ 252760 h 964212"/>
              <a:gd name="connsiteX2" fmla="*/ 1255078 w 1896246"/>
              <a:gd name="connsiteY2" fmla="*/ 0 h 964212"/>
              <a:gd name="connsiteX3" fmla="*/ 1896246 w 1896246"/>
              <a:gd name="connsiteY3" fmla="*/ 457897 h 964212"/>
              <a:gd name="connsiteX4" fmla="*/ 1248022 w 1896246"/>
              <a:gd name="connsiteY4" fmla="*/ 964212 h 964212"/>
              <a:gd name="connsiteX5" fmla="*/ 1278008 w 1896246"/>
              <a:gd name="connsiteY5" fmla="*/ 723434 h 964212"/>
              <a:gd name="connsiteX6" fmla="*/ 165367 w 1896246"/>
              <a:gd name="connsiteY6" fmla="*/ 699516 h 964212"/>
              <a:gd name="connsiteX7" fmla="*/ 277550 w 1896246"/>
              <a:gd name="connsiteY7" fmla="*/ 421681 h 964212"/>
              <a:gd name="connsiteX8" fmla="*/ 0 w 1896246"/>
              <a:gd name="connsiteY8" fmla="*/ 99931 h 964212"/>
              <a:gd name="connsiteX0" fmla="*/ 83404 w 1979650"/>
              <a:gd name="connsiteY0" fmla="*/ 99931 h 964212"/>
              <a:gd name="connsiteX1" fmla="*/ 1362485 w 1979650"/>
              <a:gd name="connsiteY1" fmla="*/ 252760 h 964212"/>
              <a:gd name="connsiteX2" fmla="*/ 1338482 w 1979650"/>
              <a:gd name="connsiteY2" fmla="*/ 0 h 964212"/>
              <a:gd name="connsiteX3" fmla="*/ 1979650 w 1979650"/>
              <a:gd name="connsiteY3" fmla="*/ 457897 h 964212"/>
              <a:gd name="connsiteX4" fmla="*/ 1331426 w 1979650"/>
              <a:gd name="connsiteY4" fmla="*/ 964212 h 964212"/>
              <a:gd name="connsiteX5" fmla="*/ 1361412 w 1979650"/>
              <a:gd name="connsiteY5" fmla="*/ 723434 h 964212"/>
              <a:gd name="connsiteX6" fmla="*/ 0 w 1979650"/>
              <a:gd name="connsiteY6" fmla="*/ 591808 h 964212"/>
              <a:gd name="connsiteX7" fmla="*/ 360954 w 1979650"/>
              <a:gd name="connsiteY7" fmla="*/ 421681 h 964212"/>
              <a:gd name="connsiteX8" fmla="*/ 83404 w 1979650"/>
              <a:gd name="connsiteY8" fmla="*/ 99931 h 964212"/>
              <a:gd name="connsiteX0" fmla="*/ 83404 w 1979650"/>
              <a:gd name="connsiteY0" fmla="*/ 99931 h 964212"/>
              <a:gd name="connsiteX1" fmla="*/ 1362485 w 1979650"/>
              <a:gd name="connsiteY1" fmla="*/ 252760 h 964212"/>
              <a:gd name="connsiteX2" fmla="*/ 1338482 w 1979650"/>
              <a:gd name="connsiteY2" fmla="*/ 0 h 964212"/>
              <a:gd name="connsiteX3" fmla="*/ 1979650 w 1979650"/>
              <a:gd name="connsiteY3" fmla="*/ 457897 h 964212"/>
              <a:gd name="connsiteX4" fmla="*/ 1331426 w 1979650"/>
              <a:gd name="connsiteY4" fmla="*/ 964212 h 964212"/>
              <a:gd name="connsiteX5" fmla="*/ 1361412 w 1979650"/>
              <a:gd name="connsiteY5" fmla="*/ 723434 h 964212"/>
              <a:gd name="connsiteX6" fmla="*/ 0 w 1979650"/>
              <a:gd name="connsiteY6" fmla="*/ 591808 h 964212"/>
              <a:gd name="connsiteX7" fmla="*/ 360954 w 1979650"/>
              <a:gd name="connsiteY7" fmla="*/ 421681 h 964212"/>
              <a:gd name="connsiteX8" fmla="*/ 83404 w 1979650"/>
              <a:gd name="connsiteY8" fmla="*/ 99931 h 964212"/>
              <a:gd name="connsiteX0" fmla="*/ 83404 w 1980391"/>
              <a:gd name="connsiteY0" fmla="*/ 99931 h 964212"/>
              <a:gd name="connsiteX1" fmla="*/ 1362485 w 1980391"/>
              <a:gd name="connsiteY1" fmla="*/ 252760 h 964212"/>
              <a:gd name="connsiteX2" fmla="*/ 1338482 w 1980391"/>
              <a:gd name="connsiteY2" fmla="*/ 0 h 964212"/>
              <a:gd name="connsiteX3" fmla="*/ 1980391 w 1980391"/>
              <a:gd name="connsiteY3" fmla="*/ 471347 h 964212"/>
              <a:gd name="connsiteX4" fmla="*/ 1331426 w 1980391"/>
              <a:gd name="connsiteY4" fmla="*/ 964212 h 964212"/>
              <a:gd name="connsiteX5" fmla="*/ 1361412 w 1980391"/>
              <a:gd name="connsiteY5" fmla="*/ 723434 h 964212"/>
              <a:gd name="connsiteX6" fmla="*/ 0 w 1980391"/>
              <a:gd name="connsiteY6" fmla="*/ 591808 h 964212"/>
              <a:gd name="connsiteX7" fmla="*/ 360954 w 1980391"/>
              <a:gd name="connsiteY7" fmla="*/ 421681 h 964212"/>
              <a:gd name="connsiteX8" fmla="*/ 83404 w 1980391"/>
              <a:gd name="connsiteY8" fmla="*/ 99931 h 964212"/>
              <a:gd name="connsiteX0" fmla="*/ 89789 w 1980391"/>
              <a:gd name="connsiteY0" fmla="*/ 124770 h 964212"/>
              <a:gd name="connsiteX1" fmla="*/ 1362485 w 1980391"/>
              <a:gd name="connsiteY1" fmla="*/ 252760 h 964212"/>
              <a:gd name="connsiteX2" fmla="*/ 1338482 w 1980391"/>
              <a:gd name="connsiteY2" fmla="*/ 0 h 964212"/>
              <a:gd name="connsiteX3" fmla="*/ 1980391 w 1980391"/>
              <a:gd name="connsiteY3" fmla="*/ 471347 h 964212"/>
              <a:gd name="connsiteX4" fmla="*/ 1331426 w 1980391"/>
              <a:gd name="connsiteY4" fmla="*/ 964212 h 964212"/>
              <a:gd name="connsiteX5" fmla="*/ 1361412 w 1980391"/>
              <a:gd name="connsiteY5" fmla="*/ 723434 h 964212"/>
              <a:gd name="connsiteX6" fmla="*/ 0 w 1980391"/>
              <a:gd name="connsiteY6" fmla="*/ 591808 h 964212"/>
              <a:gd name="connsiteX7" fmla="*/ 360954 w 1980391"/>
              <a:gd name="connsiteY7" fmla="*/ 421681 h 964212"/>
              <a:gd name="connsiteX8" fmla="*/ 89789 w 1980391"/>
              <a:gd name="connsiteY8" fmla="*/ 124770 h 964212"/>
              <a:gd name="connsiteX0" fmla="*/ 72635 w 1963237"/>
              <a:gd name="connsiteY0" fmla="*/ 124770 h 964212"/>
              <a:gd name="connsiteX1" fmla="*/ 1345331 w 1963237"/>
              <a:gd name="connsiteY1" fmla="*/ 252760 h 964212"/>
              <a:gd name="connsiteX2" fmla="*/ 1321328 w 1963237"/>
              <a:gd name="connsiteY2" fmla="*/ 0 h 964212"/>
              <a:gd name="connsiteX3" fmla="*/ 1963237 w 1963237"/>
              <a:gd name="connsiteY3" fmla="*/ 471347 h 964212"/>
              <a:gd name="connsiteX4" fmla="*/ 1314272 w 1963237"/>
              <a:gd name="connsiteY4" fmla="*/ 964212 h 964212"/>
              <a:gd name="connsiteX5" fmla="*/ 1344258 w 1963237"/>
              <a:gd name="connsiteY5" fmla="*/ 723434 h 964212"/>
              <a:gd name="connsiteX6" fmla="*/ 0 w 1963237"/>
              <a:gd name="connsiteY6" fmla="*/ 591052 h 964212"/>
              <a:gd name="connsiteX7" fmla="*/ 343800 w 1963237"/>
              <a:gd name="connsiteY7" fmla="*/ 421681 h 964212"/>
              <a:gd name="connsiteX8" fmla="*/ 72635 w 1963237"/>
              <a:gd name="connsiteY8" fmla="*/ 124770 h 964212"/>
              <a:gd name="connsiteX0" fmla="*/ 72635 w 1955552"/>
              <a:gd name="connsiteY0" fmla="*/ 124770 h 964212"/>
              <a:gd name="connsiteX1" fmla="*/ 1345331 w 1955552"/>
              <a:gd name="connsiteY1" fmla="*/ 252760 h 964212"/>
              <a:gd name="connsiteX2" fmla="*/ 1321328 w 1955552"/>
              <a:gd name="connsiteY2" fmla="*/ 0 h 964212"/>
              <a:gd name="connsiteX3" fmla="*/ 1955552 w 1955552"/>
              <a:gd name="connsiteY3" fmla="*/ 476976 h 964212"/>
              <a:gd name="connsiteX4" fmla="*/ 1314272 w 1955552"/>
              <a:gd name="connsiteY4" fmla="*/ 964212 h 964212"/>
              <a:gd name="connsiteX5" fmla="*/ 1344258 w 1955552"/>
              <a:gd name="connsiteY5" fmla="*/ 723434 h 964212"/>
              <a:gd name="connsiteX6" fmla="*/ 0 w 1955552"/>
              <a:gd name="connsiteY6" fmla="*/ 591052 h 964212"/>
              <a:gd name="connsiteX7" fmla="*/ 343800 w 1955552"/>
              <a:gd name="connsiteY7" fmla="*/ 421681 h 964212"/>
              <a:gd name="connsiteX8" fmla="*/ 72635 w 1955552"/>
              <a:gd name="connsiteY8" fmla="*/ 124770 h 964212"/>
              <a:gd name="connsiteX0" fmla="*/ 69185 w 1955552"/>
              <a:gd name="connsiteY0" fmla="*/ 75168 h 964212"/>
              <a:gd name="connsiteX1" fmla="*/ 1345331 w 1955552"/>
              <a:gd name="connsiteY1" fmla="*/ 252760 h 964212"/>
              <a:gd name="connsiteX2" fmla="*/ 1321328 w 1955552"/>
              <a:gd name="connsiteY2" fmla="*/ 0 h 964212"/>
              <a:gd name="connsiteX3" fmla="*/ 1955552 w 1955552"/>
              <a:gd name="connsiteY3" fmla="*/ 476976 h 964212"/>
              <a:gd name="connsiteX4" fmla="*/ 1314272 w 1955552"/>
              <a:gd name="connsiteY4" fmla="*/ 964212 h 964212"/>
              <a:gd name="connsiteX5" fmla="*/ 1344258 w 1955552"/>
              <a:gd name="connsiteY5" fmla="*/ 723434 h 964212"/>
              <a:gd name="connsiteX6" fmla="*/ 0 w 1955552"/>
              <a:gd name="connsiteY6" fmla="*/ 591052 h 964212"/>
              <a:gd name="connsiteX7" fmla="*/ 343800 w 1955552"/>
              <a:gd name="connsiteY7" fmla="*/ 421681 h 964212"/>
              <a:gd name="connsiteX8" fmla="*/ 69185 w 1955552"/>
              <a:gd name="connsiteY8" fmla="*/ 75168 h 964212"/>
              <a:gd name="connsiteX0" fmla="*/ 69185 w 1955552"/>
              <a:gd name="connsiteY0" fmla="*/ 75168 h 964212"/>
              <a:gd name="connsiteX1" fmla="*/ 1345331 w 1955552"/>
              <a:gd name="connsiteY1" fmla="*/ 252760 h 964212"/>
              <a:gd name="connsiteX2" fmla="*/ 1321328 w 1955552"/>
              <a:gd name="connsiteY2" fmla="*/ 0 h 964212"/>
              <a:gd name="connsiteX3" fmla="*/ 1955552 w 1955552"/>
              <a:gd name="connsiteY3" fmla="*/ 476976 h 964212"/>
              <a:gd name="connsiteX4" fmla="*/ 1314272 w 1955552"/>
              <a:gd name="connsiteY4" fmla="*/ 964212 h 964212"/>
              <a:gd name="connsiteX5" fmla="*/ 1344258 w 1955552"/>
              <a:gd name="connsiteY5" fmla="*/ 723434 h 964212"/>
              <a:gd name="connsiteX6" fmla="*/ 0 w 1955552"/>
              <a:gd name="connsiteY6" fmla="*/ 591052 h 964212"/>
              <a:gd name="connsiteX7" fmla="*/ 340940 w 1955552"/>
              <a:gd name="connsiteY7" fmla="*/ 387127 h 964212"/>
              <a:gd name="connsiteX8" fmla="*/ 69185 w 1955552"/>
              <a:gd name="connsiteY8" fmla="*/ 75168 h 964212"/>
              <a:gd name="connsiteX0" fmla="*/ 79275 w 1965642"/>
              <a:gd name="connsiteY0" fmla="*/ 75168 h 964212"/>
              <a:gd name="connsiteX1" fmla="*/ 1355421 w 1965642"/>
              <a:gd name="connsiteY1" fmla="*/ 252760 h 964212"/>
              <a:gd name="connsiteX2" fmla="*/ 1331418 w 1965642"/>
              <a:gd name="connsiteY2" fmla="*/ 0 h 964212"/>
              <a:gd name="connsiteX3" fmla="*/ 1965642 w 1965642"/>
              <a:gd name="connsiteY3" fmla="*/ 476976 h 964212"/>
              <a:gd name="connsiteX4" fmla="*/ 1324362 w 1965642"/>
              <a:gd name="connsiteY4" fmla="*/ 964212 h 964212"/>
              <a:gd name="connsiteX5" fmla="*/ 1354348 w 1965642"/>
              <a:gd name="connsiteY5" fmla="*/ 723434 h 964212"/>
              <a:gd name="connsiteX6" fmla="*/ 0 w 1965642"/>
              <a:gd name="connsiteY6" fmla="*/ 564318 h 964212"/>
              <a:gd name="connsiteX7" fmla="*/ 351030 w 1965642"/>
              <a:gd name="connsiteY7" fmla="*/ 387127 h 964212"/>
              <a:gd name="connsiteX8" fmla="*/ 79275 w 1965642"/>
              <a:gd name="connsiteY8" fmla="*/ 75168 h 964212"/>
              <a:gd name="connsiteX0" fmla="*/ 79275 w 1965642"/>
              <a:gd name="connsiteY0" fmla="*/ 75168 h 964212"/>
              <a:gd name="connsiteX1" fmla="*/ 1355421 w 1965642"/>
              <a:gd name="connsiteY1" fmla="*/ 252760 h 964212"/>
              <a:gd name="connsiteX2" fmla="*/ 1331418 w 1965642"/>
              <a:gd name="connsiteY2" fmla="*/ 0 h 964212"/>
              <a:gd name="connsiteX3" fmla="*/ 1965642 w 1965642"/>
              <a:gd name="connsiteY3" fmla="*/ 476976 h 964212"/>
              <a:gd name="connsiteX4" fmla="*/ 1324362 w 1965642"/>
              <a:gd name="connsiteY4" fmla="*/ 964212 h 964212"/>
              <a:gd name="connsiteX5" fmla="*/ 1354348 w 1965642"/>
              <a:gd name="connsiteY5" fmla="*/ 723434 h 964212"/>
              <a:gd name="connsiteX6" fmla="*/ 0 w 1965642"/>
              <a:gd name="connsiteY6" fmla="*/ 564318 h 964212"/>
              <a:gd name="connsiteX7" fmla="*/ 351030 w 1965642"/>
              <a:gd name="connsiteY7" fmla="*/ 387127 h 964212"/>
              <a:gd name="connsiteX8" fmla="*/ 79275 w 1965642"/>
              <a:gd name="connsiteY8" fmla="*/ 75168 h 96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5642" h="964212">
                <a:moveTo>
                  <a:pt x="79275" y="75168"/>
                </a:moveTo>
                <a:cubicBezTo>
                  <a:pt x="512163" y="164892"/>
                  <a:pt x="985606" y="267116"/>
                  <a:pt x="1355421" y="252760"/>
                </a:cubicBezTo>
                <a:lnTo>
                  <a:pt x="1331418" y="0"/>
                </a:lnTo>
                <a:cubicBezTo>
                  <a:pt x="1546782" y="169725"/>
                  <a:pt x="1754170" y="320147"/>
                  <a:pt x="1965642" y="476976"/>
                </a:cubicBezTo>
                <a:cubicBezTo>
                  <a:pt x="1747012" y="660589"/>
                  <a:pt x="1540437" y="795440"/>
                  <a:pt x="1324362" y="964212"/>
                </a:cubicBezTo>
                <a:lnTo>
                  <a:pt x="1354348" y="723434"/>
                </a:lnTo>
                <a:cubicBezTo>
                  <a:pt x="992826" y="745843"/>
                  <a:pt x="477429" y="669558"/>
                  <a:pt x="0" y="564318"/>
                </a:cubicBezTo>
                <a:lnTo>
                  <a:pt x="351030" y="387127"/>
                </a:lnTo>
                <a:lnTo>
                  <a:pt x="79275" y="75168"/>
                </a:ln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TextBox 8"/>
          <p:cNvSpPr txBox="1"/>
          <p:nvPr/>
        </p:nvSpPr>
        <p:spPr>
          <a:xfrm rot="21071342">
            <a:off x="2615470" y="455757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pPr algn="r"/>
            <a:r>
              <a:rPr lang="en-US" altLang="zh-CN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STEP</a:t>
            </a:r>
            <a:r>
              <a:rPr lang="en-US" altLang="zh-CN" sz="2800" dirty="0" smtClean="0">
                <a:solidFill>
                  <a:schemeClr val="bg1"/>
                </a:solidFill>
              </a:rPr>
              <a:t> 01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8" name="TextBox 12"/>
          <p:cNvSpPr txBox="1"/>
          <p:nvPr/>
        </p:nvSpPr>
        <p:spPr>
          <a:xfrm rot="20511496">
            <a:off x="4253576" y="405533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pPr algn="r"/>
            <a:r>
              <a:rPr lang="en-US" altLang="zh-CN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STEP</a:t>
            </a:r>
            <a:r>
              <a:rPr lang="en-US" altLang="zh-CN" sz="2800" dirty="0" smtClean="0">
                <a:solidFill>
                  <a:schemeClr val="bg1"/>
                </a:solidFill>
              </a:rPr>
              <a:t> 02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9" name="TextBox 13"/>
          <p:cNvSpPr txBox="1"/>
          <p:nvPr/>
        </p:nvSpPr>
        <p:spPr>
          <a:xfrm rot="19719261">
            <a:off x="5820005" y="3228127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pPr algn="r"/>
            <a:r>
              <a:rPr lang="en-US" altLang="zh-CN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STEP</a:t>
            </a:r>
            <a:r>
              <a:rPr lang="en-US" altLang="zh-CN" sz="2800" dirty="0" smtClean="0">
                <a:solidFill>
                  <a:schemeClr val="bg1"/>
                </a:solidFill>
              </a:rPr>
              <a:t> 03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0" name="TextBox 14"/>
          <p:cNvSpPr txBox="1"/>
          <p:nvPr/>
        </p:nvSpPr>
        <p:spPr>
          <a:xfrm rot="18797254">
            <a:off x="7046381" y="2165035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pPr algn="r"/>
            <a:r>
              <a:rPr lang="en-US" altLang="zh-CN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STEP</a:t>
            </a:r>
            <a:r>
              <a:rPr lang="en-US" altLang="zh-CN" sz="2800" dirty="0" smtClean="0">
                <a:solidFill>
                  <a:schemeClr val="bg1"/>
                </a:solidFill>
              </a:rPr>
              <a:t> 04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4907863" y="4856077"/>
            <a:ext cx="2572386" cy="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7480249" y="4869741"/>
            <a:ext cx="0" cy="9893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7423447" y="5823676"/>
            <a:ext cx="114300" cy="114300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7026413" y="3821771"/>
            <a:ext cx="272524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9751662" y="3821771"/>
            <a:ext cx="0" cy="9893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椭圆 57"/>
          <p:cNvSpPr/>
          <p:nvPr/>
        </p:nvSpPr>
        <p:spPr>
          <a:xfrm>
            <a:off x="9694860" y="4775706"/>
            <a:ext cx="114300" cy="114300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3" name="Freeform 7"/>
          <p:cNvSpPr>
            <a:spLocks/>
          </p:cNvSpPr>
          <p:nvPr/>
        </p:nvSpPr>
        <p:spPr bwMode="auto">
          <a:xfrm>
            <a:off x="4511634" y="5140579"/>
            <a:ext cx="354300" cy="274635"/>
          </a:xfrm>
          <a:custGeom>
            <a:avLst/>
            <a:gdLst>
              <a:gd name="T0" fmla="*/ 82 w 338"/>
              <a:gd name="T1" fmla="*/ 170 h 262"/>
              <a:gd name="T2" fmla="*/ 144 w 338"/>
              <a:gd name="T3" fmla="*/ 231 h 262"/>
              <a:gd name="T4" fmla="*/ 151 w 338"/>
              <a:gd name="T5" fmla="*/ 238 h 262"/>
              <a:gd name="T6" fmla="*/ 158 w 338"/>
              <a:gd name="T7" fmla="*/ 231 h 262"/>
              <a:gd name="T8" fmla="*/ 290 w 338"/>
              <a:gd name="T9" fmla="*/ 71 h 262"/>
              <a:gd name="T10" fmla="*/ 324 w 338"/>
              <a:gd name="T11" fmla="*/ 97 h 262"/>
              <a:gd name="T12" fmla="*/ 338 w 338"/>
              <a:gd name="T13" fmla="*/ 0 h 262"/>
              <a:gd name="T14" fmla="*/ 246 w 338"/>
              <a:gd name="T15" fmla="*/ 30 h 262"/>
              <a:gd name="T16" fmla="*/ 276 w 338"/>
              <a:gd name="T17" fmla="*/ 56 h 262"/>
              <a:gd name="T18" fmla="*/ 151 w 338"/>
              <a:gd name="T19" fmla="*/ 210 h 262"/>
              <a:gd name="T20" fmla="*/ 87 w 338"/>
              <a:gd name="T21" fmla="*/ 149 h 262"/>
              <a:gd name="T22" fmla="*/ 80 w 338"/>
              <a:gd name="T23" fmla="*/ 139 h 262"/>
              <a:gd name="T24" fmla="*/ 73 w 338"/>
              <a:gd name="T25" fmla="*/ 149 h 262"/>
              <a:gd name="T26" fmla="*/ 0 w 338"/>
              <a:gd name="T27" fmla="*/ 250 h 262"/>
              <a:gd name="T28" fmla="*/ 14 w 338"/>
              <a:gd name="T29" fmla="*/ 262 h 262"/>
              <a:gd name="T30" fmla="*/ 82 w 338"/>
              <a:gd name="T31" fmla="*/ 17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8" h="262">
                <a:moveTo>
                  <a:pt x="82" y="170"/>
                </a:moveTo>
                <a:lnTo>
                  <a:pt x="144" y="231"/>
                </a:lnTo>
                <a:lnTo>
                  <a:pt x="151" y="238"/>
                </a:lnTo>
                <a:lnTo>
                  <a:pt x="158" y="231"/>
                </a:lnTo>
                <a:lnTo>
                  <a:pt x="290" y="71"/>
                </a:lnTo>
                <a:lnTo>
                  <a:pt x="324" y="97"/>
                </a:lnTo>
                <a:lnTo>
                  <a:pt x="338" y="0"/>
                </a:lnTo>
                <a:lnTo>
                  <a:pt x="246" y="30"/>
                </a:lnTo>
                <a:lnTo>
                  <a:pt x="276" y="56"/>
                </a:lnTo>
                <a:lnTo>
                  <a:pt x="151" y="210"/>
                </a:lnTo>
                <a:lnTo>
                  <a:pt x="87" y="149"/>
                </a:lnTo>
                <a:lnTo>
                  <a:pt x="80" y="139"/>
                </a:lnTo>
                <a:lnTo>
                  <a:pt x="73" y="149"/>
                </a:lnTo>
                <a:lnTo>
                  <a:pt x="0" y="250"/>
                </a:lnTo>
                <a:lnTo>
                  <a:pt x="14" y="262"/>
                </a:lnTo>
                <a:lnTo>
                  <a:pt x="82" y="1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8"/>
          <p:cNvSpPr>
            <a:spLocks/>
          </p:cNvSpPr>
          <p:nvPr/>
        </p:nvSpPr>
        <p:spPr bwMode="auto">
          <a:xfrm>
            <a:off x="4441403" y="5368044"/>
            <a:ext cx="466460" cy="208597"/>
          </a:xfrm>
          <a:custGeom>
            <a:avLst/>
            <a:gdLst>
              <a:gd name="T0" fmla="*/ 414 w 445"/>
              <a:gd name="T1" fmla="*/ 173 h 199"/>
              <a:gd name="T2" fmla="*/ 414 w 445"/>
              <a:gd name="T3" fmla="*/ 0 h 199"/>
              <a:gd name="T4" fmla="*/ 317 w 445"/>
              <a:gd name="T5" fmla="*/ 0 h 199"/>
              <a:gd name="T6" fmla="*/ 317 w 445"/>
              <a:gd name="T7" fmla="*/ 173 h 199"/>
              <a:gd name="T8" fmla="*/ 270 w 445"/>
              <a:gd name="T9" fmla="*/ 173 h 199"/>
              <a:gd name="T10" fmla="*/ 270 w 445"/>
              <a:gd name="T11" fmla="*/ 43 h 199"/>
              <a:gd name="T12" fmla="*/ 173 w 445"/>
              <a:gd name="T13" fmla="*/ 43 h 199"/>
              <a:gd name="T14" fmla="*/ 173 w 445"/>
              <a:gd name="T15" fmla="*/ 173 h 199"/>
              <a:gd name="T16" fmla="*/ 128 w 445"/>
              <a:gd name="T17" fmla="*/ 173 h 199"/>
              <a:gd name="T18" fmla="*/ 128 w 445"/>
              <a:gd name="T19" fmla="*/ 73 h 199"/>
              <a:gd name="T20" fmla="*/ 29 w 445"/>
              <a:gd name="T21" fmla="*/ 73 h 199"/>
              <a:gd name="T22" fmla="*/ 29 w 445"/>
              <a:gd name="T23" fmla="*/ 173 h 199"/>
              <a:gd name="T24" fmla="*/ 0 w 445"/>
              <a:gd name="T25" fmla="*/ 173 h 199"/>
              <a:gd name="T26" fmla="*/ 0 w 445"/>
              <a:gd name="T27" fmla="*/ 199 h 199"/>
              <a:gd name="T28" fmla="*/ 445 w 445"/>
              <a:gd name="T29" fmla="*/ 199 h 199"/>
              <a:gd name="T30" fmla="*/ 445 w 445"/>
              <a:gd name="T31" fmla="*/ 173 h 199"/>
              <a:gd name="T32" fmla="*/ 414 w 445"/>
              <a:gd name="T33" fmla="*/ 173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45" h="199">
                <a:moveTo>
                  <a:pt x="414" y="173"/>
                </a:moveTo>
                <a:lnTo>
                  <a:pt x="414" y="0"/>
                </a:lnTo>
                <a:lnTo>
                  <a:pt x="317" y="0"/>
                </a:lnTo>
                <a:lnTo>
                  <a:pt x="317" y="173"/>
                </a:lnTo>
                <a:lnTo>
                  <a:pt x="270" y="173"/>
                </a:lnTo>
                <a:lnTo>
                  <a:pt x="270" y="43"/>
                </a:lnTo>
                <a:lnTo>
                  <a:pt x="173" y="43"/>
                </a:lnTo>
                <a:lnTo>
                  <a:pt x="173" y="173"/>
                </a:lnTo>
                <a:lnTo>
                  <a:pt x="128" y="173"/>
                </a:lnTo>
                <a:lnTo>
                  <a:pt x="128" y="73"/>
                </a:lnTo>
                <a:lnTo>
                  <a:pt x="29" y="73"/>
                </a:lnTo>
                <a:lnTo>
                  <a:pt x="29" y="173"/>
                </a:lnTo>
                <a:lnTo>
                  <a:pt x="0" y="173"/>
                </a:lnTo>
                <a:lnTo>
                  <a:pt x="0" y="199"/>
                </a:lnTo>
                <a:lnTo>
                  <a:pt x="445" y="199"/>
                </a:lnTo>
                <a:lnTo>
                  <a:pt x="445" y="173"/>
                </a:lnTo>
                <a:lnTo>
                  <a:pt x="414" y="1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13"/>
          <p:cNvSpPr>
            <a:spLocks noEditPoints="1"/>
          </p:cNvSpPr>
          <p:nvPr/>
        </p:nvSpPr>
        <p:spPr bwMode="auto">
          <a:xfrm>
            <a:off x="6605797" y="4047943"/>
            <a:ext cx="395460" cy="492726"/>
          </a:xfrm>
          <a:custGeom>
            <a:avLst/>
            <a:gdLst>
              <a:gd name="T0" fmla="*/ 228 w 236"/>
              <a:gd name="T1" fmla="*/ 243 h 294"/>
              <a:gd name="T2" fmla="*/ 184 w 236"/>
              <a:gd name="T3" fmla="*/ 182 h 294"/>
              <a:gd name="T4" fmla="*/ 180 w 236"/>
              <a:gd name="T5" fmla="*/ 176 h 294"/>
              <a:gd name="T6" fmla="*/ 172 w 236"/>
              <a:gd name="T7" fmla="*/ 184 h 294"/>
              <a:gd name="T8" fmla="*/ 156 w 236"/>
              <a:gd name="T9" fmla="*/ 197 h 294"/>
              <a:gd name="T10" fmla="*/ 209 w 236"/>
              <a:gd name="T11" fmla="*/ 268 h 294"/>
              <a:gd name="T12" fmla="*/ 231 w 236"/>
              <a:gd name="T13" fmla="*/ 265 h 294"/>
              <a:gd name="T14" fmla="*/ 228 w 236"/>
              <a:gd name="T15" fmla="*/ 243 h 294"/>
              <a:gd name="T16" fmla="*/ 174 w 236"/>
              <a:gd name="T17" fmla="*/ 156 h 294"/>
              <a:gd name="T18" fmla="*/ 174 w 236"/>
              <a:gd name="T19" fmla="*/ 156 h 294"/>
              <a:gd name="T20" fmla="*/ 134 w 236"/>
              <a:gd name="T21" fmla="*/ 56 h 294"/>
              <a:gd name="T22" fmla="*/ 138 w 236"/>
              <a:gd name="T23" fmla="*/ 40 h 294"/>
              <a:gd name="T24" fmla="*/ 97 w 236"/>
              <a:gd name="T25" fmla="*/ 0 h 294"/>
              <a:gd name="T26" fmla="*/ 57 w 236"/>
              <a:gd name="T27" fmla="*/ 40 h 294"/>
              <a:gd name="T28" fmla="*/ 93 w 236"/>
              <a:gd name="T29" fmla="*/ 80 h 294"/>
              <a:gd name="T30" fmla="*/ 26 w 236"/>
              <a:gd name="T31" fmla="*/ 84 h 294"/>
              <a:gd name="T32" fmla="*/ 5 w 236"/>
              <a:gd name="T33" fmla="*/ 89 h 294"/>
              <a:gd name="T34" fmla="*/ 10 w 236"/>
              <a:gd name="T35" fmla="*/ 110 h 294"/>
              <a:gd name="T36" fmla="*/ 76 w 236"/>
              <a:gd name="T37" fmla="*/ 122 h 294"/>
              <a:gd name="T38" fmla="*/ 103 w 236"/>
              <a:gd name="T39" fmla="*/ 111 h 294"/>
              <a:gd name="T40" fmla="*/ 125 w 236"/>
              <a:gd name="T41" fmla="*/ 171 h 294"/>
              <a:gd name="T42" fmla="*/ 77 w 236"/>
              <a:gd name="T43" fmla="*/ 275 h 294"/>
              <a:gd name="T44" fmla="*/ 90 w 236"/>
              <a:gd name="T45" fmla="*/ 293 h 294"/>
              <a:gd name="T46" fmla="*/ 108 w 236"/>
              <a:gd name="T47" fmla="*/ 280 h 294"/>
              <a:gd name="T48" fmla="*/ 167 w 236"/>
              <a:gd name="T49" fmla="*/ 177 h 294"/>
              <a:gd name="T50" fmla="*/ 174 w 236"/>
              <a:gd name="T51" fmla="*/ 156 h 294"/>
              <a:gd name="T52" fmla="*/ 191 w 236"/>
              <a:gd name="T53" fmla="*/ 124 h 294"/>
              <a:gd name="T54" fmla="*/ 191 w 236"/>
              <a:gd name="T55" fmla="*/ 124 h 294"/>
              <a:gd name="T56" fmla="*/ 213 w 236"/>
              <a:gd name="T57" fmla="*/ 121 h 294"/>
              <a:gd name="T58" fmla="*/ 211 w 236"/>
              <a:gd name="T59" fmla="*/ 100 h 294"/>
              <a:gd name="T60" fmla="*/ 149 w 236"/>
              <a:gd name="T61" fmla="*/ 66 h 294"/>
              <a:gd name="T62" fmla="*/ 148 w 236"/>
              <a:gd name="T63" fmla="*/ 65 h 294"/>
              <a:gd name="T64" fmla="*/ 164 w 236"/>
              <a:gd name="T65" fmla="*/ 106 h 294"/>
              <a:gd name="T66" fmla="*/ 191 w 236"/>
              <a:gd name="T67" fmla="*/ 12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6" h="294">
                <a:moveTo>
                  <a:pt x="228" y="243"/>
                </a:moveTo>
                <a:cubicBezTo>
                  <a:pt x="209" y="228"/>
                  <a:pt x="195" y="208"/>
                  <a:pt x="184" y="182"/>
                </a:cubicBezTo>
                <a:cubicBezTo>
                  <a:pt x="183" y="180"/>
                  <a:pt x="181" y="178"/>
                  <a:pt x="180" y="176"/>
                </a:cubicBezTo>
                <a:cubicBezTo>
                  <a:pt x="178" y="179"/>
                  <a:pt x="175" y="182"/>
                  <a:pt x="172" y="184"/>
                </a:cubicBezTo>
                <a:cubicBezTo>
                  <a:pt x="166" y="189"/>
                  <a:pt x="161" y="193"/>
                  <a:pt x="156" y="197"/>
                </a:cubicBezTo>
                <a:cubicBezTo>
                  <a:pt x="169" y="226"/>
                  <a:pt x="186" y="250"/>
                  <a:pt x="209" y="268"/>
                </a:cubicBezTo>
                <a:cubicBezTo>
                  <a:pt x="215" y="273"/>
                  <a:pt x="225" y="272"/>
                  <a:pt x="231" y="265"/>
                </a:cubicBezTo>
                <a:cubicBezTo>
                  <a:pt x="236" y="259"/>
                  <a:pt x="235" y="249"/>
                  <a:pt x="228" y="243"/>
                </a:cubicBezTo>
                <a:close/>
                <a:moveTo>
                  <a:pt x="174" y="156"/>
                </a:moveTo>
                <a:cubicBezTo>
                  <a:pt x="174" y="156"/>
                  <a:pt x="174" y="156"/>
                  <a:pt x="174" y="156"/>
                </a:cubicBezTo>
                <a:cubicBezTo>
                  <a:pt x="134" y="56"/>
                  <a:pt x="134" y="56"/>
                  <a:pt x="134" y="56"/>
                </a:cubicBezTo>
                <a:cubicBezTo>
                  <a:pt x="136" y="51"/>
                  <a:pt x="138" y="46"/>
                  <a:pt x="138" y="40"/>
                </a:cubicBezTo>
                <a:cubicBezTo>
                  <a:pt x="138" y="18"/>
                  <a:pt x="120" y="0"/>
                  <a:pt x="97" y="0"/>
                </a:cubicBezTo>
                <a:cubicBezTo>
                  <a:pt x="75" y="0"/>
                  <a:pt x="57" y="18"/>
                  <a:pt x="57" y="40"/>
                </a:cubicBezTo>
                <a:cubicBezTo>
                  <a:pt x="57" y="61"/>
                  <a:pt x="73" y="78"/>
                  <a:pt x="93" y="80"/>
                </a:cubicBezTo>
                <a:cubicBezTo>
                  <a:pt x="73" y="95"/>
                  <a:pt x="48" y="97"/>
                  <a:pt x="26" y="84"/>
                </a:cubicBezTo>
                <a:cubicBezTo>
                  <a:pt x="19" y="79"/>
                  <a:pt x="9" y="82"/>
                  <a:pt x="5" y="89"/>
                </a:cubicBezTo>
                <a:cubicBezTo>
                  <a:pt x="0" y="96"/>
                  <a:pt x="3" y="106"/>
                  <a:pt x="10" y="110"/>
                </a:cubicBezTo>
                <a:cubicBezTo>
                  <a:pt x="30" y="123"/>
                  <a:pt x="54" y="127"/>
                  <a:pt x="76" y="122"/>
                </a:cubicBezTo>
                <a:cubicBezTo>
                  <a:pt x="86" y="120"/>
                  <a:pt x="94" y="116"/>
                  <a:pt x="103" y="111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00" y="195"/>
                  <a:pt x="86" y="221"/>
                  <a:pt x="77" y="275"/>
                </a:cubicBezTo>
                <a:cubicBezTo>
                  <a:pt x="75" y="283"/>
                  <a:pt x="81" y="291"/>
                  <a:pt x="90" y="293"/>
                </a:cubicBezTo>
                <a:cubicBezTo>
                  <a:pt x="98" y="294"/>
                  <a:pt x="106" y="289"/>
                  <a:pt x="108" y="280"/>
                </a:cubicBezTo>
                <a:cubicBezTo>
                  <a:pt x="118" y="219"/>
                  <a:pt x="133" y="203"/>
                  <a:pt x="167" y="177"/>
                </a:cubicBezTo>
                <a:cubicBezTo>
                  <a:pt x="173" y="172"/>
                  <a:pt x="177" y="163"/>
                  <a:pt x="174" y="156"/>
                </a:cubicBezTo>
                <a:close/>
                <a:moveTo>
                  <a:pt x="191" y="124"/>
                </a:moveTo>
                <a:cubicBezTo>
                  <a:pt x="191" y="124"/>
                  <a:pt x="191" y="124"/>
                  <a:pt x="191" y="124"/>
                </a:cubicBezTo>
                <a:cubicBezTo>
                  <a:pt x="198" y="130"/>
                  <a:pt x="208" y="128"/>
                  <a:pt x="213" y="121"/>
                </a:cubicBezTo>
                <a:cubicBezTo>
                  <a:pt x="219" y="115"/>
                  <a:pt x="217" y="105"/>
                  <a:pt x="211" y="100"/>
                </a:cubicBezTo>
                <a:cubicBezTo>
                  <a:pt x="207" y="97"/>
                  <a:pt x="174" y="72"/>
                  <a:pt x="149" y="66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52" y="75"/>
                  <a:pt x="158" y="91"/>
                  <a:pt x="164" y="106"/>
                </a:cubicBezTo>
                <a:cubicBezTo>
                  <a:pt x="176" y="113"/>
                  <a:pt x="186" y="120"/>
                  <a:pt x="191" y="12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14"/>
          <p:cNvSpPr>
            <a:spLocks noEditPoints="1"/>
          </p:cNvSpPr>
          <p:nvPr/>
        </p:nvSpPr>
        <p:spPr bwMode="auto">
          <a:xfrm>
            <a:off x="6847191" y="4062853"/>
            <a:ext cx="221514" cy="394038"/>
          </a:xfrm>
          <a:custGeom>
            <a:avLst/>
            <a:gdLst>
              <a:gd name="T0" fmla="*/ 102 w 132"/>
              <a:gd name="T1" fmla="*/ 160 h 235"/>
              <a:gd name="T2" fmla="*/ 50 w 132"/>
              <a:gd name="T3" fmla="*/ 160 h 235"/>
              <a:gd name="T4" fmla="*/ 54 w 132"/>
              <a:gd name="T5" fmla="*/ 167 h 235"/>
              <a:gd name="T6" fmla="*/ 58 w 132"/>
              <a:gd name="T7" fmla="*/ 176 h 235"/>
              <a:gd name="T8" fmla="*/ 102 w 132"/>
              <a:gd name="T9" fmla="*/ 176 h 235"/>
              <a:gd name="T10" fmla="*/ 102 w 132"/>
              <a:gd name="T11" fmla="*/ 160 h 235"/>
              <a:gd name="T12" fmla="*/ 84 w 132"/>
              <a:gd name="T13" fmla="*/ 46 h 235"/>
              <a:gd name="T14" fmla="*/ 21 w 132"/>
              <a:gd name="T15" fmla="*/ 46 h 235"/>
              <a:gd name="T16" fmla="*/ 35 w 132"/>
              <a:gd name="T17" fmla="*/ 52 h 235"/>
              <a:gd name="T18" fmla="*/ 84 w 132"/>
              <a:gd name="T19" fmla="*/ 52 h 235"/>
              <a:gd name="T20" fmla="*/ 84 w 132"/>
              <a:gd name="T21" fmla="*/ 46 h 235"/>
              <a:gd name="T22" fmla="*/ 118 w 132"/>
              <a:gd name="T23" fmla="*/ 135 h 235"/>
              <a:gd name="T24" fmla="*/ 42 w 132"/>
              <a:gd name="T25" fmla="*/ 135 h 235"/>
              <a:gd name="T26" fmla="*/ 45 w 132"/>
              <a:gd name="T27" fmla="*/ 141 h 235"/>
              <a:gd name="T28" fmla="*/ 46 w 132"/>
              <a:gd name="T29" fmla="*/ 144 h 235"/>
              <a:gd name="T30" fmla="*/ 118 w 132"/>
              <a:gd name="T31" fmla="*/ 144 h 235"/>
              <a:gd name="T32" fmla="*/ 118 w 132"/>
              <a:gd name="T33" fmla="*/ 135 h 235"/>
              <a:gd name="T34" fmla="*/ 75 w 132"/>
              <a:gd name="T35" fmla="*/ 203 h 235"/>
              <a:gd name="T36" fmla="*/ 126 w 132"/>
              <a:gd name="T37" fmla="*/ 203 h 235"/>
              <a:gd name="T38" fmla="*/ 126 w 132"/>
              <a:gd name="T39" fmla="*/ 197 h 235"/>
              <a:gd name="T40" fmla="*/ 70 w 132"/>
              <a:gd name="T41" fmla="*/ 197 h 235"/>
              <a:gd name="T42" fmla="*/ 75 w 132"/>
              <a:gd name="T43" fmla="*/ 203 h 235"/>
              <a:gd name="T44" fmla="*/ 103 w 132"/>
              <a:gd name="T45" fmla="*/ 235 h 235"/>
              <a:gd name="T46" fmla="*/ 122 w 132"/>
              <a:gd name="T47" fmla="*/ 235 h 235"/>
              <a:gd name="T48" fmla="*/ 122 w 132"/>
              <a:gd name="T49" fmla="*/ 229 h 235"/>
              <a:gd name="T50" fmla="*/ 100 w 132"/>
              <a:gd name="T51" fmla="*/ 229 h 235"/>
              <a:gd name="T52" fmla="*/ 103 w 132"/>
              <a:gd name="T53" fmla="*/ 235 h 235"/>
              <a:gd name="T54" fmla="*/ 80 w 132"/>
              <a:gd name="T55" fmla="*/ 18 h 235"/>
              <a:gd name="T56" fmla="*/ 8 w 132"/>
              <a:gd name="T57" fmla="*/ 18 h 235"/>
              <a:gd name="T58" fmla="*/ 9 w 132"/>
              <a:gd name="T59" fmla="*/ 27 h 235"/>
              <a:gd name="T60" fmla="*/ 80 w 132"/>
              <a:gd name="T61" fmla="*/ 27 h 235"/>
              <a:gd name="T62" fmla="*/ 80 w 132"/>
              <a:gd name="T63" fmla="*/ 18 h 235"/>
              <a:gd name="T64" fmla="*/ 87 w 132"/>
              <a:gd name="T65" fmla="*/ 94 h 235"/>
              <a:gd name="T66" fmla="*/ 88 w 132"/>
              <a:gd name="T67" fmla="*/ 99 h 235"/>
              <a:gd name="T68" fmla="*/ 88 w 132"/>
              <a:gd name="T69" fmla="*/ 100 h 235"/>
              <a:gd name="T70" fmla="*/ 132 w 132"/>
              <a:gd name="T71" fmla="*/ 100 h 235"/>
              <a:gd name="T72" fmla="*/ 132 w 132"/>
              <a:gd name="T73" fmla="*/ 94 h 235"/>
              <a:gd name="T74" fmla="*/ 87 w 132"/>
              <a:gd name="T75" fmla="*/ 94 h 235"/>
              <a:gd name="T76" fmla="*/ 27 w 132"/>
              <a:gd name="T77" fmla="*/ 0 h 235"/>
              <a:gd name="T78" fmla="*/ 0 w 132"/>
              <a:gd name="T79" fmla="*/ 0 h 235"/>
              <a:gd name="T80" fmla="*/ 4 w 132"/>
              <a:gd name="T81" fmla="*/ 7 h 235"/>
              <a:gd name="T82" fmla="*/ 27 w 132"/>
              <a:gd name="T83" fmla="*/ 7 h 235"/>
              <a:gd name="T84" fmla="*/ 27 w 132"/>
              <a:gd name="T85" fmla="*/ 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2" h="235">
                <a:moveTo>
                  <a:pt x="102" y="160"/>
                </a:moveTo>
                <a:cubicBezTo>
                  <a:pt x="50" y="160"/>
                  <a:pt x="50" y="160"/>
                  <a:pt x="50" y="160"/>
                </a:cubicBezTo>
                <a:cubicBezTo>
                  <a:pt x="52" y="162"/>
                  <a:pt x="53" y="165"/>
                  <a:pt x="54" y="167"/>
                </a:cubicBezTo>
                <a:cubicBezTo>
                  <a:pt x="55" y="170"/>
                  <a:pt x="57" y="173"/>
                  <a:pt x="58" y="176"/>
                </a:cubicBezTo>
                <a:cubicBezTo>
                  <a:pt x="102" y="176"/>
                  <a:pt x="102" y="176"/>
                  <a:pt x="102" y="176"/>
                </a:cubicBezTo>
                <a:lnTo>
                  <a:pt x="102" y="160"/>
                </a:lnTo>
                <a:close/>
                <a:moveTo>
                  <a:pt x="84" y="46"/>
                </a:moveTo>
                <a:cubicBezTo>
                  <a:pt x="21" y="46"/>
                  <a:pt x="21" y="46"/>
                  <a:pt x="21" y="46"/>
                </a:cubicBezTo>
                <a:cubicBezTo>
                  <a:pt x="26" y="47"/>
                  <a:pt x="30" y="50"/>
                  <a:pt x="35" y="52"/>
                </a:cubicBezTo>
                <a:cubicBezTo>
                  <a:pt x="84" y="52"/>
                  <a:pt x="84" y="52"/>
                  <a:pt x="84" y="52"/>
                </a:cubicBezTo>
                <a:lnTo>
                  <a:pt x="84" y="46"/>
                </a:lnTo>
                <a:close/>
                <a:moveTo>
                  <a:pt x="118" y="135"/>
                </a:moveTo>
                <a:cubicBezTo>
                  <a:pt x="42" y="135"/>
                  <a:pt x="42" y="135"/>
                  <a:pt x="42" y="135"/>
                </a:cubicBezTo>
                <a:cubicBezTo>
                  <a:pt x="43" y="138"/>
                  <a:pt x="45" y="141"/>
                  <a:pt x="45" y="141"/>
                </a:cubicBezTo>
                <a:cubicBezTo>
                  <a:pt x="45" y="142"/>
                  <a:pt x="45" y="143"/>
                  <a:pt x="46" y="144"/>
                </a:cubicBezTo>
                <a:cubicBezTo>
                  <a:pt x="118" y="144"/>
                  <a:pt x="118" y="144"/>
                  <a:pt x="118" y="144"/>
                </a:cubicBezTo>
                <a:lnTo>
                  <a:pt x="118" y="135"/>
                </a:lnTo>
                <a:close/>
                <a:moveTo>
                  <a:pt x="75" y="203"/>
                </a:moveTo>
                <a:cubicBezTo>
                  <a:pt x="126" y="203"/>
                  <a:pt x="126" y="203"/>
                  <a:pt x="126" y="203"/>
                </a:cubicBezTo>
                <a:cubicBezTo>
                  <a:pt x="126" y="197"/>
                  <a:pt x="126" y="197"/>
                  <a:pt x="126" y="197"/>
                </a:cubicBezTo>
                <a:cubicBezTo>
                  <a:pt x="70" y="197"/>
                  <a:pt x="70" y="197"/>
                  <a:pt x="70" y="197"/>
                </a:cubicBezTo>
                <a:cubicBezTo>
                  <a:pt x="72" y="199"/>
                  <a:pt x="73" y="201"/>
                  <a:pt x="75" y="203"/>
                </a:cubicBezTo>
                <a:close/>
                <a:moveTo>
                  <a:pt x="103" y="235"/>
                </a:moveTo>
                <a:cubicBezTo>
                  <a:pt x="122" y="235"/>
                  <a:pt x="122" y="235"/>
                  <a:pt x="122" y="235"/>
                </a:cubicBezTo>
                <a:cubicBezTo>
                  <a:pt x="122" y="229"/>
                  <a:pt x="122" y="229"/>
                  <a:pt x="122" y="229"/>
                </a:cubicBezTo>
                <a:cubicBezTo>
                  <a:pt x="100" y="229"/>
                  <a:pt x="100" y="229"/>
                  <a:pt x="100" y="229"/>
                </a:cubicBezTo>
                <a:cubicBezTo>
                  <a:pt x="101" y="231"/>
                  <a:pt x="103" y="233"/>
                  <a:pt x="103" y="235"/>
                </a:cubicBezTo>
                <a:close/>
                <a:moveTo>
                  <a:pt x="80" y="18"/>
                </a:moveTo>
                <a:cubicBezTo>
                  <a:pt x="8" y="18"/>
                  <a:pt x="8" y="18"/>
                  <a:pt x="8" y="18"/>
                </a:cubicBezTo>
                <a:cubicBezTo>
                  <a:pt x="8" y="21"/>
                  <a:pt x="9" y="24"/>
                  <a:pt x="9" y="27"/>
                </a:cubicBezTo>
                <a:cubicBezTo>
                  <a:pt x="80" y="27"/>
                  <a:pt x="80" y="27"/>
                  <a:pt x="80" y="27"/>
                </a:cubicBezTo>
                <a:lnTo>
                  <a:pt x="80" y="18"/>
                </a:lnTo>
                <a:close/>
                <a:moveTo>
                  <a:pt x="87" y="94"/>
                </a:moveTo>
                <a:cubicBezTo>
                  <a:pt x="87" y="96"/>
                  <a:pt x="88" y="97"/>
                  <a:pt x="88" y="99"/>
                </a:cubicBezTo>
                <a:cubicBezTo>
                  <a:pt x="88" y="99"/>
                  <a:pt x="88" y="100"/>
                  <a:pt x="88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94"/>
                  <a:pt x="132" y="94"/>
                  <a:pt x="132" y="94"/>
                </a:cubicBezTo>
                <a:lnTo>
                  <a:pt x="87" y="94"/>
                </a:lnTo>
                <a:close/>
                <a:moveTo>
                  <a:pt x="27" y="0"/>
                </a:moveTo>
                <a:cubicBezTo>
                  <a:pt x="0" y="0"/>
                  <a:pt x="0" y="0"/>
                  <a:pt x="0" y="0"/>
                </a:cubicBezTo>
                <a:cubicBezTo>
                  <a:pt x="1" y="2"/>
                  <a:pt x="3" y="4"/>
                  <a:pt x="4" y="7"/>
                </a:cubicBezTo>
                <a:cubicBezTo>
                  <a:pt x="27" y="7"/>
                  <a:pt x="27" y="7"/>
                  <a:pt x="27" y="7"/>
                </a:cubicBezTo>
                <a:lnTo>
                  <a:pt x="27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72" name="直接连接符 71"/>
          <p:cNvCxnSpPr/>
          <p:nvPr/>
        </p:nvCxnSpPr>
        <p:spPr>
          <a:xfrm>
            <a:off x="3025202" y="2537512"/>
            <a:ext cx="335580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3025202" y="2537512"/>
            <a:ext cx="0" cy="9893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椭圆 73"/>
          <p:cNvSpPr/>
          <p:nvPr/>
        </p:nvSpPr>
        <p:spPr>
          <a:xfrm>
            <a:off x="2968400" y="3491447"/>
            <a:ext cx="114300" cy="114300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9" name="Freeform 7"/>
          <p:cNvSpPr>
            <a:spLocks/>
          </p:cNvSpPr>
          <p:nvPr/>
        </p:nvSpPr>
        <p:spPr bwMode="auto">
          <a:xfrm>
            <a:off x="3370655" y="2855347"/>
            <a:ext cx="167209" cy="217109"/>
          </a:xfrm>
          <a:custGeom>
            <a:avLst/>
            <a:gdLst>
              <a:gd name="T0" fmla="*/ 15 w 81"/>
              <a:gd name="T1" fmla="*/ 0 h 105"/>
              <a:gd name="T2" fmla="*/ 12 w 81"/>
              <a:gd name="T3" fmla="*/ 1 h 105"/>
              <a:gd name="T4" fmla="*/ 12 w 81"/>
              <a:gd name="T5" fmla="*/ 6 h 105"/>
              <a:gd name="T6" fmla="*/ 33 w 81"/>
              <a:gd name="T7" fmla="*/ 27 h 105"/>
              <a:gd name="T8" fmla="*/ 30 w 81"/>
              <a:gd name="T9" fmla="*/ 30 h 105"/>
              <a:gd name="T10" fmla="*/ 0 w 81"/>
              <a:gd name="T11" fmla="*/ 105 h 105"/>
              <a:gd name="T12" fmla="*/ 27 w 81"/>
              <a:gd name="T13" fmla="*/ 105 h 105"/>
              <a:gd name="T14" fmla="*/ 49 w 81"/>
              <a:gd name="T15" fmla="*/ 49 h 105"/>
              <a:gd name="T16" fmla="*/ 52 w 81"/>
              <a:gd name="T17" fmla="*/ 46 h 105"/>
              <a:gd name="T18" fmla="*/ 75 w 81"/>
              <a:gd name="T19" fmla="*/ 68 h 105"/>
              <a:gd name="T20" fmla="*/ 77 w 81"/>
              <a:gd name="T21" fmla="*/ 69 h 105"/>
              <a:gd name="T22" fmla="*/ 80 w 81"/>
              <a:gd name="T23" fmla="*/ 68 h 105"/>
              <a:gd name="T24" fmla="*/ 81 w 81"/>
              <a:gd name="T25" fmla="*/ 66 h 105"/>
              <a:gd name="T26" fmla="*/ 81 w 81"/>
              <a:gd name="T27" fmla="*/ 5 h 105"/>
              <a:gd name="T28" fmla="*/ 81 w 81"/>
              <a:gd name="T29" fmla="*/ 5 h 105"/>
              <a:gd name="T30" fmla="*/ 81 w 81"/>
              <a:gd name="T31" fmla="*/ 0 h 105"/>
              <a:gd name="T32" fmla="*/ 15 w 81"/>
              <a:gd name="T33" fmla="*/ 0 h 105"/>
              <a:gd name="T34" fmla="*/ 15 w 81"/>
              <a:gd name="T35" fmla="*/ 0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1" h="105">
                <a:moveTo>
                  <a:pt x="15" y="0"/>
                </a:moveTo>
                <a:cubicBezTo>
                  <a:pt x="14" y="0"/>
                  <a:pt x="13" y="0"/>
                  <a:pt x="12" y="1"/>
                </a:cubicBezTo>
                <a:cubicBezTo>
                  <a:pt x="11" y="2"/>
                  <a:pt x="11" y="4"/>
                  <a:pt x="12" y="6"/>
                </a:cubicBezTo>
                <a:cubicBezTo>
                  <a:pt x="33" y="27"/>
                  <a:pt x="33" y="27"/>
                  <a:pt x="33" y="27"/>
                </a:cubicBezTo>
                <a:cubicBezTo>
                  <a:pt x="30" y="30"/>
                  <a:pt x="30" y="30"/>
                  <a:pt x="30" y="30"/>
                </a:cubicBezTo>
                <a:cubicBezTo>
                  <a:pt x="11" y="51"/>
                  <a:pt x="0" y="77"/>
                  <a:pt x="0" y="105"/>
                </a:cubicBezTo>
                <a:cubicBezTo>
                  <a:pt x="27" y="105"/>
                  <a:pt x="27" y="105"/>
                  <a:pt x="27" y="105"/>
                </a:cubicBezTo>
                <a:cubicBezTo>
                  <a:pt x="27" y="84"/>
                  <a:pt x="35" y="65"/>
                  <a:pt x="49" y="49"/>
                </a:cubicBezTo>
                <a:cubicBezTo>
                  <a:pt x="52" y="46"/>
                  <a:pt x="52" y="46"/>
                  <a:pt x="52" y="46"/>
                </a:cubicBezTo>
                <a:cubicBezTo>
                  <a:pt x="75" y="68"/>
                  <a:pt x="75" y="68"/>
                  <a:pt x="75" y="68"/>
                </a:cubicBezTo>
                <a:cubicBezTo>
                  <a:pt x="75" y="69"/>
                  <a:pt x="76" y="69"/>
                  <a:pt x="77" y="69"/>
                </a:cubicBezTo>
                <a:cubicBezTo>
                  <a:pt x="78" y="69"/>
                  <a:pt x="79" y="69"/>
                  <a:pt x="80" y="68"/>
                </a:cubicBezTo>
                <a:cubicBezTo>
                  <a:pt x="81" y="67"/>
                  <a:pt x="81" y="66"/>
                  <a:pt x="81" y="66"/>
                </a:cubicBezTo>
                <a:cubicBezTo>
                  <a:pt x="81" y="5"/>
                  <a:pt x="81" y="5"/>
                  <a:pt x="81" y="5"/>
                </a:cubicBezTo>
                <a:cubicBezTo>
                  <a:pt x="81" y="5"/>
                  <a:pt x="81" y="5"/>
                  <a:pt x="81" y="5"/>
                </a:cubicBezTo>
                <a:cubicBezTo>
                  <a:pt x="81" y="0"/>
                  <a:pt x="81" y="0"/>
                  <a:pt x="81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5" y="0"/>
                  <a:pt x="15" y="0"/>
                </a:cubicBezTo>
              </a:path>
            </a:pathLst>
          </a:custGeom>
          <a:solidFill>
            <a:srgbClr val="59595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0" name="Freeform 8"/>
          <p:cNvSpPr>
            <a:spLocks noEditPoints="1"/>
          </p:cNvSpPr>
          <p:nvPr/>
        </p:nvSpPr>
        <p:spPr bwMode="auto">
          <a:xfrm>
            <a:off x="3370655" y="2852721"/>
            <a:ext cx="435969" cy="436844"/>
          </a:xfrm>
          <a:custGeom>
            <a:avLst/>
            <a:gdLst>
              <a:gd name="T0" fmla="*/ 6 w 211"/>
              <a:gd name="T1" fmla="*/ 130 h 211"/>
              <a:gd name="T2" fmla="*/ 6 w 211"/>
              <a:gd name="T3" fmla="*/ 130 h 211"/>
              <a:gd name="T4" fmla="*/ 0 w 211"/>
              <a:gd name="T5" fmla="*/ 130 h 211"/>
              <a:gd name="T6" fmla="*/ 0 w 211"/>
              <a:gd name="T7" fmla="*/ 196 h 211"/>
              <a:gd name="T8" fmla="*/ 1 w 211"/>
              <a:gd name="T9" fmla="*/ 199 h 211"/>
              <a:gd name="T10" fmla="*/ 4 w 211"/>
              <a:gd name="T11" fmla="*/ 200 h 211"/>
              <a:gd name="T12" fmla="*/ 6 w 211"/>
              <a:gd name="T13" fmla="*/ 199 h 211"/>
              <a:gd name="T14" fmla="*/ 28 w 211"/>
              <a:gd name="T15" fmla="*/ 178 h 211"/>
              <a:gd name="T16" fmla="*/ 31 w 211"/>
              <a:gd name="T17" fmla="*/ 181 h 211"/>
              <a:gd name="T18" fmla="*/ 106 w 211"/>
              <a:gd name="T19" fmla="*/ 211 h 211"/>
              <a:gd name="T20" fmla="*/ 106 w 211"/>
              <a:gd name="T21" fmla="*/ 184 h 211"/>
              <a:gd name="T22" fmla="*/ 50 w 211"/>
              <a:gd name="T23" fmla="*/ 162 h 211"/>
              <a:gd name="T24" fmla="*/ 47 w 211"/>
              <a:gd name="T25" fmla="*/ 159 h 211"/>
              <a:gd name="T26" fmla="*/ 69 w 211"/>
              <a:gd name="T27" fmla="*/ 136 h 211"/>
              <a:gd name="T28" fmla="*/ 69 w 211"/>
              <a:gd name="T29" fmla="*/ 131 h 211"/>
              <a:gd name="T30" fmla="*/ 67 w 211"/>
              <a:gd name="T31" fmla="*/ 130 h 211"/>
              <a:gd name="T32" fmla="*/ 66 w 211"/>
              <a:gd name="T33" fmla="*/ 130 h 211"/>
              <a:gd name="T34" fmla="*/ 6 w 211"/>
              <a:gd name="T35" fmla="*/ 130 h 211"/>
              <a:gd name="T36" fmla="*/ 211 w 211"/>
              <a:gd name="T37" fmla="*/ 105 h 211"/>
              <a:gd name="T38" fmla="*/ 184 w 211"/>
              <a:gd name="T39" fmla="*/ 105 h 211"/>
              <a:gd name="T40" fmla="*/ 161 w 211"/>
              <a:gd name="T41" fmla="*/ 161 h 211"/>
              <a:gd name="T42" fmla="*/ 158 w 211"/>
              <a:gd name="T43" fmla="*/ 164 h 211"/>
              <a:gd name="T44" fmla="*/ 136 w 211"/>
              <a:gd name="T45" fmla="*/ 142 h 211"/>
              <a:gd name="T46" fmla="*/ 134 w 211"/>
              <a:gd name="T47" fmla="*/ 141 h 211"/>
              <a:gd name="T48" fmla="*/ 131 w 211"/>
              <a:gd name="T49" fmla="*/ 142 h 211"/>
              <a:gd name="T50" fmla="*/ 130 w 211"/>
              <a:gd name="T51" fmla="*/ 145 h 211"/>
              <a:gd name="T52" fmla="*/ 130 w 211"/>
              <a:gd name="T53" fmla="*/ 197 h 211"/>
              <a:gd name="T54" fmla="*/ 130 w 211"/>
              <a:gd name="T55" fmla="*/ 197 h 211"/>
              <a:gd name="T56" fmla="*/ 130 w 211"/>
              <a:gd name="T57" fmla="*/ 211 h 211"/>
              <a:gd name="T58" fmla="*/ 196 w 211"/>
              <a:gd name="T59" fmla="*/ 211 h 211"/>
              <a:gd name="T60" fmla="*/ 196 w 211"/>
              <a:gd name="T61" fmla="*/ 211 h 211"/>
              <a:gd name="T62" fmla="*/ 199 w 211"/>
              <a:gd name="T63" fmla="*/ 210 h 211"/>
              <a:gd name="T64" fmla="*/ 199 w 211"/>
              <a:gd name="T65" fmla="*/ 204 h 211"/>
              <a:gd name="T66" fmla="*/ 177 w 211"/>
              <a:gd name="T67" fmla="*/ 183 h 211"/>
              <a:gd name="T68" fmla="*/ 180 w 211"/>
              <a:gd name="T69" fmla="*/ 180 h 211"/>
              <a:gd name="T70" fmla="*/ 211 w 211"/>
              <a:gd name="T71" fmla="*/ 105 h 211"/>
              <a:gd name="T72" fmla="*/ 105 w 211"/>
              <a:gd name="T73" fmla="*/ 0 h 211"/>
              <a:gd name="T74" fmla="*/ 105 w 211"/>
              <a:gd name="T75" fmla="*/ 27 h 211"/>
              <a:gd name="T76" fmla="*/ 160 w 211"/>
              <a:gd name="T77" fmla="*/ 49 h 211"/>
              <a:gd name="T78" fmla="*/ 164 w 211"/>
              <a:gd name="T79" fmla="*/ 53 h 211"/>
              <a:gd name="T80" fmla="*/ 142 w 211"/>
              <a:gd name="T81" fmla="*/ 75 h 211"/>
              <a:gd name="T82" fmla="*/ 142 w 211"/>
              <a:gd name="T83" fmla="*/ 80 h 211"/>
              <a:gd name="T84" fmla="*/ 144 w 211"/>
              <a:gd name="T85" fmla="*/ 81 h 211"/>
              <a:gd name="T86" fmla="*/ 144 w 211"/>
              <a:gd name="T87" fmla="*/ 81 h 211"/>
              <a:gd name="T88" fmla="*/ 197 w 211"/>
              <a:gd name="T89" fmla="*/ 81 h 211"/>
              <a:gd name="T90" fmla="*/ 210 w 211"/>
              <a:gd name="T91" fmla="*/ 81 h 211"/>
              <a:gd name="T92" fmla="*/ 210 w 211"/>
              <a:gd name="T93" fmla="*/ 15 h 211"/>
              <a:gd name="T94" fmla="*/ 209 w 211"/>
              <a:gd name="T95" fmla="*/ 12 h 211"/>
              <a:gd name="T96" fmla="*/ 207 w 211"/>
              <a:gd name="T97" fmla="*/ 11 h 211"/>
              <a:gd name="T98" fmla="*/ 204 w 211"/>
              <a:gd name="T99" fmla="*/ 12 h 211"/>
              <a:gd name="T100" fmla="*/ 183 w 211"/>
              <a:gd name="T101" fmla="*/ 34 h 211"/>
              <a:gd name="T102" fmla="*/ 180 w 211"/>
              <a:gd name="T103" fmla="*/ 31 h 211"/>
              <a:gd name="T104" fmla="*/ 105 w 211"/>
              <a:gd name="T105" fmla="*/ 0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11" h="211">
                <a:moveTo>
                  <a:pt x="6" y="130"/>
                </a:moveTo>
                <a:cubicBezTo>
                  <a:pt x="6" y="130"/>
                  <a:pt x="6" y="130"/>
                  <a:pt x="6" y="130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197"/>
                  <a:pt x="0" y="198"/>
                  <a:pt x="1" y="199"/>
                </a:cubicBezTo>
                <a:cubicBezTo>
                  <a:pt x="2" y="200"/>
                  <a:pt x="3" y="200"/>
                  <a:pt x="4" y="200"/>
                </a:cubicBezTo>
                <a:cubicBezTo>
                  <a:pt x="5" y="200"/>
                  <a:pt x="6" y="200"/>
                  <a:pt x="6" y="199"/>
                </a:cubicBezTo>
                <a:cubicBezTo>
                  <a:pt x="28" y="178"/>
                  <a:pt x="28" y="178"/>
                  <a:pt x="28" y="178"/>
                </a:cubicBezTo>
                <a:cubicBezTo>
                  <a:pt x="31" y="181"/>
                  <a:pt x="31" y="181"/>
                  <a:pt x="31" y="181"/>
                </a:cubicBezTo>
                <a:cubicBezTo>
                  <a:pt x="51" y="200"/>
                  <a:pt x="78" y="211"/>
                  <a:pt x="106" y="211"/>
                </a:cubicBezTo>
                <a:cubicBezTo>
                  <a:pt x="106" y="184"/>
                  <a:pt x="106" y="184"/>
                  <a:pt x="106" y="184"/>
                </a:cubicBezTo>
                <a:cubicBezTo>
                  <a:pt x="85" y="184"/>
                  <a:pt x="65" y="176"/>
                  <a:pt x="50" y="162"/>
                </a:cubicBezTo>
                <a:cubicBezTo>
                  <a:pt x="47" y="159"/>
                  <a:pt x="47" y="159"/>
                  <a:pt x="47" y="159"/>
                </a:cubicBezTo>
                <a:cubicBezTo>
                  <a:pt x="69" y="136"/>
                  <a:pt x="69" y="136"/>
                  <a:pt x="69" y="136"/>
                </a:cubicBezTo>
                <a:cubicBezTo>
                  <a:pt x="70" y="135"/>
                  <a:pt x="70" y="133"/>
                  <a:pt x="69" y="131"/>
                </a:cubicBezTo>
                <a:cubicBezTo>
                  <a:pt x="68" y="130"/>
                  <a:pt x="67" y="130"/>
                  <a:pt x="67" y="130"/>
                </a:cubicBezTo>
                <a:cubicBezTo>
                  <a:pt x="66" y="130"/>
                  <a:pt x="66" y="130"/>
                  <a:pt x="66" y="130"/>
                </a:cubicBezTo>
                <a:cubicBezTo>
                  <a:pt x="6" y="130"/>
                  <a:pt x="6" y="130"/>
                  <a:pt x="6" y="130"/>
                </a:cubicBezTo>
                <a:moveTo>
                  <a:pt x="211" y="105"/>
                </a:moveTo>
                <a:cubicBezTo>
                  <a:pt x="184" y="105"/>
                  <a:pt x="184" y="105"/>
                  <a:pt x="184" y="105"/>
                </a:cubicBezTo>
                <a:cubicBezTo>
                  <a:pt x="184" y="126"/>
                  <a:pt x="176" y="146"/>
                  <a:pt x="161" y="161"/>
                </a:cubicBezTo>
                <a:cubicBezTo>
                  <a:pt x="158" y="164"/>
                  <a:pt x="158" y="164"/>
                  <a:pt x="158" y="164"/>
                </a:cubicBezTo>
                <a:cubicBezTo>
                  <a:pt x="136" y="142"/>
                  <a:pt x="136" y="142"/>
                  <a:pt x="136" y="142"/>
                </a:cubicBezTo>
                <a:cubicBezTo>
                  <a:pt x="135" y="141"/>
                  <a:pt x="134" y="141"/>
                  <a:pt x="134" y="141"/>
                </a:cubicBezTo>
                <a:cubicBezTo>
                  <a:pt x="133" y="141"/>
                  <a:pt x="132" y="141"/>
                  <a:pt x="131" y="142"/>
                </a:cubicBezTo>
                <a:cubicBezTo>
                  <a:pt x="130" y="143"/>
                  <a:pt x="130" y="144"/>
                  <a:pt x="130" y="145"/>
                </a:cubicBezTo>
                <a:cubicBezTo>
                  <a:pt x="130" y="197"/>
                  <a:pt x="130" y="197"/>
                  <a:pt x="130" y="197"/>
                </a:cubicBezTo>
                <a:cubicBezTo>
                  <a:pt x="130" y="197"/>
                  <a:pt x="130" y="197"/>
                  <a:pt x="130" y="197"/>
                </a:cubicBezTo>
                <a:cubicBezTo>
                  <a:pt x="130" y="211"/>
                  <a:pt x="130" y="211"/>
                  <a:pt x="130" y="211"/>
                </a:cubicBezTo>
                <a:cubicBezTo>
                  <a:pt x="196" y="211"/>
                  <a:pt x="196" y="211"/>
                  <a:pt x="196" y="211"/>
                </a:cubicBezTo>
                <a:cubicBezTo>
                  <a:pt x="196" y="211"/>
                  <a:pt x="196" y="211"/>
                  <a:pt x="196" y="211"/>
                </a:cubicBezTo>
                <a:cubicBezTo>
                  <a:pt x="197" y="211"/>
                  <a:pt x="198" y="210"/>
                  <a:pt x="199" y="210"/>
                </a:cubicBezTo>
                <a:cubicBezTo>
                  <a:pt x="200" y="208"/>
                  <a:pt x="200" y="206"/>
                  <a:pt x="199" y="204"/>
                </a:cubicBezTo>
                <a:cubicBezTo>
                  <a:pt x="177" y="183"/>
                  <a:pt x="177" y="183"/>
                  <a:pt x="177" y="183"/>
                </a:cubicBezTo>
                <a:cubicBezTo>
                  <a:pt x="180" y="180"/>
                  <a:pt x="180" y="180"/>
                  <a:pt x="180" y="180"/>
                </a:cubicBezTo>
                <a:cubicBezTo>
                  <a:pt x="200" y="160"/>
                  <a:pt x="211" y="133"/>
                  <a:pt x="211" y="105"/>
                </a:cubicBezTo>
                <a:moveTo>
                  <a:pt x="105" y="0"/>
                </a:moveTo>
                <a:cubicBezTo>
                  <a:pt x="105" y="27"/>
                  <a:pt x="105" y="27"/>
                  <a:pt x="105" y="27"/>
                </a:cubicBezTo>
                <a:cubicBezTo>
                  <a:pt x="126" y="27"/>
                  <a:pt x="145" y="35"/>
                  <a:pt x="160" y="49"/>
                </a:cubicBezTo>
                <a:cubicBezTo>
                  <a:pt x="164" y="53"/>
                  <a:pt x="164" y="53"/>
                  <a:pt x="164" y="53"/>
                </a:cubicBezTo>
                <a:cubicBezTo>
                  <a:pt x="142" y="75"/>
                  <a:pt x="142" y="75"/>
                  <a:pt x="142" y="75"/>
                </a:cubicBezTo>
                <a:cubicBezTo>
                  <a:pt x="140" y="76"/>
                  <a:pt x="140" y="79"/>
                  <a:pt x="142" y="80"/>
                </a:cubicBezTo>
                <a:cubicBezTo>
                  <a:pt x="142" y="81"/>
                  <a:pt x="143" y="81"/>
                  <a:pt x="144" y="81"/>
                </a:cubicBezTo>
                <a:cubicBezTo>
                  <a:pt x="144" y="81"/>
                  <a:pt x="144" y="81"/>
                  <a:pt x="144" y="81"/>
                </a:cubicBezTo>
                <a:cubicBezTo>
                  <a:pt x="197" y="81"/>
                  <a:pt x="197" y="81"/>
                  <a:pt x="197" y="81"/>
                </a:cubicBezTo>
                <a:cubicBezTo>
                  <a:pt x="210" y="81"/>
                  <a:pt x="210" y="81"/>
                  <a:pt x="210" y="81"/>
                </a:cubicBezTo>
                <a:cubicBezTo>
                  <a:pt x="210" y="15"/>
                  <a:pt x="210" y="15"/>
                  <a:pt x="210" y="15"/>
                </a:cubicBezTo>
                <a:cubicBezTo>
                  <a:pt x="210" y="14"/>
                  <a:pt x="210" y="13"/>
                  <a:pt x="209" y="12"/>
                </a:cubicBezTo>
                <a:cubicBezTo>
                  <a:pt x="209" y="12"/>
                  <a:pt x="208" y="11"/>
                  <a:pt x="207" y="11"/>
                </a:cubicBezTo>
                <a:cubicBezTo>
                  <a:pt x="206" y="11"/>
                  <a:pt x="205" y="12"/>
                  <a:pt x="204" y="12"/>
                </a:cubicBezTo>
                <a:cubicBezTo>
                  <a:pt x="183" y="34"/>
                  <a:pt x="183" y="34"/>
                  <a:pt x="183" y="34"/>
                </a:cubicBezTo>
                <a:cubicBezTo>
                  <a:pt x="180" y="31"/>
                  <a:pt x="180" y="31"/>
                  <a:pt x="180" y="31"/>
                </a:cubicBezTo>
                <a:cubicBezTo>
                  <a:pt x="159" y="11"/>
                  <a:pt x="133" y="0"/>
                  <a:pt x="105" y="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5" name="Freeform 11"/>
          <p:cNvSpPr>
            <a:spLocks noEditPoints="1"/>
          </p:cNvSpPr>
          <p:nvPr/>
        </p:nvSpPr>
        <p:spPr bwMode="auto">
          <a:xfrm>
            <a:off x="4748748" y="1639015"/>
            <a:ext cx="353678" cy="359805"/>
          </a:xfrm>
          <a:custGeom>
            <a:avLst/>
            <a:gdLst>
              <a:gd name="T0" fmla="*/ 171 w 171"/>
              <a:gd name="T1" fmla="*/ 85 h 174"/>
              <a:gd name="T2" fmla="*/ 152 w 171"/>
              <a:gd name="T3" fmla="*/ 32 h 174"/>
              <a:gd name="T4" fmla="*/ 157 w 171"/>
              <a:gd name="T5" fmla="*/ 27 h 174"/>
              <a:gd name="T6" fmla="*/ 141 w 171"/>
              <a:gd name="T7" fmla="*/ 11 h 174"/>
              <a:gd name="T8" fmla="*/ 136 w 171"/>
              <a:gd name="T9" fmla="*/ 17 h 174"/>
              <a:gd name="T10" fmla="*/ 85 w 171"/>
              <a:gd name="T11" fmla="*/ 0 h 174"/>
              <a:gd name="T12" fmla="*/ 34 w 171"/>
              <a:gd name="T13" fmla="*/ 17 h 174"/>
              <a:gd name="T14" fmla="*/ 29 w 171"/>
              <a:gd name="T15" fmla="*/ 12 h 174"/>
              <a:gd name="T16" fmla="*/ 14 w 171"/>
              <a:gd name="T17" fmla="*/ 27 h 174"/>
              <a:gd name="T18" fmla="*/ 19 w 171"/>
              <a:gd name="T19" fmla="*/ 32 h 174"/>
              <a:gd name="T20" fmla="*/ 0 w 171"/>
              <a:gd name="T21" fmla="*/ 85 h 174"/>
              <a:gd name="T22" fmla="*/ 25 w 171"/>
              <a:gd name="T23" fmla="*/ 146 h 174"/>
              <a:gd name="T24" fmla="*/ 27 w 171"/>
              <a:gd name="T25" fmla="*/ 148 h 174"/>
              <a:gd name="T26" fmla="*/ 21 w 171"/>
              <a:gd name="T27" fmla="*/ 155 h 174"/>
              <a:gd name="T28" fmla="*/ 21 w 171"/>
              <a:gd name="T29" fmla="*/ 170 h 174"/>
              <a:gd name="T30" fmla="*/ 36 w 171"/>
              <a:gd name="T31" fmla="*/ 170 h 174"/>
              <a:gd name="T32" fmla="*/ 45 w 171"/>
              <a:gd name="T33" fmla="*/ 161 h 174"/>
              <a:gd name="T34" fmla="*/ 45 w 171"/>
              <a:gd name="T35" fmla="*/ 161 h 174"/>
              <a:gd name="T36" fmla="*/ 85 w 171"/>
              <a:gd name="T37" fmla="*/ 171 h 174"/>
              <a:gd name="T38" fmla="*/ 128 w 171"/>
              <a:gd name="T39" fmla="*/ 159 h 174"/>
              <a:gd name="T40" fmla="*/ 129 w 171"/>
              <a:gd name="T41" fmla="*/ 161 h 174"/>
              <a:gd name="T42" fmla="*/ 138 w 171"/>
              <a:gd name="T43" fmla="*/ 170 h 174"/>
              <a:gd name="T44" fmla="*/ 154 w 171"/>
              <a:gd name="T45" fmla="*/ 170 h 174"/>
              <a:gd name="T46" fmla="*/ 154 w 171"/>
              <a:gd name="T47" fmla="*/ 155 h 174"/>
              <a:gd name="T48" fmla="*/ 145 w 171"/>
              <a:gd name="T49" fmla="*/ 146 h 174"/>
              <a:gd name="T50" fmla="*/ 146 w 171"/>
              <a:gd name="T51" fmla="*/ 146 h 174"/>
              <a:gd name="T52" fmla="*/ 171 w 171"/>
              <a:gd name="T53" fmla="*/ 85 h 174"/>
              <a:gd name="T54" fmla="*/ 134 w 171"/>
              <a:gd name="T55" fmla="*/ 133 h 174"/>
              <a:gd name="T56" fmla="*/ 85 w 171"/>
              <a:gd name="T57" fmla="*/ 153 h 174"/>
              <a:gd name="T58" fmla="*/ 37 w 171"/>
              <a:gd name="T59" fmla="*/ 133 h 174"/>
              <a:gd name="T60" fmla="*/ 17 w 171"/>
              <a:gd name="T61" fmla="*/ 85 h 174"/>
              <a:gd name="T62" fmla="*/ 85 w 171"/>
              <a:gd name="T63" fmla="*/ 17 h 174"/>
              <a:gd name="T64" fmla="*/ 154 w 171"/>
              <a:gd name="T65" fmla="*/ 85 h 174"/>
              <a:gd name="T66" fmla="*/ 134 w 171"/>
              <a:gd name="T67" fmla="*/ 13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1" h="174">
                <a:moveTo>
                  <a:pt x="171" y="85"/>
                </a:moveTo>
                <a:cubicBezTo>
                  <a:pt x="171" y="65"/>
                  <a:pt x="164" y="46"/>
                  <a:pt x="152" y="32"/>
                </a:cubicBezTo>
                <a:cubicBezTo>
                  <a:pt x="157" y="27"/>
                  <a:pt x="157" y="27"/>
                  <a:pt x="157" y="27"/>
                </a:cubicBezTo>
                <a:cubicBezTo>
                  <a:pt x="141" y="11"/>
                  <a:pt x="141" y="11"/>
                  <a:pt x="141" y="11"/>
                </a:cubicBezTo>
                <a:cubicBezTo>
                  <a:pt x="136" y="17"/>
                  <a:pt x="136" y="17"/>
                  <a:pt x="136" y="17"/>
                </a:cubicBezTo>
                <a:cubicBezTo>
                  <a:pt x="122" y="6"/>
                  <a:pt x="104" y="0"/>
                  <a:pt x="85" y="0"/>
                </a:cubicBezTo>
                <a:cubicBezTo>
                  <a:pt x="66" y="0"/>
                  <a:pt x="49" y="6"/>
                  <a:pt x="34" y="17"/>
                </a:cubicBezTo>
                <a:cubicBezTo>
                  <a:pt x="29" y="12"/>
                  <a:pt x="29" y="12"/>
                  <a:pt x="29" y="12"/>
                </a:cubicBezTo>
                <a:cubicBezTo>
                  <a:pt x="14" y="27"/>
                  <a:pt x="14" y="27"/>
                  <a:pt x="14" y="27"/>
                </a:cubicBezTo>
                <a:cubicBezTo>
                  <a:pt x="19" y="32"/>
                  <a:pt x="19" y="32"/>
                  <a:pt x="19" y="32"/>
                </a:cubicBezTo>
                <a:cubicBezTo>
                  <a:pt x="7" y="47"/>
                  <a:pt x="0" y="65"/>
                  <a:pt x="0" y="85"/>
                </a:cubicBezTo>
                <a:cubicBezTo>
                  <a:pt x="0" y="108"/>
                  <a:pt x="9" y="130"/>
                  <a:pt x="25" y="146"/>
                </a:cubicBezTo>
                <a:cubicBezTo>
                  <a:pt x="26" y="147"/>
                  <a:pt x="27" y="147"/>
                  <a:pt x="27" y="148"/>
                </a:cubicBezTo>
                <a:cubicBezTo>
                  <a:pt x="21" y="155"/>
                  <a:pt x="21" y="155"/>
                  <a:pt x="21" y="155"/>
                </a:cubicBezTo>
                <a:cubicBezTo>
                  <a:pt x="17" y="159"/>
                  <a:pt x="17" y="166"/>
                  <a:pt x="21" y="170"/>
                </a:cubicBezTo>
                <a:cubicBezTo>
                  <a:pt x="25" y="174"/>
                  <a:pt x="32" y="174"/>
                  <a:pt x="36" y="170"/>
                </a:cubicBezTo>
                <a:cubicBezTo>
                  <a:pt x="45" y="161"/>
                  <a:pt x="45" y="161"/>
                  <a:pt x="45" y="161"/>
                </a:cubicBezTo>
                <a:cubicBezTo>
                  <a:pt x="45" y="161"/>
                  <a:pt x="45" y="161"/>
                  <a:pt x="45" y="161"/>
                </a:cubicBezTo>
                <a:cubicBezTo>
                  <a:pt x="58" y="167"/>
                  <a:pt x="71" y="171"/>
                  <a:pt x="85" y="171"/>
                </a:cubicBezTo>
                <a:cubicBezTo>
                  <a:pt x="101" y="171"/>
                  <a:pt x="115" y="167"/>
                  <a:pt x="128" y="159"/>
                </a:cubicBezTo>
                <a:cubicBezTo>
                  <a:pt x="128" y="160"/>
                  <a:pt x="129" y="161"/>
                  <a:pt x="129" y="161"/>
                </a:cubicBezTo>
                <a:cubicBezTo>
                  <a:pt x="138" y="170"/>
                  <a:pt x="138" y="170"/>
                  <a:pt x="138" y="170"/>
                </a:cubicBezTo>
                <a:cubicBezTo>
                  <a:pt x="143" y="174"/>
                  <a:pt x="150" y="174"/>
                  <a:pt x="154" y="170"/>
                </a:cubicBezTo>
                <a:cubicBezTo>
                  <a:pt x="158" y="166"/>
                  <a:pt x="158" y="159"/>
                  <a:pt x="154" y="155"/>
                </a:cubicBezTo>
                <a:cubicBezTo>
                  <a:pt x="145" y="146"/>
                  <a:pt x="145" y="146"/>
                  <a:pt x="145" y="146"/>
                </a:cubicBezTo>
                <a:cubicBezTo>
                  <a:pt x="146" y="146"/>
                  <a:pt x="146" y="146"/>
                  <a:pt x="146" y="146"/>
                </a:cubicBezTo>
                <a:cubicBezTo>
                  <a:pt x="162" y="130"/>
                  <a:pt x="171" y="108"/>
                  <a:pt x="171" y="85"/>
                </a:cubicBezTo>
                <a:close/>
                <a:moveTo>
                  <a:pt x="134" y="133"/>
                </a:moveTo>
                <a:cubicBezTo>
                  <a:pt x="121" y="146"/>
                  <a:pt x="104" y="153"/>
                  <a:pt x="85" y="153"/>
                </a:cubicBezTo>
                <a:cubicBezTo>
                  <a:pt x="67" y="153"/>
                  <a:pt x="50" y="146"/>
                  <a:pt x="37" y="133"/>
                </a:cubicBezTo>
                <a:cubicBezTo>
                  <a:pt x="24" y="121"/>
                  <a:pt x="17" y="103"/>
                  <a:pt x="17" y="85"/>
                </a:cubicBezTo>
                <a:cubicBezTo>
                  <a:pt x="17" y="48"/>
                  <a:pt x="48" y="17"/>
                  <a:pt x="85" y="17"/>
                </a:cubicBezTo>
                <a:cubicBezTo>
                  <a:pt x="123" y="17"/>
                  <a:pt x="154" y="48"/>
                  <a:pt x="154" y="85"/>
                </a:cubicBezTo>
                <a:cubicBezTo>
                  <a:pt x="154" y="103"/>
                  <a:pt x="146" y="121"/>
                  <a:pt x="134" y="13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Freeform 12"/>
          <p:cNvSpPr>
            <a:spLocks noEditPoints="1"/>
          </p:cNvSpPr>
          <p:nvPr/>
        </p:nvSpPr>
        <p:spPr bwMode="auto">
          <a:xfrm>
            <a:off x="4707602" y="1593491"/>
            <a:ext cx="435969" cy="264382"/>
          </a:xfrm>
          <a:custGeom>
            <a:avLst/>
            <a:gdLst>
              <a:gd name="T0" fmla="*/ 147 w 211"/>
              <a:gd name="T1" fmla="*/ 88 h 128"/>
              <a:gd name="T2" fmla="*/ 110 w 211"/>
              <a:gd name="T3" fmla="*/ 100 h 128"/>
              <a:gd name="T4" fmla="*/ 110 w 211"/>
              <a:gd name="T5" fmla="*/ 53 h 128"/>
              <a:gd name="T6" fmla="*/ 105 w 211"/>
              <a:gd name="T7" fmla="*/ 49 h 128"/>
              <a:gd name="T8" fmla="*/ 101 w 211"/>
              <a:gd name="T9" fmla="*/ 53 h 128"/>
              <a:gd name="T10" fmla="*/ 101 w 211"/>
              <a:gd name="T11" fmla="*/ 103 h 128"/>
              <a:gd name="T12" fmla="*/ 94 w 211"/>
              <a:gd name="T13" fmla="*/ 105 h 128"/>
              <a:gd name="T14" fmla="*/ 92 w 211"/>
              <a:gd name="T15" fmla="*/ 111 h 128"/>
              <a:gd name="T16" fmla="*/ 97 w 211"/>
              <a:gd name="T17" fmla="*/ 114 h 128"/>
              <a:gd name="T18" fmla="*/ 101 w 211"/>
              <a:gd name="T19" fmla="*/ 112 h 128"/>
              <a:gd name="T20" fmla="*/ 101 w 211"/>
              <a:gd name="T21" fmla="*/ 124 h 128"/>
              <a:gd name="T22" fmla="*/ 105 w 211"/>
              <a:gd name="T23" fmla="*/ 128 h 128"/>
              <a:gd name="T24" fmla="*/ 110 w 211"/>
              <a:gd name="T25" fmla="*/ 124 h 128"/>
              <a:gd name="T26" fmla="*/ 110 w 211"/>
              <a:gd name="T27" fmla="*/ 109 h 128"/>
              <a:gd name="T28" fmla="*/ 150 w 211"/>
              <a:gd name="T29" fmla="*/ 96 h 128"/>
              <a:gd name="T30" fmla="*/ 153 w 211"/>
              <a:gd name="T31" fmla="*/ 91 h 128"/>
              <a:gd name="T32" fmla="*/ 147 w 211"/>
              <a:gd name="T33" fmla="*/ 88 h 128"/>
              <a:gd name="T34" fmla="*/ 196 w 211"/>
              <a:gd name="T35" fmla="*/ 14 h 128"/>
              <a:gd name="T36" fmla="*/ 142 w 211"/>
              <a:gd name="T37" fmla="*/ 14 h 128"/>
              <a:gd name="T38" fmla="*/ 196 w 211"/>
              <a:gd name="T39" fmla="*/ 68 h 128"/>
              <a:gd name="T40" fmla="*/ 196 w 211"/>
              <a:gd name="T41" fmla="*/ 14 h 128"/>
              <a:gd name="T42" fmla="*/ 14 w 211"/>
              <a:gd name="T43" fmla="*/ 14 h 128"/>
              <a:gd name="T44" fmla="*/ 14 w 211"/>
              <a:gd name="T45" fmla="*/ 68 h 128"/>
              <a:gd name="T46" fmla="*/ 68 w 211"/>
              <a:gd name="T47" fmla="*/ 14 h 128"/>
              <a:gd name="T48" fmla="*/ 14 w 211"/>
              <a:gd name="T49" fmla="*/ 1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11" h="128">
                <a:moveTo>
                  <a:pt x="147" y="88"/>
                </a:moveTo>
                <a:cubicBezTo>
                  <a:pt x="110" y="100"/>
                  <a:pt x="110" y="100"/>
                  <a:pt x="110" y="100"/>
                </a:cubicBezTo>
                <a:cubicBezTo>
                  <a:pt x="110" y="53"/>
                  <a:pt x="110" y="53"/>
                  <a:pt x="110" y="53"/>
                </a:cubicBezTo>
                <a:cubicBezTo>
                  <a:pt x="110" y="50"/>
                  <a:pt x="108" y="49"/>
                  <a:pt x="105" y="49"/>
                </a:cubicBezTo>
                <a:cubicBezTo>
                  <a:pt x="103" y="49"/>
                  <a:pt x="101" y="50"/>
                  <a:pt x="101" y="53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94" y="105"/>
                  <a:pt x="94" y="105"/>
                  <a:pt x="94" y="105"/>
                </a:cubicBezTo>
                <a:cubicBezTo>
                  <a:pt x="92" y="106"/>
                  <a:pt x="91" y="109"/>
                  <a:pt x="92" y="111"/>
                </a:cubicBezTo>
                <a:cubicBezTo>
                  <a:pt x="92" y="113"/>
                  <a:pt x="95" y="114"/>
                  <a:pt x="97" y="114"/>
                </a:cubicBezTo>
                <a:cubicBezTo>
                  <a:pt x="101" y="112"/>
                  <a:pt x="101" y="112"/>
                  <a:pt x="101" y="112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1" y="126"/>
                  <a:pt x="103" y="128"/>
                  <a:pt x="105" y="128"/>
                </a:cubicBezTo>
                <a:cubicBezTo>
                  <a:pt x="108" y="128"/>
                  <a:pt x="110" y="126"/>
                  <a:pt x="110" y="124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50" y="96"/>
                  <a:pt x="150" y="96"/>
                  <a:pt x="150" y="96"/>
                </a:cubicBezTo>
                <a:cubicBezTo>
                  <a:pt x="152" y="96"/>
                  <a:pt x="153" y="93"/>
                  <a:pt x="153" y="91"/>
                </a:cubicBezTo>
                <a:cubicBezTo>
                  <a:pt x="152" y="88"/>
                  <a:pt x="149" y="87"/>
                  <a:pt x="147" y="88"/>
                </a:cubicBezTo>
                <a:close/>
                <a:moveTo>
                  <a:pt x="196" y="14"/>
                </a:moveTo>
                <a:cubicBezTo>
                  <a:pt x="181" y="0"/>
                  <a:pt x="157" y="0"/>
                  <a:pt x="142" y="14"/>
                </a:cubicBezTo>
                <a:cubicBezTo>
                  <a:pt x="196" y="68"/>
                  <a:pt x="196" y="68"/>
                  <a:pt x="196" y="68"/>
                </a:cubicBezTo>
                <a:cubicBezTo>
                  <a:pt x="211" y="53"/>
                  <a:pt x="211" y="29"/>
                  <a:pt x="196" y="14"/>
                </a:cubicBezTo>
                <a:close/>
                <a:moveTo>
                  <a:pt x="14" y="14"/>
                </a:moveTo>
                <a:cubicBezTo>
                  <a:pt x="0" y="29"/>
                  <a:pt x="0" y="53"/>
                  <a:pt x="14" y="68"/>
                </a:cubicBezTo>
                <a:cubicBezTo>
                  <a:pt x="68" y="14"/>
                  <a:pt x="68" y="14"/>
                  <a:pt x="68" y="14"/>
                </a:cubicBezTo>
                <a:cubicBezTo>
                  <a:pt x="53" y="0"/>
                  <a:pt x="29" y="0"/>
                  <a:pt x="14" y="1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>
            <a:off x="4393354" y="1301491"/>
            <a:ext cx="334666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4393354" y="1301491"/>
            <a:ext cx="0" cy="9893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椭圆 89"/>
          <p:cNvSpPr/>
          <p:nvPr/>
        </p:nvSpPr>
        <p:spPr>
          <a:xfrm>
            <a:off x="4336552" y="2255426"/>
            <a:ext cx="114300" cy="114300"/>
          </a:xfrm>
          <a:prstGeom prst="ellipse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3" name="稻壳儿小白白(http://dwz.cn/Wu2UP)"/>
          <p:cNvSpPr txBox="1">
            <a:spLocks noChangeArrowheads="1"/>
          </p:cNvSpPr>
          <p:nvPr/>
        </p:nvSpPr>
        <p:spPr bwMode="auto">
          <a:xfrm>
            <a:off x="5290546" y="1380927"/>
            <a:ext cx="1952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4" name="稻壳儿小白白(http://dwz.cn/Wu2UP)"/>
          <p:cNvSpPr txBox="1">
            <a:spLocks noChangeArrowheads="1"/>
          </p:cNvSpPr>
          <p:nvPr/>
        </p:nvSpPr>
        <p:spPr bwMode="auto">
          <a:xfrm>
            <a:off x="5290545" y="1653952"/>
            <a:ext cx="232482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zh-CN" sz="1150" dirty="0">
                <a:latin typeface="微软雅黑" panose="020B0503020204020204" pitchFamily="34" charset="-122"/>
              </a:rPr>
              <a:t>骆可可</a:t>
            </a:r>
            <a:r>
              <a:rPr lang="en-US" altLang="zh-CN" sz="1150" dirty="0">
                <a:latin typeface="微软雅黑" panose="020B0503020204020204" pitchFamily="34" charset="-122"/>
              </a:rPr>
              <a:t>PPT</a:t>
            </a:r>
            <a:r>
              <a:rPr lang="zh-CN" altLang="zh-CN" sz="1150" dirty="0">
                <a:latin typeface="微软雅黑" panose="020B0503020204020204" pitchFamily="34" charset="-122"/>
              </a:rPr>
              <a:t>工作室更专业的模板。洛可可，色彩纷呈，潮流</a:t>
            </a:r>
            <a:r>
              <a:rPr lang="zh-CN" altLang="zh-CN" sz="1150" dirty="0" smtClean="0">
                <a:latin typeface="微软雅黑" panose="020B0503020204020204" pitchFamily="34" charset="-122"/>
              </a:rPr>
              <a:t>时尚</a:t>
            </a:r>
            <a:r>
              <a:rPr lang="zh-CN" altLang="en-US" sz="1150" dirty="0" smtClean="0">
                <a:latin typeface="微软雅黑" panose="020B0503020204020204" pitchFamily="34" charset="-122"/>
              </a:rPr>
              <a:t>。</a:t>
            </a:r>
            <a:r>
              <a:rPr lang="zh-CN" altLang="en-US" sz="115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15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6" name="稻壳儿小白白(http://dwz.cn/Wu2UP)"/>
          <p:cNvSpPr txBox="1">
            <a:spLocks noChangeArrowheads="1"/>
          </p:cNvSpPr>
          <p:nvPr/>
        </p:nvSpPr>
        <p:spPr bwMode="auto">
          <a:xfrm>
            <a:off x="4008380" y="2720346"/>
            <a:ext cx="1952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7" name="稻壳儿小白白(http://dwz.cn/Wu2UP)"/>
          <p:cNvSpPr txBox="1">
            <a:spLocks noChangeArrowheads="1"/>
          </p:cNvSpPr>
          <p:nvPr/>
        </p:nvSpPr>
        <p:spPr bwMode="auto">
          <a:xfrm>
            <a:off x="4008379" y="2993371"/>
            <a:ext cx="232482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zh-CN" sz="1150" dirty="0">
                <a:latin typeface="微软雅黑" panose="020B0503020204020204" pitchFamily="34" charset="-122"/>
              </a:rPr>
              <a:t>骆可可</a:t>
            </a:r>
            <a:r>
              <a:rPr lang="en-US" altLang="zh-CN" sz="1150" dirty="0">
                <a:latin typeface="微软雅黑" panose="020B0503020204020204" pitchFamily="34" charset="-122"/>
              </a:rPr>
              <a:t>PPT</a:t>
            </a:r>
            <a:r>
              <a:rPr lang="zh-CN" altLang="zh-CN" sz="1150" dirty="0">
                <a:latin typeface="微软雅黑" panose="020B0503020204020204" pitchFamily="34" charset="-122"/>
              </a:rPr>
              <a:t>工作室更专业的模板。洛可可，色彩纷呈，潮流</a:t>
            </a:r>
            <a:r>
              <a:rPr lang="zh-CN" altLang="zh-CN" sz="1150" dirty="0" smtClean="0">
                <a:latin typeface="微软雅黑" panose="020B0503020204020204" pitchFamily="34" charset="-122"/>
              </a:rPr>
              <a:t>时尚</a:t>
            </a:r>
            <a:r>
              <a:rPr lang="zh-CN" altLang="en-US" sz="1150" dirty="0" smtClean="0">
                <a:latin typeface="微软雅黑" panose="020B0503020204020204" pitchFamily="34" charset="-122"/>
              </a:rPr>
              <a:t>。</a:t>
            </a:r>
            <a:r>
              <a:rPr lang="zh-CN" altLang="en-US" sz="115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15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9" name="稻壳儿小白白(http://dwz.cn/Wu2UP)"/>
          <p:cNvSpPr txBox="1">
            <a:spLocks noChangeArrowheads="1"/>
          </p:cNvSpPr>
          <p:nvPr/>
        </p:nvSpPr>
        <p:spPr bwMode="auto">
          <a:xfrm>
            <a:off x="7714700" y="3958950"/>
            <a:ext cx="1952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0" name="稻壳儿小白白(http://dwz.cn/Wu2UP)"/>
          <p:cNvSpPr txBox="1">
            <a:spLocks noChangeArrowheads="1"/>
          </p:cNvSpPr>
          <p:nvPr/>
        </p:nvSpPr>
        <p:spPr bwMode="auto">
          <a:xfrm>
            <a:off x="7330071" y="4250165"/>
            <a:ext cx="232482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zh-CN" altLang="zh-CN" sz="1150" dirty="0">
                <a:latin typeface="微软雅黑" panose="020B0503020204020204" pitchFamily="34" charset="-122"/>
              </a:rPr>
              <a:t>骆可可</a:t>
            </a:r>
            <a:r>
              <a:rPr lang="en-US" altLang="zh-CN" sz="1150" dirty="0">
                <a:latin typeface="微软雅黑" panose="020B0503020204020204" pitchFamily="34" charset="-122"/>
              </a:rPr>
              <a:t>PPT</a:t>
            </a:r>
            <a:r>
              <a:rPr lang="zh-CN" altLang="zh-CN" sz="1150" dirty="0">
                <a:latin typeface="微软雅黑" panose="020B0503020204020204" pitchFamily="34" charset="-122"/>
              </a:rPr>
              <a:t>工作室更专业的模板。洛可可，色彩纷呈，潮流</a:t>
            </a:r>
            <a:r>
              <a:rPr lang="zh-CN" altLang="zh-CN" sz="1150" dirty="0" smtClean="0">
                <a:latin typeface="微软雅黑" panose="020B0503020204020204" pitchFamily="34" charset="-122"/>
              </a:rPr>
              <a:t>时尚</a:t>
            </a:r>
            <a:r>
              <a:rPr lang="zh-CN" altLang="en-US" sz="1150" dirty="0" smtClean="0">
                <a:latin typeface="微软雅黑" panose="020B0503020204020204" pitchFamily="34" charset="-122"/>
              </a:rPr>
              <a:t>。</a:t>
            </a:r>
            <a:r>
              <a:rPr lang="zh-CN" altLang="en-US" sz="115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15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" name="稻壳儿小白白(http://dwz.cn/Wu2UP)"/>
          <p:cNvSpPr txBox="1">
            <a:spLocks noChangeArrowheads="1"/>
          </p:cNvSpPr>
          <p:nvPr/>
        </p:nvSpPr>
        <p:spPr bwMode="auto">
          <a:xfrm>
            <a:off x="5413563" y="4966410"/>
            <a:ext cx="1952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3" name="稻壳儿小白白(http://dwz.cn/Wu2UP)"/>
          <p:cNvSpPr txBox="1">
            <a:spLocks noChangeArrowheads="1"/>
          </p:cNvSpPr>
          <p:nvPr/>
        </p:nvSpPr>
        <p:spPr bwMode="auto">
          <a:xfrm>
            <a:off x="5048920" y="5253855"/>
            <a:ext cx="232482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zh-CN" altLang="zh-CN" sz="1150" dirty="0">
                <a:latin typeface="微软雅黑" panose="020B0503020204020204" pitchFamily="34" charset="-122"/>
              </a:rPr>
              <a:t>骆可可</a:t>
            </a:r>
            <a:r>
              <a:rPr lang="en-US" altLang="zh-CN" sz="1150" dirty="0">
                <a:latin typeface="微软雅黑" panose="020B0503020204020204" pitchFamily="34" charset="-122"/>
              </a:rPr>
              <a:t>PPT</a:t>
            </a:r>
            <a:r>
              <a:rPr lang="zh-CN" altLang="zh-CN" sz="1150" dirty="0">
                <a:latin typeface="微软雅黑" panose="020B0503020204020204" pitchFamily="34" charset="-122"/>
              </a:rPr>
              <a:t>工作室更专业的模板。洛可可，色彩纷呈，潮流</a:t>
            </a:r>
            <a:r>
              <a:rPr lang="zh-CN" altLang="zh-CN" sz="1150" dirty="0" smtClean="0">
                <a:latin typeface="微软雅黑" panose="020B0503020204020204" pitchFamily="34" charset="-122"/>
              </a:rPr>
              <a:t>时尚</a:t>
            </a:r>
            <a:r>
              <a:rPr lang="zh-CN" altLang="en-US" sz="1150" dirty="0" smtClean="0">
                <a:latin typeface="微软雅黑" panose="020B0503020204020204" pitchFamily="34" charset="-122"/>
              </a:rPr>
              <a:t>。</a:t>
            </a:r>
            <a:r>
              <a:rPr lang="zh-CN" altLang="en-US" sz="115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</a:t>
            </a:r>
            <a:endParaRPr lang="en-US" altLang="zh-CN" sz="115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5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146" name="Picture 2" descr="C:\Users\Administrator\AppData\Roaming\360se6\Application\User Data\temp\330512-150920103343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" t="11532" r="528" b="9635"/>
          <a:stretch/>
        </p:blipFill>
        <p:spPr bwMode="auto">
          <a:xfrm>
            <a:off x="1459857" y="1235560"/>
            <a:ext cx="3101972" cy="1718899"/>
          </a:xfrm>
          <a:prstGeom prst="rect">
            <a:avLst/>
          </a:prstGeom>
          <a:solidFill>
            <a:srgbClr val="BC362D"/>
          </a:solidFill>
          <a:extLst/>
        </p:spPr>
      </p:pic>
      <p:sp>
        <p:nvSpPr>
          <p:cNvPr id="3" name="矩形 2"/>
          <p:cNvSpPr/>
          <p:nvPr/>
        </p:nvSpPr>
        <p:spPr>
          <a:xfrm>
            <a:off x="1458461" y="1235561"/>
            <a:ext cx="3104833" cy="1718899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150" name="Picture 6" descr="C:\Users\Administrator\AppData\Roaming\360se6\Application\User Data\temp\330691-151004093001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7" b="8317"/>
          <a:stretch/>
        </p:blipFill>
        <p:spPr bwMode="auto">
          <a:xfrm>
            <a:off x="1465110" y="2951425"/>
            <a:ext cx="3096719" cy="17219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xtLst/>
        </p:spPr>
      </p:pic>
      <p:pic>
        <p:nvPicPr>
          <p:cNvPr id="6162" name="Picture 18" descr="C:\Users\Administrator\AppData\Roaming\360se6\Application\User Data\temp\330651-150P6152J99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5"/>
          <a:stretch/>
        </p:blipFill>
        <p:spPr bwMode="auto">
          <a:xfrm>
            <a:off x="1479393" y="4673358"/>
            <a:ext cx="3082436" cy="1718899"/>
          </a:xfrm>
          <a:prstGeom prst="rect">
            <a:avLst/>
          </a:prstGeom>
          <a:solidFill>
            <a:srgbClr val="BC362D"/>
          </a:solidFill>
          <a:extLst/>
        </p:spPr>
      </p:pic>
      <p:sp>
        <p:nvSpPr>
          <p:cNvPr id="27" name="矩形 26"/>
          <p:cNvSpPr/>
          <p:nvPr/>
        </p:nvSpPr>
        <p:spPr>
          <a:xfrm>
            <a:off x="1458461" y="4673358"/>
            <a:ext cx="3104833" cy="1718899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148" name="Picture 4" descr="C:\Users\Administrator\AppData\Roaming\360se6\Application\User Data\temp\330404-1509240K0496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9"/>
          <a:stretch/>
        </p:blipFill>
        <p:spPr bwMode="auto">
          <a:xfrm>
            <a:off x="4563293" y="1235558"/>
            <a:ext cx="3103368" cy="171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Administrator\AppData\Roaming\360se6\Application\User Data\temp\330508-1509201001486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 b="7480"/>
          <a:stretch/>
        </p:blipFill>
        <p:spPr bwMode="auto">
          <a:xfrm>
            <a:off x="4563293" y="4673359"/>
            <a:ext cx="3103368" cy="171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C:\Users\Administrator\AppData\Roaming\360se6\Application\User Data\temp\330651-150P61534298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" b="23171"/>
          <a:stretch/>
        </p:blipFill>
        <p:spPr bwMode="auto">
          <a:xfrm>
            <a:off x="7624854" y="1235561"/>
            <a:ext cx="3104833" cy="1718899"/>
          </a:xfrm>
          <a:prstGeom prst="rect">
            <a:avLst/>
          </a:prstGeom>
          <a:solidFill>
            <a:srgbClr val="BC362D"/>
          </a:solidFill>
          <a:extLst/>
        </p:spPr>
      </p:pic>
      <p:sp>
        <p:nvSpPr>
          <p:cNvPr id="51" name="矩形 50"/>
          <p:cNvSpPr/>
          <p:nvPr/>
        </p:nvSpPr>
        <p:spPr>
          <a:xfrm>
            <a:off x="7624854" y="1235561"/>
            <a:ext cx="3104833" cy="1718899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154" name="Picture 10" descr="C:\Users\Administrator\AppData\Roaming\360se6\Application\User Data\temp\330727-150R20222366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6057" r="1921" b="12076"/>
          <a:stretch/>
        </p:blipFill>
        <p:spPr bwMode="auto">
          <a:xfrm>
            <a:off x="7624854" y="2954459"/>
            <a:ext cx="3104833" cy="171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C:\Users\Administrator\AppData\Roaming\360se6\Application\User Data\temp\330729-150P21104214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9"/>
          <a:stretch/>
        </p:blipFill>
        <p:spPr bwMode="auto">
          <a:xfrm>
            <a:off x="7624857" y="4673358"/>
            <a:ext cx="3104830" cy="1718898"/>
          </a:xfrm>
          <a:prstGeom prst="rect">
            <a:avLst/>
          </a:prstGeom>
          <a:solidFill>
            <a:srgbClr val="BC362D"/>
          </a:solidFill>
          <a:extLst/>
        </p:spPr>
      </p:pic>
      <p:sp>
        <p:nvSpPr>
          <p:cNvPr id="63" name="矩形 62"/>
          <p:cNvSpPr/>
          <p:nvPr/>
        </p:nvSpPr>
        <p:spPr>
          <a:xfrm>
            <a:off x="7624854" y="4673358"/>
            <a:ext cx="3104833" cy="1718899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1733" y="2074326"/>
            <a:ext cx="73289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先进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2097295" y="2340547"/>
            <a:ext cx="2188420" cy="447160"/>
            <a:chOff x="1590094" y="1693207"/>
            <a:chExt cx="1641315" cy="335370"/>
          </a:xfrm>
        </p:grpSpPr>
        <p:sp>
          <p:nvSpPr>
            <p:cNvPr id="13" name="TextBox 12"/>
            <p:cNvSpPr txBox="1"/>
            <p:nvPr/>
          </p:nvSpPr>
          <p:spPr>
            <a:xfrm>
              <a:off x="1590094" y="1693207"/>
              <a:ext cx="164131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INTEGRATION NEW MEDIA</a:t>
              </a:r>
              <a:endPara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90094" y="1820828"/>
              <a:ext cx="71558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新媒体整合</a:t>
              </a:r>
            </a:p>
          </p:txBody>
        </p:sp>
      </p:grpSp>
      <p:cxnSp>
        <p:nvCxnSpPr>
          <p:cNvPr id="16" name="直接连接符 15"/>
          <p:cNvCxnSpPr/>
          <p:nvPr/>
        </p:nvCxnSpPr>
        <p:spPr>
          <a:xfrm>
            <a:off x="1612133" y="2595787"/>
            <a:ext cx="510425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</p:cxnSp>
      <p:sp>
        <p:nvSpPr>
          <p:cNvPr id="28" name="TextBox 27"/>
          <p:cNvSpPr txBox="1"/>
          <p:nvPr/>
        </p:nvSpPr>
        <p:spPr>
          <a:xfrm>
            <a:off x="1501733" y="5512123"/>
            <a:ext cx="73289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便捷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2097295" y="5778348"/>
            <a:ext cx="2188420" cy="447160"/>
            <a:chOff x="1590094" y="4271555"/>
            <a:chExt cx="1641315" cy="335370"/>
          </a:xfrm>
        </p:grpSpPr>
        <p:sp>
          <p:nvSpPr>
            <p:cNvPr id="29" name="TextBox 28"/>
            <p:cNvSpPr txBox="1"/>
            <p:nvPr/>
          </p:nvSpPr>
          <p:spPr>
            <a:xfrm>
              <a:off x="1590094" y="4271555"/>
              <a:ext cx="164131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INTEGRATION NEW MEDIA</a:t>
              </a:r>
              <a:endPara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90094" y="4399176"/>
              <a:ext cx="830997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支持一件拖拽</a:t>
              </a:r>
            </a:p>
          </p:txBody>
        </p:sp>
      </p:grpSp>
      <p:cxnSp>
        <p:nvCxnSpPr>
          <p:cNvPr id="31" name="直接连接符 30"/>
          <p:cNvCxnSpPr/>
          <p:nvPr/>
        </p:nvCxnSpPr>
        <p:spPr>
          <a:xfrm>
            <a:off x="1612133" y="6033585"/>
            <a:ext cx="510425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</p:cxnSp>
      <p:sp>
        <p:nvSpPr>
          <p:cNvPr id="52" name="TextBox 51"/>
          <p:cNvSpPr txBox="1"/>
          <p:nvPr/>
        </p:nvSpPr>
        <p:spPr>
          <a:xfrm>
            <a:off x="7709934" y="2074326"/>
            <a:ext cx="73289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智能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8305497" y="2340547"/>
            <a:ext cx="2188420" cy="447160"/>
            <a:chOff x="6246245" y="1693207"/>
            <a:chExt cx="1641315" cy="335370"/>
          </a:xfrm>
        </p:grpSpPr>
        <p:sp>
          <p:nvSpPr>
            <p:cNvPr id="53" name="TextBox 52"/>
            <p:cNvSpPr txBox="1"/>
            <p:nvPr/>
          </p:nvSpPr>
          <p:spPr>
            <a:xfrm>
              <a:off x="6246245" y="1693207"/>
              <a:ext cx="164131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INTEGRATION NEW MEDIA</a:t>
              </a:r>
              <a:endPara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46245" y="1820828"/>
              <a:ext cx="71558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智能云平台</a:t>
              </a:r>
            </a:p>
          </p:txBody>
        </p:sp>
      </p:grpSp>
      <p:pic>
        <p:nvPicPr>
          <p:cNvPr id="6160" name="Picture 16" descr="C:\Users\Administrator\AppData\Roaming\360se6\Application\User Data\temp\330727-150R2012556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7"/>
          <a:stretch/>
        </p:blipFill>
        <p:spPr bwMode="auto">
          <a:xfrm>
            <a:off x="4521487" y="2951427"/>
            <a:ext cx="3103368" cy="1721932"/>
          </a:xfrm>
          <a:prstGeom prst="rect">
            <a:avLst/>
          </a:prstGeom>
          <a:solidFill>
            <a:srgbClr val="BC362D"/>
          </a:solidFill>
          <a:extLst/>
        </p:spPr>
      </p:pic>
      <p:sp>
        <p:nvSpPr>
          <p:cNvPr id="39" name="矩形 38"/>
          <p:cNvSpPr/>
          <p:nvPr/>
        </p:nvSpPr>
        <p:spPr>
          <a:xfrm>
            <a:off x="4520020" y="2954460"/>
            <a:ext cx="3104834" cy="1718899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7820334" y="2595787"/>
            <a:ext cx="510425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</p:cxnSp>
      <p:sp>
        <p:nvSpPr>
          <p:cNvPr id="64" name="TextBox 63"/>
          <p:cNvSpPr txBox="1"/>
          <p:nvPr/>
        </p:nvSpPr>
        <p:spPr>
          <a:xfrm>
            <a:off x="7709934" y="5512123"/>
            <a:ext cx="73289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通用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8305497" y="5778348"/>
            <a:ext cx="2188420" cy="447160"/>
            <a:chOff x="6246245" y="4271555"/>
            <a:chExt cx="1641315" cy="335370"/>
          </a:xfrm>
        </p:grpSpPr>
        <p:sp>
          <p:nvSpPr>
            <p:cNvPr id="65" name="TextBox 64"/>
            <p:cNvSpPr txBox="1"/>
            <p:nvPr/>
          </p:nvSpPr>
          <p:spPr>
            <a:xfrm>
              <a:off x="6246245" y="4271555"/>
              <a:ext cx="164131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INTEGRATION NEW MEDIA</a:t>
              </a:r>
              <a:endPara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46245" y="4399176"/>
              <a:ext cx="830997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迅速响应用户</a:t>
              </a:r>
            </a:p>
          </p:txBody>
        </p:sp>
      </p:grpSp>
      <p:cxnSp>
        <p:nvCxnSpPr>
          <p:cNvPr id="67" name="直接连接符 66"/>
          <p:cNvCxnSpPr/>
          <p:nvPr/>
        </p:nvCxnSpPr>
        <p:spPr>
          <a:xfrm>
            <a:off x="7820334" y="6033585"/>
            <a:ext cx="510425" cy="0"/>
          </a:xfrm>
          <a:prstGeom prst="line">
            <a:avLst/>
          </a:prstGeom>
          <a:noFill/>
          <a:ln w="12700">
            <a:solidFill>
              <a:schemeClr val="bg1"/>
            </a:solidFill>
          </a:ln>
        </p:spPr>
      </p:cxnSp>
      <p:grpSp>
        <p:nvGrpSpPr>
          <p:cNvPr id="46" name="组合 45"/>
          <p:cNvGrpSpPr/>
          <p:nvPr/>
        </p:nvGrpSpPr>
        <p:grpSpPr>
          <a:xfrm>
            <a:off x="5689833" y="3431304"/>
            <a:ext cx="765207" cy="765209"/>
            <a:chOff x="3843338" y="515938"/>
            <a:chExt cx="450850" cy="450850"/>
          </a:xfrm>
          <a:solidFill>
            <a:schemeClr val="bg1"/>
          </a:solidFill>
        </p:grpSpPr>
        <p:sp>
          <p:nvSpPr>
            <p:cNvPr id="47" name="Freeform 55"/>
            <p:cNvSpPr>
              <a:spLocks noEditPoints="1"/>
            </p:cNvSpPr>
            <p:nvPr/>
          </p:nvSpPr>
          <p:spPr bwMode="auto">
            <a:xfrm>
              <a:off x="3843338" y="515938"/>
              <a:ext cx="450850" cy="450850"/>
            </a:xfrm>
            <a:custGeom>
              <a:avLst/>
              <a:gdLst>
                <a:gd name="T0" fmla="*/ 114 w 120"/>
                <a:gd name="T1" fmla="*/ 0 h 120"/>
                <a:gd name="T2" fmla="*/ 6 w 120"/>
                <a:gd name="T3" fmla="*/ 0 h 120"/>
                <a:gd name="T4" fmla="*/ 0 w 120"/>
                <a:gd name="T5" fmla="*/ 6 h 120"/>
                <a:gd name="T6" fmla="*/ 0 w 120"/>
                <a:gd name="T7" fmla="*/ 84 h 120"/>
                <a:gd name="T8" fmla="*/ 6 w 120"/>
                <a:gd name="T9" fmla="*/ 90 h 120"/>
                <a:gd name="T10" fmla="*/ 45 w 120"/>
                <a:gd name="T11" fmla="*/ 90 h 120"/>
                <a:gd name="T12" fmla="*/ 30 w 120"/>
                <a:gd name="T13" fmla="*/ 115 h 120"/>
                <a:gd name="T14" fmla="*/ 32 w 120"/>
                <a:gd name="T15" fmla="*/ 120 h 120"/>
                <a:gd name="T16" fmla="*/ 36 w 120"/>
                <a:gd name="T17" fmla="*/ 118 h 120"/>
                <a:gd name="T18" fmla="*/ 52 w 120"/>
                <a:gd name="T19" fmla="*/ 90 h 120"/>
                <a:gd name="T20" fmla="*/ 68 w 120"/>
                <a:gd name="T21" fmla="*/ 90 h 120"/>
                <a:gd name="T22" fmla="*/ 84 w 120"/>
                <a:gd name="T23" fmla="*/ 118 h 120"/>
                <a:gd name="T24" fmla="*/ 88 w 120"/>
                <a:gd name="T25" fmla="*/ 120 h 120"/>
                <a:gd name="T26" fmla="*/ 90 w 120"/>
                <a:gd name="T27" fmla="*/ 115 h 120"/>
                <a:gd name="T28" fmla="*/ 75 w 120"/>
                <a:gd name="T29" fmla="*/ 90 h 120"/>
                <a:gd name="T30" fmla="*/ 114 w 120"/>
                <a:gd name="T31" fmla="*/ 90 h 120"/>
                <a:gd name="T32" fmla="*/ 120 w 120"/>
                <a:gd name="T33" fmla="*/ 84 h 120"/>
                <a:gd name="T34" fmla="*/ 120 w 120"/>
                <a:gd name="T35" fmla="*/ 6 h 120"/>
                <a:gd name="T36" fmla="*/ 114 w 120"/>
                <a:gd name="T37" fmla="*/ 0 h 120"/>
                <a:gd name="T38" fmla="*/ 114 w 120"/>
                <a:gd name="T39" fmla="*/ 84 h 120"/>
                <a:gd name="T40" fmla="*/ 6 w 120"/>
                <a:gd name="T41" fmla="*/ 84 h 120"/>
                <a:gd name="T42" fmla="*/ 6 w 120"/>
                <a:gd name="T43" fmla="*/ 6 h 120"/>
                <a:gd name="T44" fmla="*/ 114 w 120"/>
                <a:gd name="T45" fmla="*/ 6 h 120"/>
                <a:gd name="T46" fmla="*/ 114 w 120"/>
                <a:gd name="T47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20">
                  <a:moveTo>
                    <a:pt x="11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7"/>
                    <a:pt x="3" y="90"/>
                    <a:pt x="6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30" y="117"/>
                    <a:pt x="30" y="119"/>
                    <a:pt x="32" y="120"/>
                  </a:cubicBezTo>
                  <a:cubicBezTo>
                    <a:pt x="33" y="120"/>
                    <a:pt x="35" y="120"/>
                    <a:pt x="36" y="118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84" y="118"/>
                    <a:pt x="84" y="118"/>
                    <a:pt x="84" y="118"/>
                  </a:cubicBezTo>
                  <a:cubicBezTo>
                    <a:pt x="85" y="120"/>
                    <a:pt x="87" y="120"/>
                    <a:pt x="88" y="120"/>
                  </a:cubicBezTo>
                  <a:cubicBezTo>
                    <a:pt x="90" y="119"/>
                    <a:pt x="90" y="117"/>
                    <a:pt x="90" y="115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117" y="90"/>
                    <a:pt x="120" y="87"/>
                    <a:pt x="120" y="84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3"/>
                    <a:pt x="117" y="0"/>
                    <a:pt x="114" y="0"/>
                  </a:cubicBezTo>
                  <a:close/>
                  <a:moveTo>
                    <a:pt x="114" y="84"/>
                  </a:moveTo>
                  <a:cubicBezTo>
                    <a:pt x="6" y="84"/>
                    <a:pt x="6" y="84"/>
                    <a:pt x="6" y="8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4" y="6"/>
                    <a:pt x="114" y="6"/>
                    <a:pt x="114" y="6"/>
                  </a:cubicBezTo>
                  <a:lnTo>
                    <a:pt x="114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8" name="Freeform 56"/>
            <p:cNvSpPr>
              <a:spLocks/>
            </p:cNvSpPr>
            <p:nvPr/>
          </p:nvSpPr>
          <p:spPr bwMode="auto">
            <a:xfrm>
              <a:off x="3922713" y="595313"/>
              <a:ext cx="292100" cy="179388"/>
            </a:xfrm>
            <a:custGeom>
              <a:avLst/>
              <a:gdLst>
                <a:gd name="T0" fmla="*/ 3 w 78"/>
                <a:gd name="T1" fmla="*/ 48 h 48"/>
                <a:gd name="T2" fmla="*/ 5 w 78"/>
                <a:gd name="T3" fmla="*/ 47 h 48"/>
                <a:gd name="T4" fmla="*/ 28 w 78"/>
                <a:gd name="T5" fmla="*/ 13 h 48"/>
                <a:gd name="T6" fmla="*/ 55 w 78"/>
                <a:gd name="T7" fmla="*/ 35 h 48"/>
                <a:gd name="T8" fmla="*/ 58 w 78"/>
                <a:gd name="T9" fmla="*/ 36 h 48"/>
                <a:gd name="T10" fmla="*/ 60 w 78"/>
                <a:gd name="T11" fmla="*/ 35 h 48"/>
                <a:gd name="T12" fmla="*/ 78 w 78"/>
                <a:gd name="T13" fmla="*/ 5 h 48"/>
                <a:gd name="T14" fmla="*/ 77 w 78"/>
                <a:gd name="T15" fmla="*/ 0 h 48"/>
                <a:gd name="T16" fmla="*/ 72 w 78"/>
                <a:gd name="T17" fmla="*/ 1 h 48"/>
                <a:gd name="T18" fmla="*/ 56 w 78"/>
                <a:gd name="T19" fmla="*/ 29 h 48"/>
                <a:gd name="T20" fmla="*/ 29 w 78"/>
                <a:gd name="T21" fmla="*/ 7 h 48"/>
                <a:gd name="T22" fmla="*/ 27 w 78"/>
                <a:gd name="T23" fmla="*/ 6 h 48"/>
                <a:gd name="T24" fmla="*/ 25 w 78"/>
                <a:gd name="T25" fmla="*/ 7 h 48"/>
                <a:gd name="T26" fmla="*/ 1 w 78"/>
                <a:gd name="T27" fmla="*/ 43 h 48"/>
                <a:gd name="T28" fmla="*/ 1 w 78"/>
                <a:gd name="T29" fmla="*/ 47 h 48"/>
                <a:gd name="T30" fmla="*/ 3 w 78"/>
                <a:gd name="T3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48">
                  <a:moveTo>
                    <a:pt x="3" y="48"/>
                  </a:moveTo>
                  <a:cubicBezTo>
                    <a:pt x="4" y="48"/>
                    <a:pt x="5" y="48"/>
                    <a:pt x="5" y="47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6"/>
                    <a:pt x="57" y="36"/>
                    <a:pt x="58" y="36"/>
                  </a:cubicBezTo>
                  <a:cubicBezTo>
                    <a:pt x="58" y="36"/>
                    <a:pt x="59" y="35"/>
                    <a:pt x="60" y="35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8" y="3"/>
                    <a:pt x="78" y="1"/>
                    <a:pt x="77" y="0"/>
                  </a:cubicBezTo>
                  <a:cubicBezTo>
                    <a:pt x="75" y="0"/>
                    <a:pt x="73" y="0"/>
                    <a:pt x="72" y="1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7" y="6"/>
                    <a:pt x="27" y="6"/>
                  </a:cubicBezTo>
                  <a:cubicBezTo>
                    <a:pt x="26" y="6"/>
                    <a:pt x="25" y="7"/>
                    <a:pt x="25" y="7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45"/>
                    <a:pt x="0" y="47"/>
                    <a:pt x="1" y="47"/>
                  </a:cubicBezTo>
                  <a:cubicBezTo>
                    <a:pt x="2" y="48"/>
                    <a:pt x="2" y="48"/>
                    <a:pt x="3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20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52" grpId="0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5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同心圆 2"/>
          <p:cNvSpPr/>
          <p:nvPr/>
        </p:nvSpPr>
        <p:spPr>
          <a:xfrm>
            <a:off x="1466971" y="1717225"/>
            <a:ext cx="1962150" cy="1962150"/>
          </a:xfrm>
          <a:prstGeom prst="donut">
            <a:avLst>
              <a:gd name="adj" fmla="val 22556"/>
            </a:avLst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1666996" y="1917250"/>
            <a:ext cx="1562100" cy="1562100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>
            <a:off x="1581494" y="1831748"/>
            <a:ext cx="1733104" cy="1733104"/>
          </a:xfrm>
          <a:prstGeom prst="blockArc">
            <a:avLst>
              <a:gd name="adj1" fmla="val 16161364"/>
              <a:gd name="adj2" fmla="val 7585860"/>
              <a:gd name="adj3" fmla="val 105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同心圆 6"/>
          <p:cNvSpPr/>
          <p:nvPr/>
        </p:nvSpPr>
        <p:spPr>
          <a:xfrm>
            <a:off x="3921201" y="1717225"/>
            <a:ext cx="1962150" cy="1962150"/>
          </a:xfrm>
          <a:prstGeom prst="donut">
            <a:avLst>
              <a:gd name="adj" fmla="val 22556"/>
            </a:avLst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4121226" y="1917250"/>
            <a:ext cx="1562100" cy="1562100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空心弧 8"/>
          <p:cNvSpPr/>
          <p:nvPr/>
        </p:nvSpPr>
        <p:spPr>
          <a:xfrm>
            <a:off x="4035724" y="1831748"/>
            <a:ext cx="1733104" cy="1733104"/>
          </a:xfrm>
          <a:prstGeom prst="blockArc">
            <a:avLst>
              <a:gd name="adj1" fmla="val 16161364"/>
              <a:gd name="adj2" fmla="val 3156683"/>
              <a:gd name="adj3" fmla="val 1074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同心圆 10"/>
          <p:cNvSpPr/>
          <p:nvPr/>
        </p:nvSpPr>
        <p:spPr>
          <a:xfrm>
            <a:off x="6361783" y="1717225"/>
            <a:ext cx="1962150" cy="1962150"/>
          </a:xfrm>
          <a:prstGeom prst="donut">
            <a:avLst>
              <a:gd name="adj" fmla="val 22556"/>
            </a:avLst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561808" y="1917250"/>
            <a:ext cx="1562100" cy="1562100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空心弧 12"/>
          <p:cNvSpPr/>
          <p:nvPr/>
        </p:nvSpPr>
        <p:spPr>
          <a:xfrm>
            <a:off x="6476306" y="1831748"/>
            <a:ext cx="1733104" cy="1733104"/>
          </a:xfrm>
          <a:prstGeom prst="blockArc">
            <a:avLst>
              <a:gd name="adj1" fmla="val 16161364"/>
              <a:gd name="adj2" fmla="val 11740009"/>
              <a:gd name="adj3" fmla="val 1082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同心圆 14"/>
          <p:cNvSpPr/>
          <p:nvPr/>
        </p:nvSpPr>
        <p:spPr>
          <a:xfrm>
            <a:off x="8816013" y="1717225"/>
            <a:ext cx="1962150" cy="1962150"/>
          </a:xfrm>
          <a:prstGeom prst="donut">
            <a:avLst>
              <a:gd name="adj" fmla="val 22556"/>
            </a:avLst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016038" y="1917250"/>
            <a:ext cx="1562100" cy="1562100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空心弧 16"/>
          <p:cNvSpPr/>
          <p:nvPr/>
        </p:nvSpPr>
        <p:spPr>
          <a:xfrm>
            <a:off x="8930536" y="1831748"/>
            <a:ext cx="1733104" cy="1733104"/>
          </a:xfrm>
          <a:prstGeom prst="blockArc">
            <a:avLst>
              <a:gd name="adj1" fmla="val 16161364"/>
              <a:gd name="adj2" fmla="val 21541563"/>
              <a:gd name="adj3" fmla="val 966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TextBox 20"/>
          <p:cNvSpPr txBox="1"/>
          <p:nvPr/>
        </p:nvSpPr>
        <p:spPr>
          <a:xfrm>
            <a:off x="1950788" y="2405912"/>
            <a:ext cx="90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rgbClr val="FEB75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chemeClr val="tx1"/>
                </a:solidFill>
              </a:rPr>
              <a:t>65</a:t>
            </a:r>
            <a:r>
              <a:rPr lang="en-US" altLang="zh-CN" sz="1800" dirty="0">
                <a:solidFill>
                  <a:schemeClr val="tx1"/>
                </a:solidFill>
              </a:rPr>
              <a:t>%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19" name="TextBox 21"/>
          <p:cNvSpPr txBox="1"/>
          <p:nvPr/>
        </p:nvSpPr>
        <p:spPr>
          <a:xfrm>
            <a:off x="6890665" y="2392981"/>
            <a:ext cx="90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rgbClr val="FEB75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chemeClr val="tx1"/>
                </a:solidFill>
              </a:rPr>
              <a:t>85</a:t>
            </a:r>
            <a:r>
              <a:rPr lang="en-US" altLang="zh-CN" sz="1800" dirty="0">
                <a:solidFill>
                  <a:schemeClr val="tx1"/>
                </a:solidFill>
              </a:rPr>
              <a:t>%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20" name="TextBox 22"/>
          <p:cNvSpPr txBox="1"/>
          <p:nvPr/>
        </p:nvSpPr>
        <p:spPr>
          <a:xfrm>
            <a:off x="9344895" y="2421556"/>
            <a:ext cx="90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rgbClr val="FEB75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chemeClr val="tx1"/>
                </a:solidFill>
              </a:rPr>
              <a:t>25</a:t>
            </a:r>
            <a:r>
              <a:rPr lang="en-US" altLang="zh-CN" sz="1800" dirty="0" smtClean="0">
                <a:solidFill>
                  <a:schemeClr val="tx1"/>
                </a:solidFill>
              </a:rPr>
              <a:t>%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4450083" y="2427675"/>
            <a:ext cx="90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rgbClr val="FEB75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chemeClr val="tx1"/>
                </a:solidFill>
              </a:rPr>
              <a:t>45</a:t>
            </a:r>
            <a:r>
              <a:rPr lang="en-US" altLang="zh-CN" sz="1800" dirty="0">
                <a:solidFill>
                  <a:schemeClr val="tx1"/>
                </a:solidFill>
              </a:rPr>
              <a:t>%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581494" y="4053514"/>
            <a:ext cx="2128316" cy="1394914"/>
            <a:chOff x="940683" y="3148217"/>
            <a:chExt cx="2128316" cy="1394914"/>
          </a:xfrm>
        </p:grpSpPr>
        <p:sp>
          <p:nvSpPr>
            <p:cNvPr id="3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122939" cy="997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2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200" dirty="0">
                  <a:latin typeface="微软雅黑" panose="020B0503020204020204" pitchFamily="34" charset="-122"/>
                </a:rPr>
                <a:t>工作室更专业的模板。洛可可，色彩纷呈，潮流时尚</a:t>
              </a:r>
              <a:r>
                <a:rPr lang="zh-CN" altLang="zh-CN" sz="1200" dirty="0" smtClean="0">
                  <a:latin typeface="微软雅黑" panose="020B0503020204020204" pitchFamily="34" charset="-122"/>
                </a:rPr>
                <a:t>。</a:t>
              </a:r>
              <a:endParaRPr lang="en-US" altLang="zh-CN" sz="1200" dirty="0" smtClean="0">
                <a:latin typeface="微软雅黑" panose="020B0503020204020204" pitchFamily="34" charset="-122"/>
              </a:endParaRPr>
            </a:p>
            <a:p>
              <a:pPr>
                <a:spcBef>
                  <a:spcPct val="20000"/>
                </a:spcBef>
              </a:pP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</a:t>
              </a:r>
              <a:r>
                <a:rPr lang="zh-CN" altLang="en-US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此处可编辑内容，根据您的需要自由拉伸文本框大小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1" hangingPunct="1">
                <a:spcBef>
                  <a:spcPct val="20000"/>
                </a:spcBef>
              </a:pP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066634" y="4053514"/>
            <a:ext cx="2128316" cy="1394914"/>
            <a:chOff x="940683" y="3148217"/>
            <a:chExt cx="2128316" cy="1394914"/>
          </a:xfrm>
        </p:grpSpPr>
        <p:sp>
          <p:nvSpPr>
            <p:cNvPr id="3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122939" cy="997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2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200" dirty="0">
                  <a:latin typeface="微软雅黑" panose="020B0503020204020204" pitchFamily="34" charset="-122"/>
                </a:rPr>
                <a:t>工作室更专业的模板。洛可可，色彩纷呈，潮流时尚</a:t>
              </a:r>
              <a:r>
                <a:rPr lang="zh-CN" altLang="zh-CN" sz="1200" dirty="0" smtClean="0">
                  <a:latin typeface="微软雅黑" panose="020B0503020204020204" pitchFamily="34" charset="-122"/>
                </a:rPr>
                <a:t>。</a:t>
              </a:r>
              <a:endParaRPr lang="en-US" altLang="zh-CN" sz="1200" dirty="0" smtClean="0">
                <a:latin typeface="微软雅黑" panose="020B0503020204020204" pitchFamily="34" charset="-122"/>
              </a:endParaRPr>
            </a:p>
            <a:p>
              <a:pPr>
                <a:spcBef>
                  <a:spcPct val="20000"/>
                </a:spcBef>
              </a:pP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</a:t>
              </a:r>
              <a:r>
                <a:rPr lang="zh-CN" altLang="en-US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此处可编辑内容，根据您的需要自由拉伸文本框大小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1" hangingPunct="1">
                <a:spcBef>
                  <a:spcPct val="20000"/>
                </a:spcBef>
              </a:pP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524478" y="4053514"/>
            <a:ext cx="2128316" cy="1394914"/>
            <a:chOff x="940683" y="3148217"/>
            <a:chExt cx="2128316" cy="1394914"/>
          </a:xfrm>
        </p:grpSpPr>
        <p:sp>
          <p:nvSpPr>
            <p:cNvPr id="4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122939" cy="997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2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200" dirty="0">
                  <a:latin typeface="微软雅黑" panose="020B0503020204020204" pitchFamily="34" charset="-122"/>
                </a:rPr>
                <a:t>工作室更专业的模板。洛可可，色彩纷呈，潮流时尚</a:t>
              </a:r>
              <a:r>
                <a:rPr lang="zh-CN" altLang="zh-CN" sz="1200" dirty="0" smtClean="0">
                  <a:latin typeface="微软雅黑" panose="020B0503020204020204" pitchFamily="34" charset="-122"/>
                </a:rPr>
                <a:t>。</a:t>
              </a:r>
              <a:endParaRPr lang="en-US" altLang="zh-CN" sz="1200" dirty="0" smtClean="0">
                <a:latin typeface="微软雅黑" panose="020B0503020204020204" pitchFamily="34" charset="-122"/>
              </a:endParaRPr>
            </a:p>
            <a:p>
              <a:pPr>
                <a:spcBef>
                  <a:spcPct val="20000"/>
                </a:spcBef>
              </a:pP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</a:t>
              </a:r>
              <a:r>
                <a:rPr lang="zh-CN" altLang="en-US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此处可编辑内容，根据您的需要自由拉伸文本框大小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1" hangingPunct="1">
                <a:spcBef>
                  <a:spcPct val="20000"/>
                </a:spcBef>
              </a:pP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064210" y="4053514"/>
            <a:ext cx="2128316" cy="1394914"/>
            <a:chOff x="940683" y="3148217"/>
            <a:chExt cx="2128316" cy="1394914"/>
          </a:xfrm>
        </p:grpSpPr>
        <p:sp>
          <p:nvSpPr>
            <p:cNvPr id="4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122939" cy="997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2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200" dirty="0">
                  <a:latin typeface="微软雅黑" panose="020B0503020204020204" pitchFamily="34" charset="-122"/>
                </a:rPr>
                <a:t>工作室更专业的模板。洛可可，色彩纷呈，潮流时尚</a:t>
              </a:r>
              <a:r>
                <a:rPr lang="zh-CN" altLang="zh-CN" sz="1200" dirty="0" smtClean="0">
                  <a:latin typeface="微软雅黑" panose="020B0503020204020204" pitchFamily="34" charset="-122"/>
                </a:rPr>
                <a:t>。</a:t>
              </a:r>
              <a:endParaRPr lang="en-US" altLang="zh-CN" sz="1200" dirty="0" smtClean="0">
                <a:latin typeface="微软雅黑" panose="020B0503020204020204" pitchFamily="34" charset="-122"/>
              </a:endParaRPr>
            </a:p>
            <a:p>
              <a:pPr>
                <a:spcBef>
                  <a:spcPct val="20000"/>
                </a:spcBef>
              </a:pPr>
              <a:r>
                <a:rPr lang="zh-CN" altLang="en-US" sz="12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</a:t>
              </a:r>
              <a:r>
                <a:rPr lang="zh-CN" altLang="en-US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此处可编辑内容，根据您的需要自由拉伸文本框大小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  <a:p>
              <a:pPr eaLnBrk="1" hangingPunct="1">
                <a:spcBef>
                  <a:spcPct val="20000"/>
                </a:spcBef>
              </a:pP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28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6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圆角矩形 7"/>
          <p:cNvSpPr/>
          <p:nvPr/>
        </p:nvSpPr>
        <p:spPr>
          <a:xfrm rot="7304155">
            <a:off x="3404499" y="1133558"/>
            <a:ext cx="1907039" cy="1673412"/>
          </a:xfrm>
          <a:custGeom>
            <a:avLst/>
            <a:gdLst/>
            <a:ahLst/>
            <a:cxnLst/>
            <a:rect l="l" t="t" r="r" b="b"/>
            <a:pathLst>
              <a:path w="1907039" h="1673412">
                <a:moveTo>
                  <a:pt x="472189" y="1639119"/>
                </a:moveTo>
                <a:lnTo>
                  <a:pt x="10676" y="892912"/>
                </a:lnTo>
                <a:cubicBezTo>
                  <a:pt x="-3844" y="869436"/>
                  <a:pt x="-3246" y="840876"/>
                  <a:pt x="10596" y="819078"/>
                </a:cubicBezTo>
                <a:cubicBezTo>
                  <a:pt x="9788" y="815949"/>
                  <a:pt x="10903" y="813572"/>
                  <a:pt x="12160" y="811234"/>
                </a:cubicBezTo>
                <a:lnTo>
                  <a:pt x="427637" y="38448"/>
                </a:lnTo>
                <a:lnTo>
                  <a:pt x="441628" y="21583"/>
                </a:lnTo>
                <a:cubicBezTo>
                  <a:pt x="441734" y="21318"/>
                  <a:pt x="441920" y="21131"/>
                  <a:pt x="442134" y="20973"/>
                </a:cubicBezTo>
                <a:cubicBezTo>
                  <a:pt x="446675" y="15369"/>
                  <a:pt x="452517" y="11306"/>
                  <a:pt x="459376" y="9349"/>
                </a:cubicBezTo>
                <a:cubicBezTo>
                  <a:pt x="461578" y="7070"/>
                  <a:pt x="464338" y="5807"/>
                  <a:pt x="467350" y="5153"/>
                </a:cubicBezTo>
                <a:cubicBezTo>
                  <a:pt x="471209" y="3197"/>
                  <a:pt x="475378" y="2136"/>
                  <a:pt x="479810" y="2638"/>
                </a:cubicBezTo>
                <a:cubicBezTo>
                  <a:pt x="483867" y="423"/>
                  <a:pt x="488323" y="0"/>
                  <a:pt x="492878" y="0"/>
                </a:cubicBezTo>
                <a:lnTo>
                  <a:pt x="1370271" y="0"/>
                </a:lnTo>
                <a:cubicBezTo>
                  <a:pt x="1400894" y="0"/>
                  <a:pt x="1427052" y="19115"/>
                  <a:pt x="1437072" y="46216"/>
                </a:cubicBezTo>
                <a:lnTo>
                  <a:pt x="1892724" y="782946"/>
                </a:lnTo>
                <a:lnTo>
                  <a:pt x="1897077" y="794700"/>
                </a:lnTo>
                <a:cubicBezTo>
                  <a:pt x="1909591" y="814738"/>
                  <a:pt x="1910571" y="840568"/>
                  <a:pt x="1898569" y="862891"/>
                </a:cubicBezTo>
                <a:lnTo>
                  <a:pt x="1483092" y="1635677"/>
                </a:lnTo>
                <a:cubicBezTo>
                  <a:pt x="1470680" y="1658762"/>
                  <a:pt x="1447484" y="1672335"/>
                  <a:pt x="1423022" y="1672278"/>
                </a:cubicBezTo>
                <a:cubicBezTo>
                  <a:pt x="1421217" y="1673338"/>
                  <a:pt x="1419321" y="1673412"/>
                  <a:pt x="1417407" y="1673412"/>
                </a:cubicBezTo>
                <a:lnTo>
                  <a:pt x="540013" y="1673412"/>
                </a:lnTo>
                <a:lnTo>
                  <a:pt x="532788" y="1671954"/>
                </a:lnTo>
                <a:cubicBezTo>
                  <a:pt x="508906" y="1673017"/>
                  <a:pt x="485673" y="1660922"/>
                  <a:pt x="472189" y="163911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圆角矩形 7"/>
          <p:cNvSpPr/>
          <p:nvPr/>
        </p:nvSpPr>
        <p:spPr>
          <a:xfrm rot="7304155">
            <a:off x="3404704" y="1137212"/>
            <a:ext cx="1923560" cy="1671900"/>
          </a:xfrm>
          <a:custGeom>
            <a:avLst/>
            <a:gdLst/>
            <a:ahLst/>
            <a:cxnLst/>
            <a:rect l="l" t="t" r="r" b="b"/>
            <a:pathLst>
              <a:path w="1907039" h="1657540">
                <a:moveTo>
                  <a:pt x="251233" y="1281863"/>
                </a:moveTo>
                <a:lnTo>
                  <a:pt x="10676" y="892913"/>
                </a:lnTo>
                <a:cubicBezTo>
                  <a:pt x="-3844" y="869437"/>
                  <a:pt x="-3246" y="840877"/>
                  <a:pt x="10596" y="819079"/>
                </a:cubicBezTo>
                <a:cubicBezTo>
                  <a:pt x="9788" y="815949"/>
                  <a:pt x="10903" y="813573"/>
                  <a:pt x="12160" y="811235"/>
                </a:cubicBezTo>
                <a:lnTo>
                  <a:pt x="427637" y="38449"/>
                </a:lnTo>
                <a:lnTo>
                  <a:pt x="441628" y="21584"/>
                </a:lnTo>
                <a:cubicBezTo>
                  <a:pt x="441734" y="21319"/>
                  <a:pt x="441920" y="21131"/>
                  <a:pt x="442134" y="20974"/>
                </a:cubicBezTo>
                <a:cubicBezTo>
                  <a:pt x="446675" y="15370"/>
                  <a:pt x="452517" y="11306"/>
                  <a:pt x="459376" y="9349"/>
                </a:cubicBezTo>
                <a:cubicBezTo>
                  <a:pt x="461578" y="7070"/>
                  <a:pt x="464338" y="5808"/>
                  <a:pt x="467350" y="5154"/>
                </a:cubicBezTo>
                <a:cubicBezTo>
                  <a:pt x="471209" y="3197"/>
                  <a:pt x="475378" y="2137"/>
                  <a:pt x="479810" y="2639"/>
                </a:cubicBezTo>
                <a:cubicBezTo>
                  <a:pt x="483867" y="423"/>
                  <a:pt x="488323" y="1"/>
                  <a:pt x="492878" y="0"/>
                </a:cubicBezTo>
                <a:lnTo>
                  <a:pt x="1370271" y="1"/>
                </a:lnTo>
                <a:cubicBezTo>
                  <a:pt x="1400894" y="0"/>
                  <a:pt x="1427052" y="19116"/>
                  <a:pt x="1437072" y="46217"/>
                </a:cubicBezTo>
                <a:lnTo>
                  <a:pt x="1892724" y="782947"/>
                </a:lnTo>
                <a:lnTo>
                  <a:pt x="1897077" y="794701"/>
                </a:lnTo>
                <a:cubicBezTo>
                  <a:pt x="1909591" y="814739"/>
                  <a:pt x="1910571" y="840569"/>
                  <a:pt x="1898569" y="862892"/>
                </a:cubicBezTo>
                <a:lnTo>
                  <a:pt x="1483092" y="1635678"/>
                </a:lnTo>
                <a:lnTo>
                  <a:pt x="1462415" y="1657540"/>
                </a:lnTo>
                <a:lnTo>
                  <a:pt x="1020583" y="943152"/>
                </a:lnTo>
                <a:cubicBezTo>
                  <a:pt x="986706" y="888378"/>
                  <a:pt x="914839" y="871437"/>
                  <a:pt x="860065" y="905314"/>
                </a:cubicBezTo>
                <a:lnTo>
                  <a:pt x="860064" y="905313"/>
                </a:lnTo>
                <a:cubicBezTo>
                  <a:pt x="860063" y="905314"/>
                  <a:pt x="860062" y="905314"/>
                  <a:pt x="860061" y="905316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圆角矩形 7"/>
          <p:cNvSpPr/>
          <p:nvPr/>
        </p:nvSpPr>
        <p:spPr>
          <a:xfrm rot="7304155">
            <a:off x="4505330" y="2207755"/>
            <a:ext cx="1907039" cy="1673412"/>
          </a:xfrm>
          <a:custGeom>
            <a:avLst/>
            <a:gdLst/>
            <a:ahLst/>
            <a:cxnLst/>
            <a:rect l="l" t="t" r="r" b="b"/>
            <a:pathLst>
              <a:path w="1907039" h="1673412">
                <a:moveTo>
                  <a:pt x="472189" y="1639119"/>
                </a:moveTo>
                <a:lnTo>
                  <a:pt x="10676" y="892912"/>
                </a:lnTo>
                <a:cubicBezTo>
                  <a:pt x="-3844" y="869436"/>
                  <a:pt x="-3246" y="840876"/>
                  <a:pt x="10596" y="819078"/>
                </a:cubicBezTo>
                <a:cubicBezTo>
                  <a:pt x="9788" y="815949"/>
                  <a:pt x="10903" y="813572"/>
                  <a:pt x="12160" y="811234"/>
                </a:cubicBezTo>
                <a:lnTo>
                  <a:pt x="427637" y="38448"/>
                </a:lnTo>
                <a:lnTo>
                  <a:pt x="441628" y="21583"/>
                </a:lnTo>
                <a:cubicBezTo>
                  <a:pt x="441734" y="21318"/>
                  <a:pt x="441920" y="21131"/>
                  <a:pt x="442134" y="20973"/>
                </a:cubicBezTo>
                <a:cubicBezTo>
                  <a:pt x="446675" y="15369"/>
                  <a:pt x="452517" y="11306"/>
                  <a:pt x="459376" y="9349"/>
                </a:cubicBezTo>
                <a:cubicBezTo>
                  <a:pt x="461578" y="7070"/>
                  <a:pt x="464338" y="5807"/>
                  <a:pt x="467350" y="5153"/>
                </a:cubicBezTo>
                <a:cubicBezTo>
                  <a:pt x="471209" y="3197"/>
                  <a:pt x="475378" y="2136"/>
                  <a:pt x="479810" y="2638"/>
                </a:cubicBezTo>
                <a:cubicBezTo>
                  <a:pt x="483867" y="423"/>
                  <a:pt x="488323" y="0"/>
                  <a:pt x="492878" y="0"/>
                </a:cubicBezTo>
                <a:lnTo>
                  <a:pt x="1370271" y="0"/>
                </a:lnTo>
                <a:cubicBezTo>
                  <a:pt x="1400894" y="0"/>
                  <a:pt x="1427052" y="19115"/>
                  <a:pt x="1437072" y="46216"/>
                </a:cubicBezTo>
                <a:lnTo>
                  <a:pt x="1892724" y="782946"/>
                </a:lnTo>
                <a:lnTo>
                  <a:pt x="1897077" y="794700"/>
                </a:lnTo>
                <a:cubicBezTo>
                  <a:pt x="1909591" y="814738"/>
                  <a:pt x="1910571" y="840568"/>
                  <a:pt x="1898569" y="862891"/>
                </a:cubicBezTo>
                <a:lnTo>
                  <a:pt x="1483092" y="1635677"/>
                </a:lnTo>
                <a:cubicBezTo>
                  <a:pt x="1470680" y="1658762"/>
                  <a:pt x="1447484" y="1672335"/>
                  <a:pt x="1423022" y="1672278"/>
                </a:cubicBezTo>
                <a:cubicBezTo>
                  <a:pt x="1421217" y="1673338"/>
                  <a:pt x="1419321" y="1673412"/>
                  <a:pt x="1417407" y="1673412"/>
                </a:cubicBezTo>
                <a:lnTo>
                  <a:pt x="540013" y="1673412"/>
                </a:lnTo>
                <a:lnTo>
                  <a:pt x="532788" y="1671954"/>
                </a:lnTo>
                <a:cubicBezTo>
                  <a:pt x="508906" y="1673017"/>
                  <a:pt x="485673" y="1660922"/>
                  <a:pt x="472189" y="163911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圆角矩形 7"/>
          <p:cNvSpPr/>
          <p:nvPr/>
        </p:nvSpPr>
        <p:spPr>
          <a:xfrm rot="7304155">
            <a:off x="4505535" y="2211409"/>
            <a:ext cx="1923560" cy="1671900"/>
          </a:xfrm>
          <a:custGeom>
            <a:avLst/>
            <a:gdLst/>
            <a:ahLst/>
            <a:cxnLst/>
            <a:rect l="l" t="t" r="r" b="b"/>
            <a:pathLst>
              <a:path w="1907039" h="1657540">
                <a:moveTo>
                  <a:pt x="251233" y="1281863"/>
                </a:moveTo>
                <a:lnTo>
                  <a:pt x="10676" y="892913"/>
                </a:lnTo>
                <a:cubicBezTo>
                  <a:pt x="-3844" y="869437"/>
                  <a:pt x="-3246" y="840877"/>
                  <a:pt x="10596" y="819079"/>
                </a:cubicBezTo>
                <a:cubicBezTo>
                  <a:pt x="9788" y="815949"/>
                  <a:pt x="10903" y="813573"/>
                  <a:pt x="12160" y="811235"/>
                </a:cubicBezTo>
                <a:lnTo>
                  <a:pt x="427637" y="38449"/>
                </a:lnTo>
                <a:lnTo>
                  <a:pt x="441628" y="21584"/>
                </a:lnTo>
                <a:cubicBezTo>
                  <a:pt x="441734" y="21319"/>
                  <a:pt x="441920" y="21131"/>
                  <a:pt x="442134" y="20974"/>
                </a:cubicBezTo>
                <a:cubicBezTo>
                  <a:pt x="446675" y="15370"/>
                  <a:pt x="452517" y="11306"/>
                  <a:pt x="459376" y="9349"/>
                </a:cubicBezTo>
                <a:cubicBezTo>
                  <a:pt x="461578" y="7070"/>
                  <a:pt x="464338" y="5808"/>
                  <a:pt x="467350" y="5154"/>
                </a:cubicBezTo>
                <a:cubicBezTo>
                  <a:pt x="471209" y="3197"/>
                  <a:pt x="475378" y="2137"/>
                  <a:pt x="479810" y="2639"/>
                </a:cubicBezTo>
                <a:cubicBezTo>
                  <a:pt x="483867" y="423"/>
                  <a:pt x="488323" y="1"/>
                  <a:pt x="492878" y="0"/>
                </a:cubicBezTo>
                <a:lnTo>
                  <a:pt x="1370271" y="1"/>
                </a:lnTo>
                <a:cubicBezTo>
                  <a:pt x="1400894" y="0"/>
                  <a:pt x="1427052" y="19116"/>
                  <a:pt x="1437072" y="46217"/>
                </a:cubicBezTo>
                <a:lnTo>
                  <a:pt x="1892724" y="782947"/>
                </a:lnTo>
                <a:lnTo>
                  <a:pt x="1897077" y="794701"/>
                </a:lnTo>
                <a:cubicBezTo>
                  <a:pt x="1909591" y="814739"/>
                  <a:pt x="1910571" y="840569"/>
                  <a:pt x="1898569" y="862892"/>
                </a:cubicBezTo>
                <a:lnTo>
                  <a:pt x="1483092" y="1635678"/>
                </a:lnTo>
                <a:lnTo>
                  <a:pt x="1462415" y="1657540"/>
                </a:lnTo>
                <a:lnTo>
                  <a:pt x="1020583" y="943152"/>
                </a:lnTo>
                <a:cubicBezTo>
                  <a:pt x="986706" y="888378"/>
                  <a:pt x="914839" y="871437"/>
                  <a:pt x="860065" y="905314"/>
                </a:cubicBezTo>
                <a:lnTo>
                  <a:pt x="860064" y="905313"/>
                </a:lnTo>
                <a:cubicBezTo>
                  <a:pt x="860063" y="905314"/>
                  <a:pt x="860062" y="905314"/>
                  <a:pt x="860061" y="905316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圆角矩形 7"/>
          <p:cNvSpPr/>
          <p:nvPr/>
        </p:nvSpPr>
        <p:spPr>
          <a:xfrm rot="7304155">
            <a:off x="5588406" y="3246443"/>
            <a:ext cx="1907039" cy="1673412"/>
          </a:xfrm>
          <a:custGeom>
            <a:avLst/>
            <a:gdLst/>
            <a:ahLst/>
            <a:cxnLst/>
            <a:rect l="l" t="t" r="r" b="b"/>
            <a:pathLst>
              <a:path w="1907039" h="1673412">
                <a:moveTo>
                  <a:pt x="472189" y="1639119"/>
                </a:moveTo>
                <a:lnTo>
                  <a:pt x="10676" y="892912"/>
                </a:lnTo>
                <a:cubicBezTo>
                  <a:pt x="-3844" y="869436"/>
                  <a:pt x="-3246" y="840876"/>
                  <a:pt x="10596" y="819078"/>
                </a:cubicBezTo>
                <a:cubicBezTo>
                  <a:pt x="9788" y="815949"/>
                  <a:pt x="10903" y="813572"/>
                  <a:pt x="12160" y="811234"/>
                </a:cubicBezTo>
                <a:lnTo>
                  <a:pt x="427637" y="38448"/>
                </a:lnTo>
                <a:lnTo>
                  <a:pt x="441628" y="21583"/>
                </a:lnTo>
                <a:cubicBezTo>
                  <a:pt x="441734" y="21318"/>
                  <a:pt x="441920" y="21131"/>
                  <a:pt x="442134" y="20973"/>
                </a:cubicBezTo>
                <a:cubicBezTo>
                  <a:pt x="446675" y="15369"/>
                  <a:pt x="452517" y="11306"/>
                  <a:pt x="459376" y="9349"/>
                </a:cubicBezTo>
                <a:cubicBezTo>
                  <a:pt x="461578" y="7070"/>
                  <a:pt x="464338" y="5807"/>
                  <a:pt x="467350" y="5153"/>
                </a:cubicBezTo>
                <a:cubicBezTo>
                  <a:pt x="471209" y="3197"/>
                  <a:pt x="475378" y="2136"/>
                  <a:pt x="479810" y="2638"/>
                </a:cubicBezTo>
                <a:cubicBezTo>
                  <a:pt x="483867" y="423"/>
                  <a:pt x="488323" y="0"/>
                  <a:pt x="492878" y="0"/>
                </a:cubicBezTo>
                <a:lnTo>
                  <a:pt x="1370271" y="0"/>
                </a:lnTo>
                <a:cubicBezTo>
                  <a:pt x="1400894" y="0"/>
                  <a:pt x="1427052" y="19115"/>
                  <a:pt x="1437072" y="46216"/>
                </a:cubicBezTo>
                <a:lnTo>
                  <a:pt x="1892724" y="782946"/>
                </a:lnTo>
                <a:lnTo>
                  <a:pt x="1897077" y="794700"/>
                </a:lnTo>
                <a:cubicBezTo>
                  <a:pt x="1909591" y="814738"/>
                  <a:pt x="1910571" y="840568"/>
                  <a:pt x="1898569" y="862891"/>
                </a:cubicBezTo>
                <a:lnTo>
                  <a:pt x="1483092" y="1635677"/>
                </a:lnTo>
                <a:cubicBezTo>
                  <a:pt x="1470680" y="1658762"/>
                  <a:pt x="1447484" y="1672335"/>
                  <a:pt x="1423022" y="1672278"/>
                </a:cubicBezTo>
                <a:cubicBezTo>
                  <a:pt x="1421217" y="1673338"/>
                  <a:pt x="1419321" y="1673412"/>
                  <a:pt x="1417407" y="1673412"/>
                </a:cubicBezTo>
                <a:lnTo>
                  <a:pt x="540013" y="1673412"/>
                </a:lnTo>
                <a:lnTo>
                  <a:pt x="532788" y="1671954"/>
                </a:lnTo>
                <a:cubicBezTo>
                  <a:pt x="508906" y="1673017"/>
                  <a:pt x="485673" y="1660922"/>
                  <a:pt x="472189" y="163911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圆角矩形 7"/>
          <p:cNvSpPr/>
          <p:nvPr/>
        </p:nvSpPr>
        <p:spPr>
          <a:xfrm rot="7304155">
            <a:off x="5588611" y="3250097"/>
            <a:ext cx="1923560" cy="1671900"/>
          </a:xfrm>
          <a:custGeom>
            <a:avLst/>
            <a:gdLst/>
            <a:ahLst/>
            <a:cxnLst/>
            <a:rect l="l" t="t" r="r" b="b"/>
            <a:pathLst>
              <a:path w="1907039" h="1657540">
                <a:moveTo>
                  <a:pt x="251233" y="1281863"/>
                </a:moveTo>
                <a:lnTo>
                  <a:pt x="10676" y="892913"/>
                </a:lnTo>
                <a:cubicBezTo>
                  <a:pt x="-3844" y="869437"/>
                  <a:pt x="-3246" y="840877"/>
                  <a:pt x="10596" y="819079"/>
                </a:cubicBezTo>
                <a:cubicBezTo>
                  <a:pt x="9788" y="815949"/>
                  <a:pt x="10903" y="813573"/>
                  <a:pt x="12160" y="811235"/>
                </a:cubicBezTo>
                <a:lnTo>
                  <a:pt x="427637" y="38449"/>
                </a:lnTo>
                <a:lnTo>
                  <a:pt x="441628" y="21584"/>
                </a:lnTo>
                <a:cubicBezTo>
                  <a:pt x="441734" y="21319"/>
                  <a:pt x="441920" y="21131"/>
                  <a:pt x="442134" y="20974"/>
                </a:cubicBezTo>
                <a:cubicBezTo>
                  <a:pt x="446675" y="15370"/>
                  <a:pt x="452517" y="11306"/>
                  <a:pt x="459376" y="9349"/>
                </a:cubicBezTo>
                <a:cubicBezTo>
                  <a:pt x="461578" y="7070"/>
                  <a:pt x="464338" y="5808"/>
                  <a:pt x="467350" y="5154"/>
                </a:cubicBezTo>
                <a:cubicBezTo>
                  <a:pt x="471209" y="3197"/>
                  <a:pt x="475378" y="2137"/>
                  <a:pt x="479810" y="2639"/>
                </a:cubicBezTo>
                <a:cubicBezTo>
                  <a:pt x="483867" y="423"/>
                  <a:pt x="488323" y="1"/>
                  <a:pt x="492878" y="0"/>
                </a:cubicBezTo>
                <a:lnTo>
                  <a:pt x="1370271" y="1"/>
                </a:lnTo>
                <a:cubicBezTo>
                  <a:pt x="1400894" y="0"/>
                  <a:pt x="1427052" y="19116"/>
                  <a:pt x="1437072" y="46217"/>
                </a:cubicBezTo>
                <a:lnTo>
                  <a:pt x="1892724" y="782947"/>
                </a:lnTo>
                <a:lnTo>
                  <a:pt x="1897077" y="794701"/>
                </a:lnTo>
                <a:cubicBezTo>
                  <a:pt x="1909591" y="814739"/>
                  <a:pt x="1910571" y="840569"/>
                  <a:pt x="1898569" y="862892"/>
                </a:cubicBezTo>
                <a:lnTo>
                  <a:pt x="1483092" y="1635678"/>
                </a:lnTo>
                <a:lnTo>
                  <a:pt x="1462415" y="1657540"/>
                </a:lnTo>
                <a:lnTo>
                  <a:pt x="1020583" y="943152"/>
                </a:lnTo>
                <a:cubicBezTo>
                  <a:pt x="986706" y="888378"/>
                  <a:pt x="914839" y="871437"/>
                  <a:pt x="860065" y="905314"/>
                </a:cubicBezTo>
                <a:lnTo>
                  <a:pt x="860064" y="905313"/>
                </a:lnTo>
                <a:cubicBezTo>
                  <a:pt x="860063" y="905314"/>
                  <a:pt x="860062" y="905314"/>
                  <a:pt x="860061" y="905316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圆角矩形 7"/>
          <p:cNvSpPr/>
          <p:nvPr/>
        </p:nvSpPr>
        <p:spPr>
          <a:xfrm rot="7304155">
            <a:off x="6706992" y="4294009"/>
            <a:ext cx="1907039" cy="1673412"/>
          </a:xfrm>
          <a:custGeom>
            <a:avLst/>
            <a:gdLst/>
            <a:ahLst/>
            <a:cxnLst/>
            <a:rect l="l" t="t" r="r" b="b"/>
            <a:pathLst>
              <a:path w="1907039" h="1673412">
                <a:moveTo>
                  <a:pt x="472189" y="1639119"/>
                </a:moveTo>
                <a:lnTo>
                  <a:pt x="10676" y="892912"/>
                </a:lnTo>
                <a:cubicBezTo>
                  <a:pt x="-3844" y="869436"/>
                  <a:pt x="-3246" y="840876"/>
                  <a:pt x="10596" y="819078"/>
                </a:cubicBezTo>
                <a:cubicBezTo>
                  <a:pt x="9788" y="815949"/>
                  <a:pt x="10903" y="813572"/>
                  <a:pt x="12160" y="811234"/>
                </a:cubicBezTo>
                <a:lnTo>
                  <a:pt x="427637" y="38448"/>
                </a:lnTo>
                <a:lnTo>
                  <a:pt x="441628" y="21583"/>
                </a:lnTo>
                <a:cubicBezTo>
                  <a:pt x="441734" y="21318"/>
                  <a:pt x="441920" y="21131"/>
                  <a:pt x="442134" y="20973"/>
                </a:cubicBezTo>
                <a:cubicBezTo>
                  <a:pt x="446675" y="15369"/>
                  <a:pt x="452517" y="11306"/>
                  <a:pt x="459376" y="9349"/>
                </a:cubicBezTo>
                <a:cubicBezTo>
                  <a:pt x="461578" y="7070"/>
                  <a:pt x="464338" y="5807"/>
                  <a:pt x="467350" y="5153"/>
                </a:cubicBezTo>
                <a:cubicBezTo>
                  <a:pt x="471209" y="3197"/>
                  <a:pt x="475378" y="2136"/>
                  <a:pt x="479810" y="2638"/>
                </a:cubicBezTo>
                <a:cubicBezTo>
                  <a:pt x="483867" y="423"/>
                  <a:pt x="488323" y="0"/>
                  <a:pt x="492878" y="0"/>
                </a:cubicBezTo>
                <a:lnTo>
                  <a:pt x="1370271" y="0"/>
                </a:lnTo>
                <a:cubicBezTo>
                  <a:pt x="1400894" y="0"/>
                  <a:pt x="1427052" y="19115"/>
                  <a:pt x="1437072" y="46216"/>
                </a:cubicBezTo>
                <a:lnTo>
                  <a:pt x="1892724" y="782946"/>
                </a:lnTo>
                <a:lnTo>
                  <a:pt x="1897077" y="794700"/>
                </a:lnTo>
                <a:cubicBezTo>
                  <a:pt x="1909591" y="814738"/>
                  <a:pt x="1910571" y="840568"/>
                  <a:pt x="1898569" y="862891"/>
                </a:cubicBezTo>
                <a:lnTo>
                  <a:pt x="1483092" y="1635677"/>
                </a:lnTo>
                <a:cubicBezTo>
                  <a:pt x="1470680" y="1658762"/>
                  <a:pt x="1447484" y="1672335"/>
                  <a:pt x="1423022" y="1672278"/>
                </a:cubicBezTo>
                <a:cubicBezTo>
                  <a:pt x="1421217" y="1673338"/>
                  <a:pt x="1419321" y="1673412"/>
                  <a:pt x="1417407" y="1673412"/>
                </a:cubicBezTo>
                <a:lnTo>
                  <a:pt x="540013" y="1673412"/>
                </a:lnTo>
                <a:lnTo>
                  <a:pt x="532788" y="1671954"/>
                </a:lnTo>
                <a:cubicBezTo>
                  <a:pt x="508906" y="1673017"/>
                  <a:pt x="485673" y="1660922"/>
                  <a:pt x="472189" y="163911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圆角矩形 7"/>
          <p:cNvSpPr/>
          <p:nvPr/>
        </p:nvSpPr>
        <p:spPr>
          <a:xfrm rot="7304155">
            <a:off x="6707197" y="4297663"/>
            <a:ext cx="1923560" cy="1671900"/>
          </a:xfrm>
          <a:custGeom>
            <a:avLst/>
            <a:gdLst/>
            <a:ahLst/>
            <a:cxnLst/>
            <a:rect l="l" t="t" r="r" b="b"/>
            <a:pathLst>
              <a:path w="1907039" h="1657540">
                <a:moveTo>
                  <a:pt x="251233" y="1281863"/>
                </a:moveTo>
                <a:lnTo>
                  <a:pt x="10676" y="892913"/>
                </a:lnTo>
                <a:cubicBezTo>
                  <a:pt x="-3844" y="869437"/>
                  <a:pt x="-3246" y="840877"/>
                  <a:pt x="10596" y="819079"/>
                </a:cubicBezTo>
                <a:cubicBezTo>
                  <a:pt x="9788" y="815949"/>
                  <a:pt x="10903" y="813573"/>
                  <a:pt x="12160" y="811235"/>
                </a:cubicBezTo>
                <a:lnTo>
                  <a:pt x="427637" y="38449"/>
                </a:lnTo>
                <a:lnTo>
                  <a:pt x="441628" y="21584"/>
                </a:lnTo>
                <a:cubicBezTo>
                  <a:pt x="441734" y="21319"/>
                  <a:pt x="441920" y="21131"/>
                  <a:pt x="442134" y="20974"/>
                </a:cubicBezTo>
                <a:cubicBezTo>
                  <a:pt x="446675" y="15370"/>
                  <a:pt x="452517" y="11306"/>
                  <a:pt x="459376" y="9349"/>
                </a:cubicBezTo>
                <a:cubicBezTo>
                  <a:pt x="461578" y="7070"/>
                  <a:pt x="464338" y="5808"/>
                  <a:pt x="467350" y="5154"/>
                </a:cubicBezTo>
                <a:cubicBezTo>
                  <a:pt x="471209" y="3197"/>
                  <a:pt x="475378" y="2137"/>
                  <a:pt x="479810" y="2639"/>
                </a:cubicBezTo>
                <a:cubicBezTo>
                  <a:pt x="483867" y="423"/>
                  <a:pt x="488323" y="1"/>
                  <a:pt x="492878" y="0"/>
                </a:cubicBezTo>
                <a:lnTo>
                  <a:pt x="1370271" y="1"/>
                </a:lnTo>
                <a:cubicBezTo>
                  <a:pt x="1400894" y="0"/>
                  <a:pt x="1427052" y="19116"/>
                  <a:pt x="1437072" y="46217"/>
                </a:cubicBezTo>
                <a:lnTo>
                  <a:pt x="1892724" y="782947"/>
                </a:lnTo>
                <a:lnTo>
                  <a:pt x="1897077" y="794701"/>
                </a:lnTo>
                <a:cubicBezTo>
                  <a:pt x="1909591" y="814739"/>
                  <a:pt x="1910571" y="840569"/>
                  <a:pt x="1898569" y="862892"/>
                </a:cubicBezTo>
                <a:lnTo>
                  <a:pt x="1483092" y="1635678"/>
                </a:lnTo>
                <a:lnTo>
                  <a:pt x="1462415" y="1657540"/>
                </a:lnTo>
                <a:lnTo>
                  <a:pt x="1020583" y="943152"/>
                </a:lnTo>
                <a:cubicBezTo>
                  <a:pt x="986706" y="888378"/>
                  <a:pt x="914839" y="871437"/>
                  <a:pt x="860065" y="905314"/>
                </a:cubicBezTo>
                <a:lnTo>
                  <a:pt x="860064" y="905313"/>
                </a:lnTo>
                <a:cubicBezTo>
                  <a:pt x="860063" y="905314"/>
                  <a:pt x="860062" y="905314"/>
                  <a:pt x="860061" y="905316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TextBox 51"/>
          <p:cNvSpPr txBox="1"/>
          <p:nvPr/>
        </p:nvSpPr>
        <p:spPr>
          <a:xfrm>
            <a:off x="3610415" y="1261224"/>
            <a:ext cx="74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600" dirty="0" smtClean="0">
                <a:solidFill>
                  <a:schemeClr val="bg1"/>
                </a:solidFill>
              </a:rPr>
              <a:t>01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52"/>
          <p:cNvSpPr txBox="1"/>
          <p:nvPr/>
        </p:nvSpPr>
        <p:spPr>
          <a:xfrm>
            <a:off x="4717545" y="2395410"/>
            <a:ext cx="74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600" dirty="0" smtClean="0">
                <a:solidFill>
                  <a:schemeClr val="bg1"/>
                </a:solidFill>
              </a:rPr>
              <a:t>02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6" name="TextBox 53"/>
          <p:cNvSpPr txBox="1"/>
          <p:nvPr/>
        </p:nvSpPr>
        <p:spPr>
          <a:xfrm>
            <a:off x="5809087" y="3436818"/>
            <a:ext cx="74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600" dirty="0" smtClean="0">
                <a:solidFill>
                  <a:schemeClr val="bg1"/>
                </a:solidFill>
              </a:rPr>
              <a:t>03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54"/>
          <p:cNvSpPr txBox="1"/>
          <p:nvPr/>
        </p:nvSpPr>
        <p:spPr>
          <a:xfrm>
            <a:off x="6913897" y="4464473"/>
            <a:ext cx="74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600" dirty="0" smtClean="0">
                <a:solidFill>
                  <a:schemeClr val="bg1"/>
                </a:solidFill>
              </a:rPr>
              <a:t>04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050605" y="1648297"/>
            <a:ext cx="1396187" cy="127000"/>
            <a:chOff x="5433238" y="1304925"/>
            <a:chExt cx="1396187" cy="127000"/>
          </a:xfrm>
          <a:solidFill>
            <a:srgbClr val="000000"/>
          </a:solidFill>
        </p:grpSpPr>
        <p:cxnSp>
          <p:nvCxnSpPr>
            <p:cNvPr id="19" name="直接连接符 18"/>
            <p:cNvCxnSpPr/>
            <p:nvPr/>
          </p:nvCxnSpPr>
          <p:spPr>
            <a:xfrm flipH="1">
              <a:off x="5433238" y="1368425"/>
              <a:ext cx="1321083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6702425" y="1304925"/>
              <a:ext cx="127000" cy="1270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464196" y="1154382"/>
            <a:ext cx="435969" cy="436844"/>
            <a:chOff x="7175720" y="1625834"/>
            <a:chExt cx="435969" cy="436844"/>
          </a:xfrm>
          <a:solidFill>
            <a:srgbClr val="000000"/>
          </a:solidFill>
          <a:effectLst>
            <a:reflection blurRad="6350" stA="15000" endPos="55000" dir="5400000" sy="-100000" algn="bl" rotWithShape="0"/>
          </a:effectLst>
        </p:grpSpPr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7175720" y="1628460"/>
              <a:ext cx="167209" cy="217109"/>
            </a:xfrm>
            <a:custGeom>
              <a:avLst/>
              <a:gdLst>
                <a:gd name="T0" fmla="*/ 15 w 81"/>
                <a:gd name="T1" fmla="*/ 0 h 105"/>
                <a:gd name="T2" fmla="*/ 12 w 81"/>
                <a:gd name="T3" fmla="*/ 1 h 105"/>
                <a:gd name="T4" fmla="*/ 12 w 81"/>
                <a:gd name="T5" fmla="*/ 6 h 105"/>
                <a:gd name="T6" fmla="*/ 33 w 81"/>
                <a:gd name="T7" fmla="*/ 27 h 105"/>
                <a:gd name="T8" fmla="*/ 30 w 81"/>
                <a:gd name="T9" fmla="*/ 30 h 105"/>
                <a:gd name="T10" fmla="*/ 0 w 81"/>
                <a:gd name="T11" fmla="*/ 105 h 105"/>
                <a:gd name="T12" fmla="*/ 27 w 81"/>
                <a:gd name="T13" fmla="*/ 105 h 105"/>
                <a:gd name="T14" fmla="*/ 49 w 81"/>
                <a:gd name="T15" fmla="*/ 49 h 105"/>
                <a:gd name="T16" fmla="*/ 52 w 81"/>
                <a:gd name="T17" fmla="*/ 46 h 105"/>
                <a:gd name="T18" fmla="*/ 75 w 81"/>
                <a:gd name="T19" fmla="*/ 68 h 105"/>
                <a:gd name="T20" fmla="*/ 77 w 81"/>
                <a:gd name="T21" fmla="*/ 69 h 105"/>
                <a:gd name="T22" fmla="*/ 80 w 81"/>
                <a:gd name="T23" fmla="*/ 68 h 105"/>
                <a:gd name="T24" fmla="*/ 81 w 81"/>
                <a:gd name="T25" fmla="*/ 66 h 105"/>
                <a:gd name="T26" fmla="*/ 81 w 81"/>
                <a:gd name="T27" fmla="*/ 5 h 105"/>
                <a:gd name="T28" fmla="*/ 81 w 81"/>
                <a:gd name="T29" fmla="*/ 5 h 105"/>
                <a:gd name="T30" fmla="*/ 81 w 81"/>
                <a:gd name="T31" fmla="*/ 0 h 105"/>
                <a:gd name="T32" fmla="*/ 15 w 81"/>
                <a:gd name="T33" fmla="*/ 0 h 105"/>
                <a:gd name="T34" fmla="*/ 15 w 81"/>
                <a:gd name="T3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" h="105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2"/>
                    <a:pt x="11" y="4"/>
                    <a:pt x="12" y="6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11" y="51"/>
                    <a:pt x="0" y="77"/>
                    <a:pt x="0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7" y="84"/>
                    <a:pt x="35" y="65"/>
                    <a:pt x="49" y="49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75" y="68"/>
                    <a:pt x="75" y="68"/>
                    <a:pt x="75" y="68"/>
                  </a:cubicBezTo>
                  <a:cubicBezTo>
                    <a:pt x="75" y="69"/>
                    <a:pt x="76" y="69"/>
                    <a:pt x="77" y="69"/>
                  </a:cubicBezTo>
                  <a:cubicBezTo>
                    <a:pt x="78" y="69"/>
                    <a:pt x="79" y="69"/>
                    <a:pt x="80" y="68"/>
                  </a:cubicBezTo>
                  <a:cubicBezTo>
                    <a:pt x="81" y="67"/>
                    <a:pt x="81" y="66"/>
                    <a:pt x="81" y="66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8"/>
            <p:cNvSpPr>
              <a:spLocks noEditPoints="1"/>
            </p:cNvSpPr>
            <p:nvPr/>
          </p:nvSpPr>
          <p:spPr bwMode="auto">
            <a:xfrm>
              <a:off x="7175720" y="1625834"/>
              <a:ext cx="435969" cy="436844"/>
            </a:xfrm>
            <a:custGeom>
              <a:avLst/>
              <a:gdLst>
                <a:gd name="T0" fmla="*/ 6 w 211"/>
                <a:gd name="T1" fmla="*/ 130 h 211"/>
                <a:gd name="T2" fmla="*/ 6 w 211"/>
                <a:gd name="T3" fmla="*/ 130 h 211"/>
                <a:gd name="T4" fmla="*/ 0 w 211"/>
                <a:gd name="T5" fmla="*/ 130 h 211"/>
                <a:gd name="T6" fmla="*/ 0 w 211"/>
                <a:gd name="T7" fmla="*/ 196 h 211"/>
                <a:gd name="T8" fmla="*/ 1 w 211"/>
                <a:gd name="T9" fmla="*/ 199 h 211"/>
                <a:gd name="T10" fmla="*/ 4 w 211"/>
                <a:gd name="T11" fmla="*/ 200 h 211"/>
                <a:gd name="T12" fmla="*/ 6 w 211"/>
                <a:gd name="T13" fmla="*/ 199 h 211"/>
                <a:gd name="T14" fmla="*/ 28 w 211"/>
                <a:gd name="T15" fmla="*/ 178 h 211"/>
                <a:gd name="T16" fmla="*/ 31 w 211"/>
                <a:gd name="T17" fmla="*/ 181 h 211"/>
                <a:gd name="T18" fmla="*/ 106 w 211"/>
                <a:gd name="T19" fmla="*/ 211 h 211"/>
                <a:gd name="T20" fmla="*/ 106 w 211"/>
                <a:gd name="T21" fmla="*/ 184 h 211"/>
                <a:gd name="T22" fmla="*/ 50 w 211"/>
                <a:gd name="T23" fmla="*/ 162 h 211"/>
                <a:gd name="T24" fmla="*/ 47 w 211"/>
                <a:gd name="T25" fmla="*/ 159 h 211"/>
                <a:gd name="T26" fmla="*/ 69 w 211"/>
                <a:gd name="T27" fmla="*/ 136 h 211"/>
                <a:gd name="T28" fmla="*/ 69 w 211"/>
                <a:gd name="T29" fmla="*/ 131 h 211"/>
                <a:gd name="T30" fmla="*/ 67 w 211"/>
                <a:gd name="T31" fmla="*/ 130 h 211"/>
                <a:gd name="T32" fmla="*/ 66 w 211"/>
                <a:gd name="T33" fmla="*/ 130 h 211"/>
                <a:gd name="T34" fmla="*/ 6 w 211"/>
                <a:gd name="T35" fmla="*/ 130 h 211"/>
                <a:gd name="T36" fmla="*/ 211 w 211"/>
                <a:gd name="T37" fmla="*/ 105 h 211"/>
                <a:gd name="T38" fmla="*/ 184 w 211"/>
                <a:gd name="T39" fmla="*/ 105 h 211"/>
                <a:gd name="T40" fmla="*/ 161 w 211"/>
                <a:gd name="T41" fmla="*/ 161 h 211"/>
                <a:gd name="T42" fmla="*/ 158 w 211"/>
                <a:gd name="T43" fmla="*/ 164 h 211"/>
                <a:gd name="T44" fmla="*/ 136 w 211"/>
                <a:gd name="T45" fmla="*/ 142 h 211"/>
                <a:gd name="T46" fmla="*/ 134 w 211"/>
                <a:gd name="T47" fmla="*/ 141 h 211"/>
                <a:gd name="T48" fmla="*/ 131 w 211"/>
                <a:gd name="T49" fmla="*/ 142 h 211"/>
                <a:gd name="T50" fmla="*/ 130 w 211"/>
                <a:gd name="T51" fmla="*/ 145 h 211"/>
                <a:gd name="T52" fmla="*/ 130 w 211"/>
                <a:gd name="T53" fmla="*/ 197 h 211"/>
                <a:gd name="T54" fmla="*/ 130 w 211"/>
                <a:gd name="T55" fmla="*/ 197 h 211"/>
                <a:gd name="T56" fmla="*/ 130 w 211"/>
                <a:gd name="T57" fmla="*/ 211 h 211"/>
                <a:gd name="T58" fmla="*/ 196 w 211"/>
                <a:gd name="T59" fmla="*/ 211 h 211"/>
                <a:gd name="T60" fmla="*/ 196 w 211"/>
                <a:gd name="T61" fmla="*/ 211 h 211"/>
                <a:gd name="T62" fmla="*/ 199 w 211"/>
                <a:gd name="T63" fmla="*/ 210 h 211"/>
                <a:gd name="T64" fmla="*/ 199 w 211"/>
                <a:gd name="T65" fmla="*/ 204 h 211"/>
                <a:gd name="T66" fmla="*/ 177 w 211"/>
                <a:gd name="T67" fmla="*/ 183 h 211"/>
                <a:gd name="T68" fmla="*/ 180 w 211"/>
                <a:gd name="T69" fmla="*/ 180 h 211"/>
                <a:gd name="T70" fmla="*/ 211 w 211"/>
                <a:gd name="T71" fmla="*/ 105 h 211"/>
                <a:gd name="T72" fmla="*/ 105 w 211"/>
                <a:gd name="T73" fmla="*/ 0 h 211"/>
                <a:gd name="T74" fmla="*/ 105 w 211"/>
                <a:gd name="T75" fmla="*/ 27 h 211"/>
                <a:gd name="T76" fmla="*/ 160 w 211"/>
                <a:gd name="T77" fmla="*/ 49 h 211"/>
                <a:gd name="T78" fmla="*/ 164 w 211"/>
                <a:gd name="T79" fmla="*/ 53 h 211"/>
                <a:gd name="T80" fmla="*/ 142 w 211"/>
                <a:gd name="T81" fmla="*/ 75 h 211"/>
                <a:gd name="T82" fmla="*/ 142 w 211"/>
                <a:gd name="T83" fmla="*/ 80 h 211"/>
                <a:gd name="T84" fmla="*/ 144 w 211"/>
                <a:gd name="T85" fmla="*/ 81 h 211"/>
                <a:gd name="T86" fmla="*/ 144 w 211"/>
                <a:gd name="T87" fmla="*/ 81 h 211"/>
                <a:gd name="T88" fmla="*/ 197 w 211"/>
                <a:gd name="T89" fmla="*/ 81 h 211"/>
                <a:gd name="T90" fmla="*/ 210 w 211"/>
                <a:gd name="T91" fmla="*/ 81 h 211"/>
                <a:gd name="T92" fmla="*/ 210 w 211"/>
                <a:gd name="T93" fmla="*/ 15 h 211"/>
                <a:gd name="T94" fmla="*/ 209 w 211"/>
                <a:gd name="T95" fmla="*/ 12 h 211"/>
                <a:gd name="T96" fmla="*/ 207 w 211"/>
                <a:gd name="T97" fmla="*/ 11 h 211"/>
                <a:gd name="T98" fmla="*/ 204 w 211"/>
                <a:gd name="T99" fmla="*/ 12 h 211"/>
                <a:gd name="T100" fmla="*/ 183 w 211"/>
                <a:gd name="T101" fmla="*/ 34 h 211"/>
                <a:gd name="T102" fmla="*/ 180 w 211"/>
                <a:gd name="T103" fmla="*/ 31 h 211"/>
                <a:gd name="T104" fmla="*/ 105 w 211"/>
                <a:gd name="T10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1" h="211">
                  <a:moveTo>
                    <a:pt x="6" y="130"/>
                  </a:moveTo>
                  <a:cubicBezTo>
                    <a:pt x="6" y="130"/>
                    <a:pt x="6" y="130"/>
                    <a:pt x="6" y="13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7"/>
                    <a:pt x="0" y="198"/>
                    <a:pt x="1" y="199"/>
                  </a:cubicBezTo>
                  <a:cubicBezTo>
                    <a:pt x="2" y="200"/>
                    <a:pt x="3" y="200"/>
                    <a:pt x="4" y="200"/>
                  </a:cubicBezTo>
                  <a:cubicBezTo>
                    <a:pt x="5" y="200"/>
                    <a:pt x="6" y="200"/>
                    <a:pt x="6" y="199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51" y="200"/>
                    <a:pt x="78" y="211"/>
                    <a:pt x="106" y="211"/>
                  </a:cubicBezTo>
                  <a:cubicBezTo>
                    <a:pt x="106" y="184"/>
                    <a:pt x="106" y="184"/>
                    <a:pt x="106" y="184"/>
                  </a:cubicBezTo>
                  <a:cubicBezTo>
                    <a:pt x="85" y="184"/>
                    <a:pt x="65" y="176"/>
                    <a:pt x="50" y="162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70" y="135"/>
                    <a:pt x="70" y="133"/>
                    <a:pt x="69" y="131"/>
                  </a:cubicBezTo>
                  <a:cubicBezTo>
                    <a:pt x="68" y="130"/>
                    <a:pt x="67" y="130"/>
                    <a:pt x="67" y="130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" y="130"/>
                    <a:pt x="6" y="130"/>
                    <a:pt x="6" y="130"/>
                  </a:cubicBezTo>
                  <a:moveTo>
                    <a:pt x="211" y="105"/>
                  </a:moveTo>
                  <a:cubicBezTo>
                    <a:pt x="184" y="105"/>
                    <a:pt x="184" y="105"/>
                    <a:pt x="184" y="105"/>
                  </a:cubicBezTo>
                  <a:cubicBezTo>
                    <a:pt x="184" y="126"/>
                    <a:pt x="176" y="146"/>
                    <a:pt x="161" y="161"/>
                  </a:cubicBezTo>
                  <a:cubicBezTo>
                    <a:pt x="158" y="164"/>
                    <a:pt x="158" y="164"/>
                    <a:pt x="158" y="164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35" y="141"/>
                    <a:pt x="134" y="141"/>
                    <a:pt x="134" y="141"/>
                  </a:cubicBezTo>
                  <a:cubicBezTo>
                    <a:pt x="133" y="141"/>
                    <a:pt x="132" y="141"/>
                    <a:pt x="131" y="142"/>
                  </a:cubicBezTo>
                  <a:cubicBezTo>
                    <a:pt x="130" y="143"/>
                    <a:pt x="130" y="144"/>
                    <a:pt x="130" y="145"/>
                  </a:cubicBezTo>
                  <a:cubicBezTo>
                    <a:pt x="130" y="197"/>
                    <a:pt x="130" y="197"/>
                    <a:pt x="130" y="197"/>
                  </a:cubicBezTo>
                  <a:cubicBezTo>
                    <a:pt x="130" y="197"/>
                    <a:pt x="130" y="197"/>
                    <a:pt x="130" y="197"/>
                  </a:cubicBezTo>
                  <a:cubicBezTo>
                    <a:pt x="130" y="211"/>
                    <a:pt x="130" y="211"/>
                    <a:pt x="130" y="211"/>
                  </a:cubicBezTo>
                  <a:cubicBezTo>
                    <a:pt x="196" y="211"/>
                    <a:pt x="196" y="211"/>
                    <a:pt x="196" y="211"/>
                  </a:cubicBezTo>
                  <a:cubicBezTo>
                    <a:pt x="196" y="211"/>
                    <a:pt x="196" y="211"/>
                    <a:pt x="196" y="211"/>
                  </a:cubicBezTo>
                  <a:cubicBezTo>
                    <a:pt x="197" y="211"/>
                    <a:pt x="198" y="210"/>
                    <a:pt x="199" y="210"/>
                  </a:cubicBezTo>
                  <a:cubicBezTo>
                    <a:pt x="200" y="208"/>
                    <a:pt x="200" y="206"/>
                    <a:pt x="199" y="204"/>
                  </a:cubicBezTo>
                  <a:cubicBezTo>
                    <a:pt x="177" y="183"/>
                    <a:pt x="177" y="183"/>
                    <a:pt x="177" y="183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200" y="160"/>
                    <a:pt x="211" y="133"/>
                    <a:pt x="211" y="105"/>
                  </a:cubicBezTo>
                  <a:moveTo>
                    <a:pt x="105" y="0"/>
                  </a:moveTo>
                  <a:cubicBezTo>
                    <a:pt x="105" y="27"/>
                    <a:pt x="105" y="27"/>
                    <a:pt x="105" y="27"/>
                  </a:cubicBezTo>
                  <a:cubicBezTo>
                    <a:pt x="126" y="27"/>
                    <a:pt x="145" y="35"/>
                    <a:pt x="160" y="49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42" y="75"/>
                    <a:pt x="142" y="75"/>
                    <a:pt x="142" y="75"/>
                  </a:cubicBezTo>
                  <a:cubicBezTo>
                    <a:pt x="140" y="76"/>
                    <a:pt x="140" y="79"/>
                    <a:pt x="142" y="80"/>
                  </a:cubicBezTo>
                  <a:cubicBezTo>
                    <a:pt x="142" y="81"/>
                    <a:pt x="143" y="81"/>
                    <a:pt x="144" y="81"/>
                  </a:cubicBezTo>
                  <a:cubicBezTo>
                    <a:pt x="144" y="81"/>
                    <a:pt x="144" y="81"/>
                    <a:pt x="144" y="81"/>
                  </a:cubicBezTo>
                  <a:cubicBezTo>
                    <a:pt x="197" y="81"/>
                    <a:pt x="197" y="81"/>
                    <a:pt x="197" y="81"/>
                  </a:cubicBezTo>
                  <a:cubicBezTo>
                    <a:pt x="210" y="81"/>
                    <a:pt x="210" y="81"/>
                    <a:pt x="210" y="81"/>
                  </a:cubicBezTo>
                  <a:cubicBezTo>
                    <a:pt x="210" y="15"/>
                    <a:pt x="210" y="15"/>
                    <a:pt x="210" y="15"/>
                  </a:cubicBezTo>
                  <a:cubicBezTo>
                    <a:pt x="210" y="14"/>
                    <a:pt x="210" y="13"/>
                    <a:pt x="209" y="12"/>
                  </a:cubicBezTo>
                  <a:cubicBezTo>
                    <a:pt x="209" y="12"/>
                    <a:pt x="208" y="11"/>
                    <a:pt x="207" y="11"/>
                  </a:cubicBezTo>
                  <a:cubicBezTo>
                    <a:pt x="206" y="11"/>
                    <a:pt x="205" y="12"/>
                    <a:pt x="204" y="12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59" y="11"/>
                    <a:pt x="133" y="0"/>
                    <a:pt x="10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709621" y="5511425"/>
            <a:ext cx="1384583" cy="127000"/>
            <a:chOff x="5369738" y="1304925"/>
            <a:chExt cx="1384583" cy="127000"/>
          </a:xfrm>
          <a:solidFill>
            <a:srgbClr val="000000"/>
          </a:solidFill>
        </p:grpSpPr>
        <p:cxnSp>
          <p:nvCxnSpPr>
            <p:cNvPr id="28" name="直接连接符 27"/>
            <p:cNvCxnSpPr/>
            <p:nvPr/>
          </p:nvCxnSpPr>
          <p:spPr>
            <a:xfrm flipH="1">
              <a:off x="5433238" y="1368425"/>
              <a:ext cx="1321083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/>
            <p:cNvSpPr/>
            <p:nvPr/>
          </p:nvSpPr>
          <p:spPr>
            <a:xfrm>
              <a:off x="5369738" y="1304925"/>
              <a:ext cx="127000" cy="1270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989804" y="5048917"/>
            <a:ext cx="462908" cy="492726"/>
            <a:chOff x="6093779" y="2581011"/>
            <a:chExt cx="570786" cy="607555"/>
          </a:xfrm>
          <a:solidFill>
            <a:srgbClr val="000000"/>
          </a:solidFill>
          <a:effectLst>
            <a:reflection blurRad="6350" stA="15000" endPos="55000" dir="5400000" sy="-100000" algn="bl" rotWithShape="0"/>
          </a:effectLst>
        </p:grpSpPr>
        <p:sp>
          <p:nvSpPr>
            <p:cNvPr id="34" name="Freeform 13"/>
            <p:cNvSpPr>
              <a:spLocks noEditPoints="1"/>
            </p:cNvSpPr>
            <p:nvPr/>
          </p:nvSpPr>
          <p:spPr bwMode="auto">
            <a:xfrm>
              <a:off x="6093779" y="2581011"/>
              <a:ext cx="487620" cy="607555"/>
            </a:xfrm>
            <a:custGeom>
              <a:avLst/>
              <a:gdLst>
                <a:gd name="T0" fmla="*/ 228 w 236"/>
                <a:gd name="T1" fmla="*/ 243 h 294"/>
                <a:gd name="T2" fmla="*/ 184 w 236"/>
                <a:gd name="T3" fmla="*/ 182 h 294"/>
                <a:gd name="T4" fmla="*/ 180 w 236"/>
                <a:gd name="T5" fmla="*/ 176 h 294"/>
                <a:gd name="T6" fmla="*/ 172 w 236"/>
                <a:gd name="T7" fmla="*/ 184 h 294"/>
                <a:gd name="T8" fmla="*/ 156 w 236"/>
                <a:gd name="T9" fmla="*/ 197 h 294"/>
                <a:gd name="T10" fmla="*/ 209 w 236"/>
                <a:gd name="T11" fmla="*/ 268 h 294"/>
                <a:gd name="T12" fmla="*/ 231 w 236"/>
                <a:gd name="T13" fmla="*/ 265 h 294"/>
                <a:gd name="T14" fmla="*/ 228 w 236"/>
                <a:gd name="T15" fmla="*/ 243 h 294"/>
                <a:gd name="T16" fmla="*/ 174 w 236"/>
                <a:gd name="T17" fmla="*/ 156 h 294"/>
                <a:gd name="T18" fmla="*/ 174 w 236"/>
                <a:gd name="T19" fmla="*/ 156 h 294"/>
                <a:gd name="T20" fmla="*/ 134 w 236"/>
                <a:gd name="T21" fmla="*/ 56 h 294"/>
                <a:gd name="T22" fmla="*/ 138 w 236"/>
                <a:gd name="T23" fmla="*/ 40 h 294"/>
                <a:gd name="T24" fmla="*/ 97 w 236"/>
                <a:gd name="T25" fmla="*/ 0 h 294"/>
                <a:gd name="T26" fmla="*/ 57 w 236"/>
                <a:gd name="T27" fmla="*/ 40 h 294"/>
                <a:gd name="T28" fmla="*/ 93 w 236"/>
                <a:gd name="T29" fmla="*/ 80 h 294"/>
                <a:gd name="T30" fmla="*/ 26 w 236"/>
                <a:gd name="T31" fmla="*/ 84 h 294"/>
                <a:gd name="T32" fmla="*/ 5 w 236"/>
                <a:gd name="T33" fmla="*/ 89 h 294"/>
                <a:gd name="T34" fmla="*/ 10 w 236"/>
                <a:gd name="T35" fmla="*/ 110 h 294"/>
                <a:gd name="T36" fmla="*/ 76 w 236"/>
                <a:gd name="T37" fmla="*/ 122 h 294"/>
                <a:gd name="T38" fmla="*/ 103 w 236"/>
                <a:gd name="T39" fmla="*/ 111 h 294"/>
                <a:gd name="T40" fmla="*/ 125 w 236"/>
                <a:gd name="T41" fmla="*/ 171 h 294"/>
                <a:gd name="T42" fmla="*/ 77 w 236"/>
                <a:gd name="T43" fmla="*/ 275 h 294"/>
                <a:gd name="T44" fmla="*/ 90 w 236"/>
                <a:gd name="T45" fmla="*/ 293 h 294"/>
                <a:gd name="T46" fmla="*/ 108 w 236"/>
                <a:gd name="T47" fmla="*/ 280 h 294"/>
                <a:gd name="T48" fmla="*/ 167 w 236"/>
                <a:gd name="T49" fmla="*/ 177 h 294"/>
                <a:gd name="T50" fmla="*/ 174 w 236"/>
                <a:gd name="T51" fmla="*/ 156 h 294"/>
                <a:gd name="T52" fmla="*/ 191 w 236"/>
                <a:gd name="T53" fmla="*/ 124 h 294"/>
                <a:gd name="T54" fmla="*/ 191 w 236"/>
                <a:gd name="T55" fmla="*/ 124 h 294"/>
                <a:gd name="T56" fmla="*/ 213 w 236"/>
                <a:gd name="T57" fmla="*/ 121 h 294"/>
                <a:gd name="T58" fmla="*/ 211 w 236"/>
                <a:gd name="T59" fmla="*/ 100 h 294"/>
                <a:gd name="T60" fmla="*/ 149 w 236"/>
                <a:gd name="T61" fmla="*/ 66 h 294"/>
                <a:gd name="T62" fmla="*/ 148 w 236"/>
                <a:gd name="T63" fmla="*/ 65 h 294"/>
                <a:gd name="T64" fmla="*/ 164 w 236"/>
                <a:gd name="T65" fmla="*/ 106 h 294"/>
                <a:gd name="T66" fmla="*/ 191 w 236"/>
                <a:gd name="T67" fmla="*/ 12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6" h="294">
                  <a:moveTo>
                    <a:pt x="228" y="243"/>
                  </a:moveTo>
                  <a:cubicBezTo>
                    <a:pt x="209" y="228"/>
                    <a:pt x="195" y="208"/>
                    <a:pt x="184" y="182"/>
                  </a:cubicBezTo>
                  <a:cubicBezTo>
                    <a:pt x="183" y="180"/>
                    <a:pt x="181" y="178"/>
                    <a:pt x="180" y="176"/>
                  </a:cubicBezTo>
                  <a:cubicBezTo>
                    <a:pt x="178" y="179"/>
                    <a:pt x="175" y="182"/>
                    <a:pt x="172" y="184"/>
                  </a:cubicBezTo>
                  <a:cubicBezTo>
                    <a:pt x="166" y="189"/>
                    <a:pt x="161" y="193"/>
                    <a:pt x="156" y="197"/>
                  </a:cubicBezTo>
                  <a:cubicBezTo>
                    <a:pt x="169" y="226"/>
                    <a:pt x="186" y="250"/>
                    <a:pt x="209" y="268"/>
                  </a:cubicBezTo>
                  <a:cubicBezTo>
                    <a:pt x="215" y="273"/>
                    <a:pt x="225" y="272"/>
                    <a:pt x="231" y="265"/>
                  </a:cubicBezTo>
                  <a:cubicBezTo>
                    <a:pt x="236" y="259"/>
                    <a:pt x="235" y="249"/>
                    <a:pt x="228" y="243"/>
                  </a:cubicBezTo>
                  <a:close/>
                  <a:moveTo>
                    <a:pt x="174" y="156"/>
                  </a:moveTo>
                  <a:cubicBezTo>
                    <a:pt x="174" y="156"/>
                    <a:pt x="174" y="156"/>
                    <a:pt x="174" y="1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6" y="51"/>
                    <a:pt x="138" y="46"/>
                    <a:pt x="138" y="40"/>
                  </a:cubicBezTo>
                  <a:cubicBezTo>
                    <a:pt x="138" y="18"/>
                    <a:pt x="120" y="0"/>
                    <a:pt x="97" y="0"/>
                  </a:cubicBezTo>
                  <a:cubicBezTo>
                    <a:pt x="75" y="0"/>
                    <a:pt x="57" y="18"/>
                    <a:pt x="57" y="40"/>
                  </a:cubicBezTo>
                  <a:cubicBezTo>
                    <a:pt x="57" y="61"/>
                    <a:pt x="73" y="78"/>
                    <a:pt x="93" y="80"/>
                  </a:cubicBezTo>
                  <a:cubicBezTo>
                    <a:pt x="73" y="95"/>
                    <a:pt x="48" y="97"/>
                    <a:pt x="26" y="84"/>
                  </a:cubicBezTo>
                  <a:cubicBezTo>
                    <a:pt x="19" y="79"/>
                    <a:pt x="9" y="82"/>
                    <a:pt x="5" y="89"/>
                  </a:cubicBezTo>
                  <a:cubicBezTo>
                    <a:pt x="0" y="96"/>
                    <a:pt x="3" y="106"/>
                    <a:pt x="10" y="110"/>
                  </a:cubicBezTo>
                  <a:cubicBezTo>
                    <a:pt x="30" y="123"/>
                    <a:pt x="54" y="127"/>
                    <a:pt x="76" y="122"/>
                  </a:cubicBezTo>
                  <a:cubicBezTo>
                    <a:pt x="86" y="120"/>
                    <a:pt x="94" y="116"/>
                    <a:pt x="103" y="11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00" y="195"/>
                    <a:pt x="86" y="221"/>
                    <a:pt x="77" y="275"/>
                  </a:cubicBezTo>
                  <a:cubicBezTo>
                    <a:pt x="75" y="283"/>
                    <a:pt x="81" y="291"/>
                    <a:pt x="90" y="293"/>
                  </a:cubicBezTo>
                  <a:cubicBezTo>
                    <a:pt x="98" y="294"/>
                    <a:pt x="106" y="289"/>
                    <a:pt x="108" y="280"/>
                  </a:cubicBezTo>
                  <a:cubicBezTo>
                    <a:pt x="118" y="219"/>
                    <a:pt x="133" y="203"/>
                    <a:pt x="167" y="177"/>
                  </a:cubicBezTo>
                  <a:cubicBezTo>
                    <a:pt x="173" y="172"/>
                    <a:pt x="177" y="163"/>
                    <a:pt x="174" y="156"/>
                  </a:cubicBezTo>
                  <a:close/>
                  <a:moveTo>
                    <a:pt x="191" y="124"/>
                  </a:moveTo>
                  <a:cubicBezTo>
                    <a:pt x="191" y="124"/>
                    <a:pt x="191" y="124"/>
                    <a:pt x="191" y="124"/>
                  </a:cubicBezTo>
                  <a:cubicBezTo>
                    <a:pt x="198" y="130"/>
                    <a:pt x="208" y="128"/>
                    <a:pt x="213" y="121"/>
                  </a:cubicBezTo>
                  <a:cubicBezTo>
                    <a:pt x="219" y="115"/>
                    <a:pt x="217" y="105"/>
                    <a:pt x="211" y="100"/>
                  </a:cubicBezTo>
                  <a:cubicBezTo>
                    <a:pt x="207" y="97"/>
                    <a:pt x="174" y="72"/>
                    <a:pt x="149" y="66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52" y="75"/>
                    <a:pt x="158" y="91"/>
                    <a:pt x="164" y="106"/>
                  </a:cubicBezTo>
                  <a:cubicBezTo>
                    <a:pt x="176" y="113"/>
                    <a:pt x="186" y="120"/>
                    <a:pt x="191" y="1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4"/>
            <p:cNvSpPr>
              <a:spLocks noEditPoints="1"/>
            </p:cNvSpPr>
            <p:nvPr/>
          </p:nvSpPr>
          <p:spPr bwMode="auto">
            <a:xfrm>
              <a:off x="6391428" y="2599396"/>
              <a:ext cx="273137" cy="485868"/>
            </a:xfrm>
            <a:custGeom>
              <a:avLst/>
              <a:gdLst>
                <a:gd name="T0" fmla="*/ 102 w 132"/>
                <a:gd name="T1" fmla="*/ 160 h 235"/>
                <a:gd name="T2" fmla="*/ 50 w 132"/>
                <a:gd name="T3" fmla="*/ 160 h 235"/>
                <a:gd name="T4" fmla="*/ 54 w 132"/>
                <a:gd name="T5" fmla="*/ 167 h 235"/>
                <a:gd name="T6" fmla="*/ 58 w 132"/>
                <a:gd name="T7" fmla="*/ 176 h 235"/>
                <a:gd name="T8" fmla="*/ 102 w 132"/>
                <a:gd name="T9" fmla="*/ 176 h 235"/>
                <a:gd name="T10" fmla="*/ 102 w 132"/>
                <a:gd name="T11" fmla="*/ 160 h 235"/>
                <a:gd name="T12" fmla="*/ 84 w 132"/>
                <a:gd name="T13" fmla="*/ 46 h 235"/>
                <a:gd name="T14" fmla="*/ 21 w 132"/>
                <a:gd name="T15" fmla="*/ 46 h 235"/>
                <a:gd name="T16" fmla="*/ 35 w 132"/>
                <a:gd name="T17" fmla="*/ 52 h 235"/>
                <a:gd name="T18" fmla="*/ 84 w 132"/>
                <a:gd name="T19" fmla="*/ 52 h 235"/>
                <a:gd name="T20" fmla="*/ 84 w 132"/>
                <a:gd name="T21" fmla="*/ 46 h 235"/>
                <a:gd name="T22" fmla="*/ 118 w 132"/>
                <a:gd name="T23" fmla="*/ 135 h 235"/>
                <a:gd name="T24" fmla="*/ 42 w 132"/>
                <a:gd name="T25" fmla="*/ 135 h 235"/>
                <a:gd name="T26" fmla="*/ 45 w 132"/>
                <a:gd name="T27" fmla="*/ 141 h 235"/>
                <a:gd name="T28" fmla="*/ 46 w 132"/>
                <a:gd name="T29" fmla="*/ 144 h 235"/>
                <a:gd name="T30" fmla="*/ 118 w 132"/>
                <a:gd name="T31" fmla="*/ 144 h 235"/>
                <a:gd name="T32" fmla="*/ 118 w 132"/>
                <a:gd name="T33" fmla="*/ 135 h 235"/>
                <a:gd name="T34" fmla="*/ 75 w 132"/>
                <a:gd name="T35" fmla="*/ 203 h 235"/>
                <a:gd name="T36" fmla="*/ 126 w 132"/>
                <a:gd name="T37" fmla="*/ 203 h 235"/>
                <a:gd name="T38" fmla="*/ 126 w 132"/>
                <a:gd name="T39" fmla="*/ 197 h 235"/>
                <a:gd name="T40" fmla="*/ 70 w 132"/>
                <a:gd name="T41" fmla="*/ 197 h 235"/>
                <a:gd name="T42" fmla="*/ 75 w 132"/>
                <a:gd name="T43" fmla="*/ 203 h 235"/>
                <a:gd name="T44" fmla="*/ 103 w 132"/>
                <a:gd name="T45" fmla="*/ 235 h 235"/>
                <a:gd name="T46" fmla="*/ 122 w 132"/>
                <a:gd name="T47" fmla="*/ 235 h 235"/>
                <a:gd name="T48" fmla="*/ 122 w 132"/>
                <a:gd name="T49" fmla="*/ 229 h 235"/>
                <a:gd name="T50" fmla="*/ 100 w 132"/>
                <a:gd name="T51" fmla="*/ 229 h 235"/>
                <a:gd name="T52" fmla="*/ 103 w 132"/>
                <a:gd name="T53" fmla="*/ 235 h 235"/>
                <a:gd name="T54" fmla="*/ 80 w 132"/>
                <a:gd name="T55" fmla="*/ 18 h 235"/>
                <a:gd name="T56" fmla="*/ 8 w 132"/>
                <a:gd name="T57" fmla="*/ 18 h 235"/>
                <a:gd name="T58" fmla="*/ 9 w 132"/>
                <a:gd name="T59" fmla="*/ 27 h 235"/>
                <a:gd name="T60" fmla="*/ 80 w 132"/>
                <a:gd name="T61" fmla="*/ 27 h 235"/>
                <a:gd name="T62" fmla="*/ 80 w 132"/>
                <a:gd name="T63" fmla="*/ 18 h 235"/>
                <a:gd name="T64" fmla="*/ 87 w 132"/>
                <a:gd name="T65" fmla="*/ 94 h 235"/>
                <a:gd name="T66" fmla="*/ 88 w 132"/>
                <a:gd name="T67" fmla="*/ 99 h 235"/>
                <a:gd name="T68" fmla="*/ 88 w 132"/>
                <a:gd name="T69" fmla="*/ 100 h 235"/>
                <a:gd name="T70" fmla="*/ 132 w 132"/>
                <a:gd name="T71" fmla="*/ 100 h 235"/>
                <a:gd name="T72" fmla="*/ 132 w 132"/>
                <a:gd name="T73" fmla="*/ 94 h 235"/>
                <a:gd name="T74" fmla="*/ 87 w 132"/>
                <a:gd name="T75" fmla="*/ 94 h 235"/>
                <a:gd name="T76" fmla="*/ 27 w 132"/>
                <a:gd name="T77" fmla="*/ 0 h 235"/>
                <a:gd name="T78" fmla="*/ 0 w 132"/>
                <a:gd name="T79" fmla="*/ 0 h 235"/>
                <a:gd name="T80" fmla="*/ 4 w 132"/>
                <a:gd name="T81" fmla="*/ 7 h 235"/>
                <a:gd name="T82" fmla="*/ 27 w 132"/>
                <a:gd name="T83" fmla="*/ 7 h 235"/>
                <a:gd name="T84" fmla="*/ 27 w 132"/>
                <a:gd name="T8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" h="235">
                  <a:moveTo>
                    <a:pt x="102" y="160"/>
                  </a:moveTo>
                  <a:cubicBezTo>
                    <a:pt x="50" y="160"/>
                    <a:pt x="50" y="160"/>
                    <a:pt x="50" y="160"/>
                  </a:cubicBezTo>
                  <a:cubicBezTo>
                    <a:pt x="52" y="162"/>
                    <a:pt x="53" y="165"/>
                    <a:pt x="54" y="167"/>
                  </a:cubicBezTo>
                  <a:cubicBezTo>
                    <a:pt x="55" y="170"/>
                    <a:pt x="57" y="173"/>
                    <a:pt x="58" y="176"/>
                  </a:cubicBezTo>
                  <a:cubicBezTo>
                    <a:pt x="102" y="176"/>
                    <a:pt x="102" y="176"/>
                    <a:pt x="102" y="176"/>
                  </a:cubicBezTo>
                  <a:lnTo>
                    <a:pt x="102" y="160"/>
                  </a:lnTo>
                  <a:close/>
                  <a:moveTo>
                    <a:pt x="84" y="46"/>
                  </a:moveTo>
                  <a:cubicBezTo>
                    <a:pt x="21" y="46"/>
                    <a:pt x="21" y="46"/>
                    <a:pt x="21" y="46"/>
                  </a:cubicBezTo>
                  <a:cubicBezTo>
                    <a:pt x="26" y="47"/>
                    <a:pt x="30" y="50"/>
                    <a:pt x="35" y="52"/>
                  </a:cubicBezTo>
                  <a:cubicBezTo>
                    <a:pt x="84" y="52"/>
                    <a:pt x="84" y="52"/>
                    <a:pt x="84" y="52"/>
                  </a:cubicBezTo>
                  <a:lnTo>
                    <a:pt x="84" y="46"/>
                  </a:lnTo>
                  <a:close/>
                  <a:moveTo>
                    <a:pt x="118" y="135"/>
                  </a:moveTo>
                  <a:cubicBezTo>
                    <a:pt x="42" y="135"/>
                    <a:pt x="42" y="135"/>
                    <a:pt x="42" y="135"/>
                  </a:cubicBezTo>
                  <a:cubicBezTo>
                    <a:pt x="43" y="138"/>
                    <a:pt x="45" y="141"/>
                    <a:pt x="45" y="141"/>
                  </a:cubicBezTo>
                  <a:cubicBezTo>
                    <a:pt x="45" y="142"/>
                    <a:pt x="45" y="143"/>
                    <a:pt x="46" y="144"/>
                  </a:cubicBezTo>
                  <a:cubicBezTo>
                    <a:pt x="118" y="144"/>
                    <a:pt x="118" y="144"/>
                    <a:pt x="118" y="144"/>
                  </a:cubicBezTo>
                  <a:lnTo>
                    <a:pt x="118" y="135"/>
                  </a:lnTo>
                  <a:close/>
                  <a:moveTo>
                    <a:pt x="75" y="203"/>
                  </a:moveTo>
                  <a:cubicBezTo>
                    <a:pt x="126" y="203"/>
                    <a:pt x="126" y="203"/>
                    <a:pt x="126" y="203"/>
                  </a:cubicBezTo>
                  <a:cubicBezTo>
                    <a:pt x="126" y="197"/>
                    <a:pt x="126" y="197"/>
                    <a:pt x="126" y="197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72" y="199"/>
                    <a:pt x="73" y="201"/>
                    <a:pt x="75" y="203"/>
                  </a:cubicBezTo>
                  <a:close/>
                  <a:moveTo>
                    <a:pt x="103" y="235"/>
                  </a:moveTo>
                  <a:cubicBezTo>
                    <a:pt x="122" y="235"/>
                    <a:pt x="122" y="235"/>
                    <a:pt x="122" y="235"/>
                  </a:cubicBezTo>
                  <a:cubicBezTo>
                    <a:pt x="122" y="229"/>
                    <a:pt x="122" y="229"/>
                    <a:pt x="122" y="229"/>
                  </a:cubicBezTo>
                  <a:cubicBezTo>
                    <a:pt x="100" y="229"/>
                    <a:pt x="100" y="229"/>
                    <a:pt x="100" y="229"/>
                  </a:cubicBezTo>
                  <a:cubicBezTo>
                    <a:pt x="101" y="231"/>
                    <a:pt x="103" y="233"/>
                    <a:pt x="103" y="235"/>
                  </a:cubicBezTo>
                  <a:close/>
                  <a:moveTo>
                    <a:pt x="80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21"/>
                    <a:pt x="9" y="24"/>
                    <a:pt x="9" y="27"/>
                  </a:cubicBezTo>
                  <a:cubicBezTo>
                    <a:pt x="80" y="27"/>
                    <a:pt x="80" y="27"/>
                    <a:pt x="80" y="27"/>
                  </a:cubicBezTo>
                  <a:lnTo>
                    <a:pt x="80" y="18"/>
                  </a:lnTo>
                  <a:close/>
                  <a:moveTo>
                    <a:pt x="87" y="94"/>
                  </a:moveTo>
                  <a:cubicBezTo>
                    <a:pt x="87" y="96"/>
                    <a:pt x="88" y="97"/>
                    <a:pt x="88" y="99"/>
                  </a:cubicBezTo>
                  <a:cubicBezTo>
                    <a:pt x="88" y="99"/>
                    <a:pt x="88" y="100"/>
                    <a:pt x="88" y="100"/>
                  </a:cubicBezTo>
                  <a:cubicBezTo>
                    <a:pt x="132" y="100"/>
                    <a:pt x="132" y="100"/>
                    <a:pt x="132" y="100"/>
                  </a:cubicBezTo>
                  <a:cubicBezTo>
                    <a:pt x="132" y="94"/>
                    <a:pt x="132" y="94"/>
                    <a:pt x="132" y="94"/>
                  </a:cubicBezTo>
                  <a:lnTo>
                    <a:pt x="87" y="94"/>
                  </a:lnTo>
                  <a:close/>
                  <a:moveTo>
                    <a:pt x="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4"/>
                    <a:pt x="4" y="7"/>
                  </a:cubicBezTo>
                  <a:cubicBezTo>
                    <a:pt x="27" y="7"/>
                    <a:pt x="27" y="7"/>
                    <a:pt x="27" y="7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497594" y="3462058"/>
            <a:ext cx="1384583" cy="127000"/>
            <a:chOff x="5369738" y="1304925"/>
            <a:chExt cx="1384583" cy="127000"/>
          </a:xfrm>
          <a:solidFill>
            <a:srgbClr val="000000"/>
          </a:solidFill>
        </p:grpSpPr>
        <p:cxnSp>
          <p:nvCxnSpPr>
            <p:cNvPr id="37" name="直接连接符 36"/>
            <p:cNvCxnSpPr/>
            <p:nvPr/>
          </p:nvCxnSpPr>
          <p:spPr>
            <a:xfrm flipH="1">
              <a:off x="5433238" y="1368425"/>
              <a:ext cx="1321083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椭圆 37"/>
            <p:cNvSpPr/>
            <p:nvPr/>
          </p:nvSpPr>
          <p:spPr>
            <a:xfrm>
              <a:off x="5369738" y="1304925"/>
              <a:ext cx="127000" cy="1270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642288" y="2978892"/>
            <a:ext cx="435969" cy="405329"/>
            <a:chOff x="6261499" y="2133521"/>
            <a:chExt cx="435969" cy="405329"/>
          </a:xfrm>
          <a:solidFill>
            <a:srgbClr val="000000"/>
          </a:solidFill>
          <a:effectLst>
            <a:reflection blurRad="6350" stA="15000" endPos="55000" dir="5400000" sy="-100000" algn="bl" rotWithShape="0"/>
          </a:effectLst>
        </p:grpSpPr>
        <p:sp>
          <p:nvSpPr>
            <p:cNvPr id="43" name="Freeform 11"/>
            <p:cNvSpPr>
              <a:spLocks noEditPoints="1"/>
            </p:cNvSpPr>
            <p:nvPr/>
          </p:nvSpPr>
          <p:spPr bwMode="auto">
            <a:xfrm>
              <a:off x="6302645" y="2179045"/>
              <a:ext cx="353678" cy="359805"/>
            </a:xfrm>
            <a:custGeom>
              <a:avLst/>
              <a:gdLst>
                <a:gd name="T0" fmla="*/ 171 w 171"/>
                <a:gd name="T1" fmla="*/ 85 h 174"/>
                <a:gd name="T2" fmla="*/ 152 w 171"/>
                <a:gd name="T3" fmla="*/ 32 h 174"/>
                <a:gd name="T4" fmla="*/ 157 w 171"/>
                <a:gd name="T5" fmla="*/ 27 h 174"/>
                <a:gd name="T6" fmla="*/ 141 w 171"/>
                <a:gd name="T7" fmla="*/ 11 h 174"/>
                <a:gd name="T8" fmla="*/ 136 w 171"/>
                <a:gd name="T9" fmla="*/ 17 h 174"/>
                <a:gd name="T10" fmla="*/ 85 w 171"/>
                <a:gd name="T11" fmla="*/ 0 h 174"/>
                <a:gd name="T12" fmla="*/ 34 w 171"/>
                <a:gd name="T13" fmla="*/ 17 h 174"/>
                <a:gd name="T14" fmla="*/ 29 w 171"/>
                <a:gd name="T15" fmla="*/ 12 h 174"/>
                <a:gd name="T16" fmla="*/ 14 w 171"/>
                <a:gd name="T17" fmla="*/ 27 h 174"/>
                <a:gd name="T18" fmla="*/ 19 w 171"/>
                <a:gd name="T19" fmla="*/ 32 h 174"/>
                <a:gd name="T20" fmla="*/ 0 w 171"/>
                <a:gd name="T21" fmla="*/ 85 h 174"/>
                <a:gd name="T22" fmla="*/ 25 w 171"/>
                <a:gd name="T23" fmla="*/ 146 h 174"/>
                <a:gd name="T24" fmla="*/ 27 w 171"/>
                <a:gd name="T25" fmla="*/ 148 h 174"/>
                <a:gd name="T26" fmla="*/ 21 w 171"/>
                <a:gd name="T27" fmla="*/ 155 h 174"/>
                <a:gd name="T28" fmla="*/ 21 w 171"/>
                <a:gd name="T29" fmla="*/ 170 h 174"/>
                <a:gd name="T30" fmla="*/ 36 w 171"/>
                <a:gd name="T31" fmla="*/ 170 h 174"/>
                <a:gd name="T32" fmla="*/ 45 w 171"/>
                <a:gd name="T33" fmla="*/ 161 h 174"/>
                <a:gd name="T34" fmla="*/ 45 w 171"/>
                <a:gd name="T35" fmla="*/ 161 h 174"/>
                <a:gd name="T36" fmla="*/ 85 w 171"/>
                <a:gd name="T37" fmla="*/ 171 h 174"/>
                <a:gd name="T38" fmla="*/ 128 w 171"/>
                <a:gd name="T39" fmla="*/ 159 h 174"/>
                <a:gd name="T40" fmla="*/ 129 w 171"/>
                <a:gd name="T41" fmla="*/ 161 h 174"/>
                <a:gd name="T42" fmla="*/ 138 w 171"/>
                <a:gd name="T43" fmla="*/ 170 h 174"/>
                <a:gd name="T44" fmla="*/ 154 w 171"/>
                <a:gd name="T45" fmla="*/ 170 h 174"/>
                <a:gd name="T46" fmla="*/ 154 w 171"/>
                <a:gd name="T47" fmla="*/ 155 h 174"/>
                <a:gd name="T48" fmla="*/ 145 w 171"/>
                <a:gd name="T49" fmla="*/ 146 h 174"/>
                <a:gd name="T50" fmla="*/ 146 w 171"/>
                <a:gd name="T51" fmla="*/ 146 h 174"/>
                <a:gd name="T52" fmla="*/ 171 w 171"/>
                <a:gd name="T53" fmla="*/ 85 h 174"/>
                <a:gd name="T54" fmla="*/ 134 w 171"/>
                <a:gd name="T55" fmla="*/ 133 h 174"/>
                <a:gd name="T56" fmla="*/ 85 w 171"/>
                <a:gd name="T57" fmla="*/ 153 h 174"/>
                <a:gd name="T58" fmla="*/ 37 w 171"/>
                <a:gd name="T59" fmla="*/ 133 h 174"/>
                <a:gd name="T60" fmla="*/ 17 w 171"/>
                <a:gd name="T61" fmla="*/ 85 h 174"/>
                <a:gd name="T62" fmla="*/ 85 w 171"/>
                <a:gd name="T63" fmla="*/ 17 h 174"/>
                <a:gd name="T64" fmla="*/ 154 w 171"/>
                <a:gd name="T65" fmla="*/ 85 h 174"/>
                <a:gd name="T66" fmla="*/ 134 w 171"/>
                <a:gd name="T67" fmla="*/ 13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" h="174">
                  <a:moveTo>
                    <a:pt x="171" y="85"/>
                  </a:moveTo>
                  <a:cubicBezTo>
                    <a:pt x="171" y="65"/>
                    <a:pt x="164" y="46"/>
                    <a:pt x="152" y="32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22" y="6"/>
                    <a:pt x="104" y="0"/>
                    <a:pt x="85" y="0"/>
                  </a:cubicBezTo>
                  <a:cubicBezTo>
                    <a:pt x="66" y="0"/>
                    <a:pt x="49" y="6"/>
                    <a:pt x="34" y="17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7" y="47"/>
                    <a:pt x="0" y="65"/>
                    <a:pt x="0" y="85"/>
                  </a:cubicBezTo>
                  <a:cubicBezTo>
                    <a:pt x="0" y="108"/>
                    <a:pt x="9" y="130"/>
                    <a:pt x="25" y="146"/>
                  </a:cubicBezTo>
                  <a:cubicBezTo>
                    <a:pt x="26" y="147"/>
                    <a:pt x="27" y="147"/>
                    <a:pt x="27" y="148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17" y="159"/>
                    <a:pt x="17" y="166"/>
                    <a:pt x="21" y="170"/>
                  </a:cubicBezTo>
                  <a:cubicBezTo>
                    <a:pt x="25" y="174"/>
                    <a:pt x="32" y="174"/>
                    <a:pt x="36" y="170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58" y="167"/>
                    <a:pt x="71" y="171"/>
                    <a:pt x="85" y="171"/>
                  </a:cubicBezTo>
                  <a:cubicBezTo>
                    <a:pt x="101" y="171"/>
                    <a:pt x="115" y="167"/>
                    <a:pt x="128" y="159"/>
                  </a:cubicBezTo>
                  <a:cubicBezTo>
                    <a:pt x="128" y="160"/>
                    <a:pt x="129" y="161"/>
                    <a:pt x="129" y="161"/>
                  </a:cubicBezTo>
                  <a:cubicBezTo>
                    <a:pt x="138" y="170"/>
                    <a:pt x="138" y="170"/>
                    <a:pt x="138" y="170"/>
                  </a:cubicBezTo>
                  <a:cubicBezTo>
                    <a:pt x="143" y="174"/>
                    <a:pt x="150" y="174"/>
                    <a:pt x="154" y="170"/>
                  </a:cubicBezTo>
                  <a:cubicBezTo>
                    <a:pt x="158" y="166"/>
                    <a:pt x="158" y="159"/>
                    <a:pt x="154" y="155"/>
                  </a:cubicBezTo>
                  <a:cubicBezTo>
                    <a:pt x="145" y="146"/>
                    <a:pt x="145" y="146"/>
                    <a:pt x="145" y="146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62" y="130"/>
                    <a:pt x="171" y="108"/>
                    <a:pt x="171" y="85"/>
                  </a:cubicBezTo>
                  <a:close/>
                  <a:moveTo>
                    <a:pt x="134" y="133"/>
                  </a:moveTo>
                  <a:cubicBezTo>
                    <a:pt x="121" y="146"/>
                    <a:pt x="104" y="153"/>
                    <a:pt x="85" y="153"/>
                  </a:cubicBezTo>
                  <a:cubicBezTo>
                    <a:pt x="67" y="153"/>
                    <a:pt x="50" y="146"/>
                    <a:pt x="37" y="133"/>
                  </a:cubicBezTo>
                  <a:cubicBezTo>
                    <a:pt x="24" y="121"/>
                    <a:pt x="17" y="103"/>
                    <a:pt x="17" y="85"/>
                  </a:cubicBezTo>
                  <a:cubicBezTo>
                    <a:pt x="17" y="48"/>
                    <a:pt x="48" y="17"/>
                    <a:pt x="85" y="17"/>
                  </a:cubicBezTo>
                  <a:cubicBezTo>
                    <a:pt x="123" y="17"/>
                    <a:pt x="154" y="48"/>
                    <a:pt x="154" y="85"/>
                  </a:cubicBezTo>
                  <a:cubicBezTo>
                    <a:pt x="154" y="103"/>
                    <a:pt x="146" y="121"/>
                    <a:pt x="134" y="1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2"/>
            <p:cNvSpPr>
              <a:spLocks noEditPoints="1"/>
            </p:cNvSpPr>
            <p:nvPr/>
          </p:nvSpPr>
          <p:spPr bwMode="auto">
            <a:xfrm>
              <a:off x="6261499" y="2133521"/>
              <a:ext cx="435969" cy="264382"/>
            </a:xfrm>
            <a:custGeom>
              <a:avLst/>
              <a:gdLst>
                <a:gd name="T0" fmla="*/ 147 w 211"/>
                <a:gd name="T1" fmla="*/ 88 h 128"/>
                <a:gd name="T2" fmla="*/ 110 w 211"/>
                <a:gd name="T3" fmla="*/ 100 h 128"/>
                <a:gd name="T4" fmla="*/ 110 w 211"/>
                <a:gd name="T5" fmla="*/ 53 h 128"/>
                <a:gd name="T6" fmla="*/ 105 w 211"/>
                <a:gd name="T7" fmla="*/ 49 h 128"/>
                <a:gd name="T8" fmla="*/ 101 w 211"/>
                <a:gd name="T9" fmla="*/ 53 h 128"/>
                <a:gd name="T10" fmla="*/ 101 w 211"/>
                <a:gd name="T11" fmla="*/ 103 h 128"/>
                <a:gd name="T12" fmla="*/ 94 w 211"/>
                <a:gd name="T13" fmla="*/ 105 h 128"/>
                <a:gd name="T14" fmla="*/ 92 w 211"/>
                <a:gd name="T15" fmla="*/ 111 h 128"/>
                <a:gd name="T16" fmla="*/ 97 w 211"/>
                <a:gd name="T17" fmla="*/ 114 h 128"/>
                <a:gd name="T18" fmla="*/ 101 w 211"/>
                <a:gd name="T19" fmla="*/ 112 h 128"/>
                <a:gd name="T20" fmla="*/ 101 w 211"/>
                <a:gd name="T21" fmla="*/ 124 h 128"/>
                <a:gd name="T22" fmla="*/ 105 w 211"/>
                <a:gd name="T23" fmla="*/ 128 h 128"/>
                <a:gd name="T24" fmla="*/ 110 w 211"/>
                <a:gd name="T25" fmla="*/ 124 h 128"/>
                <a:gd name="T26" fmla="*/ 110 w 211"/>
                <a:gd name="T27" fmla="*/ 109 h 128"/>
                <a:gd name="T28" fmla="*/ 150 w 211"/>
                <a:gd name="T29" fmla="*/ 96 h 128"/>
                <a:gd name="T30" fmla="*/ 153 w 211"/>
                <a:gd name="T31" fmla="*/ 91 h 128"/>
                <a:gd name="T32" fmla="*/ 147 w 211"/>
                <a:gd name="T33" fmla="*/ 88 h 128"/>
                <a:gd name="T34" fmla="*/ 196 w 211"/>
                <a:gd name="T35" fmla="*/ 14 h 128"/>
                <a:gd name="T36" fmla="*/ 142 w 211"/>
                <a:gd name="T37" fmla="*/ 14 h 128"/>
                <a:gd name="T38" fmla="*/ 196 w 211"/>
                <a:gd name="T39" fmla="*/ 68 h 128"/>
                <a:gd name="T40" fmla="*/ 196 w 211"/>
                <a:gd name="T41" fmla="*/ 14 h 128"/>
                <a:gd name="T42" fmla="*/ 14 w 211"/>
                <a:gd name="T43" fmla="*/ 14 h 128"/>
                <a:gd name="T44" fmla="*/ 14 w 211"/>
                <a:gd name="T45" fmla="*/ 68 h 128"/>
                <a:gd name="T46" fmla="*/ 68 w 211"/>
                <a:gd name="T47" fmla="*/ 14 h 128"/>
                <a:gd name="T48" fmla="*/ 14 w 211"/>
                <a:gd name="T49" fmla="*/ 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1" h="128">
                  <a:moveTo>
                    <a:pt x="147" y="88"/>
                  </a:moveTo>
                  <a:cubicBezTo>
                    <a:pt x="110" y="100"/>
                    <a:pt x="110" y="100"/>
                    <a:pt x="110" y="100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0" y="50"/>
                    <a:pt x="108" y="49"/>
                    <a:pt x="105" y="49"/>
                  </a:cubicBezTo>
                  <a:cubicBezTo>
                    <a:pt x="103" y="49"/>
                    <a:pt x="101" y="50"/>
                    <a:pt x="101" y="5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2" y="106"/>
                    <a:pt x="91" y="109"/>
                    <a:pt x="92" y="111"/>
                  </a:cubicBezTo>
                  <a:cubicBezTo>
                    <a:pt x="92" y="113"/>
                    <a:pt x="95" y="114"/>
                    <a:pt x="97" y="114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26"/>
                    <a:pt x="103" y="128"/>
                    <a:pt x="105" y="128"/>
                  </a:cubicBezTo>
                  <a:cubicBezTo>
                    <a:pt x="108" y="128"/>
                    <a:pt x="110" y="126"/>
                    <a:pt x="110" y="124"/>
                  </a:cubicBezTo>
                  <a:cubicBezTo>
                    <a:pt x="110" y="109"/>
                    <a:pt x="110" y="109"/>
                    <a:pt x="110" y="109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52" y="96"/>
                    <a:pt x="153" y="93"/>
                    <a:pt x="153" y="91"/>
                  </a:cubicBezTo>
                  <a:cubicBezTo>
                    <a:pt x="152" y="88"/>
                    <a:pt x="149" y="87"/>
                    <a:pt x="147" y="88"/>
                  </a:cubicBezTo>
                  <a:close/>
                  <a:moveTo>
                    <a:pt x="196" y="14"/>
                  </a:moveTo>
                  <a:cubicBezTo>
                    <a:pt x="181" y="0"/>
                    <a:pt x="157" y="0"/>
                    <a:pt x="142" y="14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211" y="53"/>
                    <a:pt x="211" y="29"/>
                    <a:pt x="196" y="14"/>
                  </a:cubicBezTo>
                  <a:close/>
                  <a:moveTo>
                    <a:pt x="14" y="14"/>
                  </a:moveTo>
                  <a:cubicBezTo>
                    <a:pt x="0" y="29"/>
                    <a:pt x="0" y="53"/>
                    <a:pt x="14" y="68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53" y="0"/>
                    <a:pt x="29" y="0"/>
                    <a:pt x="14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269663" y="3804983"/>
            <a:ext cx="1396187" cy="127000"/>
            <a:chOff x="5433238" y="1304925"/>
            <a:chExt cx="1396187" cy="127000"/>
          </a:xfrm>
          <a:solidFill>
            <a:srgbClr val="000000"/>
          </a:solidFill>
        </p:grpSpPr>
        <p:cxnSp>
          <p:nvCxnSpPr>
            <p:cNvPr id="53" name="直接连接符 52"/>
            <p:cNvCxnSpPr/>
            <p:nvPr/>
          </p:nvCxnSpPr>
          <p:spPr>
            <a:xfrm flipH="1">
              <a:off x="5433238" y="1368425"/>
              <a:ext cx="1321083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椭圆 53"/>
            <p:cNvSpPr/>
            <p:nvPr/>
          </p:nvSpPr>
          <p:spPr>
            <a:xfrm>
              <a:off x="6702425" y="1304925"/>
              <a:ext cx="127000" cy="1270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696974" y="3319972"/>
            <a:ext cx="466460" cy="436062"/>
            <a:chOff x="5621338" y="4057650"/>
            <a:chExt cx="706437" cy="660401"/>
          </a:xfrm>
          <a:solidFill>
            <a:srgbClr val="000000"/>
          </a:solidFill>
          <a:effectLst>
            <a:reflection blurRad="6350" stA="15000" endPos="55000" dir="5400000" sy="-100000" algn="bl" rotWithShape="0"/>
          </a:effectLst>
        </p:grpSpPr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5727700" y="4057650"/>
              <a:ext cx="536575" cy="415925"/>
            </a:xfrm>
            <a:custGeom>
              <a:avLst/>
              <a:gdLst>
                <a:gd name="T0" fmla="*/ 82 w 338"/>
                <a:gd name="T1" fmla="*/ 170 h 262"/>
                <a:gd name="T2" fmla="*/ 144 w 338"/>
                <a:gd name="T3" fmla="*/ 231 h 262"/>
                <a:gd name="T4" fmla="*/ 151 w 338"/>
                <a:gd name="T5" fmla="*/ 238 h 262"/>
                <a:gd name="T6" fmla="*/ 158 w 338"/>
                <a:gd name="T7" fmla="*/ 231 h 262"/>
                <a:gd name="T8" fmla="*/ 290 w 338"/>
                <a:gd name="T9" fmla="*/ 71 h 262"/>
                <a:gd name="T10" fmla="*/ 324 w 338"/>
                <a:gd name="T11" fmla="*/ 97 h 262"/>
                <a:gd name="T12" fmla="*/ 338 w 338"/>
                <a:gd name="T13" fmla="*/ 0 h 262"/>
                <a:gd name="T14" fmla="*/ 246 w 338"/>
                <a:gd name="T15" fmla="*/ 30 h 262"/>
                <a:gd name="T16" fmla="*/ 276 w 338"/>
                <a:gd name="T17" fmla="*/ 56 h 262"/>
                <a:gd name="T18" fmla="*/ 151 w 338"/>
                <a:gd name="T19" fmla="*/ 210 h 262"/>
                <a:gd name="T20" fmla="*/ 87 w 338"/>
                <a:gd name="T21" fmla="*/ 149 h 262"/>
                <a:gd name="T22" fmla="*/ 80 w 338"/>
                <a:gd name="T23" fmla="*/ 139 h 262"/>
                <a:gd name="T24" fmla="*/ 73 w 338"/>
                <a:gd name="T25" fmla="*/ 149 h 262"/>
                <a:gd name="T26" fmla="*/ 0 w 338"/>
                <a:gd name="T27" fmla="*/ 250 h 262"/>
                <a:gd name="T28" fmla="*/ 14 w 338"/>
                <a:gd name="T29" fmla="*/ 262 h 262"/>
                <a:gd name="T30" fmla="*/ 82 w 338"/>
                <a:gd name="T31" fmla="*/ 17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8" h="262">
                  <a:moveTo>
                    <a:pt x="82" y="170"/>
                  </a:moveTo>
                  <a:lnTo>
                    <a:pt x="144" y="231"/>
                  </a:lnTo>
                  <a:lnTo>
                    <a:pt x="151" y="238"/>
                  </a:lnTo>
                  <a:lnTo>
                    <a:pt x="158" y="231"/>
                  </a:lnTo>
                  <a:lnTo>
                    <a:pt x="290" y="71"/>
                  </a:lnTo>
                  <a:lnTo>
                    <a:pt x="324" y="97"/>
                  </a:lnTo>
                  <a:lnTo>
                    <a:pt x="338" y="0"/>
                  </a:lnTo>
                  <a:lnTo>
                    <a:pt x="246" y="30"/>
                  </a:lnTo>
                  <a:lnTo>
                    <a:pt x="276" y="56"/>
                  </a:lnTo>
                  <a:lnTo>
                    <a:pt x="151" y="210"/>
                  </a:lnTo>
                  <a:lnTo>
                    <a:pt x="87" y="149"/>
                  </a:lnTo>
                  <a:lnTo>
                    <a:pt x="80" y="139"/>
                  </a:lnTo>
                  <a:lnTo>
                    <a:pt x="73" y="149"/>
                  </a:lnTo>
                  <a:lnTo>
                    <a:pt x="0" y="250"/>
                  </a:lnTo>
                  <a:lnTo>
                    <a:pt x="14" y="262"/>
                  </a:lnTo>
                  <a:lnTo>
                    <a:pt x="8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5621338" y="4402138"/>
              <a:ext cx="706437" cy="315913"/>
            </a:xfrm>
            <a:custGeom>
              <a:avLst/>
              <a:gdLst>
                <a:gd name="T0" fmla="*/ 414 w 445"/>
                <a:gd name="T1" fmla="*/ 173 h 199"/>
                <a:gd name="T2" fmla="*/ 414 w 445"/>
                <a:gd name="T3" fmla="*/ 0 h 199"/>
                <a:gd name="T4" fmla="*/ 317 w 445"/>
                <a:gd name="T5" fmla="*/ 0 h 199"/>
                <a:gd name="T6" fmla="*/ 317 w 445"/>
                <a:gd name="T7" fmla="*/ 173 h 199"/>
                <a:gd name="T8" fmla="*/ 270 w 445"/>
                <a:gd name="T9" fmla="*/ 173 h 199"/>
                <a:gd name="T10" fmla="*/ 270 w 445"/>
                <a:gd name="T11" fmla="*/ 43 h 199"/>
                <a:gd name="T12" fmla="*/ 173 w 445"/>
                <a:gd name="T13" fmla="*/ 43 h 199"/>
                <a:gd name="T14" fmla="*/ 173 w 445"/>
                <a:gd name="T15" fmla="*/ 173 h 199"/>
                <a:gd name="T16" fmla="*/ 128 w 445"/>
                <a:gd name="T17" fmla="*/ 173 h 199"/>
                <a:gd name="T18" fmla="*/ 128 w 445"/>
                <a:gd name="T19" fmla="*/ 73 h 199"/>
                <a:gd name="T20" fmla="*/ 29 w 445"/>
                <a:gd name="T21" fmla="*/ 73 h 199"/>
                <a:gd name="T22" fmla="*/ 29 w 445"/>
                <a:gd name="T23" fmla="*/ 173 h 199"/>
                <a:gd name="T24" fmla="*/ 0 w 445"/>
                <a:gd name="T25" fmla="*/ 173 h 199"/>
                <a:gd name="T26" fmla="*/ 0 w 445"/>
                <a:gd name="T27" fmla="*/ 199 h 199"/>
                <a:gd name="T28" fmla="*/ 445 w 445"/>
                <a:gd name="T29" fmla="*/ 199 h 199"/>
                <a:gd name="T30" fmla="*/ 445 w 445"/>
                <a:gd name="T31" fmla="*/ 173 h 199"/>
                <a:gd name="T32" fmla="*/ 414 w 445"/>
                <a:gd name="T33" fmla="*/ 17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5" h="199">
                  <a:moveTo>
                    <a:pt x="414" y="173"/>
                  </a:moveTo>
                  <a:lnTo>
                    <a:pt x="414" y="0"/>
                  </a:lnTo>
                  <a:lnTo>
                    <a:pt x="317" y="0"/>
                  </a:lnTo>
                  <a:lnTo>
                    <a:pt x="317" y="173"/>
                  </a:lnTo>
                  <a:lnTo>
                    <a:pt x="270" y="173"/>
                  </a:lnTo>
                  <a:lnTo>
                    <a:pt x="270" y="43"/>
                  </a:lnTo>
                  <a:lnTo>
                    <a:pt x="173" y="43"/>
                  </a:lnTo>
                  <a:lnTo>
                    <a:pt x="173" y="173"/>
                  </a:lnTo>
                  <a:lnTo>
                    <a:pt x="128" y="173"/>
                  </a:lnTo>
                  <a:lnTo>
                    <a:pt x="128" y="73"/>
                  </a:lnTo>
                  <a:lnTo>
                    <a:pt x="29" y="73"/>
                  </a:lnTo>
                  <a:lnTo>
                    <a:pt x="29" y="173"/>
                  </a:lnTo>
                  <a:lnTo>
                    <a:pt x="0" y="173"/>
                  </a:lnTo>
                  <a:lnTo>
                    <a:pt x="0" y="199"/>
                  </a:lnTo>
                  <a:lnTo>
                    <a:pt x="445" y="199"/>
                  </a:lnTo>
                  <a:lnTo>
                    <a:pt x="445" y="173"/>
                  </a:lnTo>
                  <a:lnTo>
                    <a:pt x="414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108087" y="3071983"/>
            <a:ext cx="1977290" cy="803940"/>
            <a:chOff x="2960763" y="4547389"/>
            <a:chExt cx="1977290" cy="803940"/>
          </a:xfrm>
        </p:grpSpPr>
        <p:sp>
          <p:nvSpPr>
            <p:cNvPr id="6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6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16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3" y="4820414"/>
              <a:ext cx="1977290" cy="53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15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15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15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15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15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15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15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274885" y="5130715"/>
            <a:ext cx="1977290" cy="803940"/>
            <a:chOff x="2960763" y="4547389"/>
            <a:chExt cx="1977290" cy="803940"/>
          </a:xfrm>
        </p:grpSpPr>
        <p:sp>
          <p:nvSpPr>
            <p:cNvPr id="6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6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16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3" y="4820414"/>
              <a:ext cx="1977290" cy="53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15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15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15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15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15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15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15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795841" y="1309827"/>
            <a:ext cx="1977290" cy="803940"/>
            <a:chOff x="2960763" y="4547389"/>
            <a:chExt cx="1977290" cy="803940"/>
          </a:xfrm>
        </p:grpSpPr>
        <p:sp>
          <p:nvSpPr>
            <p:cNvPr id="7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6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16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3" y="4820414"/>
              <a:ext cx="1977290" cy="53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15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15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15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15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15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15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15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8909991" y="3403013"/>
            <a:ext cx="1977290" cy="803940"/>
            <a:chOff x="2960763" y="4547389"/>
            <a:chExt cx="1977290" cy="803940"/>
          </a:xfrm>
        </p:grpSpPr>
        <p:sp>
          <p:nvSpPr>
            <p:cNvPr id="7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6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16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60763" y="4820414"/>
              <a:ext cx="1977290" cy="53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15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15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15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15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15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15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15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62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r="21363"/>
          <a:stretch/>
        </p:blipFill>
        <p:spPr>
          <a:xfrm rot="16200000">
            <a:off x="476632" y="-476632"/>
            <a:ext cx="6858000" cy="7811262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6892118" y="1508857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6086899" y="1508857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226487" y="1553215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简介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7138" y="1508857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6902357" y="2550531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6097138" y="2550531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236726" y="2594889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项目计划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介绍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07377" y="2550531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6902357" y="3607470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6097138" y="3607470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236726" y="3651828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07377" y="3607470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6912596" y="4649144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6107377" y="4649144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246965" y="4693502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117616" y="4649144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0843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981200"/>
            <a:ext cx="12192000" cy="3657600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96000" y="1981200"/>
            <a:ext cx="5200650" cy="3657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9"/>
          <p:cNvSpPr>
            <a:spLocks noChangeArrowheads="1"/>
          </p:cNvSpPr>
          <p:nvPr/>
        </p:nvSpPr>
        <p:spPr bwMode="auto">
          <a:xfrm>
            <a:off x="395501" y="3109773"/>
            <a:ext cx="537664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单击此处编辑您要的内容，建议您在展示时采用微软雅黑字体，本模版所有图形线条及其相应素材均可自由编辑、改色、替换。骆可可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工作室更专业的模板。洛可可，色彩纷呈，潮流时尚。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22"/>
          <p:cNvSpPr txBox="1">
            <a:spLocks noChangeArrowheads="1"/>
          </p:cNvSpPr>
          <p:nvPr/>
        </p:nvSpPr>
        <p:spPr bwMode="auto">
          <a:xfrm>
            <a:off x="413420" y="2595563"/>
            <a:ext cx="1557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工作汇报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19"/>
          <p:cNvSpPr>
            <a:spLocks noChangeArrowheads="1"/>
          </p:cNvSpPr>
          <p:nvPr/>
        </p:nvSpPr>
        <p:spPr bwMode="auto">
          <a:xfrm>
            <a:off x="395501" y="4147701"/>
            <a:ext cx="537664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单击此处编辑您要的内容，建议您在展示时采用微软雅黑字体，本模版所有图形线条及其相应素材均可自由编辑、改色、替换。骆可可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PPT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工作室更专业的模板。洛可可，色彩纷呈，潮流时尚。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22"/>
          <p:cNvSpPr txBox="1">
            <a:spLocks noChangeArrowheads="1"/>
          </p:cNvSpPr>
          <p:nvPr/>
        </p:nvSpPr>
        <p:spPr bwMode="auto">
          <a:xfrm>
            <a:off x="257535" y="1297843"/>
            <a:ext cx="3603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这里是本页的小标题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/>
          <p:cNvSpPr txBox="1">
            <a:spLocks noChangeArrowheads="1"/>
          </p:cNvSpPr>
          <p:nvPr/>
        </p:nvSpPr>
        <p:spPr bwMode="auto">
          <a:xfrm>
            <a:off x="3602401" y="1432681"/>
            <a:ext cx="2254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这里可以是副标题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4549" y="1284553"/>
            <a:ext cx="216820" cy="52664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507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7"/>
          <a:stretch/>
        </p:blipFill>
        <p:spPr>
          <a:xfrm rot="10800000">
            <a:off x="0" y="1709058"/>
            <a:ext cx="12192000" cy="51489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39405" y="3428833"/>
            <a:ext cx="3743452" cy="91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609585" indent="-609585" algn="just">
              <a:lnSpc>
                <a:spcPct val="150000"/>
              </a:lnSpc>
              <a:buFont typeface="Wingdings" panose="05000000000000000000" pitchFamily="2" charset="2"/>
              <a:buChar char="l"/>
              <a:defRPr sz="1400">
                <a:gradFill>
                  <a:gsLst>
                    <a:gs pos="57000">
                      <a:srgbClr val="F4DC83"/>
                    </a:gs>
                    <a:gs pos="19000">
                      <a:srgbClr val="CFA455"/>
                    </a:gs>
                    <a:gs pos="100000">
                      <a:srgbClr val="A96B27"/>
                    </a:gs>
                  </a:gsLst>
                  <a:lin ang="5400000" scaled="1"/>
                </a:gra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indent="0" algn="dist"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r>
              <a:rPr lang="zh-CN" altLang="en-US" sz="4000" dirty="0">
                <a:solidFill>
                  <a:schemeClr val="tx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4000" dirty="0">
              <a:solidFill>
                <a:schemeClr val="tx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39405" y="4346423"/>
            <a:ext cx="3743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CLICK TO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ADD YOUR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TITLE HERE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98"/>
          <p:cNvSpPr txBox="1"/>
          <p:nvPr/>
        </p:nvSpPr>
        <p:spPr>
          <a:xfrm>
            <a:off x="5281851" y="669843"/>
            <a:ext cx="1606530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100" dirty="0" smtClean="0">
                <a:latin typeface="Impact" panose="020B0806030902050204" pitchFamily="34" charset="0"/>
                <a:ea typeface="Kozuka Gothic Pr6N B" pitchFamily="34" charset="-128"/>
              </a:rPr>
              <a:t>4</a:t>
            </a:r>
            <a:endParaRPr lang="zh-CN" altLang="en-US" sz="22100" dirty="0">
              <a:latin typeface="Impact" panose="020B0806030902050204" pitchFamily="34" charset="0"/>
              <a:ea typeface="Kozuka Gothic Pr6N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5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3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原创作者QQ：598969553                   _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" r="19469"/>
          <a:stretch>
            <a:fillRect/>
          </a:stretch>
        </p:blipFill>
        <p:spPr bwMode="auto">
          <a:xfrm>
            <a:off x="899276" y="1761604"/>
            <a:ext cx="2440530" cy="2016073"/>
          </a:xfrm>
          <a:custGeom>
            <a:avLst/>
            <a:gdLst>
              <a:gd name="connsiteX0" fmla="*/ 0 w 2440530"/>
              <a:gd name="connsiteY0" fmla="*/ 0 h 2016073"/>
              <a:gd name="connsiteX1" fmla="*/ 2440530 w 2440530"/>
              <a:gd name="connsiteY1" fmla="*/ 0 h 2016073"/>
              <a:gd name="connsiteX2" fmla="*/ 2440530 w 2440530"/>
              <a:gd name="connsiteY2" fmla="*/ 2016073 h 2016073"/>
              <a:gd name="connsiteX3" fmla="*/ 0 w 2440530"/>
              <a:gd name="connsiteY3" fmla="*/ 2016073 h 20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530" h="2016073">
                <a:moveTo>
                  <a:pt x="0" y="0"/>
                </a:moveTo>
                <a:lnTo>
                  <a:pt x="2440530" y="0"/>
                </a:lnTo>
                <a:lnTo>
                  <a:pt x="2440530" y="2016073"/>
                </a:lnTo>
                <a:lnTo>
                  <a:pt x="0" y="201607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原创作者QQ：598969553                   _3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0" t="404" r="8451" b="8548"/>
          <a:stretch>
            <a:fillRect/>
          </a:stretch>
        </p:blipFill>
        <p:spPr bwMode="auto">
          <a:xfrm>
            <a:off x="8867567" y="1761604"/>
            <a:ext cx="2447390" cy="2019300"/>
          </a:xfrm>
          <a:custGeom>
            <a:avLst/>
            <a:gdLst>
              <a:gd name="connsiteX0" fmla="*/ 0 w 2447390"/>
              <a:gd name="connsiteY0" fmla="*/ 0 h 2019300"/>
              <a:gd name="connsiteX1" fmla="*/ 2447390 w 2447390"/>
              <a:gd name="connsiteY1" fmla="*/ 0 h 2019300"/>
              <a:gd name="connsiteX2" fmla="*/ 2447390 w 2447390"/>
              <a:gd name="connsiteY2" fmla="*/ 2019300 h 2019300"/>
              <a:gd name="connsiteX3" fmla="*/ 0 w 244739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390" h="2019300">
                <a:moveTo>
                  <a:pt x="0" y="0"/>
                </a:moveTo>
                <a:lnTo>
                  <a:pt x="2447390" y="0"/>
                </a:lnTo>
                <a:lnTo>
                  <a:pt x="2447390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原创作者QQ：598969553                   _4"/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80" t="35693" r="2082" b="18609"/>
          <a:stretch/>
        </p:blipFill>
        <p:spPr bwMode="auto">
          <a:xfrm>
            <a:off x="3550800" y="1761604"/>
            <a:ext cx="2447390" cy="2010046"/>
          </a:xfrm>
          <a:custGeom>
            <a:avLst/>
            <a:gdLst>
              <a:gd name="connsiteX0" fmla="*/ 0 w 2447390"/>
              <a:gd name="connsiteY0" fmla="*/ 0 h 2010046"/>
              <a:gd name="connsiteX1" fmla="*/ 2447390 w 2447390"/>
              <a:gd name="connsiteY1" fmla="*/ 0 h 2010046"/>
              <a:gd name="connsiteX2" fmla="*/ 2447390 w 2447390"/>
              <a:gd name="connsiteY2" fmla="*/ 2010046 h 2010046"/>
              <a:gd name="connsiteX3" fmla="*/ 0 w 2447390"/>
              <a:gd name="connsiteY3" fmla="*/ 2010046 h 201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390" h="2010046">
                <a:moveTo>
                  <a:pt x="0" y="0"/>
                </a:moveTo>
                <a:lnTo>
                  <a:pt x="2447390" y="0"/>
                </a:lnTo>
                <a:lnTo>
                  <a:pt x="2447390" y="2010046"/>
                </a:lnTo>
                <a:lnTo>
                  <a:pt x="0" y="201004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原创作者QQ：598969553                   _5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" t="696" r="18917" b="928"/>
          <a:stretch>
            <a:fillRect/>
          </a:stretch>
        </p:blipFill>
        <p:spPr bwMode="auto">
          <a:xfrm>
            <a:off x="6209184" y="1761604"/>
            <a:ext cx="2447390" cy="2019300"/>
          </a:xfrm>
          <a:custGeom>
            <a:avLst/>
            <a:gdLst>
              <a:gd name="connsiteX0" fmla="*/ 0 w 2447390"/>
              <a:gd name="connsiteY0" fmla="*/ 0 h 2019300"/>
              <a:gd name="connsiteX1" fmla="*/ 2447390 w 2447390"/>
              <a:gd name="connsiteY1" fmla="*/ 0 h 2019300"/>
              <a:gd name="connsiteX2" fmla="*/ 2447390 w 2447390"/>
              <a:gd name="connsiteY2" fmla="*/ 2019300 h 2019300"/>
              <a:gd name="connsiteX3" fmla="*/ 0 w 2447390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390" h="2019300">
                <a:moveTo>
                  <a:pt x="0" y="0"/>
                </a:moveTo>
                <a:lnTo>
                  <a:pt x="2447390" y="0"/>
                </a:lnTo>
                <a:lnTo>
                  <a:pt x="2447390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原创作者QQ：598969553                   _6"/>
          <p:cNvSpPr/>
          <p:nvPr/>
        </p:nvSpPr>
        <p:spPr>
          <a:xfrm>
            <a:off x="899276" y="3774216"/>
            <a:ext cx="2440530" cy="2034346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原创作者QQ：598969553                   _7"/>
          <p:cNvSpPr/>
          <p:nvPr/>
        </p:nvSpPr>
        <p:spPr>
          <a:xfrm>
            <a:off x="899276" y="3242773"/>
            <a:ext cx="2440530" cy="53813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原创作者QQ：598969553                   _8"/>
          <p:cNvSpPr/>
          <p:nvPr/>
        </p:nvSpPr>
        <p:spPr>
          <a:xfrm>
            <a:off x="3550799" y="3774216"/>
            <a:ext cx="2440530" cy="2034346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原创作者QQ：598969553                   _9"/>
          <p:cNvSpPr/>
          <p:nvPr/>
        </p:nvSpPr>
        <p:spPr>
          <a:xfrm>
            <a:off x="3550798" y="3242773"/>
            <a:ext cx="2447391" cy="53813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原创作者QQ：598969553                   _10"/>
          <p:cNvSpPr/>
          <p:nvPr/>
        </p:nvSpPr>
        <p:spPr>
          <a:xfrm>
            <a:off x="6216045" y="3774216"/>
            <a:ext cx="2440530" cy="2034346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原创作者QQ：598969553                   _11"/>
          <p:cNvSpPr/>
          <p:nvPr/>
        </p:nvSpPr>
        <p:spPr>
          <a:xfrm>
            <a:off x="6202321" y="3242773"/>
            <a:ext cx="2454254" cy="53813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2" name="原创作者QQ：598969553                   _12"/>
          <p:cNvSpPr/>
          <p:nvPr/>
        </p:nvSpPr>
        <p:spPr>
          <a:xfrm>
            <a:off x="8881290" y="3774216"/>
            <a:ext cx="2440530" cy="2034346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原创作者QQ：598969553                   _13"/>
          <p:cNvSpPr/>
          <p:nvPr/>
        </p:nvSpPr>
        <p:spPr>
          <a:xfrm>
            <a:off x="8867567" y="3242773"/>
            <a:ext cx="2454253" cy="53813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8" name="稻壳儿小白白(http://dwz.cn/Wu2UP)"/>
          <p:cNvSpPr txBox="1">
            <a:spLocks noChangeArrowheads="1"/>
          </p:cNvSpPr>
          <p:nvPr/>
        </p:nvSpPr>
        <p:spPr bwMode="auto">
          <a:xfrm>
            <a:off x="1372921" y="3402524"/>
            <a:ext cx="15085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未来目标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稻壳儿小白白(http://dwz.cn/Wu2UP)"/>
          <p:cNvSpPr txBox="1">
            <a:spLocks noChangeArrowheads="1"/>
          </p:cNvSpPr>
          <p:nvPr/>
        </p:nvSpPr>
        <p:spPr bwMode="auto">
          <a:xfrm>
            <a:off x="1110840" y="4252897"/>
            <a:ext cx="20327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此处可编辑内容，根据您的需要自由拉伸文本框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稻壳儿小白白(http://dwz.cn/Wu2UP)"/>
          <p:cNvSpPr txBox="1">
            <a:spLocks noChangeArrowheads="1"/>
          </p:cNvSpPr>
          <p:nvPr/>
        </p:nvSpPr>
        <p:spPr bwMode="auto">
          <a:xfrm>
            <a:off x="3993750" y="3402524"/>
            <a:ext cx="15085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未来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目标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稻壳儿小白白(http://dwz.cn/Wu2UP)"/>
          <p:cNvSpPr txBox="1">
            <a:spLocks noChangeArrowheads="1"/>
          </p:cNvSpPr>
          <p:nvPr/>
        </p:nvSpPr>
        <p:spPr bwMode="auto">
          <a:xfrm>
            <a:off x="3731669" y="4252897"/>
            <a:ext cx="20327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此处可编辑内容，根据您的需要自由拉伸文本框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稻壳儿小白白(http://dwz.cn/Wu2UP)"/>
          <p:cNvSpPr txBox="1">
            <a:spLocks noChangeArrowheads="1"/>
          </p:cNvSpPr>
          <p:nvPr/>
        </p:nvSpPr>
        <p:spPr bwMode="auto">
          <a:xfrm>
            <a:off x="6674288" y="3402524"/>
            <a:ext cx="15085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未来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目标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稻壳儿小白白(http://dwz.cn/Wu2UP)"/>
          <p:cNvSpPr txBox="1">
            <a:spLocks noChangeArrowheads="1"/>
          </p:cNvSpPr>
          <p:nvPr/>
        </p:nvSpPr>
        <p:spPr bwMode="auto">
          <a:xfrm>
            <a:off x="6412207" y="4252897"/>
            <a:ext cx="20327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此处可编辑内容，根据您的需要自由拉伸文本框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稻壳儿小白白(http://dwz.cn/Wu2UP)"/>
          <p:cNvSpPr txBox="1">
            <a:spLocks noChangeArrowheads="1"/>
          </p:cNvSpPr>
          <p:nvPr/>
        </p:nvSpPr>
        <p:spPr bwMode="auto">
          <a:xfrm>
            <a:off x="9367449" y="3442212"/>
            <a:ext cx="15085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未来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目标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稻壳儿小白白(http://dwz.cn/Wu2UP)"/>
          <p:cNvSpPr txBox="1">
            <a:spLocks noChangeArrowheads="1"/>
          </p:cNvSpPr>
          <p:nvPr/>
        </p:nvSpPr>
        <p:spPr bwMode="auto">
          <a:xfrm>
            <a:off x="9105368" y="4292585"/>
            <a:ext cx="20327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此处可编辑内容，根据您的需要自由拉伸文本框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520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合 83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10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任意多边形 1"/>
          <p:cNvSpPr/>
          <p:nvPr/>
        </p:nvSpPr>
        <p:spPr>
          <a:xfrm rot="2719094">
            <a:off x="4226787" y="2995406"/>
            <a:ext cx="3807417" cy="3768139"/>
          </a:xfrm>
          <a:custGeom>
            <a:avLst/>
            <a:gdLst>
              <a:gd name="connsiteX0" fmla="*/ 0 w 3114398"/>
              <a:gd name="connsiteY0" fmla="*/ 0 h 3082270"/>
              <a:gd name="connsiteX1" fmla="*/ 902593 w 3114398"/>
              <a:gd name="connsiteY1" fmla="*/ 833232 h 3082270"/>
              <a:gd name="connsiteX2" fmla="*/ 930659 w 3114398"/>
              <a:gd name="connsiteY2" fmla="*/ 498812 h 3082270"/>
              <a:gd name="connsiteX3" fmla="*/ 963438 w 3114398"/>
              <a:gd name="connsiteY3" fmla="*/ 889402 h 3082270"/>
              <a:gd name="connsiteX4" fmla="*/ 2136753 w 3114398"/>
              <a:gd name="connsiteY4" fmla="*/ 1972553 h 3082270"/>
              <a:gd name="connsiteX5" fmla="*/ 2166443 w 3114398"/>
              <a:gd name="connsiteY5" fmla="*/ 1618778 h 3082270"/>
              <a:gd name="connsiteX6" fmla="*/ 2201119 w 3114398"/>
              <a:gd name="connsiteY6" fmla="*/ 2031973 h 3082270"/>
              <a:gd name="connsiteX7" fmla="*/ 3114398 w 3114398"/>
              <a:gd name="connsiteY7" fmla="*/ 2875071 h 3082270"/>
              <a:gd name="connsiteX8" fmla="*/ 2909489 w 3114398"/>
              <a:gd name="connsiteY8" fmla="*/ 3082270 h 3082270"/>
              <a:gd name="connsiteX9" fmla="*/ 1690975 w 3114398"/>
              <a:gd name="connsiteY9" fmla="*/ 1791395 h 3082270"/>
              <a:gd name="connsiteX10" fmla="*/ 1333592 w 3114398"/>
              <a:gd name="connsiteY10" fmla="*/ 1823378 h 3082270"/>
              <a:gd name="connsiteX11" fmla="*/ 1644201 w 3114398"/>
              <a:gd name="connsiteY11" fmla="*/ 1741842 h 3082270"/>
              <a:gd name="connsiteX12" fmla="*/ 629541 w 3114398"/>
              <a:gd name="connsiteY12" fmla="*/ 666926 h 3082270"/>
              <a:gd name="connsiteX13" fmla="*/ 226067 w 3114398"/>
              <a:gd name="connsiteY13" fmla="*/ 703035 h 3082270"/>
              <a:gd name="connsiteX14" fmla="*/ 583548 w 3114398"/>
              <a:gd name="connsiteY14" fmla="*/ 618202 h 308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4398" h="3082270">
                <a:moveTo>
                  <a:pt x="0" y="0"/>
                </a:moveTo>
                <a:lnTo>
                  <a:pt x="902593" y="833232"/>
                </a:lnTo>
                <a:lnTo>
                  <a:pt x="930659" y="498812"/>
                </a:lnTo>
                <a:lnTo>
                  <a:pt x="963438" y="889402"/>
                </a:lnTo>
                <a:lnTo>
                  <a:pt x="2136753" y="1972553"/>
                </a:lnTo>
                <a:lnTo>
                  <a:pt x="2166443" y="1618778"/>
                </a:lnTo>
                <a:lnTo>
                  <a:pt x="2201119" y="2031973"/>
                </a:lnTo>
                <a:lnTo>
                  <a:pt x="3114398" y="2875071"/>
                </a:lnTo>
                <a:lnTo>
                  <a:pt x="2909489" y="3082270"/>
                </a:lnTo>
                <a:lnTo>
                  <a:pt x="1690975" y="1791395"/>
                </a:lnTo>
                <a:lnTo>
                  <a:pt x="1333592" y="1823378"/>
                </a:lnTo>
                <a:lnTo>
                  <a:pt x="1644201" y="1741842"/>
                </a:lnTo>
                <a:lnTo>
                  <a:pt x="629541" y="666926"/>
                </a:lnTo>
                <a:lnTo>
                  <a:pt x="226067" y="703035"/>
                </a:lnTo>
                <a:lnTo>
                  <a:pt x="583548" y="618202"/>
                </a:lnTo>
                <a:close/>
              </a:path>
            </a:pathLst>
          </a:custGeom>
          <a:solidFill>
            <a:srgbClr val="000000"/>
          </a:solidFill>
          <a:ln w="25400">
            <a:noFill/>
          </a:ln>
          <a:effectLst>
            <a:innerShdw blurRad="38100" dist="12700" dir="10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</a:endParaRPr>
          </a:p>
        </p:txBody>
      </p:sp>
      <p:sp>
        <p:nvSpPr>
          <p:cNvPr id="12" name="对角圆角矩形 11"/>
          <p:cNvSpPr/>
          <p:nvPr/>
        </p:nvSpPr>
        <p:spPr>
          <a:xfrm>
            <a:off x="6592456" y="1975694"/>
            <a:ext cx="1475056" cy="144678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对角圆角矩形 12"/>
          <p:cNvSpPr/>
          <p:nvPr/>
        </p:nvSpPr>
        <p:spPr>
          <a:xfrm>
            <a:off x="6442695" y="2037093"/>
            <a:ext cx="1475056" cy="144678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751739" y="2703285"/>
            <a:ext cx="413833" cy="614079"/>
            <a:chOff x="4806810" y="6031983"/>
            <a:chExt cx="225559" cy="334703"/>
          </a:xfrm>
          <a:solidFill>
            <a:schemeClr val="bg1"/>
          </a:solidFill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4863563" y="6283010"/>
              <a:ext cx="112780" cy="83676"/>
            </a:xfrm>
            <a:custGeom>
              <a:avLst/>
              <a:gdLst>
                <a:gd name="T0" fmla="*/ 0 w 64"/>
                <a:gd name="T1" fmla="*/ 4 h 48"/>
                <a:gd name="T2" fmla="*/ 0 w 64"/>
                <a:gd name="T3" fmla="*/ 28 h 48"/>
                <a:gd name="T4" fmla="*/ 4 w 64"/>
                <a:gd name="T5" fmla="*/ 32 h 48"/>
                <a:gd name="T6" fmla="*/ 8 w 64"/>
                <a:gd name="T7" fmla="*/ 32 h 48"/>
                <a:gd name="T8" fmla="*/ 8 w 64"/>
                <a:gd name="T9" fmla="*/ 36 h 48"/>
                <a:gd name="T10" fmla="*/ 20 w 64"/>
                <a:gd name="T11" fmla="*/ 48 h 48"/>
                <a:gd name="T12" fmla="*/ 44 w 64"/>
                <a:gd name="T13" fmla="*/ 48 h 48"/>
                <a:gd name="T14" fmla="*/ 56 w 64"/>
                <a:gd name="T15" fmla="*/ 36 h 48"/>
                <a:gd name="T16" fmla="*/ 56 w 64"/>
                <a:gd name="T17" fmla="*/ 32 h 48"/>
                <a:gd name="T18" fmla="*/ 60 w 64"/>
                <a:gd name="T19" fmla="*/ 32 h 48"/>
                <a:gd name="T20" fmla="*/ 64 w 64"/>
                <a:gd name="T21" fmla="*/ 28 h 48"/>
                <a:gd name="T22" fmla="*/ 64 w 64"/>
                <a:gd name="T23" fmla="*/ 4 h 48"/>
                <a:gd name="T24" fmla="*/ 64 w 64"/>
                <a:gd name="T25" fmla="*/ 0 h 48"/>
                <a:gd name="T26" fmla="*/ 0 w 64"/>
                <a:gd name="T27" fmla="*/ 0 h 48"/>
                <a:gd name="T28" fmla="*/ 0 w 64"/>
                <a:gd name="T2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48">
                  <a:moveTo>
                    <a:pt x="0" y="4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43"/>
                    <a:pt x="13" y="48"/>
                    <a:pt x="20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51" y="48"/>
                    <a:pt x="56" y="43"/>
                    <a:pt x="56" y="36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2" y="32"/>
                    <a:pt x="64" y="30"/>
                    <a:pt x="64" y="28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3"/>
                    <a:pt x="64" y="1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4806810" y="6031983"/>
              <a:ext cx="225559" cy="236474"/>
            </a:xfrm>
            <a:custGeom>
              <a:avLst/>
              <a:gdLst>
                <a:gd name="T0" fmla="*/ 64 w 128"/>
                <a:gd name="T1" fmla="*/ 0 h 136"/>
                <a:gd name="T2" fmla="*/ 0 w 128"/>
                <a:gd name="T3" fmla="*/ 64 h 136"/>
                <a:gd name="T4" fmla="*/ 19 w 128"/>
                <a:gd name="T5" fmla="*/ 115 h 136"/>
                <a:gd name="T6" fmla="*/ 29 w 128"/>
                <a:gd name="T7" fmla="*/ 136 h 136"/>
                <a:gd name="T8" fmla="*/ 99 w 128"/>
                <a:gd name="T9" fmla="*/ 136 h 136"/>
                <a:gd name="T10" fmla="*/ 109 w 128"/>
                <a:gd name="T11" fmla="*/ 115 h 136"/>
                <a:gd name="T12" fmla="*/ 128 w 128"/>
                <a:gd name="T13" fmla="*/ 64 h 136"/>
                <a:gd name="T14" fmla="*/ 64 w 128"/>
                <a:gd name="T15" fmla="*/ 0 h 136"/>
                <a:gd name="T16" fmla="*/ 60 w 128"/>
                <a:gd name="T17" fmla="*/ 32 h 136"/>
                <a:gd name="T18" fmla="*/ 32 w 128"/>
                <a:gd name="T19" fmla="*/ 64 h 136"/>
                <a:gd name="T20" fmla="*/ 45 w 128"/>
                <a:gd name="T21" fmla="*/ 94 h 136"/>
                <a:gd name="T22" fmla="*/ 47 w 128"/>
                <a:gd name="T23" fmla="*/ 98 h 136"/>
                <a:gd name="T24" fmla="*/ 46 w 128"/>
                <a:gd name="T25" fmla="*/ 104 h 136"/>
                <a:gd name="T26" fmla="*/ 44 w 128"/>
                <a:gd name="T27" fmla="*/ 104 h 136"/>
                <a:gd name="T28" fmla="*/ 40 w 128"/>
                <a:gd name="T29" fmla="*/ 102 h 136"/>
                <a:gd name="T30" fmla="*/ 38 w 128"/>
                <a:gd name="T31" fmla="*/ 98 h 136"/>
                <a:gd name="T32" fmla="*/ 24 w 128"/>
                <a:gd name="T33" fmla="*/ 64 h 136"/>
                <a:gd name="T34" fmla="*/ 60 w 128"/>
                <a:gd name="T35" fmla="*/ 24 h 136"/>
                <a:gd name="T36" fmla="*/ 64 w 128"/>
                <a:gd name="T37" fmla="*/ 28 h 136"/>
                <a:gd name="T38" fmla="*/ 60 w 128"/>
                <a:gd name="T39" fmla="*/ 3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136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83"/>
                    <a:pt x="10" y="100"/>
                    <a:pt x="19" y="115"/>
                  </a:cubicBezTo>
                  <a:cubicBezTo>
                    <a:pt x="23" y="122"/>
                    <a:pt x="27" y="129"/>
                    <a:pt x="29" y="136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101" y="129"/>
                    <a:pt x="105" y="122"/>
                    <a:pt x="109" y="115"/>
                  </a:cubicBezTo>
                  <a:cubicBezTo>
                    <a:pt x="118" y="100"/>
                    <a:pt x="128" y="83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0" y="32"/>
                  </a:moveTo>
                  <a:cubicBezTo>
                    <a:pt x="44" y="34"/>
                    <a:pt x="32" y="47"/>
                    <a:pt x="32" y="64"/>
                  </a:cubicBezTo>
                  <a:cubicBezTo>
                    <a:pt x="32" y="72"/>
                    <a:pt x="39" y="84"/>
                    <a:pt x="45" y="94"/>
                  </a:cubicBezTo>
                  <a:cubicBezTo>
                    <a:pt x="46" y="95"/>
                    <a:pt x="47" y="97"/>
                    <a:pt x="47" y="98"/>
                  </a:cubicBezTo>
                  <a:cubicBezTo>
                    <a:pt x="49" y="100"/>
                    <a:pt x="48" y="103"/>
                    <a:pt x="46" y="104"/>
                  </a:cubicBezTo>
                  <a:cubicBezTo>
                    <a:pt x="45" y="104"/>
                    <a:pt x="45" y="104"/>
                    <a:pt x="44" y="104"/>
                  </a:cubicBezTo>
                  <a:cubicBezTo>
                    <a:pt x="43" y="104"/>
                    <a:pt x="41" y="103"/>
                    <a:pt x="40" y="102"/>
                  </a:cubicBezTo>
                  <a:cubicBezTo>
                    <a:pt x="40" y="101"/>
                    <a:pt x="39" y="99"/>
                    <a:pt x="38" y="98"/>
                  </a:cubicBezTo>
                  <a:cubicBezTo>
                    <a:pt x="31" y="87"/>
                    <a:pt x="24" y="74"/>
                    <a:pt x="24" y="64"/>
                  </a:cubicBezTo>
                  <a:cubicBezTo>
                    <a:pt x="24" y="43"/>
                    <a:pt x="39" y="26"/>
                    <a:pt x="60" y="24"/>
                  </a:cubicBezTo>
                  <a:cubicBezTo>
                    <a:pt x="62" y="24"/>
                    <a:pt x="64" y="26"/>
                    <a:pt x="64" y="28"/>
                  </a:cubicBezTo>
                  <a:cubicBezTo>
                    <a:pt x="64" y="30"/>
                    <a:pt x="63" y="32"/>
                    <a:pt x="60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TextBox 110"/>
          <p:cNvSpPr txBox="1">
            <a:spLocks noChangeArrowheads="1"/>
          </p:cNvSpPr>
          <p:nvPr/>
        </p:nvSpPr>
        <p:spPr bwMode="auto">
          <a:xfrm flipH="1">
            <a:off x="7148640" y="1863812"/>
            <a:ext cx="958308" cy="5890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400" b="1" kern="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02</a:t>
            </a:r>
            <a:endParaRPr lang="en-US" altLang="zh-CN" sz="2400" b="1" kern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对角圆角矩形 22"/>
          <p:cNvSpPr/>
          <p:nvPr/>
        </p:nvSpPr>
        <p:spPr>
          <a:xfrm>
            <a:off x="6630693" y="3995819"/>
            <a:ext cx="1475056" cy="144678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对角圆角矩形 23"/>
          <p:cNvSpPr/>
          <p:nvPr/>
        </p:nvSpPr>
        <p:spPr>
          <a:xfrm>
            <a:off x="6504110" y="4091332"/>
            <a:ext cx="1475056" cy="144678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649571" y="4702814"/>
            <a:ext cx="693026" cy="583283"/>
            <a:chOff x="9381851" y="-874527"/>
            <a:chExt cx="419570" cy="353130"/>
          </a:xfrm>
          <a:solidFill>
            <a:schemeClr val="bg1"/>
          </a:solidFill>
        </p:grpSpPr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9406424" y="-874527"/>
              <a:ext cx="369513" cy="230263"/>
            </a:xfrm>
            <a:custGeom>
              <a:avLst/>
              <a:gdLst>
                <a:gd name="T0" fmla="*/ 13 w 169"/>
                <a:gd name="T1" fmla="*/ 105 h 105"/>
                <a:gd name="T2" fmla="*/ 21 w 169"/>
                <a:gd name="T3" fmla="*/ 101 h 105"/>
                <a:gd name="T4" fmla="*/ 25 w 169"/>
                <a:gd name="T5" fmla="*/ 93 h 105"/>
                <a:gd name="T6" fmla="*/ 24 w 169"/>
                <a:gd name="T7" fmla="*/ 88 h 105"/>
                <a:gd name="T8" fmla="*/ 24 w 169"/>
                <a:gd name="T9" fmla="*/ 88 h 105"/>
                <a:gd name="T10" fmla="*/ 56 w 169"/>
                <a:gd name="T11" fmla="*/ 56 h 105"/>
                <a:gd name="T12" fmla="*/ 56 w 169"/>
                <a:gd name="T13" fmla="*/ 56 h 105"/>
                <a:gd name="T14" fmla="*/ 61 w 169"/>
                <a:gd name="T15" fmla="*/ 57 h 105"/>
                <a:gd name="T16" fmla="*/ 69 w 169"/>
                <a:gd name="T17" fmla="*/ 54 h 105"/>
                <a:gd name="T18" fmla="*/ 97 w 169"/>
                <a:gd name="T19" fmla="*/ 67 h 105"/>
                <a:gd name="T20" fmla="*/ 97 w 169"/>
                <a:gd name="T21" fmla="*/ 69 h 105"/>
                <a:gd name="T22" fmla="*/ 101 w 169"/>
                <a:gd name="T23" fmla="*/ 77 h 105"/>
                <a:gd name="T24" fmla="*/ 109 w 169"/>
                <a:gd name="T25" fmla="*/ 81 h 105"/>
                <a:gd name="T26" fmla="*/ 117 w 169"/>
                <a:gd name="T27" fmla="*/ 77 h 105"/>
                <a:gd name="T28" fmla="*/ 121 w 169"/>
                <a:gd name="T29" fmla="*/ 69 h 105"/>
                <a:gd name="T30" fmla="*/ 120 w 169"/>
                <a:gd name="T31" fmla="*/ 64 h 105"/>
                <a:gd name="T32" fmla="*/ 120 w 169"/>
                <a:gd name="T33" fmla="*/ 63 h 105"/>
                <a:gd name="T34" fmla="*/ 152 w 169"/>
                <a:gd name="T35" fmla="*/ 24 h 105"/>
                <a:gd name="T36" fmla="*/ 157 w 169"/>
                <a:gd name="T37" fmla="*/ 25 h 105"/>
                <a:gd name="T38" fmla="*/ 165 w 169"/>
                <a:gd name="T39" fmla="*/ 21 h 105"/>
                <a:gd name="T40" fmla="*/ 169 w 169"/>
                <a:gd name="T41" fmla="*/ 13 h 105"/>
                <a:gd name="T42" fmla="*/ 165 w 169"/>
                <a:gd name="T43" fmla="*/ 4 h 105"/>
                <a:gd name="T44" fmla="*/ 149 w 169"/>
                <a:gd name="T45" fmla="*/ 4 h 105"/>
                <a:gd name="T46" fmla="*/ 145 w 169"/>
                <a:gd name="T47" fmla="*/ 13 h 105"/>
                <a:gd name="T48" fmla="*/ 146 w 169"/>
                <a:gd name="T49" fmla="*/ 18 h 105"/>
                <a:gd name="T50" fmla="*/ 146 w 169"/>
                <a:gd name="T51" fmla="*/ 18 h 105"/>
                <a:gd name="T52" fmla="*/ 114 w 169"/>
                <a:gd name="T53" fmla="*/ 58 h 105"/>
                <a:gd name="T54" fmla="*/ 101 w 169"/>
                <a:gd name="T55" fmla="*/ 60 h 105"/>
                <a:gd name="T56" fmla="*/ 73 w 169"/>
                <a:gd name="T57" fmla="*/ 46 h 105"/>
                <a:gd name="T58" fmla="*/ 73 w 169"/>
                <a:gd name="T59" fmla="*/ 45 h 105"/>
                <a:gd name="T60" fmla="*/ 69 w 169"/>
                <a:gd name="T61" fmla="*/ 36 h 105"/>
                <a:gd name="T62" fmla="*/ 53 w 169"/>
                <a:gd name="T63" fmla="*/ 36 h 105"/>
                <a:gd name="T64" fmla="*/ 49 w 169"/>
                <a:gd name="T65" fmla="*/ 45 h 105"/>
                <a:gd name="T66" fmla="*/ 50 w 169"/>
                <a:gd name="T67" fmla="*/ 50 h 105"/>
                <a:gd name="T68" fmla="*/ 50 w 169"/>
                <a:gd name="T69" fmla="*/ 50 h 105"/>
                <a:gd name="T70" fmla="*/ 18 w 169"/>
                <a:gd name="T71" fmla="*/ 82 h 105"/>
                <a:gd name="T72" fmla="*/ 18 w 169"/>
                <a:gd name="T73" fmla="*/ 82 h 105"/>
                <a:gd name="T74" fmla="*/ 5 w 169"/>
                <a:gd name="T75" fmla="*/ 84 h 105"/>
                <a:gd name="T76" fmla="*/ 5 w 169"/>
                <a:gd name="T77" fmla="*/ 101 h 105"/>
                <a:gd name="T78" fmla="*/ 13 w 169"/>
                <a:gd name="T7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9" h="105">
                  <a:moveTo>
                    <a:pt x="13" y="105"/>
                  </a:moveTo>
                  <a:cubicBezTo>
                    <a:pt x="16" y="105"/>
                    <a:pt x="19" y="104"/>
                    <a:pt x="21" y="101"/>
                  </a:cubicBezTo>
                  <a:cubicBezTo>
                    <a:pt x="24" y="99"/>
                    <a:pt x="25" y="96"/>
                    <a:pt x="25" y="93"/>
                  </a:cubicBezTo>
                  <a:cubicBezTo>
                    <a:pt x="25" y="91"/>
                    <a:pt x="25" y="89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7" y="57"/>
                    <a:pt x="59" y="57"/>
                    <a:pt x="61" y="57"/>
                  </a:cubicBezTo>
                  <a:cubicBezTo>
                    <a:pt x="64" y="57"/>
                    <a:pt x="67" y="56"/>
                    <a:pt x="69" y="54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7" y="68"/>
                    <a:pt x="97" y="68"/>
                    <a:pt x="97" y="69"/>
                  </a:cubicBezTo>
                  <a:cubicBezTo>
                    <a:pt x="97" y="72"/>
                    <a:pt x="98" y="75"/>
                    <a:pt x="101" y="77"/>
                  </a:cubicBezTo>
                  <a:cubicBezTo>
                    <a:pt x="103" y="80"/>
                    <a:pt x="106" y="81"/>
                    <a:pt x="109" y="81"/>
                  </a:cubicBezTo>
                  <a:cubicBezTo>
                    <a:pt x="112" y="81"/>
                    <a:pt x="115" y="80"/>
                    <a:pt x="117" y="77"/>
                  </a:cubicBezTo>
                  <a:cubicBezTo>
                    <a:pt x="120" y="75"/>
                    <a:pt x="121" y="72"/>
                    <a:pt x="121" y="69"/>
                  </a:cubicBezTo>
                  <a:cubicBezTo>
                    <a:pt x="121" y="67"/>
                    <a:pt x="121" y="65"/>
                    <a:pt x="120" y="64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3" y="25"/>
                    <a:pt x="155" y="25"/>
                    <a:pt x="157" y="25"/>
                  </a:cubicBezTo>
                  <a:cubicBezTo>
                    <a:pt x="160" y="25"/>
                    <a:pt x="163" y="24"/>
                    <a:pt x="165" y="21"/>
                  </a:cubicBezTo>
                  <a:cubicBezTo>
                    <a:pt x="168" y="19"/>
                    <a:pt x="169" y="16"/>
                    <a:pt x="169" y="13"/>
                  </a:cubicBezTo>
                  <a:cubicBezTo>
                    <a:pt x="169" y="10"/>
                    <a:pt x="168" y="7"/>
                    <a:pt x="165" y="4"/>
                  </a:cubicBezTo>
                  <a:cubicBezTo>
                    <a:pt x="161" y="0"/>
                    <a:pt x="153" y="0"/>
                    <a:pt x="149" y="4"/>
                  </a:cubicBezTo>
                  <a:cubicBezTo>
                    <a:pt x="146" y="7"/>
                    <a:pt x="145" y="10"/>
                    <a:pt x="145" y="13"/>
                  </a:cubicBezTo>
                  <a:cubicBezTo>
                    <a:pt x="145" y="15"/>
                    <a:pt x="145" y="17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14" y="58"/>
                    <a:pt x="114" y="58"/>
                    <a:pt x="114" y="58"/>
                  </a:cubicBezTo>
                  <a:cubicBezTo>
                    <a:pt x="110" y="56"/>
                    <a:pt x="104" y="57"/>
                    <a:pt x="101" y="60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3" y="45"/>
                    <a:pt x="73" y="45"/>
                  </a:cubicBezTo>
                  <a:cubicBezTo>
                    <a:pt x="73" y="42"/>
                    <a:pt x="72" y="39"/>
                    <a:pt x="69" y="36"/>
                  </a:cubicBezTo>
                  <a:cubicBezTo>
                    <a:pt x="65" y="32"/>
                    <a:pt x="57" y="32"/>
                    <a:pt x="53" y="36"/>
                  </a:cubicBezTo>
                  <a:cubicBezTo>
                    <a:pt x="50" y="39"/>
                    <a:pt x="49" y="42"/>
                    <a:pt x="49" y="45"/>
                  </a:cubicBezTo>
                  <a:cubicBezTo>
                    <a:pt x="49" y="47"/>
                    <a:pt x="49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4" y="80"/>
                    <a:pt x="8" y="81"/>
                    <a:pt x="5" y="84"/>
                  </a:cubicBezTo>
                  <a:cubicBezTo>
                    <a:pt x="0" y="89"/>
                    <a:pt x="0" y="97"/>
                    <a:pt x="5" y="101"/>
                  </a:cubicBezTo>
                  <a:cubicBezTo>
                    <a:pt x="7" y="104"/>
                    <a:pt x="10" y="105"/>
                    <a:pt x="13" y="10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9381851" y="-784424"/>
              <a:ext cx="419570" cy="263027"/>
            </a:xfrm>
            <a:custGeom>
              <a:avLst/>
              <a:gdLst>
                <a:gd name="T0" fmla="*/ 188 w 192"/>
                <a:gd name="T1" fmla="*/ 112 h 120"/>
                <a:gd name="T2" fmla="*/ 184 w 192"/>
                <a:gd name="T3" fmla="*/ 112 h 120"/>
                <a:gd name="T4" fmla="*/ 184 w 192"/>
                <a:gd name="T5" fmla="*/ 4 h 120"/>
                <a:gd name="T6" fmla="*/ 180 w 192"/>
                <a:gd name="T7" fmla="*/ 0 h 120"/>
                <a:gd name="T8" fmla="*/ 156 w 192"/>
                <a:gd name="T9" fmla="*/ 0 h 120"/>
                <a:gd name="T10" fmla="*/ 152 w 192"/>
                <a:gd name="T11" fmla="*/ 4 h 120"/>
                <a:gd name="T12" fmla="*/ 152 w 192"/>
                <a:gd name="T13" fmla="*/ 112 h 120"/>
                <a:gd name="T14" fmla="*/ 136 w 192"/>
                <a:gd name="T15" fmla="*/ 112 h 120"/>
                <a:gd name="T16" fmla="*/ 136 w 192"/>
                <a:gd name="T17" fmla="*/ 60 h 120"/>
                <a:gd name="T18" fmla="*/ 132 w 192"/>
                <a:gd name="T19" fmla="*/ 56 h 120"/>
                <a:gd name="T20" fmla="*/ 108 w 192"/>
                <a:gd name="T21" fmla="*/ 56 h 120"/>
                <a:gd name="T22" fmla="*/ 104 w 192"/>
                <a:gd name="T23" fmla="*/ 60 h 120"/>
                <a:gd name="T24" fmla="*/ 104 w 192"/>
                <a:gd name="T25" fmla="*/ 112 h 120"/>
                <a:gd name="T26" fmla="*/ 88 w 192"/>
                <a:gd name="T27" fmla="*/ 112 h 120"/>
                <a:gd name="T28" fmla="*/ 88 w 192"/>
                <a:gd name="T29" fmla="*/ 36 h 120"/>
                <a:gd name="T30" fmla="*/ 84 w 192"/>
                <a:gd name="T31" fmla="*/ 32 h 120"/>
                <a:gd name="T32" fmla="*/ 60 w 192"/>
                <a:gd name="T33" fmla="*/ 32 h 120"/>
                <a:gd name="T34" fmla="*/ 56 w 192"/>
                <a:gd name="T35" fmla="*/ 36 h 120"/>
                <a:gd name="T36" fmla="*/ 56 w 192"/>
                <a:gd name="T37" fmla="*/ 112 h 120"/>
                <a:gd name="T38" fmla="*/ 40 w 192"/>
                <a:gd name="T39" fmla="*/ 112 h 120"/>
                <a:gd name="T40" fmla="*/ 40 w 192"/>
                <a:gd name="T41" fmla="*/ 84 h 120"/>
                <a:gd name="T42" fmla="*/ 36 w 192"/>
                <a:gd name="T43" fmla="*/ 80 h 120"/>
                <a:gd name="T44" fmla="*/ 12 w 192"/>
                <a:gd name="T45" fmla="*/ 80 h 120"/>
                <a:gd name="T46" fmla="*/ 8 w 192"/>
                <a:gd name="T47" fmla="*/ 84 h 120"/>
                <a:gd name="T48" fmla="*/ 8 w 192"/>
                <a:gd name="T49" fmla="*/ 112 h 120"/>
                <a:gd name="T50" fmla="*/ 4 w 192"/>
                <a:gd name="T51" fmla="*/ 112 h 120"/>
                <a:gd name="T52" fmla="*/ 0 w 192"/>
                <a:gd name="T53" fmla="*/ 116 h 120"/>
                <a:gd name="T54" fmla="*/ 4 w 192"/>
                <a:gd name="T55" fmla="*/ 120 h 120"/>
                <a:gd name="T56" fmla="*/ 12 w 192"/>
                <a:gd name="T57" fmla="*/ 120 h 120"/>
                <a:gd name="T58" fmla="*/ 36 w 192"/>
                <a:gd name="T59" fmla="*/ 120 h 120"/>
                <a:gd name="T60" fmla="*/ 60 w 192"/>
                <a:gd name="T61" fmla="*/ 120 h 120"/>
                <a:gd name="T62" fmla="*/ 84 w 192"/>
                <a:gd name="T63" fmla="*/ 120 h 120"/>
                <a:gd name="T64" fmla="*/ 108 w 192"/>
                <a:gd name="T65" fmla="*/ 120 h 120"/>
                <a:gd name="T66" fmla="*/ 132 w 192"/>
                <a:gd name="T67" fmla="*/ 120 h 120"/>
                <a:gd name="T68" fmla="*/ 156 w 192"/>
                <a:gd name="T69" fmla="*/ 120 h 120"/>
                <a:gd name="T70" fmla="*/ 180 w 192"/>
                <a:gd name="T71" fmla="*/ 120 h 120"/>
                <a:gd name="T72" fmla="*/ 188 w 192"/>
                <a:gd name="T73" fmla="*/ 120 h 120"/>
                <a:gd name="T74" fmla="*/ 192 w 192"/>
                <a:gd name="T75" fmla="*/ 116 h 120"/>
                <a:gd name="T76" fmla="*/ 188 w 192"/>
                <a:gd name="T77" fmla="*/ 1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2" h="120">
                  <a:moveTo>
                    <a:pt x="188" y="112"/>
                  </a:moveTo>
                  <a:cubicBezTo>
                    <a:pt x="184" y="112"/>
                    <a:pt x="184" y="112"/>
                    <a:pt x="184" y="112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2"/>
                    <a:pt x="182" y="0"/>
                    <a:pt x="18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4" y="0"/>
                    <a:pt x="152" y="2"/>
                    <a:pt x="152" y="4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6" y="58"/>
                    <a:pt x="134" y="56"/>
                    <a:pt x="132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6" y="56"/>
                    <a:pt x="104" y="58"/>
                    <a:pt x="104" y="60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34"/>
                    <a:pt x="86" y="32"/>
                    <a:pt x="84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8" y="32"/>
                    <a:pt x="56" y="34"/>
                    <a:pt x="56" y="36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2"/>
                    <a:pt x="38" y="80"/>
                    <a:pt x="36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0" y="80"/>
                    <a:pt x="8" y="82"/>
                    <a:pt x="8" y="8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2" y="112"/>
                    <a:pt x="0" y="114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80" y="120"/>
                    <a:pt x="180" y="120"/>
                    <a:pt x="180" y="120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90" y="120"/>
                    <a:pt x="192" y="118"/>
                    <a:pt x="192" y="116"/>
                  </a:cubicBezTo>
                  <a:cubicBezTo>
                    <a:pt x="192" y="114"/>
                    <a:pt x="190" y="112"/>
                    <a:pt x="188" y="11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TextBox 110"/>
          <p:cNvSpPr txBox="1">
            <a:spLocks noChangeArrowheads="1"/>
          </p:cNvSpPr>
          <p:nvPr/>
        </p:nvSpPr>
        <p:spPr bwMode="auto">
          <a:xfrm flipH="1">
            <a:off x="7192867" y="3943264"/>
            <a:ext cx="958308" cy="5890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400" b="1" kern="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04</a:t>
            </a:r>
            <a:endParaRPr lang="en-US" altLang="zh-CN" sz="2400" b="1" kern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对角圆角矩形 32"/>
          <p:cNvSpPr/>
          <p:nvPr/>
        </p:nvSpPr>
        <p:spPr>
          <a:xfrm rot="16200000">
            <a:off x="4107776" y="3399075"/>
            <a:ext cx="1475056" cy="144678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4" name="对角圆角矩形 33"/>
          <p:cNvSpPr/>
          <p:nvPr/>
        </p:nvSpPr>
        <p:spPr>
          <a:xfrm rot="16200000">
            <a:off x="4213366" y="3461179"/>
            <a:ext cx="1475056" cy="144678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4733857" y="3976272"/>
            <a:ext cx="799014" cy="646352"/>
            <a:chOff x="3797233" y="3947580"/>
            <a:chExt cx="454488" cy="410996"/>
          </a:xfrm>
          <a:solidFill>
            <a:schemeClr val="bg1"/>
          </a:solidFill>
        </p:grpSpPr>
        <p:sp>
          <p:nvSpPr>
            <p:cNvPr id="40" name="Oval 44"/>
            <p:cNvSpPr>
              <a:spLocks noChangeArrowheads="1"/>
            </p:cNvSpPr>
            <p:nvPr/>
          </p:nvSpPr>
          <p:spPr bwMode="auto">
            <a:xfrm>
              <a:off x="3846791" y="4151109"/>
              <a:ext cx="78944" cy="90813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auto">
            <a:xfrm>
              <a:off x="3797233" y="4248813"/>
              <a:ext cx="148425" cy="87860"/>
            </a:xfrm>
            <a:custGeom>
              <a:avLst/>
              <a:gdLst>
                <a:gd name="T0" fmla="*/ 337 w 565"/>
                <a:gd name="T1" fmla="*/ 285 h 338"/>
                <a:gd name="T2" fmla="*/ 242 w 565"/>
                <a:gd name="T3" fmla="*/ 0 h 338"/>
                <a:gd name="T4" fmla="*/ 0 w 565"/>
                <a:gd name="T5" fmla="*/ 338 h 338"/>
                <a:gd name="T6" fmla="*/ 430 w 565"/>
                <a:gd name="T7" fmla="*/ 338 h 338"/>
                <a:gd name="T8" fmla="*/ 565 w 565"/>
                <a:gd name="T9" fmla="*/ 44 h 338"/>
                <a:gd name="T10" fmla="*/ 436 w 565"/>
                <a:gd name="T11" fmla="*/ 0 h 338"/>
                <a:gd name="T12" fmla="*/ 337 w 565"/>
                <a:gd name="T13" fmla="*/ 28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338">
                  <a:moveTo>
                    <a:pt x="337" y="285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86" y="0"/>
                    <a:pt x="0" y="151"/>
                    <a:pt x="0" y="338"/>
                  </a:cubicBezTo>
                  <a:cubicBezTo>
                    <a:pt x="430" y="338"/>
                    <a:pt x="430" y="338"/>
                    <a:pt x="430" y="338"/>
                  </a:cubicBezTo>
                  <a:cubicBezTo>
                    <a:pt x="442" y="212"/>
                    <a:pt x="488" y="105"/>
                    <a:pt x="565" y="44"/>
                  </a:cubicBezTo>
                  <a:cubicBezTo>
                    <a:pt x="530" y="17"/>
                    <a:pt x="487" y="0"/>
                    <a:pt x="436" y="0"/>
                  </a:cubicBezTo>
                  <a:lnTo>
                    <a:pt x="337" y="28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auto">
            <a:xfrm>
              <a:off x="3872939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4 w 107"/>
                <a:gd name="T3" fmla="*/ 225 h 225"/>
                <a:gd name="T4" fmla="*/ 107 w 107"/>
                <a:gd name="T5" fmla="*/ 56 h 225"/>
                <a:gd name="T6" fmla="*/ 54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4" y="225"/>
                  </a:lnTo>
                  <a:lnTo>
                    <a:pt x="107" y="56"/>
                  </a:lnTo>
                  <a:lnTo>
                    <a:pt x="54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3" name="Oval 47"/>
            <p:cNvSpPr>
              <a:spLocks noChangeArrowheads="1"/>
            </p:cNvSpPr>
            <p:nvPr/>
          </p:nvSpPr>
          <p:spPr bwMode="auto">
            <a:xfrm>
              <a:off x="4122970" y="4151109"/>
              <a:ext cx="79193" cy="90813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auto">
            <a:xfrm>
              <a:off x="4103047" y="4248813"/>
              <a:ext cx="148674" cy="87860"/>
            </a:xfrm>
            <a:custGeom>
              <a:avLst/>
              <a:gdLst>
                <a:gd name="T0" fmla="*/ 323 w 566"/>
                <a:gd name="T1" fmla="*/ 0 h 338"/>
                <a:gd name="T2" fmla="*/ 229 w 566"/>
                <a:gd name="T3" fmla="*/ 285 h 338"/>
                <a:gd name="T4" fmla="*/ 130 w 566"/>
                <a:gd name="T5" fmla="*/ 0 h 338"/>
                <a:gd name="T6" fmla="*/ 0 w 566"/>
                <a:gd name="T7" fmla="*/ 44 h 338"/>
                <a:gd name="T8" fmla="*/ 136 w 566"/>
                <a:gd name="T9" fmla="*/ 338 h 338"/>
                <a:gd name="T10" fmla="*/ 566 w 566"/>
                <a:gd name="T11" fmla="*/ 338 h 338"/>
                <a:gd name="T12" fmla="*/ 323 w 566"/>
                <a:gd name="T1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338">
                  <a:moveTo>
                    <a:pt x="323" y="0"/>
                  </a:moveTo>
                  <a:cubicBezTo>
                    <a:pt x="229" y="285"/>
                    <a:pt x="229" y="285"/>
                    <a:pt x="229" y="28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79" y="0"/>
                    <a:pt x="36" y="17"/>
                    <a:pt x="0" y="44"/>
                  </a:cubicBezTo>
                  <a:cubicBezTo>
                    <a:pt x="77" y="105"/>
                    <a:pt x="124" y="212"/>
                    <a:pt x="136" y="338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151"/>
                    <a:pt x="480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auto">
            <a:xfrm>
              <a:off x="4149368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3 w 107"/>
                <a:gd name="T3" fmla="*/ 225 h 225"/>
                <a:gd name="T4" fmla="*/ 107 w 107"/>
                <a:gd name="T5" fmla="*/ 56 h 225"/>
                <a:gd name="T6" fmla="*/ 53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3" y="225"/>
                  </a:lnTo>
                  <a:lnTo>
                    <a:pt x="107" y="56"/>
                  </a:lnTo>
                  <a:lnTo>
                    <a:pt x="53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6" name="Oval 50"/>
            <p:cNvSpPr>
              <a:spLocks noChangeArrowheads="1"/>
            </p:cNvSpPr>
            <p:nvPr/>
          </p:nvSpPr>
          <p:spPr bwMode="auto">
            <a:xfrm>
              <a:off x="3976289" y="4132405"/>
              <a:ext cx="96376" cy="1105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auto">
            <a:xfrm>
              <a:off x="3915773" y="4251766"/>
              <a:ext cx="217407" cy="106810"/>
            </a:xfrm>
            <a:custGeom>
              <a:avLst/>
              <a:gdLst>
                <a:gd name="T0" fmla="*/ 532 w 828"/>
                <a:gd name="T1" fmla="*/ 0 h 412"/>
                <a:gd name="T2" fmla="*/ 411 w 828"/>
                <a:gd name="T3" fmla="*/ 347 h 412"/>
                <a:gd name="T4" fmla="*/ 296 w 828"/>
                <a:gd name="T5" fmla="*/ 0 h 412"/>
                <a:gd name="T6" fmla="*/ 138 w 828"/>
                <a:gd name="T7" fmla="*/ 53 h 412"/>
                <a:gd name="T8" fmla="*/ 3 w 828"/>
                <a:gd name="T9" fmla="*/ 346 h 412"/>
                <a:gd name="T10" fmla="*/ 0 w 828"/>
                <a:gd name="T11" fmla="*/ 412 h 412"/>
                <a:gd name="T12" fmla="*/ 828 w 828"/>
                <a:gd name="T13" fmla="*/ 412 h 412"/>
                <a:gd name="T14" fmla="*/ 532 w 828"/>
                <a:gd name="T1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8" h="412">
                  <a:moveTo>
                    <a:pt x="532" y="0"/>
                  </a:moveTo>
                  <a:cubicBezTo>
                    <a:pt x="411" y="347"/>
                    <a:pt x="411" y="347"/>
                    <a:pt x="411" y="347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34" y="0"/>
                    <a:pt x="181" y="19"/>
                    <a:pt x="138" y="53"/>
                  </a:cubicBezTo>
                  <a:cubicBezTo>
                    <a:pt x="61" y="114"/>
                    <a:pt x="15" y="221"/>
                    <a:pt x="3" y="346"/>
                  </a:cubicBezTo>
                  <a:cubicBezTo>
                    <a:pt x="1" y="368"/>
                    <a:pt x="0" y="389"/>
                    <a:pt x="0" y="412"/>
                  </a:cubicBezTo>
                  <a:cubicBezTo>
                    <a:pt x="828" y="412"/>
                    <a:pt x="828" y="412"/>
                    <a:pt x="828" y="412"/>
                  </a:cubicBezTo>
                  <a:cubicBezTo>
                    <a:pt x="828" y="184"/>
                    <a:pt x="723" y="0"/>
                    <a:pt x="5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auto">
            <a:xfrm>
              <a:off x="4008165" y="4251274"/>
              <a:ext cx="32624" cy="67679"/>
            </a:xfrm>
            <a:custGeom>
              <a:avLst/>
              <a:gdLst>
                <a:gd name="T0" fmla="*/ 0 w 131"/>
                <a:gd name="T1" fmla="*/ 68 h 275"/>
                <a:gd name="T2" fmla="*/ 66 w 131"/>
                <a:gd name="T3" fmla="*/ 275 h 275"/>
                <a:gd name="T4" fmla="*/ 131 w 131"/>
                <a:gd name="T5" fmla="*/ 68 h 275"/>
                <a:gd name="T6" fmla="*/ 66 w 131"/>
                <a:gd name="T7" fmla="*/ 0 h 275"/>
                <a:gd name="T8" fmla="*/ 0 w 131"/>
                <a:gd name="T9" fmla="*/ 6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5">
                  <a:moveTo>
                    <a:pt x="0" y="68"/>
                  </a:moveTo>
                  <a:lnTo>
                    <a:pt x="66" y="275"/>
                  </a:lnTo>
                  <a:lnTo>
                    <a:pt x="131" y="68"/>
                  </a:lnTo>
                  <a:lnTo>
                    <a:pt x="66" y="0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auto">
            <a:xfrm>
              <a:off x="3982515" y="3990649"/>
              <a:ext cx="81932" cy="116408"/>
            </a:xfrm>
            <a:custGeom>
              <a:avLst/>
              <a:gdLst>
                <a:gd name="T0" fmla="*/ 45 w 312"/>
                <a:gd name="T1" fmla="*/ 44 h 449"/>
                <a:gd name="T2" fmla="*/ 0 w 312"/>
                <a:gd name="T3" fmla="*/ 150 h 449"/>
                <a:gd name="T4" fmla="*/ 9 w 312"/>
                <a:gd name="T5" fmla="*/ 152 h 449"/>
                <a:gd name="T6" fmla="*/ 11 w 312"/>
                <a:gd name="T7" fmla="*/ 176 h 449"/>
                <a:gd name="T8" fmla="*/ 31 w 312"/>
                <a:gd name="T9" fmla="*/ 256 h 449"/>
                <a:gd name="T10" fmla="*/ 44 w 312"/>
                <a:gd name="T11" fmla="*/ 303 h 449"/>
                <a:gd name="T12" fmla="*/ 51 w 312"/>
                <a:gd name="T13" fmla="*/ 389 h 449"/>
                <a:gd name="T14" fmla="*/ 55 w 312"/>
                <a:gd name="T15" fmla="*/ 419 h 449"/>
                <a:gd name="T16" fmla="*/ 88 w 312"/>
                <a:gd name="T17" fmla="*/ 447 h 449"/>
                <a:gd name="T18" fmla="*/ 157 w 312"/>
                <a:gd name="T19" fmla="*/ 448 h 449"/>
                <a:gd name="T20" fmla="*/ 177 w 312"/>
                <a:gd name="T21" fmla="*/ 449 h 449"/>
                <a:gd name="T22" fmla="*/ 223 w 312"/>
                <a:gd name="T23" fmla="*/ 447 h 449"/>
                <a:gd name="T24" fmla="*/ 253 w 312"/>
                <a:gd name="T25" fmla="*/ 428 h 449"/>
                <a:gd name="T26" fmla="*/ 260 w 312"/>
                <a:gd name="T27" fmla="*/ 389 h 449"/>
                <a:gd name="T28" fmla="*/ 267 w 312"/>
                <a:gd name="T29" fmla="*/ 303 h 449"/>
                <a:gd name="T30" fmla="*/ 281 w 312"/>
                <a:gd name="T31" fmla="*/ 256 h 449"/>
                <a:gd name="T32" fmla="*/ 308 w 312"/>
                <a:gd name="T33" fmla="*/ 181 h 449"/>
                <a:gd name="T34" fmla="*/ 312 w 312"/>
                <a:gd name="T35" fmla="*/ 151 h 449"/>
                <a:gd name="T36" fmla="*/ 156 w 312"/>
                <a:gd name="T37" fmla="*/ 0 h 449"/>
                <a:gd name="T38" fmla="*/ 253 w 312"/>
                <a:gd name="T39" fmla="*/ 57 h 449"/>
                <a:gd name="T40" fmla="*/ 293 w 312"/>
                <a:gd name="T41" fmla="*/ 150 h 449"/>
                <a:gd name="T42" fmla="*/ 293 w 312"/>
                <a:gd name="T43" fmla="*/ 150 h 449"/>
                <a:gd name="T44" fmla="*/ 293 w 312"/>
                <a:gd name="T45" fmla="*/ 151 h 449"/>
                <a:gd name="T46" fmla="*/ 290 w 312"/>
                <a:gd name="T47" fmla="*/ 177 h 449"/>
                <a:gd name="T48" fmla="*/ 264 w 312"/>
                <a:gd name="T49" fmla="*/ 248 h 449"/>
                <a:gd name="T50" fmla="*/ 242 w 312"/>
                <a:gd name="T51" fmla="*/ 390 h 449"/>
                <a:gd name="T52" fmla="*/ 241 w 312"/>
                <a:gd name="T53" fmla="*/ 405 h 449"/>
                <a:gd name="T54" fmla="*/ 220 w 312"/>
                <a:gd name="T55" fmla="*/ 429 h 449"/>
                <a:gd name="T56" fmla="*/ 200 w 312"/>
                <a:gd name="T57" fmla="*/ 430 h 449"/>
                <a:gd name="T58" fmla="*/ 157 w 312"/>
                <a:gd name="T59" fmla="*/ 430 h 449"/>
                <a:gd name="T60" fmla="*/ 155 w 312"/>
                <a:gd name="T61" fmla="*/ 430 h 449"/>
                <a:gd name="T62" fmla="*/ 90 w 312"/>
                <a:gd name="T63" fmla="*/ 438 h 449"/>
                <a:gd name="T64" fmla="*/ 74 w 312"/>
                <a:gd name="T65" fmla="*/ 418 h 449"/>
                <a:gd name="T66" fmla="*/ 61 w 312"/>
                <a:gd name="T67" fmla="*/ 389 h 449"/>
                <a:gd name="T68" fmla="*/ 62 w 312"/>
                <a:gd name="T69" fmla="*/ 299 h 449"/>
                <a:gd name="T70" fmla="*/ 47 w 312"/>
                <a:gd name="T71" fmla="*/ 247 h 449"/>
                <a:gd name="T72" fmla="*/ 20 w 312"/>
                <a:gd name="T73" fmla="*/ 174 h 449"/>
                <a:gd name="T74" fmla="*/ 18 w 312"/>
                <a:gd name="T75" fmla="*/ 152 h 449"/>
                <a:gd name="T76" fmla="*/ 18 w 312"/>
                <a:gd name="T77" fmla="*/ 150 h 449"/>
                <a:gd name="T78" fmla="*/ 18 w 312"/>
                <a:gd name="T79" fmla="*/ 150 h 449"/>
                <a:gd name="T80" fmla="*/ 18 w 312"/>
                <a:gd name="T81" fmla="*/ 150 h 449"/>
                <a:gd name="T82" fmla="*/ 58 w 312"/>
                <a:gd name="T83" fmla="*/ 5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2" h="449">
                  <a:moveTo>
                    <a:pt x="156" y="9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13" y="0"/>
                    <a:pt x="74" y="16"/>
                    <a:pt x="45" y="44"/>
                  </a:cubicBezTo>
                  <a:cubicBezTo>
                    <a:pt x="17" y="71"/>
                    <a:pt x="0" y="108"/>
                    <a:pt x="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1" y="169"/>
                    <a:pt x="2" y="177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2" y="177"/>
                    <a:pt x="2" y="177"/>
                    <a:pt x="2" y="177"/>
                  </a:cubicBezTo>
                  <a:cubicBezTo>
                    <a:pt x="4" y="187"/>
                    <a:pt x="7" y="199"/>
                    <a:pt x="12" y="212"/>
                  </a:cubicBezTo>
                  <a:cubicBezTo>
                    <a:pt x="16" y="226"/>
                    <a:pt x="23" y="240"/>
                    <a:pt x="31" y="256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4" y="265"/>
                    <a:pt x="40" y="282"/>
                    <a:pt x="44" y="303"/>
                  </a:cubicBezTo>
                  <a:cubicBezTo>
                    <a:pt x="49" y="324"/>
                    <a:pt x="52" y="348"/>
                    <a:pt x="52" y="370"/>
                  </a:cubicBezTo>
                  <a:cubicBezTo>
                    <a:pt x="52" y="376"/>
                    <a:pt x="52" y="383"/>
                    <a:pt x="52" y="388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95"/>
                    <a:pt x="52" y="401"/>
                    <a:pt x="52" y="407"/>
                  </a:cubicBezTo>
                  <a:cubicBezTo>
                    <a:pt x="53" y="411"/>
                    <a:pt x="53" y="415"/>
                    <a:pt x="55" y="419"/>
                  </a:cubicBezTo>
                  <a:cubicBezTo>
                    <a:pt x="57" y="426"/>
                    <a:pt x="60" y="432"/>
                    <a:pt x="66" y="437"/>
                  </a:cubicBezTo>
                  <a:cubicBezTo>
                    <a:pt x="71" y="441"/>
                    <a:pt x="79" y="445"/>
                    <a:pt x="88" y="447"/>
                  </a:cubicBezTo>
                  <a:cubicBezTo>
                    <a:pt x="88" y="447"/>
                    <a:pt x="88" y="447"/>
                    <a:pt x="88" y="447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101" y="448"/>
                    <a:pt x="118" y="449"/>
                    <a:pt x="132" y="449"/>
                  </a:cubicBezTo>
                  <a:cubicBezTo>
                    <a:pt x="146" y="449"/>
                    <a:pt x="157" y="448"/>
                    <a:pt x="157" y="448"/>
                  </a:cubicBezTo>
                  <a:cubicBezTo>
                    <a:pt x="157" y="439"/>
                    <a:pt x="157" y="439"/>
                    <a:pt x="157" y="439"/>
                  </a:cubicBezTo>
                  <a:cubicBezTo>
                    <a:pt x="157" y="448"/>
                    <a:pt x="157" y="448"/>
                    <a:pt x="157" y="448"/>
                  </a:cubicBezTo>
                  <a:cubicBezTo>
                    <a:pt x="157" y="448"/>
                    <a:pt x="165" y="449"/>
                    <a:pt x="177" y="449"/>
                  </a:cubicBezTo>
                  <a:cubicBezTo>
                    <a:pt x="184" y="449"/>
                    <a:pt x="192" y="448"/>
                    <a:pt x="201" y="448"/>
                  </a:cubicBezTo>
                  <a:cubicBezTo>
                    <a:pt x="209" y="448"/>
                    <a:pt x="217" y="448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4" y="447"/>
                    <a:pt x="224" y="447"/>
                    <a:pt x="224" y="447"/>
                  </a:cubicBezTo>
                  <a:cubicBezTo>
                    <a:pt x="231" y="445"/>
                    <a:pt x="238" y="443"/>
                    <a:pt x="243" y="439"/>
                  </a:cubicBezTo>
                  <a:cubicBezTo>
                    <a:pt x="247" y="436"/>
                    <a:pt x="250" y="432"/>
                    <a:pt x="253" y="428"/>
                  </a:cubicBezTo>
                  <a:cubicBezTo>
                    <a:pt x="256" y="422"/>
                    <a:pt x="258" y="416"/>
                    <a:pt x="259" y="409"/>
                  </a:cubicBezTo>
                  <a:cubicBezTo>
                    <a:pt x="260" y="403"/>
                    <a:pt x="260" y="396"/>
                    <a:pt x="260" y="389"/>
                  </a:cubicBezTo>
                  <a:cubicBezTo>
                    <a:pt x="260" y="389"/>
                    <a:pt x="260" y="389"/>
                    <a:pt x="260" y="389"/>
                  </a:cubicBezTo>
                  <a:cubicBezTo>
                    <a:pt x="260" y="388"/>
                    <a:pt x="260" y="388"/>
                    <a:pt x="260" y="388"/>
                  </a:cubicBezTo>
                  <a:cubicBezTo>
                    <a:pt x="260" y="383"/>
                    <a:pt x="259" y="376"/>
                    <a:pt x="259" y="370"/>
                  </a:cubicBezTo>
                  <a:cubicBezTo>
                    <a:pt x="259" y="348"/>
                    <a:pt x="263" y="324"/>
                    <a:pt x="267" y="303"/>
                  </a:cubicBezTo>
                  <a:cubicBezTo>
                    <a:pt x="272" y="282"/>
                    <a:pt x="277" y="265"/>
                    <a:pt x="281" y="255"/>
                  </a:cubicBezTo>
                  <a:cubicBezTo>
                    <a:pt x="273" y="251"/>
                    <a:pt x="273" y="251"/>
                    <a:pt x="273" y="251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96" y="227"/>
                    <a:pt x="305" y="200"/>
                    <a:pt x="309" y="180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11" y="171"/>
                    <a:pt x="312" y="161"/>
                    <a:pt x="312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12" y="151"/>
                    <a:pt x="312" y="151"/>
                    <a:pt x="312" y="151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108"/>
                    <a:pt x="294" y="71"/>
                    <a:pt x="266" y="44"/>
                  </a:cubicBezTo>
                  <a:cubicBezTo>
                    <a:pt x="238" y="16"/>
                    <a:pt x="199" y="0"/>
                    <a:pt x="156" y="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94" y="18"/>
                    <a:pt x="228" y="33"/>
                    <a:pt x="253" y="57"/>
                  </a:cubicBezTo>
                  <a:cubicBezTo>
                    <a:pt x="278" y="81"/>
                    <a:pt x="293" y="114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60"/>
                    <a:pt x="292" y="168"/>
                    <a:pt x="291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87" y="195"/>
                    <a:pt x="279" y="220"/>
                    <a:pt x="265" y="247"/>
                  </a:cubicBezTo>
                  <a:cubicBezTo>
                    <a:pt x="265" y="248"/>
                    <a:pt x="265" y="248"/>
                    <a:pt x="265" y="248"/>
                  </a:cubicBezTo>
                  <a:cubicBezTo>
                    <a:pt x="264" y="248"/>
                    <a:pt x="264" y="248"/>
                    <a:pt x="264" y="248"/>
                  </a:cubicBezTo>
                  <a:cubicBezTo>
                    <a:pt x="260" y="259"/>
                    <a:pt x="254" y="277"/>
                    <a:pt x="249" y="299"/>
                  </a:cubicBezTo>
                  <a:cubicBezTo>
                    <a:pt x="245" y="321"/>
                    <a:pt x="241" y="346"/>
                    <a:pt x="241" y="370"/>
                  </a:cubicBezTo>
                  <a:cubicBezTo>
                    <a:pt x="241" y="377"/>
                    <a:pt x="241" y="384"/>
                    <a:pt x="242" y="390"/>
                  </a:cubicBezTo>
                  <a:cubicBezTo>
                    <a:pt x="251" y="389"/>
                    <a:pt x="251" y="389"/>
                    <a:pt x="251" y="389"/>
                  </a:cubicBezTo>
                  <a:cubicBezTo>
                    <a:pt x="242" y="389"/>
                    <a:pt x="242" y="389"/>
                    <a:pt x="242" y="389"/>
                  </a:cubicBezTo>
                  <a:cubicBezTo>
                    <a:pt x="242" y="395"/>
                    <a:pt x="242" y="400"/>
                    <a:pt x="241" y="405"/>
                  </a:cubicBezTo>
                  <a:cubicBezTo>
                    <a:pt x="241" y="408"/>
                    <a:pt x="240" y="411"/>
                    <a:pt x="239" y="414"/>
                  </a:cubicBezTo>
                  <a:cubicBezTo>
                    <a:pt x="238" y="418"/>
                    <a:pt x="236" y="421"/>
                    <a:pt x="233" y="423"/>
                  </a:cubicBezTo>
                  <a:cubicBezTo>
                    <a:pt x="230" y="426"/>
                    <a:pt x="227" y="428"/>
                    <a:pt x="220" y="429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1" y="429"/>
                    <a:pt x="221" y="429"/>
                    <a:pt x="221" y="429"/>
                  </a:cubicBezTo>
                  <a:cubicBezTo>
                    <a:pt x="216" y="429"/>
                    <a:pt x="208" y="430"/>
                    <a:pt x="200" y="430"/>
                  </a:cubicBezTo>
                  <a:cubicBezTo>
                    <a:pt x="192" y="430"/>
                    <a:pt x="184" y="430"/>
                    <a:pt x="177" y="430"/>
                  </a:cubicBezTo>
                  <a:cubicBezTo>
                    <a:pt x="171" y="430"/>
                    <a:pt x="166" y="430"/>
                    <a:pt x="163" y="430"/>
                  </a:cubicBezTo>
                  <a:cubicBezTo>
                    <a:pt x="159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6" y="430"/>
                    <a:pt x="155" y="430"/>
                  </a:cubicBezTo>
                  <a:cubicBezTo>
                    <a:pt x="151" y="430"/>
                    <a:pt x="143" y="430"/>
                    <a:pt x="132" y="430"/>
                  </a:cubicBezTo>
                  <a:cubicBezTo>
                    <a:pt x="119" y="430"/>
                    <a:pt x="102" y="430"/>
                    <a:pt x="91" y="429"/>
                  </a:cubicBezTo>
                  <a:cubicBezTo>
                    <a:pt x="90" y="438"/>
                    <a:pt x="90" y="438"/>
                    <a:pt x="90" y="438"/>
                  </a:cubicBezTo>
                  <a:cubicBezTo>
                    <a:pt x="92" y="429"/>
                    <a:pt x="92" y="429"/>
                    <a:pt x="92" y="429"/>
                  </a:cubicBezTo>
                  <a:cubicBezTo>
                    <a:pt x="86" y="427"/>
                    <a:pt x="82" y="425"/>
                    <a:pt x="79" y="423"/>
                  </a:cubicBezTo>
                  <a:cubicBezTo>
                    <a:pt x="77" y="422"/>
                    <a:pt x="75" y="420"/>
                    <a:pt x="74" y="418"/>
                  </a:cubicBezTo>
                  <a:cubicBezTo>
                    <a:pt x="72" y="415"/>
                    <a:pt x="71" y="411"/>
                    <a:pt x="71" y="406"/>
                  </a:cubicBezTo>
                  <a:cubicBezTo>
                    <a:pt x="70" y="401"/>
                    <a:pt x="70" y="396"/>
                    <a:pt x="70" y="389"/>
                  </a:cubicBezTo>
                  <a:cubicBezTo>
                    <a:pt x="61" y="389"/>
                    <a:pt x="61" y="389"/>
                    <a:pt x="61" y="389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0" y="384"/>
                    <a:pt x="71" y="377"/>
                    <a:pt x="71" y="370"/>
                  </a:cubicBezTo>
                  <a:cubicBezTo>
                    <a:pt x="71" y="346"/>
                    <a:pt x="67" y="321"/>
                    <a:pt x="62" y="299"/>
                  </a:cubicBezTo>
                  <a:cubicBezTo>
                    <a:pt x="58" y="277"/>
                    <a:pt x="52" y="259"/>
                    <a:pt x="47" y="248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39" y="233"/>
                    <a:pt x="33" y="219"/>
                    <a:pt x="29" y="206"/>
                  </a:cubicBezTo>
                  <a:cubicBezTo>
                    <a:pt x="24" y="194"/>
                    <a:pt x="22" y="183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19" y="167"/>
                    <a:pt x="18" y="160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1"/>
                    <a:pt x="18" y="151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14"/>
                    <a:pt x="33" y="81"/>
                    <a:pt x="58" y="57"/>
                  </a:cubicBezTo>
                  <a:cubicBezTo>
                    <a:pt x="83" y="33"/>
                    <a:pt x="117" y="18"/>
                    <a:pt x="156" y="18"/>
                  </a:cubicBezTo>
                  <a:lnTo>
                    <a:pt x="15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auto">
            <a:xfrm>
              <a:off x="4003683" y="4109517"/>
              <a:ext cx="39347" cy="6399"/>
            </a:xfrm>
            <a:custGeom>
              <a:avLst/>
              <a:gdLst>
                <a:gd name="T0" fmla="*/ 134 w 150"/>
                <a:gd name="T1" fmla="*/ 0 h 25"/>
                <a:gd name="T2" fmla="*/ 16 w 150"/>
                <a:gd name="T3" fmla="*/ 0 h 25"/>
                <a:gd name="T4" fmla="*/ 0 w 150"/>
                <a:gd name="T5" fmla="*/ 6 h 25"/>
                <a:gd name="T6" fmla="*/ 0 w 150"/>
                <a:gd name="T7" fmla="*/ 11 h 25"/>
                <a:gd name="T8" fmla="*/ 16 w 150"/>
                <a:gd name="T9" fmla="*/ 18 h 25"/>
                <a:gd name="T10" fmla="*/ 27 w 150"/>
                <a:gd name="T11" fmla="*/ 18 h 25"/>
                <a:gd name="T12" fmla="*/ 27 w 150"/>
                <a:gd name="T13" fmla="*/ 21 h 25"/>
                <a:gd name="T14" fmla="*/ 38 w 150"/>
                <a:gd name="T15" fmla="*/ 25 h 25"/>
                <a:gd name="T16" fmla="*/ 112 w 150"/>
                <a:gd name="T17" fmla="*/ 25 h 25"/>
                <a:gd name="T18" fmla="*/ 122 w 150"/>
                <a:gd name="T19" fmla="*/ 21 h 25"/>
                <a:gd name="T20" fmla="*/ 122 w 150"/>
                <a:gd name="T21" fmla="*/ 18 h 25"/>
                <a:gd name="T22" fmla="*/ 134 w 150"/>
                <a:gd name="T23" fmla="*/ 18 h 25"/>
                <a:gd name="T24" fmla="*/ 150 w 150"/>
                <a:gd name="T25" fmla="*/ 11 h 25"/>
                <a:gd name="T26" fmla="*/ 150 w 150"/>
                <a:gd name="T27" fmla="*/ 6 h 25"/>
                <a:gd name="T28" fmla="*/ 134 w 150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25">
                  <a:moveTo>
                    <a:pt x="13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3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7" y="18"/>
                    <a:pt x="1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32" y="25"/>
                    <a:pt x="38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8" y="25"/>
                    <a:pt x="122" y="23"/>
                    <a:pt x="122" y="2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3" y="18"/>
                    <a:pt x="150" y="15"/>
                    <a:pt x="150" y="11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3"/>
                    <a:pt x="143" y="0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auto">
            <a:xfrm>
              <a:off x="4016632" y="4007876"/>
              <a:ext cx="12950" cy="50698"/>
            </a:xfrm>
            <a:custGeom>
              <a:avLst/>
              <a:gdLst>
                <a:gd name="T0" fmla="*/ 32 w 49"/>
                <a:gd name="T1" fmla="*/ 195 h 196"/>
                <a:gd name="T2" fmla="*/ 49 w 49"/>
                <a:gd name="T3" fmla="*/ 4 h 196"/>
                <a:gd name="T4" fmla="*/ 40 w 49"/>
                <a:gd name="T5" fmla="*/ 0 h 196"/>
                <a:gd name="T6" fmla="*/ 6 w 49"/>
                <a:gd name="T7" fmla="*/ 6 h 196"/>
                <a:gd name="T8" fmla="*/ 0 w 49"/>
                <a:gd name="T9" fmla="*/ 18 h 196"/>
                <a:gd name="T10" fmla="*/ 18 w 49"/>
                <a:gd name="T11" fmla="*/ 192 h 196"/>
                <a:gd name="T12" fmla="*/ 32 w 49"/>
                <a:gd name="T13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96">
                  <a:moveTo>
                    <a:pt x="32" y="195"/>
                  </a:moveTo>
                  <a:cubicBezTo>
                    <a:pt x="38" y="127"/>
                    <a:pt x="49" y="15"/>
                    <a:pt x="49" y="4"/>
                  </a:cubicBezTo>
                  <a:cubicBezTo>
                    <a:pt x="48" y="2"/>
                    <a:pt x="43" y="0"/>
                    <a:pt x="40" y="0"/>
                  </a:cubicBezTo>
                  <a:cubicBezTo>
                    <a:pt x="34" y="0"/>
                    <a:pt x="13" y="4"/>
                    <a:pt x="6" y="6"/>
                  </a:cubicBezTo>
                  <a:cubicBezTo>
                    <a:pt x="3" y="8"/>
                    <a:pt x="0" y="14"/>
                    <a:pt x="0" y="18"/>
                  </a:cubicBezTo>
                  <a:cubicBezTo>
                    <a:pt x="2" y="37"/>
                    <a:pt x="12" y="130"/>
                    <a:pt x="18" y="192"/>
                  </a:cubicBezTo>
                  <a:cubicBezTo>
                    <a:pt x="19" y="194"/>
                    <a:pt x="31" y="196"/>
                    <a:pt x="32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auto">
            <a:xfrm>
              <a:off x="4016881" y="4068910"/>
              <a:ext cx="13199" cy="13044"/>
            </a:xfrm>
            <a:custGeom>
              <a:avLst/>
              <a:gdLst>
                <a:gd name="T0" fmla="*/ 26 w 50"/>
                <a:gd name="T1" fmla="*/ 0 h 50"/>
                <a:gd name="T2" fmla="*/ 7 w 50"/>
                <a:gd name="T3" fmla="*/ 7 h 50"/>
                <a:gd name="T4" fmla="*/ 0 w 50"/>
                <a:gd name="T5" fmla="*/ 25 h 50"/>
                <a:gd name="T6" fmla="*/ 6 w 50"/>
                <a:gd name="T7" fmla="*/ 44 h 50"/>
                <a:gd name="T8" fmla="*/ 23 w 50"/>
                <a:gd name="T9" fmla="*/ 50 h 50"/>
                <a:gd name="T10" fmla="*/ 43 w 50"/>
                <a:gd name="T11" fmla="*/ 43 h 50"/>
                <a:gd name="T12" fmla="*/ 50 w 50"/>
                <a:gd name="T13" fmla="*/ 25 h 50"/>
                <a:gd name="T14" fmla="*/ 42 w 50"/>
                <a:gd name="T15" fmla="*/ 6 h 50"/>
                <a:gd name="T16" fmla="*/ 26 w 5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cubicBezTo>
                    <a:pt x="20" y="0"/>
                    <a:pt x="12" y="2"/>
                    <a:pt x="7" y="7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33"/>
                    <a:pt x="2" y="39"/>
                    <a:pt x="6" y="44"/>
                  </a:cubicBezTo>
                  <a:cubicBezTo>
                    <a:pt x="11" y="49"/>
                    <a:pt x="18" y="50"/>
                    <a:pt x="23" y="50"/>
                  </a:cubicBezTo>
                  <a:cubicBezTo>
                    <a:pt x="31" y="50"/>
                    <a:pt x="38" y="48"/>
                    <a:pt x="43" y="43"/>
                  </a:cubicBezTo>
                  <a:cubicBezTo>
                    <a:pt x="48" y="38"/>
                    <a:pt x="50" y="29"/>
                    <a:pt x="50" y="25"/>
                  </a:cubicBezTo>
                  <a:cubicBezTo>
                    <a:pt x="50" y="19"/>
                    <a:pt x="48" y="12"/>
                    <a:pt x="42" y="6"/>
                  </a:cubicBezTo>
                  <a:cubicBezTo>
                    <a:pt x="38" y="2"/>
                    <a:pt x="31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auto">
            <a:xfrm>
              <a:off x="4020119" y="3947580"/>
              <a:ext cx="6724" cy="24857"/>
            </a:xfrm>
            <a:custGeom>
              <a:avLst/>
              <a:gdLst>
                <a:gd name="T0" fmla="*/ 0 w 27"/>
                <a:gd name="T1" fmla="*/ 0 h 101"/>
                <a:gd name="T2" fmla="*/ 0 w 27"/>
                <a:gd name="T3" fmla="*/ 101 h 101"/>
                <a:gd name="T4" fmla="*/ 27 w 27"/>
                <a:gd name="T5" fmla="*/ 101 h 101"/>
                <a:gd name="T6" fmla="*/ 26 w 27"/>
                <a:gd name="T7" fmla="*/ 0 h 101"/>
                <a:gd name="T8" fmla="*/ 0 w 27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1">
                  <a:moveTo>
                    <a:pt x="0" y="0"/>
                  </a:moveTo>
                  <a:lnTo>
                    <a:pt x="0" y="101"/>
                  </a:lnTo>
                  <a:lnTo>
                    <a:pt x="27" y="101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auto">
            <a:xfrm>
              <a:off x="4049505" y="3958655"/>
              <a:ext cx="19425" cy="24857"/>
            </a:xfrm>
            <a:custGeom>
              <a:avLst/>
              <a:gdLst>
                <a:gd name="T0" fmla="*/ 0 w 78"/>
                <a:gd name="T1" fmla="*/ 85 h 101"/>
                <a:gd name="T2" fmla="*/ 22 w 78"/>
                <a:gd name="T3" fmla="*/ 101 h 101"/>
                <a:gd name="T4" fmla="*/ 78 w 78"/>
                <a:gd name="T5" fmla="*/ 15 h 101"/>
                <a:gd name="T6" fmla="*/ 56 w 78"/>
                <a:gd name="T7" fmla="*/ 0 h 101"/>
                <a:gd name="T8" fmla="*/ 0 w 78"/>
                <a:gd name="T9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85"/>
                  </a:moveTo>
                  <a:lnTo>
                    <a:pt x="22" y="101"/>
                  </a:lnTo>
                  <a:lnTo>
                    <a:pt x="78" y="15"/>
                  </a:lnTo>
                  <a:lnTo>
                    <a:pt x="56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auto">
            <a:xfrm>
              <a:off x="4069926" y="3991633"/>
              <a:ext cx="25651" cy="15997"/>
            </a:xfrm>
            <a:custGeom>
              <a:avLst/>
              <a:gdLst>
                <a:gd name="T0" fmla="*/ 0 w 103"/>
                <a:gd name="T1" fmla="*/ 40 h 65"/>
                <a:gd name="T2" fmla="*/ 11 w 103"/>
                <a:gd name="T3" fmla="*/ 65 h 65"/>
                <a:gd name="T4" fmla="*/ 103 w 103"/>
                <a:gd name="T5" fmla="*/ 25 h 65"/>
                <a:gd name="T6" fmla="*/ 93 w 103"/>
                <a:gd name="T7" fmla="*/ 0 h 65"/>
                <a:gd name="T8" fmla="*/ 0 w 103"/>
                <a:gd name="T9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40"/>
                  </a:moveTo>
                  <a:lnTo>
                    <a:pt x="11" y="65"/>
                  </a:lnTo>
                  <a:lnTo>
                    <a:pt x="103" y="25"/>
                  </a:lnTo>
                  <a:lnTo>
                    <a:pt x="93" y="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auto">
            <a:xfrm>
              <a:off x="4073661" y="4030764"/>
              <a:ext cx="25900" cy="11075"/>
            </a:xfrm>
            <a:custGeom>
              <a:avLst/>
              <a:gdLst>
                <a:gd name="T0" fmla="*/ 0 w 104"/>
                <a:gd name="T1" fmla="*/ 27 h 45"/>
                <a:gd name="T2" fmla="*/ 100 w 104"/>
                <a:gd name="T3" fmla="*/ 45 h 45"/>
                <a:gd name="T4" fmla="*/ 104 w 104"/>
                <a:gd name="T5" fmla="*/ 18 h 45"/>
                <a:gd name="T6" fmla="*/ 5 w 104"/>
                <a:gd name="T7" fmla="*/ 0 h 45"/>
                <a:gd name="T8" fmla="*/ 0 w 104"/>
                <a:gd name="T9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">
                  <a:moveTo>
                    <a:pt x="0" y="27"/>
                  </a:moveTo>
                  <a:lnTo>
                    <a:pt x="100" y="45"/>
                  </a:lnTo>
                  <a:lnTo>
                    <a:pt x="104" y="18"/>
                  </a:lnTo>
                  <a:lnTo>
                    <a:pt x="5" y="0"/>
                  </a:lnTo>
                  <a:lnTo>
                    <a:pt x="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auto">
            <a:xfrm>
              <a:off x="3977036" y="3958655"/>
              <a:ext cx="19425" cy="24857"/>
            </a:xfrm>
            <a:custGeom>
              <a:avLst/>
              <a:gdLst>
                <a:gd name="T0" fmla="*/ 0 w 78"/>
                <a:gd name="T1" fmla="*/ 15 h 101"/>
                <a:gd name="T2" fmla="*/ 56 w 78"/>
                <a:gd name="T3" fmla="*/ 101 h 101"/>
                <a:gd name="T4" fmla="*/ 78 w 78"/>
                <a:gd name="T5" fmla="*/ 85 h 101"/>
                <a:gd name="T6" fmla="*/ 22 w 78"/>
                <a:gd name="T7" fmla="*/ 0 h 101"/>
                <a:gd name="T8" fmla="*/ 0 w 78"/>
                <a:gd name="T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15"/>
                  </a:moveTo>
                  <a:lnTo>
                    <a:pt x="56" y="101"/>
                  </a:lnTo>
                  <a:lnTo>
                    <a:pt x="78" y="85"/>
                  </a:lnTo>
                  <a:lnTo>
                    <a:pt x="22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Freeform 62"/>
            <p:cNvSpPr>
              <a:spLocks/>
            </p:cNvSpPr>
            <p:nvPr/>
          </p:nvSpPr>
          <p:spPr bwMode="auto">
            <a:xfrm>
              <a:off x="3950140" y="3991633"/>
              <a:ext cx="25651" cy="15997"/>
            </a:xfrm>
            <a:custGeom>
              <a:avLst/>
              <a:gdLst>
                <a:gd name="T0" fmla="*/ 0 w 103"/>
                <a:gd name="T1" fmla="*/ 25 h 65"/>
                <a:gd name="T2" fmla="*/ 93 w 103"/>
                <a:gd name="T3" fmla="*/ 65 h 65"/>
                <a:gd name="T4" fmla="*/ 103 w 103"/>
                <a:gd name="T5" fmla="*/ 40 h 65"/>
                <a:gd name="T6" fmla="*/ 11 w 103"/>
                <a:gd name="T7" fmla="*/ 0 h 65"/>
                <a:gd name="T8" fmla="*/ 0 w 103"/>
                <a:gd name="T9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25"/>
                  </a:moveTo>
                  <a:lnTo>
                    <a:pt x="93" y="65"/>
                  </a:lnTo>
                  <a:lnTo>
                    <a:pt x="103" y="40"/>
                  </a:lnTo>
                  <a:lnTo>
                    <a:pt x="11" y="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auto">
            <a:xfrm>
              <a:off x="3946156" y="4030764"/>
              <a:ext cx="26149" cy="11075"/>
            </a:xfrm>
            <a:custGeom>
              <a:avLst/>
              <a:gdLst>
                <a:gd name="T0" fmla="*/ 0 w 105"/>
                <a:gd name="T1" fmla="*/ 18 h 45"/>
                <a:gd name="T2" fmla="*/ 4 w 105"/>
                <a:gd name="T3" fmla="*/ 45 h 45"/>
                <a:gd name="T4" fmla="*/ 105 w 105"/>
                <a:gd name="T5" fmla="*/ 27 h 45"/>
                <a:gd name="T6" fmla="*/ 99 w 105"/>
                <a:gd name="T7" fmla="*/ 0 h 45"/>
                <a:gd name="T8" fmla="*/ 0 w 105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5">
                  <a:moveTo>
                    <a:pt x="0" y="18"/>
                  </a:moveTo>
                  <a:lnTo>
                    <a:pt x="4" y="45"/>
                  </a:lnTo>
                  <a:lnTo>
                    <a:pt x="105" y="27"/>
                  </a:lnTo>
                  <a:lnTo>
                    <a:pt x="9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0" name="Oval 64"/>
            <p:cNvSpPr>
              <a:spLocks noChangeArrowheads="1"/>
            </p:cNvSpPr>
            <p:nvPr/>
          </p:nvSpPr>
          <p:spPr bwMode="auto">
            <a:xfrm>
              <a:off x="3846791" y="4151109"/>
              <a:ext cx="78944" cy="90813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auto">
            <a:xfrm>
              <a:off x="3797233" y="4248813"/>
              <a:ext cx="148425" cy="87860"/>
            </a:xfrm>
            <a:custGeom>
              <a:avLst/>
              <a:gdLst>
                <a:gd name="T0" fmla="*/ 337 w 565"/>
                <a:gd name="T1" fmla="*/ 285 h 338"/>
                <a:gd name="T2" fmla="*/ 242 w 565"/>
                <a:gd name="T3" fmla="*/ 0 h 338"/>
                <a:gd name="T4" fmla="*/ 0 w 565"/>
                <a:gd name="T5" fmla="*/ 338 h 338"/>
                <a:gd name="T6" fmla="*/ 430 w 565"/>
                <a:gd name="T7" fmla="*/ 338 h 338"/>
                <a:gd name="T8" fmla="*/ 565 w 565"/>
                <a:gd name="T9" fmla="*/ 44 h 338"/>
                <a:gd name="T10" fmla="*/ 436 w 565"/>
                <a:gd name="T11" fmla="*/ 0 h 338"/>
                <a:gd name="T12" fmla="*/ 337 w 565"/>
                <a:gd name="T13" fmla="*/ 28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338">
                  <a:moveTo>
                    <a:pt x="337" y="285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86" y="0"/>
                    <a:pt x="0" y="151"/>
                    <a:pt x="0" y="338"/>
                  </a:cubicBezTo>
                  <a:cubicBezTo>
                    <a:pt x="430" y="338"/>
                    <a:pt x="430" y="338"/>
                    <a:pt x="430" y="338"/>
                  </a:cubicBezTo>
                  <a:cubicBezTo>
                    <a:pt x="442" y="212"/>
                    <a:pt x="488" y="105"/>
                    <a:pt x="565" y="44"/>
                  </a:cubicBezTo>
                  <a:cubicBezTo>
                    <a:pt x="530" y="17"/>
                    <a:pt x="487" y="0"/>
                    <a:pt x="436" y="0"/>
                  </a:cubicBezTo>
                  <a:lnTo>
                    <a:pt x="337" y="28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auto">
            <a:xfrm>
              <a:off x="3872939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4 w 107"/>
                <a:gd name="T3" fmla="*/ 225 h 225"/>
                <a:gd name="T4" fmla="*/ 107 w 107"/>
                <a:gd name="T5" fmla="*/ 56 h 225"/>
                <a:gd name="T6" fmla="*/ 54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4" y="225"/>
                  </a:lnTo>
                  <a:lnTo>
                    <a:pt x="107" y="56"/>
                  </a:lnTo>
                  <a:lnTo>
                    <a:pt x="54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3" name="Oval 67"/>
            <p:cNvSpPr>
              <a:spLocks noChangeArrowheads="1"/>
            </p:cNvSpPr>
            <p:nvPr/>
          </p:nvSpPr>
          <p:spPr bwMode="auto">
            <a:xfrm>
              <a:off x="4122970" y="4151109"/>
              <a:ext cx="79193" cy="90813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auto">
            <a:xfrm>
              <a:off x="4103047" y="4248813"/>
              <a:ext cx="148674" cy="87860"/>
            </a:xfrm>
            <a:custGeom>
              <a:avLst/>
              <a:gdLst>
                <a:gd name="T0" fmla="*/ 323 w 566"/>
                <a:gd name="T1" fmla="*/ 0 h 338"/>
                <a:gd name="T2" fmla="*/ 229 w 566"/>
                <a:gd name="T3" fmla="*/ 285 h 338"/>
                <a:gd name="T4" fmla="*/ 130 w 566"/>
                <a:gd name="T5" fmla="*/ 0 h 338"/>
                <a:gd name="T6" fmla="*/ 0 w 566"/>
                <a:gd name="T7" fmla="*/ 44 h 338"/>
                <a:gd name="T8" fmla="*/ 136 w 566"/>
                <a:gd name="T9" fmla="*/ 338 h 338"/>
                <a:gd name="T10" fmla="*/ 566 w 566"/>
                <a:gd name="T11" fmla="*/ 338 h 338"/>
                <a:gd name="T12" fmla="*/ 323 w 566"/>
                <a:gd name="T1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338">
                  <a:moveTo>
                    <a:pt x="323" y="0"/>
                  </a:moveTo>
                  <a:cubicBezTo>
                    <a:pt x="229" y="285"/>
                    <a:pt x="229" y="285"/>
                    <a:pt x="229" y="28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79" y="0"/>
                    <a:pt x="36" y="17"/>
                    <a:pt x="0" y="44"/>
                  </a:cubicBezTo>
                  <a:cubicBezTo>
                    <a:pt x="77" y="105"/>
                    <a:pt x="124" y="212"/>
                    <a:pt x="136" y="338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151"/>
                    <a:pt x="480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auto">
            <a:xfrm>
              <a:off x="4149368" y="4248567"/>
              <a:ext cx="26647" cy="55374"/>
            </a:xfrm>
            <a:custGeom>
              <a:avLst/>
              <a:gdLst>
                <a:gd name="T0" fmla="*/ 0 w 107"/>
                <a:gd name="T1" fmla="*/ 56 h 225"/>
                <a:gd name="T2" fmla="*/ 53 w 107"/>
                <a:gd name="T3" fmla="*/ 225 h 225"/>
                <a:gd name="T4" fmla="*/ 107 w 107"/>
                <a:gd name="T5" fmla="*/ 56 h 225"/>
                <a:gd name="T6" fmla="*/ 53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3" y="225"/>
                  </a:lnTo>
                  <a:lnTo>
                    <a:pt x="107" y="56"/>
                  </a:lnTo>
                  <a:lnTo>
                    <a:pt x="53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6" name="Oval 70"/>
            <p:cNvSpPr>
              <a:spLocks noChangeArrowheads="1"/>
            </p:cNvSpPr>
            <p:nvPr/>
          </p:nvSpPr>
          <p:spPr bwMode="auto">
            <a:xfrm>
              <a:off x="3976289" y="4132405"/>
              <a:ext cx="96376" cy="1105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auto">
            <a:xfrm>
              <a:off x="3915773" y="4251766"/>
              <a:ext cx="217407" cy="106810"/>
            </a:xfrm>
            <a:custGeom>
              <a:avLst/>
              <a:gdLst>
                <a:gd name="T0" fmla="*/ 532 w 828"/>
                <a:gd name="T1" fmla="*/ 0 h 412"/>
                <a:gd name="T2" fmla="*/ 411 w 828"/>
                <a:gd name="T3" fmla="*/ 347 h 412"/>
                <a:gd name="T4" fmla="*/ 296 w 828"/>
                <a:gd name="T5" fmla="*/ 0 h 412"/>
                <a:gd name="T6" fmla="*/ 138 w 828"/>
                <a:gd name="T7" fmla="*/ 53 h 412"/>
                <a:gd name="T8" fmla="*/ 3 w 828"/>
                <a:gd name="T9" fmla="*/ 346 h 412"/>
                <a:gd name="T10" fmla="*/ 0 w 828"/>
                <a:gd name="T11" fmla="*/ 412 h 412"/>
                <a:gd name="T12" fmla="*/ 828 w 828"/>
                <a:gd name="T13" fmla="*/ 412 h 412"/>
                <a:gd name="T14" fmla="*/ 532 w 828"/>
                <a:gd name="T1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8" h="412">
                  <a:moveTo>
                    <a:pt x="532" y="0"/>
                  </a:moveTo>
                  <a:cubicBezTo>
                    <a:pt x="411" y="347"/>
                    <a:pt x="411" y="347"/>
                    <a:pt x="411" y="347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34" y="0"/>
                    <a:pt x="181" y="19"/>
                    <a:pt x="138" y="53"/>
                  </a:cubicBezTo>
                  <a:cubicBezTo>
                    <a:pt x="61" y="114"/>
                    <a:pt x="15" y="221"/>
                    <a:pt x="3" y="346"/>
                  </a:cubicBezTo>
                  <a:cubicBezTo>
                    <a:pt x="1" y="368"/>
                    <a:pt x="0" y="389"/>
                    <a:pt x="0" y="412"/>
                  </a:cubicBezTo>
                  <a:cubicBezTo>
                    <a:pt x="828" y="412"/>
                    <a:pt x="828" y="412"/>
                    <a:pt x="828" y="412"/>
                  </a:cubicBezTo>
                  <a:cubicBezTo>
                    <a:pt x="828" y="184"/>
                    <a:pt x="723" y="0"/>
                    <a:pt x="5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auto">
            <a:xfrm>
              <a:off x="4008165" y="4251274"/>
              <a:ext cx="32624" cy="67679"/>
            </a:xfrm>
            <a:custGeom>
              <a:avLst/>
              <a:gdLst>
                <a:gd name="T0" fmla="*/ 0 w 131"/>
                <a:gd name="T1" fmla="*/ 68 h 275"/>
                <a:gd name="T2" fmla="*/ 66 w 131"/>
                <a:gd name="T3" fmla="*/ 275 h 275"/>
                <a:gd name="T4" fmla="*/ 131 w 131"/>
                <a:gd name="T5" fmla="*/ 68 h 275"/>
                <a:gd name="T6" fmla="*/ 66 w 131"/>
                <a:gd name="T7" fmla="*/ 0 h 275"/>
                <a:gd name="T8" fmla="*/ 0 w 131"/>
                <a:gd name="T9" fmla="*/ 6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5">
                  <a:moveTo>
                    <a:pt x="0" y="68"/>
                  </a:moveTo>
                  <a:lnTo>
                    <a:pt x="66" y="275"/>
                  </a:lnTo>
                  <a:lnTo>
                    <a:pt x="131" y="68"/>
                  </a:lnTo>
                  <a:lnTo>
                    <a:pt x="66" y="0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auto">
            <a:xfrm>
              <a:off x="3982515" y="3990649"/>
              <a:ext cx="81932" cy="116408"/>
            </a:xfrm>
            <a:custGeom>
              <a:avLst/>
              <a:gdLst>
                <a:gd name="T0" fmla="*/ 45 w 312"/>
                <a:gd name="T1" fmla="*/ 44 h 449"/>
                <a:gd name="T2" fmla="*/ 0 w 312"/>
                <a:gd name="T3" fmla="*/ 150 h 449"/>
                <a:gd name="T4" fmla="*/ 9 w 312"/>
                <a:gd name="T5" fmla="*/ 152 h 449"/>
                <a:gd name="T6" fmla="*/ 11 w 312"/>
                <a:gd name="T7" fmla="*/ 176 h 449"/>
                <a:gd name="T8" fmla="*/ 31 w 312"/>
                <a:gd name="T9" fmla="*/ 256 h 449"/>
                <a:gd name="T10" fmla="*/ 44 w 312"/>
                <a:gd name="T11" fmla="*/ 303 h 449"/>
                <a:gd name="T12" fmla="*/ 51 w 312"/>
                <a:gd name="T13" fmla="*/ 389 h 449"/>
                <a:gd name="T14" fmla="*/ 55 w 312"/>
                <a:gd name="T15" fmla="*/ 419 h 449"/>
                <a:gd name="T16" fmla="*/ 88 w 312"/>
                <a:gd name="T17" fmla="*/ 447 h 449"/>
                <a:gd name="T18" fmla="*/ 157 w 312"/>
                <a:gd name="T19" fmla="*/ 448 h 449"/>
                <a:gd name="T20" fmla="*/ 177 w 312"/>
                <a:gd name="T21" fmla="*/ 449 h 449"/>
                <a:gd name="T22" fmla="*/ 223 w 312"/>
                <a:gd name="T23" fmla="*/ 447 h 449"/>
                <a:gd name="T24" fmla="*/ 253 w 312"/>
                <a:gd name="T25" fmla="*/ 428 h 449"/>
                <a:gd name="T26" fmla="*/ 260 w 312"/>
                <a:gd name="T27" fmla="*/ 389 h 449"/>
                <a:gd name="T28" fmla="*/ 267 w 312"/>
                <a:gd name="T29" fmla="*/ 303 h 449"/>
                <a:gd name="T30" fmla="*/ 281 w 312"/>
                <a:gd name="T31" fmla="*/ 256 h 449"/>
                <a:gd name="T32" fmla="*/ 308 w 312"/>
                <a:gd name="T33" fmla="*/ 181 h 449"/>
                <a:gd name="T34" fmla="*/ 312 w 312"/>
                <a:gd name="T35" fmla="*/ 151 h 449"/>
                <a:gd name="T36" fmla="*/ 156 w 312"/>
                <a:gd name="T37" fmla="*/ 0 h 449"/>
                <a:gd name="T38" fmla="*/ 253 w 312"/>
                <a:gd name="T39" fmla="*/ 57 h 449"/>
                <a:gd name="T40" fmla="*/ 293 w 312"/>
                <a:gd name="T41" fmla="*/ 150 h 449"/>
                <a:gd name="T42" fmla="*/ 293 w 312"/>
                <a:gd name="T43" fmla="*/ 150 h 449"/>
                <a:gd name="T44" fmla="*/ 293 w 312"/>
                <a:gd name="T45" fmla="*/ 151 h 449"/>
                <a:gd name="T46" fmla="*/ 290 w 312"/>
                <a:gd name="T47" fmla="*/ 177 h 449"/>
                <a:gd name="T48" fmla="*/ 264 w 312"/>
                <a:gd name="T49" fmla="*/ 248 h 449"/>
                <a:gd name="T50" fmla="*/ 242 w 312"/>
                <a:gd name="T51" fmla="*/ 390 h 449"/>
                <a:gd name="T52" fmla="*/ 241 w 312"/>
                <a:gd name="T53" fmla="*/ 405 h 449"/>
                <a:gd name="T54" fmla="*/ 220 w 312"/>
                <a:gd name="T55" fmla="*/ 429 h 449"/>
                <a:gd name="T56" fmla="*/ 200 w 312"/>
                <a:gd name="T57" fmla="*/ 430 h 449"/>
                <a:gd name="T58" fmla="*/ 157 w 312"/>
                <a:gd name="T59" fmla="*/ 430 h 449"/>
                <a:gd name="T60" fmla="*/ 155 w 312"/>
                <a:gd name="T61" fmla="*/ 430 h 449"/>
                <a:gd name="T62" fmla="*/ 90 w 312"/>
                <a:gd name="T63" fmla="*/ 438 h 449"/>
                <a:gd name="T64" fmla="*/ 74 w 312"/>
                <a:gd name="T65" fmla="*/ 418 h 449"/>
                <a:gd name="T66" fmla="*/ 61 w 312"/>
                <a:gd name="T67" fmla="*/ 389 h 449"/>
                <a:gd name="T68" fmla="*/ 62 w 312"/>
                <a:gd name="T69" fmla="*/ 299 h 449"/>
                <a:gd name="T70" fmla="*/ 47 w 312"/>
                <a:gd name="T71" fmla="*/ 247 h 449"/>
                <a:gd name="T72" fmla="*/ 20 w 312"/>
                <a:gd name="T73" fmla="*/ 174 h 449"/>
                <a:gd name="T74" fmla="*/ 18 w 312"/>
                <a:gd name="T75" fmla="*/ 152 h 449"/>
                <a:gd name="T76" fmla="*/ 18 w 312"/>
                <a:gd name="T77" fmla="*/ 150 h 449"/>
                <a:gd name="T78" fmla="*/ 18 w 312"/>
                <a:gd name="T79" fmla="*/ 150 h 449"/>
                <a:gd name="T80" fmla="*/ 18 w 312"/>
                <a:gd name="T81" fmla="*/ 150 h 449"/>
                <a:gd name="T82" fmla="*/ 58 w 312"/>
                <a:gd name="T83" fmla="*/ 5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2" h="449">
                  <a:moveTo>
                    <a:pt x="156" y="9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13" y="0"/>
                    <a:pt x="74" y="16"/>
                    <a:pt x="45" y="44"/>
                  </a:cubicBezTo>
                  <a:cubicBezTo>
                    <a:pt x="17" y="71"/>
                    <a:pt x="0" y="108"/>
                    <a:pt x="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1" y="169"/>
                    <a:pt x="2" y="177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2" y="177"/>
                    <a:pt x="2" y="177"/>
                    <a:pt x="2" y="177"/>
                  </a:cubicBezTo>
                  <a:cubicBezTo>
                    <a:pt x="4" y="187"/>
                    <a:pt x="7" y="199"/>
                    <a:pt x="12" y="212"/>
                  </a:cubicBezTo>
                  <a:cubicBezTo>
                    <a:pt x="16" y="226"/>
                    <a:pt x="23" y="240"/>
                    <a:pt x="31" y="256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4" y="265"/>
                    <a:pt x="40" y="282"/>
                    <a:pt x="44" y="303"/>
                  </a:cubicBezTo>
                  <a:cubicBezTo>
                    <a:pt x="49" y="324"/>
                    <a:pt x="52" y="348"/>
                    <a:pt x="52" y="370"/>
                  </a:cubicBezTo>
                  <a:cubicBezTo>
                    <a:pt x="52" y="376"/>
                    <a:pt x="52" y="383"/>
                    <a:pt x="52" y="388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95"/>
                    <a:pt x="52" y="401"/>
                    <a:pt x="52" y="407"/>
                  </a:cubicBezTo>
                  <a:cubicBezTo>
                    <a:pt x="53" y="411"/>
                    <a:pt x="53" y="415"/>
                    <a:pt x="55" y="419"/>
                  </a:cubicBezTo>
                  <a:cubicBezTo>
                    <a:pt x="57" y="426"/>
                    <a:pt x="60" y="432"/>
                    <a:pt x="66" y="437"/>
                  </a:cubicBezTo>
                  <a:cubicBezTo>
                    <a:pt x="71" y="441"/>
                    <a:pt x="79" y="445"/>
                    <a:pt x="88" y="447"/>
                  </a:cubicBezTo>
                  <a:cubicBezTo>
                    <a:pt x="88" y="447"/>
                    <a:pt x="88" y="447"/>
                    <a:pt x="88" y="447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101" y="448"/>
                    <a:pt x="118" y="449"/>
                    <a:pt x="132" y="449"/>
                  </a:cubicBezTo>
                  <a:cubicBezTo>
                    <a:pt x="146" y="449"/>
                    <a:pt x="157" y="448"/>
                    <a:pt x="157" y="448"/>
                  </a:cubicBezTo>
                  <a:cubicBezTo>
                    <a:pt x="157" y="439"/>
                    <a:pt x="157" y="439"/>
                    <a:pt x="157" y="439"/>
                  </a:cubicBezTo>
                  <a:cubicBezTo>
                    <a:pt x="157" y="448"/>
                    <a:pt x="157" y="448"/>
                    <a:pt x="157" y="448"/>
                  </a:cubicBezTo>
                  <a:cubicBezTo>
                    <a:pt x="157" y="448"/>
                    <a:pt x="165" y="449"/>
                    <a:pt x="177" y="449"/>
                  </a:cubicBezTo>
                  <a:cubicBezTo>
                    <a:pt x="184" y="449"/>
                    <a:pt x="192" y="448"/>
                    <a:pt x="201" y="448"/>
                  </a:cubicBezTo>
                  <a:cubicBezTo>
                    <a:pt x="209" y="448"/>
                    <a:pt x="217" y="448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4" y="447"/>
                    <a:pt x="224" y="447"/>
                    <a:pt x="224" y="447"/>
                  </a:cubicBezTo>
                  <a:cubicBezTo>
                    <a:pt x="231" y="445"/>
                    <a:pt x="238" y="443"/>
                    <a:pt x="243" y="439"/>
                  </a:cubicBezTo>
                  <a:cubicBezTo>
                    <a:pt x="247" y="436"/>
                    <a:pt x="250" y="432"/>
                    <a:pt x="253" y="428"/>
                  </a:cubicBezTo>
                  <a:cubicBezTo>
                    <a:pt x="256" y="422"/>
                    <a:pt x="258" y="416"/>
                    <a:pt x="259" y="409"/>
                  </a:cubicBezTo>
                  <a:cubicBezTo>
                    <a:pt x="260" y="403"/>
                    <a:pt x="260" y="396"/>
                    <a:pt x="260" y="389"/>
                  </a:cubicBezTo>
                  <a:cubicBezTo>
                    <a:pt x="260" y="389"/>
                    <a:pt x="260" y="389"/>
                    <a:pt x="260" y="389"/>
                  </a:cubicBezTo>
                  <a:cubicBezTo>
                    <a:pt x="260" y="388"/>
                    <a:pt x="260" y="388"/>
                    <a:pt x="260" y="388"/>
                  </a:cubicBezTo>
                  <a:cubicBezTo>
                    <a:pt x="260" y="383"/>
                    <a:pt x="259" y="376"/>
                    <a:pt x="259" y="370"/>
                  </a:cubicBezTo>
                  <a:cubicBezTo>
                    <a:pt x="259" y="348"/>
                    <a:pt x="263" y="324"/>
                    <a:pt x="267" y="303"/>
                  </a:cubicBezTo>
                  <a:cubicBezTo>
                    <a:pt x="272" y="282"/>
                    <a:pt x="277" y="265"/>
                    <a:pt x="281" y="255"/>
                  </a:cubicBezTo>
                  <a:cubicBezTo>
                    <a:pt x="273" y="251"/>
                    <a:pt x="273" y="251"/>
                    <a:pt x="273" y="251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96" y="227"/>
                    <a:pt x="305" y="200"/>
                    <a:pt x="309" y="180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11" y="171"/>
                    <a:pt x="312" y="161"/>
                    <a:pt x="312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12" y="151"/>
                    <a:pt x="312" y="151"/>
                    <a:pt x="312" y="151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108"/>
                    <a:pt x="294" y="71"/>
                    <a:pt x="266" y="44"/>
                  </a:cubicBezTo>
                  <a:cubicBezTo>
                    <a:pt x="238" y="16"/>
                    <a:pt x="199" y="0"/>
                    <a:pt x="156" y="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94" y="18"/>
                    <a:pt x="228" y="33"/>
                    <a:pt x="253" y="57"/>
                  </a:cubicBezTo>
                  <a:cubicBezTo>
                    <a:pt x="278" y="81"/>
                    <a:pt x="293" y="114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60"/>
                    <a:pt x="292" y="168"/>
                    <a:pt x="291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87" y="195"/>
                    <a:pt x="279" y="220"/>
                    <a:pt x="265" y="247"/>
                  </a:cubicBezTo>
                  <a:cubicBezTo>
                    <a:pt x="265" y="248"/>
                    <a:pt x="265" y="248"/>
                    <a:pt x="265" y="248"/>
                  </a:cubicBezTo>
                  <a:cubicBezTo>
                    <a:pt x="264" y="248"/>
                    <a:pt x="264" y="248"/>
                    <a:pt x="264" y="248"/>
                  </a:cubicBezTo>
                  <a:cubicBezTo>
                    <a:pt x="260" y="259"/>
                    <a:pt x="254" y="277"/>
                    <a:pt x="249" y="299"/>
                  </a:cubicBezTo>
                  <a:cubicBezTo>
                    <a:pt x="245" y="321"/>
                    <a:pt x="241" y="346"/>
                    <a:pt x="241" y="370"/>
                  </a:cubicBezTo>
                  <a:cubicBezTo>
                    <a:pt x="241" y="377"/>
                    <a:pt x="241" y="384"/>
                    <a:pt x="242" y="390"/>
                  </a:cubicBezTo>
                  <a:cubicBezTo>
                    <a:pt x="251" y="389"/>
                    <a:pt x="251" y="389"/>
                    <a:pt x="251" y="389"/>
                  </a:cubicBezTo>
                  <a:cubicBezTo>
                    <a:pt x="242" y="389"/>
                    <a:pt x="242" y="389"/>
                    <a:pt x="242" y="389"/>
                  </a:cubicBezTo>
                  <a:cubicBezTo>
                    <a:pt x="242" y="395"/>
                    <a:pt x="242" y="400"/>
                    <a:pt x="241" y="405"/>
                  </a:cubicBezTo>
                  <a:cubicBezTo>
                    <a:pt x="241" y="408"/>
                    <a:pt x="240" y="411"/>
                    <a:pt x="239" y="414"/>
                  </a:cubicBezTo>
                  <a:cubicBezTo>
                    <a:pt x="238" y="418"/>
                    <a:pt x="236" y="421"/>
                    <a:pt x="233" y="423"/>
                  </a:cubicBezTo>
                  <a:cubicBezTo>
                    <a:pt x="230" y="426"/>
                    <a:pt x="227" y="428"/>
                    <a:pt x="220" y="429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1" y="429"/>
                    <a:pt x="221" y="429"/>
                    <a:pt x="221" y="429"/>
                  </a:cubicBezTo>
                  <a:cubicBezTo>
                    <a:pt x="216" y="429"/>
                    <a:pt x="208" y="430"/>
                    <a:pt x="200" y="430"/>
                  </a:cubicBezTo>
                  <a:cubicBezTo>
                    <a:pt x="192" y="430"/>
                    <a:pt x="184" y="430"/>
                    <a:pt x="177" y="430"/>
                  </a:cubicBezTo>
                  <a:cubicBezTo>
                    <a:pt x="171" y="430"/>
                    <a:pt x="166" y="430"/>
                    <a:pt x="163" y="430"/>
                  </a:cubicBezTo>
                  <a:cubicBezTo>
                    <a:pt x="159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6" y="430"/>
                    <a:pt x="155" y="430"/>
                  </a:cubicBezTo>
                  <a:cubicBezTo>
                    <a:pt x="151" y="430"/>
                    <a:pt x="143" y="430"/>
                    <a:pt x="132" y="430"/>
                  </a:cubicBezTo>
                  <a:cubicBezTo>
                    <a:pt x="119" y="430"/>
                    <a:pt x="102" y="430"/>
                    <a:pt x="91" y="429"/>
                  </a:cubicBezTo>
                  <a:cubicBezTo>
                    <a:pt x="90" y="438"/>
                    <a:pt x="90" y="438"/>
                    <a:pt x="90" y="438"/>
                  </a:cubicBezTo>
                  <a:cubicBezTo>
                    <a:pt x="92" y="429"/>
                    <a:pt x="92" y="429"/>
                    <a:pt x="92" y="429"/>
                  </a:cubicBezTo>
                  <a:cubicBezTo>
                    <a:pt x="86" y="427"/>
                    <a:pt x="82" y="425"/>
                    <a:pt x="79" y="423"/>
                  </a:cubicBezTo>
                  <a:cubicBezTo>
                    <a:pt x="77" y="422"/>
                    <a:pt x="75" y="420"/>
                    <a:pt x="74" y="418"/>
                  </a:cubicBezTo>
                  <a:cubicBezTo>
                    <a:pt x="72" y="415"/>
                    <a:pt x="71" y="411"/>
                    <a:pt x="71" y="406"/>
                  </a:cubicBezTo>
                  <a:cubicBezTo>
                    <a:pt x="70" y="401"/>
                    <a:pt x="70" y="396"/>
                    <a:pt x="70" y="389"/>
                  </a:cubicBezTo>
                  <a:cubicBezTo>
                    <a:pt x="61" y="389"/>
                    <a:pt x="61" y="389"/>
                    <a:pt x="61" y="389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0" y="384"/>
                    <a:pt x="71" y="377"/>
                    <a:pt x="71" y="370"/>
                  </a:cubicBezTo>
                  <a:cubicBezTo>
                    <a:pt x="71" y="346"/>
                    <a:pt x="67" y="321"/>
                    <a:pt x="62" y="299"/>
                  </a:cubicBezTo>
                  <a:cubicBezTo>
                    <a:pt x="58" y="277"/>
                    <a:pt x="52" y="259"/>
                    <a:pt x="47" y="248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39" y="233"/>
                    <a:pt x="33" y="219"/>
                    <a:pt x="29" y="206"/>
                  </a:cubicBezTo>
                  <a:cubicBezTo>
                    <a:pt x="24" y="194"/>
                    <a:pt x="22" y="183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19" y="167"/>
                    <a:pt x="18" y="160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1"/>
                    <a:pt x="18" y="151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14"/>
                    <a:pt x="33" y="81"/>
                    <a:pt x="58" y="57"/>
                  </a:cubicBezTo>
                  <a:cubicBezTo>
                    <a:pt x="83" y="33"/>
                    <a:pt x="117" y="18"/>
                    <a:pt x="156" y="18"/>
                  </a:cubicBezTo>
                  <a:lnTo>
                    <a:pt x="15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auto">
            <a:xfrm>
              <a:off x="4003683" y="4109517"/>
              <a:ext cx="39347" cy="6399"/>
            </a:xfrm>
            <a:custGeom>
              <a:avLst/>
              <a:gdLst>
                <a:gd name="T0" fmla="*/ 134 w 150"/>
                <a:gd name="T1" fmla="*/ 0 h 25"/>
                <a:gd name="T2" fmla="*/ 16 w 150"/>
                <a:gd name="T3" fmla="*/ 0 h 25"/>
                <a:gd name="T4" fmla="*/ 0 w 150"/>
                <a:gd name="T5" fmla="*/ 6 h 25"/>
                <a:gd name="T6" fmla="*/ 0 w 150"/>
                <a:gd name="T7" fmla="*/ 11 h 25"/>
                <a:gd name="T8" fmla="*/ 16 w 150"/>
                <a:gd name="T9" fmla="*/ 18 h 25"/>
                <a:gd name="T10" fmla="*/ 27 w 150"/>
                <a:gd name="T11" fmla="*/ 18 h 25"/>
                <a:gd name="T12" fmla="*/ 27 w 150"/>
                <a:gd name="T13" fmla="*/ 21 h 25"/>
                <a:gd name="T14" fmla="*/ 38 w 150"/>
                <a:gd name="T15" fmla="*/ 25 h 25"/>
                <a:gd name="T16" fmla="*/ 112 w 150"/>
                <a:gd name="T17" fmla="*/ 25 h 25"/>
                <a:gd name="T18" fmla="*/ 122 w 150"/>
                <a:gd name="T19" fmla="*/ 21 h 25"/>
                <a:gd name="T20" fmla="*/ 122 w 150"/>
                <a:gd name="T21" fmla="*/ 18 h 25"/>
                <a:gd name="T22" fmla="*/ 134 w 150"/>
                <a:gd name="T23" fmla="*/ 18 h 25"/>
                <a:gd name="T24" fmla="*/ 150 w 150"/>
                <a:gd name="T25" fmla="*/ 11 h 25"/>
                <a:gd name="T26" fmla="*/ 150 w 150"/>
                <a:gd name="T27" fmla="*/ 6 h 25"/>
                <a:gd name="T28" fmla="*/ 134 w 150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25">
                  <a:moveTo>
                    <a:pt x="13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3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7" y="18"/>
                    <a:pt x="1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32" y="25"/>
                    <a:pt x="38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8" y="25"/>
                    <a:pt x="122" y="23"/>
                    <a:pt x="122" y="2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3" y="18"/>
                    <a:pt x="150" y="15"/>
                    <a:pt x="150" y="11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3"/>
                    <a:pt x="143" y="0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auto">
            <a:xfrm>
              <a:off x="4016632" y="4007876"/>
              <a:ext cx="12950" cy="50698"/>
            </a:xfrm>
            <a:custGeom>
              <a:avLst/>
              <a:gdLst>
                <a:gd name="T0" fmla="*/ 32 w 49"/>
                <a:gd name="T1" fmla="*/ 195 h 196"/>
                <a:gd name="T2" fmla="*/ 49 w 49"/>
                <a:gd name="T3" fmla="*/ 4 h 196"/>
                <a:gd name="T4" fmla="*/ 40 w 49"/>
                <a:gd name="T5" fmla="*/ 0 h 196"/>
                <a:gd name="T6" fmla="*/ 6 w 49"/>
                <a:gd name="T7" fmla="*/ 6 h 196"/>
                <a:gd name="T8" fmla="*/ 0 w 49"/>
                <a:gd name="T9" fmla="*/ 18 h 196"/>
                <a:gd name="T10" fmla="*/ 18 w 49"/>
                <a:gd name="T11" fmla="*/ 192 h 196"/>
                <a:gd name="T12" fmla="*/ 32 w 49"/>
                <a:gd name="T13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96">
                  <a:moveTo>
                    <a:pt x="32" y="195"/>
                  </a:moveTo>
                  <a:cubicBezTo>
                    <a:pt x="38" y="127"/>
                    <a:pt x="49" y="15"/>
                    <a:pt x="49" y="4"/>
                  </a:cubicBezTo>
                  <a:cubicBezTo>
                    <a:pt x="48" y="2"/>
                    <a:pt x="43" y="0"/>
                    <a:pt x="40" y="0"/>
                  </a:cubicBezTo>
                  <a:cubicBezTo>
                    <a:pt x="34" y="0"/>
                    <a:pt x="13" y="4"/>
                    <a:pt x="6" y="6"/>
                  </a:cubicBezTo>
                  <a:cubicBezTo>
                    <a:pt x="3" y="8"/>
                    <a:pt x="0" y="14"/>
                    <a:pt x="0" y="18"/>
                  </a:cubicBezTo>
                  <a:cubicBezTo>
                    <a:pt x="2" y="37"/>
                    <a:pt x="12" y="130"/>
                    <a:pt x="18" y="192"/>
                  </a:cubicBezTo>
                  <a:cubicBezTo>
                    <a:pt x="19" y="194"/>
                    <a:pt x="31" y="196"/>
                    <a:pt x="32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auto">
            <a:xfrm>
              <a:off x="4016881" y="4068910"/>
              <a:ext cx="13199" cy="13044"/>
            </a:xfrm>
            <a:custGeom>
              <a:avLst/>
              <a:gdLst>
                <a:gd name="T0" fmla="*/ 26 w 50"/>
                <a:gd name="T1" fmla="*/ 0 h 50"/>
                <a:gd name="T2" fmla="*/ 7 w 50"/>
                <a:gd name="T3" fmla="*/ 7 h 50"/>
                <a:gd name="T4" fmla="*/ 0 w 50"/>
                <a:gd name="T5" fmla="*/ 25 h 50"/>
                <a:gd name="T6" fmla="*/ 6 w 50"/>
                <a:gd name="T7" fmla="*/ 44 h 50"/>
                <a:gd name="T8" fmla="*/ 23 w 50"/>
                <a:gd name="T9" fmla="*/ 50 h 50"/>
                <a:gd name="T10" fmla="*/ 43 w 50"/>
                <a:gd name="T11" fmla="*/ 43 h 50"/>
                <a:gd name="T12" fmla="*/ 50 w 50"/>
                <a:gd name="T13" fmla="*/ 25 h 50"/>
                <a:gd name="T14" fmla="*/ 42 w 50"/>
                <a:gd name="T15" fmla="*/ 6 h 50"/>
                <a:gd name="T16" fmla="*/ 26 w 5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cubicBezTo>
                    <a:pt x="20" y="0"/>
                    <a:pt x="12" y="2"/>
                    <a:pt x="7" y="7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33"/>
                    <a:pt x="2" y="39"/>
                    <a:pt x="6" y="44"/>
                  </a:cubicBezTo>
                  <a:cubicBezTo>
                    <a:pt x="11" y="49"/>
                    <a:pt x="18" y="50"/>
                    <a:pt x="23" y="50"/>
                  </a:cubicBezTo>
                  <a:cubicBezTo>
                    <a:pt x="31" y="50"/>
                    <a:pt x="38" y="48"/>
                    <a:pt x="43" y="43"/>
                  </a:cubicBezTo>
                  <a:cubicBezTo>
                    <a:pt x="48" y="38"/>
                    <a:pt x="50" y="29"/>
                    <a:pt x="50" y="25"/>
                  </a:cubicBezTo>
                  <a:cubicBezTo>
                    <a:pt x="50" y="19"/>
                    <a:pt x="48" y="12"/>
                    <a:pt x="42" y="6"/>
                  </a:cubicBezTo>
                  <a:cubicBezTo>
                    <a:pt x="38" y="2"/>
                    <a:pt x="31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auto">
            <a:xfrm>
              <a:off x="4020119" y="3947580"/>
              <a:ext cx="6724" cy="24857"/>
            </a:xfrm>
            <a:custGeom>
              <a:avLst/>
              <a:gdLst>
                <a:gd name="T0" fmla="*/ 0 w 27"/>
                <a:gd name="T1" fmla="*/ 0 h 101"/>
                <a:gd name="T2" fmla="*/ 0 w 27"/>
                <a:gd name="T3" fmla="*/ 101 h 101"/>
                <a:gd name="T4" fmla="*/ 27 w 27"/>
                <a:gd name="T5" fmla="*/ 101 h 101"/>
                <a:gd name="T6" fmla="*/ 26 w 27"/>
                <a:gd name="T7" fmla="*/ 0 h 101"/>
                <a:gd name="T8" fmla="*/ 0 w 27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1">
                  <a:moveTo>
                    <a:pt x="0" y="0"/>
                  </a:moveTo>
                  <a:lnTo>
                    <a:pt x="0" y="101"/>
                  </a:lnTo>
                  <a:lnTo>
                    <a:pt x="27" y="101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auto">
            <a:xfrm>
              <a:off x="4049505" y="3958655"/>
              <a:ext cx="19425" cy="24857"/>
            </a:xfrm>
            <a:custGeom>
              <a:avLst/>
              <a:gdLst>
                <a:gd name="T0" fmla="*/ 0 w 78"/>
                <a:gd name="T1" fmla="*/ 85 h 101"/>
                <a:gd name="T2" fmla="*/ 22 w 78"/>
                <a:gd name="T3" fmla="*/ 101 h 101"/>
                <a:gd name="T4" fmla="*/ 78 w 78"/>
                <a:gd name="T5" fmla="*/ 15 h 101"/>
                <a:gd name="T6" fmla="*/ 56 w 78"/>
                <a:gd name="T7" fmla="*/ 0 h 101"/>
                <a:gd name="T8" fmla="*/ 0 w 78"/>
                <a:gd name="T9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85"/>
                  </a:moveTo>
                  <a:lnTo>
                    <a:pt x="22" y="101"/>
                  </a:lnTo>
                  <a:lnTo>
                    <a:pt x="78" y="15"/>
                  </a:lnTo>
                  <a:lnTo>
                    <a:pt x="56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auto">
            <a:xfrm>
              <a:off x="4069926" y="3991633"/>
              <a:ext cx="25651" cy="15997"/>
            </a:xfrm>
            <a:custGeom>
              <a:avLst/>
              <a:gdLst>
                <a:gd name="T0" fmla="*/ 0 w 103"/>
                <a:gd name="T1" fmla="*/ 40 h 65"/>
                <a:gd name="T2" fmla="*/ 11 w 103"/>
                <a:gd name="T3" fmla="*/ 65 h 65"/>
                <a:gd name="T4" fmla="*/ 103 w 103"/>
                <a:gd name="T5" fmla="*/ 25 h 65"/>
                <a:gd name="T6" fmla="*/ 93 w 103"/>
                <a:gd name="T7" fmla="*/ 0 h 65"/>
                <a:gd name="T8" fmla="*/ 0 w 103"/>
                <a:gd name="T9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40"/>
                  </a:moveTo>
                  <a:lnTo>
                    <a:pt x="11" y="65"/>
                  </a:lnTo>
                  <a:lnTo>
                    <a:pt x="103" y="25"/>
                  </a:lnTo>
                  <a:lnTo>
                    <a:pt x="93" y="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auto">
            <a:xfrm>
              <a:off x="4073661" y="4030764"/>
              <a:ext cx="25900" cy="11075"/>
            </a:xfrm>
            <a:custGeom>
              <a:avLst/>
              <a:gdLst>
                <a:gd name="T0" fmla="*/ 0 w 104"/>
                <a:gd name="T1" fmla="*/ 27 h 45"/>
                <a:gd name="T2" fmla="*/ 100 w 104"/>
                <a:gd name="T3" fmla="*/ 45 h 45"/>
                <a:gd name="T4" fmla="*/ 104 w 104"/>
                <a:gd name="T5" fmla="*/ 18 h 45"/>
                <a:gd name="T6" fmla="*/ 5 w 104"/>
                <a:gd name="T7" fmla="*/ 0 h 45"/>
                <a:gd name="T8" fmla="*/ 0 w 104"/>
                <a:gd name="T9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">
                  <a:moveTo>
                    <a:pt x="0" y="27"/>
                  </a:moveTo>
                  <a:lnTo>
                    <a:pt x="100" y="45"/>
                  </a:lnTo>
                  <a:lnTo>
                    <a:pt x="104" y="18"/>
                  </a:lnTo>
                  <a:lnTo>
                    <a:pt x="5" y="0"/>
                  </a:lnTo>
                  <a:lnTo>
                    <a:pt x="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auto">
            <a:xfrm>
              <a:off x="3977036" y="3958655"/>
              <a:ext cx="19425" cy="24857"/>
            </a:xfrm>
            <a:custGeom>
              <a:avLst/>
              <a:gdLst>
                <a:gd name="T0" fmla="*/ 0 w 78"/>
                <a:gd name="T1" fmla="*/ 15 h 101"/>
                <a:gd name="T2" fmla="*/ 56 w 78"/>
                <a:gd name="T3" fmla="*/ 101 h 101"/>
                <a:gd name="T4" fmla="*/ 78 w 78"/>
                <a:gd name="T5" fmla="*/ 85 h 101"/>
                <a:gd name="T6" fmla="*/ 22 w 78"/>
                <a:gd name="T7" fmla="*/ 0 h 101"/>
                <a:gd name="T8" fmla="*/ 0 w 78"/>
                <a:gd name="T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15"/>
                  </a:moveTo>
                  <a:lnTo>
                    <a:pt x="56" y="101"/>
                  </a:lnTo>
                  <a:lnTo>
                    <a:pt x="78" y="85"/>
                  </a:lnTo>
                  <a:lnTo>
                    <a:pt x="22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auto">
            <a:xfrm>
              <a:off x="3950140" y="3991633"/>
              <a:ext cx="25651" cy="15997"/>
            </a:xfrm>
            <a:custGeom>
              <a:avLst/>
              <a:gdLst>
                <a:gd name="T0" fmla="*/ 0 w 103"/>
                <a:gd name="T1" fmla="*/ 25 h 65"/>
                <a:gd name="T2" fmla="*/ 93 w 103"/>
                <a:gd name="T3" fmla="*/ 65 h 65"/>
                <a:gd name="T4" fmla="*/ 103 w 103"/>
                <a:gd name="T5" fmla="*/ 40 h 65"/>
                <a:gd name="T6" fmla="*/ 11 w 103"/>
                <a:gd name="T7" fmla="*/ 0 h 65"/>
                <a:gd name="T8" fmla="*/ 0 w 103"/>
                <a:gd name="T9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25"/>
                  </a:moveTo>
                  <a:lnTo>
                    <a:pt x="93" y="65"/>
                  </a:lnTo>
                  <a:lnTo>
                    <a:pt x="103" y="40"/>
                  </a:lnTo>
                  <a:lnTo>
                    <a:pt x="11" y="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auto">
            <a:xfrm>
              <a:off x="3946156" y="4030764"/>
              <a:ext cx="26149" cy="11075"/>
            </a:xfrm>
            <a:custGeom>
              <a:avLst/>
              <a:gdLst>
                <a:gd name="T0" fmla="*/ 0 w 105"/>
                <a:gd name="T1" fmla="*/ 18 h 45"/>
                <a:gd name="T2" fmla="*/ 4 w 105"/>
                <a:gd name="T3" fmla="*/ 45 h 45"/>
                <a:gd name="T4" fmla="*/ 105 w 105"/>
                <a:gd name="T5" fmla="*/ 27 h 45"/>
                <a:gd name="T6" fmla="*/ 99 w 105"/>
                <a:gd name="T7" fmla="*/ 0 h 45"/>
                <a:gd name="T8" fmla="*/ 0 w 105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5">
                  <a:moveTo>
                    <a:pt x="0" y="18"/>
                  </a:moveTo>
                  <a:lnTo>
                    <a:pt x="4" y="45"/>
                  </a:lnTo>
                  <a:lnTo>
                    <a:pt x="105" y="27"/>
                  </a:lnTo>
                  <a:lnTo>
                    <a:pt x="9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TextBox 110"/>
          <p:cNvSpPr txBox="1">
            <a:spLocks noChangeArrowheads="1"/>
          </p:cNvSpPr>
          <p:nvPr/>
        </p:nvSpPr>
        <p:spPr bwMode="auto">
          <a:xfrm flipH="1">
            <a:off x="4271650" y="3382165"/>
            <a:ext cx="958308" cy="5890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400" b="1" kern="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03</a:t>
            </a:r>
            <a:endParaRPr lang="en-US" altLang="zh-CN" sz="2400" b="1" kern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" name="对角圆角矩形 80"/>
          <p:cNvSpPr/>
          <p:nvPr/>
        </p:nvSpPr>
        <p:spPr>
          <a:xfrm rot="16200000">
            <a:off x="4221268" y="1549594"/>
            <a:ext cx="1475056" cy="144678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2" name="对角圆角矩形 81"/>
          <p:cNvSpPr/>
          <p:nvPr/>
        </p:nvSpPr>
        <p:spPr>
          <a:xfrm rot="16200000">
            <a:off x="4357911" y="1611698"/>
            <a:ext cx="1475056" cy="144678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3" name="TextBox 110"/>
          <p:cNvSpPr txBox="1">
            <a:spLocks noChangeArrowheads="1"/>
          </p:cNvSpPr>
          <p:nvPr/>
        </p:nvSpPr>
        <p:spPr bwMode="auto">
          <a:xfrm flipH="1">
            <a:off x="4372047" y="1414794"/>
            <a:ext cx="958308" cy="5890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400" b="1" kern="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ea"/>
                <a:sym typeface="+mn-lt"/>
              </a:rPr>
              <a:t>01</a:t>
            </a:r>
            <a:endParaRPr lang="en-US" altLang="zh-CN" sz="2400" b="1" kern="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4850452" y="2208692"/>
            <a:ext cx="606757" cy="582227"/>
            <a:chOff x="5877763" y="2326272"/>
            <a:chExt cx="676102" cy="648768"/>
          </a:xfrm>
          <a:solidFill>
            <a:schemeClr val="bg1"/>
          </a:solidFill>
        </p:grpSpPr>
        <p:sp>
          <p:nvSpPr>
            <p:cNvPr id="87" name="Freeform 30"/>
            <p:cNvSpPr>
              <a:spLocks noEditPoints="1"/>
            </p:cNvSpPr>
            <p:nvPr/>
          </p:nvSpPr>
          <p:spPr bwMode="auto">
            <a:xfrm>
              <a:off x="5877763" y="2531814"/>
              <a:ext cx="465874" cy="443226"/>
            </a:xfrm>
            <a:custGeom>
              <a:avLst/>
              <a:gdLst>
                <a:gd name="T0" fmla="*/ 99 w 128"/>
                <a:gd name="T1" fmla="*/ 117 h 128"/>
                <a:gd name="T2" fmla="*/ 95 w 128"/>
                <a:gd name="T3" fmla="*/ 101 h 128"/>
                <a:gd name="T4" fmla="*/ 101 w 128"/>
                <a:gd name="T5" fmla="*/ 95 h 128"/>
                <a:gd name="T6" fmla="*/ 117 w 128"/>
                <a:gd name="T7" fmla="*/ 99 h 128"/>
                <a:gd name="T8" fmla="*/ 121 w 128"/>
                <a:gd name="T9" fmla="*/ 97 h 128"/>
                <a:gd name="T10" fmla="*/ 128 w 128"/>
                <a:gd name="T11" fmla="*/ 82 h 128"/>
                <a:gd name="T12" fmla="*/ 126 w 128"/>
                <a:gd name="T13" fmla="*/ 77 h 128"/>
                <a:gd name="T14" fmla="*/ 112 w 128"/>
                <a:gd name="T15" fmla="*/ 69 h 128"/>
                <a:gd name="T16" fmla="*/ 112 w 128"/>
                <a:gd name="T17" fmla="*/ 64 h 128"/>
                <a:gd name="T18" fmla="*/ 112 w 128"/>
                <a:gd name="T19" fmla="*/ 60 h 128"/>
                <a:gd name="T20" fmla="*/ 126 w 128"/>
                <a:gd name="T21" fmla="*/ 52 h 128"/>
                <a:gd name="T22" fmla="*/ 128 w 128"/>
                <a:gd name="T23" fmla="*/ 47 h 128"/>
                <a:gd name="T24" fmla="*/ 122 w 128"/>
                <a:gd name="T25" fmla="*/ 32 h 128"/>
                <a:gd name="T26" fmla="*/ 117 w 128"/>
                <a:gd name="T27" fmla="*/ 29 h 128"/>
                <a:gd name="T28" fmla="*/ 101 w 128"/>
                <a:gd name="T29" fmla="*/ 33 h 128"/>
                <a:gd name="T30" fmla="*/ 95 w 128"/>
                <a:gd name="T31" fmla="*/ 27 h 128"/>
                <a:gd name="T32" fmla="*/ 99 w 128"/>
                <a:gd name="T33" fmla="*/ 11 h 128"/>
                <a:gd name="T34" fmla="*/ 97 w 128"/>
                <a:gd name="T35" fmla="*/ 7 h 128"/>
                <a:gd name="T36" fmla="*/ 82 w 128"/>
                <a:gd name="T37" fmla="*/ 0 h 128"/>
                <a:gd name="T38" fmla="*/ 77 w 128"/>
                <a:gd name="T39" fmla="*/ 2 h 128"/>
                <a:gd name="T40" fmla="*/ 69 w 128"/>
                <a:gd name="T41" fmla="*/ 16 h 128"/>
                <a:gd name="T42" fmla="*/ 60 w 128"/>
                <a:gd name="T43" fmla="*/ 16 h 128"/>
                <a:gd name="T44" fmla="*/ 52 w 128"/>
                <a:gd name="T45" fmla="*/ 2 h 128"/>
                <a:gd name="T46" fmla="*/ 47 w 128"/>
                <a:gd name="T47" fmla="*/ 0 h 128"/>
                <a:gd name="T48" fmla="*/ 32 w 128"/>
                <a:gd name="T49" fmla="*/ 6 h 128"/>
                <a:gd name="T50" fmla="*/ 29 w 128"/>
                <a:gd name="T51" fmla="*/ 11 h 128"/>
                <a:gd name="T52" fmla="*/ 33 w 128"/>
                <a:gd name="T53" fmla="*/ 27 h 128"/>
                <a:gd name="T54" fmla="*/ 27 w 128"/>
                <a:gd name="T55" fmla="*/ 33 h 128"/>
                <a:gd name="T56" fmla="*/ 11 w 128"/>
                <a:gd name="T57" fmla="*/ 29 h 128"/>
                <a:gd name="T58" fmla="*/ 7 w 128"/>
                <a:gd name="T59" fmla="*/ 31 h 128"/>
                <a:gd name="T60" fmla="*/ 0 w 128"/>
                <a:gd name="T61" fmla="*/ 46 h 128"/>
                <a:gd name="T62" fmla="*/ 2 w 128"/>
                <a:gd name="T63" fmla="*/ 51 h 128"/>
                <a:gd name="T64" fmla="*/ 16 w 128"/>
                <a:gd name="T65" fmla="*/ 59 h 128"/>
                <a:gd name="T66" fmla="*/ 16 w 128"/>
                <a:gd name="T67" fmla="*/ 64 h 128"/>
                <a:gd name="T68" fmla="*/ 16 w 128"/>
                <a:gd name="T69" fmla="*/ 68 h 128"/>
                <a:gd name="T70" fmla="*/ 2 w 128"/>
                <a:gd name="T71" fmla="*/ 76 h 128"/>
                <a:gd name="T72" fmla="*/ 0 w 128"/>
                <a:gd name="T73" fmla="*/ 81 h 128"/>
                <a:gd name="T74" fmla="*/ 6 w 128"/>
                <a:gd name="T75" fmla="*/ 96 h 128"/>
                <a:gd name="T76" fmla="*/ 11 w 128"/>
                <a:gd name="T77" fmla="*/ 99 h 128"/>
                <a:gd name="T78" fmla="*/ 26 w 128"/>
                <a:gd name="T79" fmla="*/ 94 h 128"/>
                <a:gd name="T80" fmla="*/ 33 w 128"/>
                <a:gd name="T81" fmla="*/ 101 h 128"/>
                <a:gd name="T82" fmla="*/ 29 w 128"/>
                <a:gd name="T83" fmla="*/ 117 h 128"/>
                <a:gd name="T84" fmla="*/ 31 w 128"/>
                <a:gd name="T85" fmla="*/ 121 h 128"/>
                <a:gd name="T86" fmla="*/ 46 w 128"/>
                <a:gd name="T87" fmla="*/ 128 h 128"/>
                <a:gd name="T88" fmla="*/ 51 w 128"/>
                <a:gd name="T89" fmla="*/ 126 h 128"/>
                <a:gd name="T90" fmla="*/ 59 w 128"/>
                <a:gd name="T91" fmla="*/ 112 h 128"/>
                <a:gd name="T92" fmla="*/ 68 w 128"/>
                <a:gd name="T93" fmla="*/ 112 h 128"/>
                <a:gd name="T94" fmla="*/ 76 w 128"/>
                <a:gd name="T95" fmla="*/ 126 h 128"/>
                <a:gd name="T96" fmla="*/ 80 w 128"/>
                <a:gd name="T97" fmla="*/ 128 h 128"/>
                <a:gd name="T98" fmla="*/ 81 w 128"/>
                <a:gd name="T99" fmla="*/ 128 h 128"/>
                <a:gd name="T100" fmla="*/ 96 w 128"/>
                <a:gd name="T101" fmla="*/ 122 h 128"/>
                <a:gd name="T102" fmla="*/ 99 w 128"/>
                <a:gd name="T103" fmla="*/ 117 h 128"/>
                <a:gd name="T104" fmla="*/ 75 w 128"/>
                <a:gd name="T105" fmla="*/ 75 h 128"/>
                <a:gd name="T106" fmla="*/ 53 w 128"/>
                <a:gd name="T107" fmla="*/ 75 h 128"/>
                <a:gd name="T108" fmla="*/ 48 w 128"/>
                <a:gd name="T109" fmla="*/ 64 h 128"/>
                <a:gd name="T110" fmla="*/ 53 w 128"/>
                <a:gd name="T111" fmla="*/ 53 h 128"/>
                <a:gd name="T112" fmla="*/ 64 w 128"/>
                <a:gd name="T113" fmla="*/ 48 h 128"/>
                <a:gd name="T114" fmla="*/ 75 w 128"/>
                <a:gd name="T115" fmla="*/ 53 h 128"/>
                <a:gd name="T116" fmla="*/ 80 w 128"/>
                <a:gd name="T117" fmla="*/ 64 h 128"/>
                <a:gd name="T118" fmla="*/ 75 w 128"/>
                <a:gd name="T119" fmla="*/ 7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" h="128">
                  <a:moveTo>
                    <a:pt x="99" y="117"/>
                  </a:moveTo>
                  <a:cubicBezTo>
                    <a:pt x="95" y="101"/>
                    <a:pt x="95" y="101"/>
                    <a:pt x="95" y="101"/>
                  </a:cubicBezTo>
                  <a:cubicBezTo>
                    <a:pt x="97" y="100"/>
                    <a:pt x="99" y="97"/>
                    <a:pt x="101" y="95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19" y="100"/>
                    <a:pt x="121" y="99"/>
                    <a:pt x="121" y="97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80"/>
                    <a:pt x="128" y="78"/>
                    <a:pt x="126" y="77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67"/>
                    <a:pt x="112" y="66"/>
                    <a:pt x="112" y="64"/>
                  </a:cubicBezTo>
                  <a:cubicBezTo>
                    <a:pt x="112" y="63"/>
                    <a:pt x="112" y="61"/>
                    <a:pt x="112" y="60"/>
                  </a:cubicBezTo>
                  <a:cubicBezTo>
                    <a:pt x="126" y="52"/>
                    <a:pt x="126" y="52"/>
                    <a:pt x="126" y="52"/>
                  </a:cubicBezTo>
                  <a:cubicBezTo>
                    <a:pt x="128" y="51"/>
                    <a:pt x="128" y="48"/>
                    <a:pt x="128" y="47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1" y="30"/>
                    <a:pt x="119" y="29"/>
                    <a:pt x="117" y="29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0" y="31"/>
                    <a:pt x="97" y="29"/>
                    <a:pt x="95" y="27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00" y="9"/>
                    <a:pt x="99" y="7"/>
                    <a:pt x="97" y="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8" y="0"/>
                    <a:pt x="77" y="2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6" y="16"/>
                    <a:pt x="63" y="16"/>
                    <a:pt x="60" y="16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0"/>
                    <a:pt x="48" y="0"/>
                    <a:pt x="47" y="0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0" y="7"/>
                    <a:pt x="29" y="9"/>
                    <a:pt x="29" y="1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9"/>
                    <a:pt x="29" y="31"/>
                    <a:pt x="27" y="33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9" y="28"/>
                    <a:pt x="7" y="29"/>
                    <a:pt x="7" y="3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50"/>
                    <a:pt x="2" y="51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61"/>
                    <a:pt x="16" y="62"/>
                    <a:pt x="16" y="64"/>
                  </a:cubicBezTo>
                  <a:cubicBezTo>
                    <a:pt x="16" y="65"/>
                    <a:pt x="16" y="67"/>
                    <a:pt x="16" y="68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7"/>
                    <a:pt x="0" y="80"/>
                    <a:pt x="0" y="81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7" y="98"/>
                    <a:pt x="9" y="99"/>
                    <a:pt x="11" y="99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8" y="97"/>
                    <a:pt x="31" y="99"/>
                    <a:pt x="33" y="101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28" y="119"/>
                    <a:pt x="29" y="121"/>
                    <a:pt x="31" y="121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48" y="128"/>
                    <a:pt x="50" y="128"/>
                    <a:pt x="51" y="126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62" y="112"/>
                    <a:pt x="65" y="112"/>
                    <a:pt x="68" y="112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77" y="127"/>
                    <a:pt x="79" y="128"/>
                    <a:pt x="80" y="128"/>
                  </a:cubicBezTo>
                  <a:cubicBezTo>
                    <a:pt x="80" y="128"/>
                    <a:pt x="81" y="128"/>
                    <a:pt x="81" y="128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8" y="121"/>
                    <a:pt x="99" y="119"/>
                    <a:pt x="99" y="117"/>
                  </a:cubicBezTo>
                  <a:close/>
                  <a:moveTo>
                    <a:pt x="75" y="75"/>
                  </a:moveTo>
                  <a:cubicBezTo>
                    <a:pt x="69" y="81"/>
                    <a:pt x="59" y="81"/>
                    <a:pt x="53" y="75"/>
                  </a:cubicBezTo>
                  <a:cubicBezTo>
                    <a:pt x="50" y="72"/>
                    <a:pt x="48" y="68"/>
                    <a:pt x="48" y="64"/>
                  </a:cubicBezTo>
                  <a:cubicBezTo>
                    <a:pt x="48" y="60"/>
                    <a:pt x="50" y="56"/>
                    <a:pt x="53" y="53"/>
                  </a:cubicBezTo>
                  <a:cubicBezTo>
                    <a:pt x="56" y="50"/>
                    <a:pt x="60" y="48"/>
                    <a:pt x="64" y="48"/>
                  </a:cubicBezTo>
                  <a:cubicBezTo>
                    <a:pt x="68" y="48"/>
                    <a:pt x="72" y="50"/>
                    <a:pt x="75" y="53"/>
                  </a:cubicBezTo>
                  <a:cubicBezTo>
                    <a:pt x="78" y="56"/>
                    <a:pt x="80" y="60"/>
                    <a:pt x="80" y="64"/>
                  </a:cubicBezTo>
                  <a:cubicBezTo>
                    <a:pt x="80" y="68"/>
                    <a:pt x="78" y="72"/>
                    <a:pt x="75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8" name="Freeform 31"/>
            <p:cNvSpPr>
              <a:spLocks noEditPoints="1"/>
            </p:cNvSpPr>
            <p:nvPr/>
          </p:nvSpPr>
          <p:spPr bwMode="auto">
            <a:xfrm>
              <a:off x="6205081" y="2326272"/>
              <a:ext cx="348784" cy="331826"/>
            </a:xfrm>
            <a:custGeom>
              <a:avLst/>
              <a:gdLst>
                <a:gd name="T0" fmla="*/ 96 w 96"/>
                <a:gd name="T1" fmla="*/ 42 h 96"/>
                <a:gd name="T2" fmla="*/ 92 w 96"/>
                <a:gd name="T3" fmla="*/ 38 h 96"/>
                <a:gd name="T4" fmla="*/ 82 w 96"/>
                <a:gd name="T5" fmla="*/ 37 h 96"/>
                <a:gd name="T6" fmla="*/ 81 w 96"/>
                <a:gd name="T7" fmla="*/ 34 h 96"/>
                <a:gd name="T8" fmla="*/ 80 w 96"/>
                <a:gd name="T9" fmla="*/ 32 h 96"/>
                <a:gd name="T10" fmla="*/ 86 w 96"/>
                <a:gd name="T11" fmla="*/ 23 h 96"/>
                <a:gd name="T12" fmla="*/ 86 w 96"/>
                <a:gd name="T13" fmla="*/ 18 h 96"/>
                <a:gd name="T14" fmla="*/ 78 w 96"/>
                <a:gd name="T15" fmla="*/ 10 h 96"/>
                <a:gd name="T16" fmla="*/ 72 w 96"/>
                <a:gd name="T17" fmla="*/ 10 h 96"/>
                <a:gd name="T18" fmla="*/ 64 w 96"/>
                <a:gd name="T19" fmla="*/ 16 h 96"/>
                <a:gd name="T20" fmla="*/ 59 w 96"/>
                <a:gd name="T21" fmla="*/ 14 h 96"/>
                <a:gd name="T22" fmla="*/ 57 w 96"/>
                <a:gd name="T23" fmla="*/ 3 h 96"/>
                <a:gd name="T24" fmla="*/ 53 w 96"/>
                <a:gd name="T25" fmla="*/ 0 h 96"/>
                <a:gd name="T26" fmla="*/ 42 w 96"/>
                <a:gd name="T27" fmla="*/ 0 h 96"/>
                <a:gd name="T28" fmla="*/ 38 w 96"/>
                <a:gd name="T29" fmla="*/ 4 h 96"/>
                <a:gd name="T30" fmla="*/ 37 w 96"/>
                <a:gd name="T31" fmla="*/ 14 h 96"/>
                <a:gd name="T32" fmla="*/ 34 w 96"/>
                <a:gd name="T33" fmla="*/ 15 h 96"/>
                <a:gd name="T34" fmla="*/ 32 w 96"/>
                <a:gd name="T35" fmla="*/ 16 h 96"/>
                <a:gd name="T36" fmla="*/ 23 w 96"/>
                <a:gd name="T37" fmla="*/ 10 h 96"/>
                <a:gd name="T38" fmla="*/ 18 w 96"/>
                <a:gd name="T39" fmla="*/ 10 h 96"/>
                <a:gd name="T40" fmla="*/ 10 w 96"/>
                <a:gd name="T41" fmla="*/ 18 h 96"/>
                <a:gd name="T42" fmla="*/ 10 w 96"/>
                <a:gd name="T43" fmla="*/ 24 h 96"/>
                <a:gd name="T44" fmla="*/ 16 w 96"/>
                <a:gd name="T45" fmla="*/ 32 h 96"/>
                <a:gd name="T46" fmla="*/ 14 w 96"/>
                <a:gd name="T47" fmla="*/ 37 h 96"/>
                <a:gd name="T48" fmla="*/ 3 w 96"/>
                <a:gd name="T49" fmla="*/ 39 h 96"/>
                <a:gd name="T50" fmla="*/ 0 w 96"/>
                <a:gd name="T51" fmla="*/ 43 h 96"/>
                <a:gd name="T52" fmla="*/ 0 w 96"/>
                <a:gd name="T53" fmla="*/ 54 h 96"/>
                <a:gd name="T54" fmla="*/ 4 w 96"/>
                <a:gd name="T55" fmla="*/ 58 h 96"/>
                <a:gd name="T56" fmla="*/ 14 w 96"/>
                <a:gd name="T57" fmla="*/ 59 h 96"/>
                <a:gd name="T58" fmla="*/ 15 w 96"/>
                <a:gd name="T59" fmla="*/ 62 h 96"/>
                <a:gd name="T60" fmla="*/ 16 w 96"/>
                <a:gd name="T61" fmla="*/ 64 h 96"/>
                <a:gd name="T62" fmla="*/ 10 w 96"/>
                <a:gd name="T63" fmla="*/ 73 h 96"/>
                <a:gd name="T64" fmla="*/ 10 w 96"/>
                <a:gd name="T65" fmla="*/ 78 h 96"/>
                <a:gd name="T66" fmla="*/ 18 w 96"/>
                <a:gd name="T67" fmla="*/ 86 h 96"/>
                <a:gd name="T68" fmla="*/ 24 w 96"/>
                <a:gd name="T69" fmla="*/ 86 h 96"/>
                <a:gd name="T70" fmla="*/ 32 w 96"/>
                <a:gd name="T71" fmla="*/ 80 h 96"/>
                <a:gd name="T72" fmla="*/ 37 w 96"/>
                <a:gd name="T73" fmla="*/ 82 h 96"/>
                <a:gd name="T74" fmla="*/ 39 w 96"/>
                <a:gd name="T75" fmla="*/ 93 h 96"/>
                <a:gd name="T76" fmla="*/ 43 w 96"/>
                <a:gd name="T77" fmla="*/ 96 h 96"/>
                <a:gd name="T78" fmla="*/ 43 w 96"/>
                <a:gd name="T79" fmla="*/ 96 h 96"/>
                <a:gd name="T80" fmla="*/ 54 w 96"/>
                <a:gd name="T81" fmla="*/ 96 h 96"/>
                <a:gd name="T82" fmla="*/ 58 w 96"/>
                <a:gd name="T83" fmla="*/ 92 h 96"/>
                <a:gd name="T84" fmla="*/ 59 w 96"/>
                <a:gd name="T85" fmla="*/ 82 h 96"/>
                <a:gd name="T86" fmla="*/ 62 w 96"/>
                <a:gd name="T87" fmla="*/ 81 h 96"/>
                <a:gd name="T88" fmla="*/ 64 w 96"/>
                <a:gd name="T89" fmla="*/ 80 h 96"/>
                <a:gd name="T90" fmla="*/ 73 w 96"/>
                <a:gd name="T91" fmla="*/ 86 h 96"/>
                <a:gd name="T92" fmla="*/ 78 w 96"/>
                <a:gd name="T93" fmla="*/ 86 h 96"/>
                <a:gd name="T94" fmla="*/ 86 w 96"/>
                <a:gd name="T95" fmla="*/ 78 h 96"/>
                <a:gd name="T96" fmla="*/ 86 w 96"/>
                <a:gd name="T97" fmla="*/ 72 h 96"/>
                <a:gd name="T98" fmla="*/ 80 w 96"/>
                <a:gd name="T99" fmla="*/ 64 h 96"/>
                <a:gd name="T100" fmla="*/ 82 w 96"/>
                <a:gd name="T101" fmla="*/ 59 h 96"/>
                <a:gd name="T102" fmla="*/ 93 w 96"/>
                <a:gd name="T103" fmla="*/ 57 h 96"/>
                <a:gd name="T104" fmla="*/ 96 w 96"/>
                <a:gd name="T105" fmla="*/ 53 h 96"/>
                <a:gd name="T106" fmla="*/ 96 w 96"/>
                <a:gd name="T107" fmla="*/ 42 h 96"/>
                <a:gd name="T108" fmla="*/ 55 w 96"/>
                <a:gd name="T109" fmla="*/ 51 h 96"/>
                <a:gd name="T110" fmla="*/ 45 w 96"/>
                <a:gd name="T111" fmla="*/ 55 h 96"/>
                <a:gd name="T112" fmla="*/ 41 w 96"/>
                <a:gd name="T113" fmla="*/ 45 h 96"/>
                <a:gd name="T114" fmla="*/ 48 w 96"/>
                <a:gd name="T115" fmla="*/ 40 h 96"/>
                <a:gd name="T116" fmla="*/ 51 w 96"/>
                <a:gd name="T117" fmla="*/ 41 h 96"/>
                <a:gd name="T118" fmla="*/ 55 w 96"/>
                <a:gd name="T119" fmla="*/ 45 h 96"/>
                <a:gd name="T120" fmla="*/ 55 w 96"/>
                <a:gd name="T12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96">
                  <a:moveTo>
                    <a:pt x="96" y="42"/>
                  </a:moveTo>
                  <a:cubicBezTo>
                    <a:pt x="96" y="40"/>
                    <a:pt x="94" y="38"/>
                    <a:pt x="92" y="38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6"/>
                    <a:pt x="81" y="35"/>
                    <a:pt x="81" y="34"/>
                  </a:cubicBezTo>
                  <a:cubicBezTo>
                    <a:pt x="80" y="33"/>
                    <a:pt x="80" y="33"/>
                    <a:pt x="80" y="32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7" y="21"/>
                    <a:pt x="87" y="19"/>
                    <a:pt x="86" y="18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8"/>
                    <a:pt x="74" y="8"/>
                    <a:pt x="72" y="10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15"/>
                    <a:pt x="61" y="15"/>
                    <a:pt x="59" y="1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7" y="1"/>
                    <a:pt x="55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0" y="0"/>
                    <a:pt x="38" y="2"/>
                    <a:pt x="38" y="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5" y="15"/>
                    <a:pt x="34" y="15"/>
                  </a:cubicBezTo>
                  <a:cubicBezTo>
                    <a:pt x="33" y="16"/>
                    <a:pt x="32" y="16"/>
                    <a:pt x="32" y="16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9"/>
                    <a:pt x="19" y="9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8" y="20"/>
                    <a:pt x="8" y="22"/>
                    <a:pt x="10" y="24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4"/>
                    <a:pt x="15" y="35"/>
                    <a:pt x="14" y="37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" y="39"/>
                    <a:pt x="0" y="41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0"/>
                    <a:pt x="15" y="61"/>
                    <a:pt x="15" y="62"/>
                  </a:cubicBezTo>
                  <a:cubicBezTo>
                    <a:pt x="16" y="63"/>
                    <a:pt x="16" y="63"/>
                    <a:pt x="16" y="6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5"/>
                    <a:pt x="9" y="77"/>
                    <a:pt x="10" y="78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20" y="88"/>
                    <a:pt x="22" y="88"/>
                    <a:pt x="24" y="86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4" y="81"/>
                    <a:pt x="35" y="81"/>
                    <a:pt x="37" y="82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9" y="95"/>
                    <a:pt x="41" y="96"/>
                    <a:pt x="43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6" y="96"/>
                    <a:pt x="58" y="94"/>
                    <a:pt x="58" y="92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0" y="81"/>
                    <a:pt x="61" y="81"/>
                    <a:pt x="62" y="81"/>
                  </a:cubicBezTo>
                  <a:cubicBezTo>
                    <a:pt x="63" y="80"/>
                    <a:pt x="63" y="80"/>
                    <a:pt x="64" y="80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5" y="87"/>
                    <a:pt x="77" y="87"/>
                    <a:pt x="78" y="86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8" y="76"/>
                    <a:pt x="88" y="74"/>
                    <a:pt x="86" y="7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1" y="62"/>
                    <a:pt x="81" y="61"/>
                    <a:pt x="82" y="59"/>
                  </a:cubicBezTo>
                  <a:cubicBezTo>
                    <a:pt x="93" y="57"/>
                    <a:pt x="93" y="57"/>
                    <a:pt x="93" y="57"/>
                  </a:cubicBezTo>
                  <a:cubicBezTo>
                    <a:pt x="95" y="57"/>
                    <a:pt x="96" y="55"/>
                    <a:pt x="96" y="53"/>
                  </a:cubicBezTo>
                  <a:lnTo>
                    <a:pt x="96" y="42"/>
                  </a:lnTo>
                  <a:close/>
                  <a:moveTo>
                    <a:pt x="55" y="51"/>
                  </a:moveTo>
                  <a:cubicBezTo>
                    <a:pt x="54" y="55"/>
                    <a:pt x="49" y="57"/>
                    <a:pt x="45" y="55"/>
                  </a:cubicBezTo>
                  <a:cubicBezTo>
                    <a:pt x="41" y="54"/>
                    <a:pt x="39" y="49"/>
                    <a:pt x="41" y="45"/>
                  </a:cubicBezTo>
                  <a:cubicBezTo>
                    <a:pt x="42" y="42"/>
                    <a:pt x="45" y="40"/>
                    <a:pt x="48" y="40"/>
                  </a:cubicBezTo>
                  <a:cubicBezTo>
                    <a:pt x="49" y="40"/>
                    <a:pt x="50" y="40"/>
                    <a:pt x="51" y="41"/>
                  </a:cubicBezTo>
                  <a:cubicBezTo>
                    <a:pt x="53" y="41"/>
                    <a:pt x="55" y="43"/>
                    <a:pt x="55" y="45"/>
                  </a:cubicBezTo>
                  <a:cubicBezTo>
                    <a:pt x="56" y="47"/>
                    <a:pt x="56" y="49"/>
                    <a:pt x="5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8525469" y="2245891"/>
            <a:ext cx="2782318" cy="971551"/>
            <a:chOff x="2602268" y="4547389"/>
            <a:chExt cx="2335785" cy="815627"/>
          </a:xfrm>
        </p:grpSpPr>
        <p:sp>
          <p:nvSpPr>
            <p:cNvPr id="8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5920" y="4547389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40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40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40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979063" y="1635452"/>
            <a:ext cx="2782318" cy="971551"/>
            <a:chOff x="2602268" y="4547389"/>
            <a:chExt cx="2335785" cy="815627"/>
          </a:xfrm>
        </p:grpSpPr>
        <p:sp>
          <p:nvSpPr>
            <p:cNvPr id="9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40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40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40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1030464" y="3733262"/>
            <a:ext cx="2782318" cy="971551"/>
            <a:chOff x="2602268" y="4547389"/>
            <a:chExt cx="2335785" cy="815627"/>
          </a:xfrm>
        </p:grpSpPr>
        <p:sp>
          <p:nvSpPr>
            <p:cNvPr id="9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40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40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40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8416718" y="4341791"/>
            <a:ext cx="2782318" cy="971551"/>
            <a:chOff x="2602268" y="4547389"/>
            <a:chExt cx="2335785" cy="815627"/>
          </a:xfrm>
        </p:grpSpPr>
        <p:sp>
          <p:nvSpPr>
            <p:cNvPr id="9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5920" y="4547389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4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400" dirty="0"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400" dirty="0" smtClean="0">
                  <a:latin typeface="微软雅黑" panose="020B0503020204020204" pitchFamily="34" charset="-122"/>
                </a:rPr>
                <a:t>时尚</a:t>
              </a:r>
              <a:r>
                <a:rPr lang="zh-CN" altLang="en-US" sz="1400" dirty="0" smtClean="0">
                  <a:latin typeface="微软雅黑" panose="020B0503020204020204" pitchFamily="34" charset="-122"/>
                </a:rPr>
                <a:t>。</a:t>
              </a:r>
              <a:r>
                <a:rPr lang="zh-CN" altLang="en-US" sz="1400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11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247758" y="3162523"/>
            <a:ext cx="1170017" cy="1170017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438935" y="3350418"/>
            <a:ext cx="787658" cy="752941"/>
            <a:chOff x="6016625" y="1054100"/>
            <a:chExt cx="444500" cy="446621"/>
          </a:xfrm>
          <a:solidFill>
            <a:schemeClr val="bg1"/>
          </a:solidFill>
        </p:grpSpPr>
        <p:sp>
          <p:nvSpPr>
            <p:cNvPr id="5" name="Freeform 30"/>
            <p:cNvSpPr>
              <a:spLocks noEditPoints="1"/>
            </p:cNvSpPr>
            <p:nvPr/>
          </p:nvSpPr>
          <p:spPr bwMode="auto">
            <a:xfrm>
              <a:off x="6016625" y="1054100"/>
              <a:ext cx="296862" cy="296863"/>
            </a:xfrm>
            <a:custGeom>
              <a:avLst/>
              <a:gdLst>
                <a:gd name="T0" fmla="*/ 99 w 128"/>
                <a:gd name="T1" fmla="*/ 117 h 128"/>
                <a:gd name="T2" fmla="*/ 95 w 128"/>
                <a:gd name="T3" fmla="*/ 101 h 128"/>
                <a:gd name="T4" fmla="*/ 101 w 128"/>
                <a:gd name="T5" fmla="*/ 95 h 128"/>
                <a:gd name="T6" fmla="*/ 117 w 128"/>
                <a:gd name="T7" fmla="*/ 99 h 128"/>
                <a:gd name="T8" fmla="*/ 121 w 128"/>
                <a:gd name="T9" fmla="*/ 97 h 128"/>
                <a:gd name="T10" fmla="*/ 128 w 128"/>
                <a:gd name="T11" fmla="*/ 82 h 128"/>
                <a:gd name="T12" fmla="*/ 126 w 128"/>
                <a:gd name="T13" fmla="*/ 77 h 128"/>
                <a:gd name="T14" fmla="*/ 112 w 128"/>
                <a:gd name="T15" fmla="*/ 69 h 128"/>
                <a:gd name="T16" fmla="*/ 112 w 128"/>
                <a:gd name="T17" fmla="*/ 64 h 128"/>
                <a:gd name="T18" fmla="*/ 112 w 128"/>
                <a:gd name="T19" fmla="*/ 60 h 128"/>
                <a:gd name="T20" fmla="*/ 126 w 128"/>
                <a:gd name="T21" fmla="*/ 52 h 128"/>
                <a:gd name="T22" fmla="*/ 128 w 128"/>
                <a:gd name="T23" fmla="*/ 47 h 128"/>
                <a:gd name="T24" fmla="*/ 122 w 128"/>
                <a:gd name="T25" fmla="*/ 32 h 128"/>
                <a:gd name="T26" fmla="*/ 117 w 128"/>
                <a:gd name="T27" fmla="*/ 29 h 128"/>
                <a:gd name="T28" fmla="*/ 101 w 128"/>
                <a:gd name="T29" fmla="*/ 33 h 128"/>
                <a:gd name="T30" fmla="*/ 95 w 128"/>
                <a:gd name="T31" fmla="*/ 27 h 128"/>
                <a:gd name="T32" fmla="*/ 99 w 128"/>
                <a:gd name="T33" fmla="*/ 11 h 128"/>
                <a:gd name="T34" fmla="*/ 97 w 128"/>
                <a:gd name="T35" fmla="*/ 7 h 128"/>
                <a:gd name="T36" fmla="*/ 82 w 128"/>
                <a:gd name="T37" fmla="*/ 0 h 128"/>
                <a:gd name="T38" fmla="*/ 77 w 128"/>
                <a:gd name="T39" fmla="*/ 2 h 128"/>
                <a:gd name="T40" fmla="*/ 69 w 128"/>
                <a:gd name="T41" fmla="*/ 16 h 128"/>
                <a:gd name="T42" fmla="*/ 60 w 128"/>
                <a:gd name="T43" fmla="*/ 16 h 128"/>
                <a:gd name="T44" fmla="*/ 52 w 128"/>
                <a:gd name="T45" fmla="*/ 2 h 128"/>
                <a:gd name="T46" fmla="*/ 47 w 128"/>
                <a:gd name="T47" fmla="*/ 0 h 128"/>
                <a:gd name="T48" fmla="*/ 32 w 128"/>
                <a:gd name="T49" fmla="*/ 6 h 128"/>
                <a:gd name="T50" fmla="*/ 29 w 128"/>
                <a:gd name="T51" fmla="*/ 11 h 128"/>
                <a:gd name="T52" fmla="*/ 33 w 128"/>
                <a:gd name="T53" fmla="*/ 27 h 128"/>
                <a:gd name="T54" fmla="*/ 27 w 128"/>
                <a:gd name="T55" fmla="*/ 33 h 128"/>
                <a:gd name="T56" fmla="*/ 11 w 128"/>
                <a:gd name="T57" fmla="*/ 29 h 128"/>
                <a:gd name="T58" fmla="*/ 7 w 128"/>
                <a:gd name="T59" fmla="*/ 31 h 128"/>
                <a:gd name="T60" fmla="*/ 0 w 128"/>
                <a:gd name="T61" fmla="*/ 46 h 128"/>
                <a:gd name="T62" fmla="*/ 2 w 128"/>
                <a:gd name="T63" fmla="*/ 51 h 128"/>
                <a:gd name="T64" fmla="*/ 16 w 128"/>
                <a:gd name="T65" fmla="*/ 59 h 128"/>
                <a:gd name="T66" fmla="*/ 16 w 128"/>
                <a:gd name="T67" fmla="*/ 64 h 128"/>
                <a:gd name="T68" fmla="*/ 16 w 128"/>
                <a:gd name="T69" fmla="*/ 68 h 128"/>
                <a:gd name="T70" fmla="*/ 2 w 128"/>
                <a:gd name="T71" fmla="*/ 76 h 128"/>
                <a:gd name="T72" fmla="*/ 0 w 128"/>
                <a:gd name="T73" fmla="*/ 81 h 128"/>
                <a:gd name="T74" fmla="*/ 6 w 128"/>
                <a:gd name="T75" fmla="*/ 96 h 128"/>
                <a:gd name="T76" fmla="*/ 11 w 128"/>
                <a:gd name="T77" fmla="*/ 99 h 128"/>
                <a:gd name="T78" fmla="*/ 26 w 128"/>
                <a:gd name="T79" fmla="*/ 94 h 128"/>
                <a:gd name="T80" fmla="*/ 33 w 128"/>
                <a:gd name="T81" fmla="*/ 101 h 128"/>
                <a:gd name="T82" fmla="*/ 29 w 128"/>
                <a:gd name="T83" fmla="*/ 117 h 128"/>
                <a:gd name="T84" fmla="*/ 31 w 128"/>
                <a:gd name="T85" fmla="*/ 121 h 128"/>
                <a:gd name="T86" fmla="*/ 46 w 128"/>
                <a:gd name="T87" fmla="*/ 128 h 128"/>
                <a:gd name="T88" fmla="*/ 51 w 128"/>
                <a:gd name="T89" fmla="*/ 126 h 128"/>
                <a:gd name="T90" fmla="*/ 59 w 128"/>
                <a:gd name="T91" fmla="*/ 112 h 128"/>
                <a:gd name="T92" fmla="*/ 68 w 128"/>
                <a:gd name="T93" fmla="*/ 112 h 128"/>
                <a:gd name="T94" fmla="*/ 76 w 128"/>
                <a:gd name="T95" fmla="*/ 126 h 128"/>
                <a:gd name="T96" fmla="*/ 80 w 128"/>
                <a:gd name="T97" fmla="*/ 128 h 128"/>
                <a:gd name="T98" fmla="*/ 81 w 128"/>
                <a:gd name="T99" fmla="*/ 128 h 128"/>
                <a:gd name="T100" fmla="*/ 96 w 128"/>
                <a:gd name="T101" fmla="*/ 122 h 128"/>
                <a:gd name="T102" fmla="*/ 99 w 128"/>
                <a:gd name="T103" fmla="*/ 117 h 128"/>
                <a:gd name="T104" fmla="*/ 75 w 128"/>
                <a:gd name="T105" fmla="*/ 75 h 128"/>
                <a:gd name="T106" fmla="*/ 53 w 128"/>
                <a:gd name="T107" fmla="*/ 75 h 128"/>
                <a:gd name="T108" fmla="*/ 48 w 128"/>
                <a:gd name="T109" fmla="*/ 64 h 128"/>
                <a:gd name="T110" fmla="*/ 53 w 128"/>
                <a:gd name="T111" fmla="*/ 53 h 128"/>
                <a:gd name="T112" fmla="*/ 64 w 128"/>
                <a:gd name="T113" fmla="*/ 48 h 128"/>
                <a:gd name="T114" fmla="*/ 75 w 128"/>
                <a:gd name="T115" fmla="*/ 53 h 128"/>
                <a:gd name="T116" fmla="*/ 80 w 128"/>
                <a:gd name="T117" fmla="*/ 64 h 128"/>
                <a:gd name="T118" fmla="*/ 75 w 128"/>
                <a:gd name="T119" fmla="*/ 7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" h="128">
                  <a:moveTo>
                    <a:pt x="99" y="117"/>
                  </a:moveTo>
                  <a:cubicBezTo>
                    <a:pt x="95" y="101"/>
                    <a:pt x="95" y="101"/>
                    <a:pt x="95" y="101"/>
                  </a:cubicBezTo>
                  <a:cubicBezTo>
                    <a:pt x="97" y="100"/>
                    <a:pt x="99" y="97"/>
                    <a:pt x="101" y="95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19" y="100"/>
                    <a:pt x="121" y="99"/>
                    <a:pt x="121" y="97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80"/>
                    <a:pt x="128" y="78"/>
                    <a:pt x="126" y="77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67"/>
                    <a:pt x="112" y="66"/>
                    <a:pt x="112" y="64"/>
                  </a:cubicBezTo>
                  <a:cubicBezTo>
                    <a:pt x="112" y="63"/>
                    <a:pt x="112" y="61"/>
                    <a:pt x="112" y="60"/>
                  </a:cubicBezTo>
                  <a:cubicBezTo>
                    <a:pt x="126" y="52"/>
                    <a:pt x="126" y="52"/>
                    <a:pt x="126" y="52"/>
                  </a:cubicBezTo>
                  <a:cubicBezTo>
                    <a:pt x="128" y="51"/>
                    <a:pt x="128" y="48"/>
                    <a:pt x="128" y="47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1" y="30"/>
                    <a:pt x="119" y="29"/>
                    <a:pt x="117" y="29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0" y="31"/>
                    <a:pt x="97" y="29"/>
                    <a:pt x="95" y="27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00" y="9"/>
                    <a:pt x="99" y="7"/>
                    <a:pt x="97" y="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8" y="0"/>
                    <a:pt x="77" y="2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6" y="16"/>
                    <a:pt x="63" y="16"/>
                    <a:pt x="60" y="16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0"/>
                    <a:pt x="48" y="0"/>
                    <a:pt x="47" y="0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0" y="7"/>
                    <a:pt x="29" y="9"/>
                    <a:pt x="29" y="1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9"/>
                    <a:pt x="29" y="31"/>
                    <a:pt x="27" y="33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9" y="28"/>
                    <a:pt x="7" y="29"/>
                    <a:pt x="7" y="3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50"/>
                    <a:pt x="2" y="51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61"/>
                    <a:pt x="16" y="62"/>
                    <a:pt x="16" y="64"/>
                  </a:cubicBezTo>
                  <a:cubicBezTo>
                    <a:pt x="16" y="65"/>
                    <a:pt x="16" y="67"/>
                    <a:pt x="16" y="68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7"/>
                    <a:pt x="0" y="80"/>
                    <a:pt x="0" y="81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7" y="98"/>
                    <a:pt x="9" y="99"/>
                    <a:pt x="11" y="99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8" y="97"/>
                    <a:pt x="31" y="99"/>
                    <a:pt x="33" y="101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28" y="119"/>
                    <a:pt x="29" y="121"/>
                    <a:pt x="31" y="121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48" y="128"/>
                    <a:pt x="50" y="128"/>
                    <a:pt x="51" y="126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62" y="112"/>
                    <a:pt x="65" y="112"/>
                    <a:pt x="68" y="112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77" y="127"/>
                    <a:pt x="79" y="128"/>
                    <a:pt x="80" y="128"/>
                  </a:cubicBezTo>
                  <a:cubicBezTo>
                    <a:pt x="80" y="128"/>
                    <a:pt x="81" y="128"/>
                    <a:pt x="81" y="128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8" y="121"/>
                    <a:pt x="99" y="119"/>
                    <a:pt x="99" y="117"/>
                  </a:cubicBezTo>
                  <a:close/>
                  <a:moveTo>
                    <a:pt x="75" y="75"/>
                  </a:moveTo>
                  <a:cubicBezTo>
                    <a:pt x="69" y="81"/>
                    <a:pt x="59" y="81"/>
                    <a:pt x="53" y="75"/>
                  </a:cubicBezTo>
                  <a:cubicBezTo>
                    <a:pt x="50" y="72"/>
                    <a:pt x="48" y="68"/>
                    <a:pt x="48" y="64"/>
                  </a:cubicBezTo>
                  <a:cubicBezTo>
                    <a:pt x="48" y="60"/>
                    <a:pt x="50" y="56"/>
                    <a:pt x="53" y="53"/>
                  </a:cubicBezTo>
                  <a:cubicBezTo>
                    <a:pt x="56" y="50"/>
                    <a:pt x="60" y="48"/>
                    <a:pt x="64" y="48"/>
                  </a:cubicBezTo>
                  <a:cubicBezTo>
                    <a:pt x="68" y="48"/>
                    <a:pt x="72" y="50"/>
                    <a:pt x="75" y="53"/>
                  </a:cubicBezTo>
                  <a:cubicBezTo>
                    <a:pt x="78" y="56"/>
                    <a:pt x="80" y="60"/>
                    <a:pt x="80" y="64"/>
                  </a:cubicBezTo>
                  <a:cubicBezTo>
                    <a:pt x="80" y="68"/>
                    <a:pt x="78" y="72"/>
                    <a:pt x="75" y="7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6" name="Freeform 31"/>
            <p:cNvSpPr>
              <a:spLocks noEditPoints="1"/>
            </p:cNvSpPr>
            <p:nvPr/>
          </p:nvSpPr>
          <p:spPr bwMode="auto">
            <a:xfrm>
              <a:off x="6238875" y="1278471"/>
              <a:ext cx="222250" cy="222250"/>
            </a:xfrm>
            <a:custGeom>
              <a:avLst/>
              <a:gdLst>
                <a:gd name="T0" fmla="*/ 96 w 96"/>
                <a:gd name="T1" fmla="*/ 42 h 96"/>
                <a:gd name="T2" fmla="*/ 92 w 96"/>
                <a:gd name="T3" fmla="*/ 38 h 96"/>
                <a:gd name="T4" fmla="*/ 82 w 96"/>
                <a:gd name="T5" fmla="*/ 37 h 96"/>
                <a:gd name="T6" fmla="*/ 81 w 96"/>
                <a:gd name="T7" fmla="*/ 34 h 96"/>
                <a:gd name="T8" fmla="*/ 80 w 96"/>
                <a:gd name="T9" fmla="*/ 32 h 96"/>
                <a:gd name="T10" fmla="*/ 86 w 96"/>
                <a:gd name="T11" fmla="*/ 23 h 96"/>
                <a:gd name="T12" fmla="*/ 86 w 96"/>
                <a:gd name="T13" fmla="*/ 18 h 96"/>
                <a:gd name="T14" fmla="*/ 78 w 96"/>
                <a:gd name="T15" fmla="*/ 10 h 96"/>
                <a:gd name="T16" fmla="*/ 72 w 96"/>
                <a:gd name="T17" fmla="*/ 10 h 96"/>
                <a:gd name="T18" fmla="*/ 64 w 96"/>
                <a:gd name="T19" fmla="*/ 16 h 96"/>
                <a:gd name="T20" fmla="*/ 59 w 96"/>
                <a:gd name="T21" fmla="*/ 14 h 96"/>
                <a:gd name="T22" fmla="*/ 57 w 96"/>
                <a:gd name="T23" fmla="*/ 3 h 96"/>
                <a:gd name="T24" fmla="*/ 53 w 96"/>
                <a:gd name="T25" fmla="*/ 0 h 96"/>
                <a:gd name="T26" fmla="*/ 42 w 96"/>
                <a:gd name="T27" fmla="*/ 0 h 96"/>
                <a:gd name="T28" fmla="*/ 38 w 96"/>
                <a:gd name="T29" fmla="*/ 4 h 96"/>
                <a:gd name="T30" fmla="*/ 37 w 96"/>
                <a:gd name="T31" fmla="*/ 14 h 96"/>
                <a:gd name="T32" fmla="*/ 34 w 96"/>
                <a:gd name="T33" fmla="*/ 15 h 96"/>
                <a:gd name="T34" fmla="*/ 32 w 96"/>
                <a:gd name="T35" fmla="*/ 16 h 96"/>
                <a:gd name="T36" fmla="*/ 23 w 96"/>
                <a:gd name="T37" fmla="*/ 10 h 96"/>
                <a:gd name="T38" fmla="*/ 18 w 96"/>
                <a:gd name="T39" fmla="*/ 10 h 96"/>
                <a:gd name="T40" fmla="*/ 10 w 96"/>
                <a:gd name="T41" fmla="*/ 18 h 96"/>
                <a:gd name="T42" fmla="*/ 10 w 96"/>
                <a:gd name="T43" fmla="*/ 24 h 96"/>
                <a:gd name="T44" fmla="*/ 16 w 96"/>
                <a:gd name="T45" fmla="*/ 32 h 96"/>
                <a:gd name="T46" fmla="*/ 14 w 96"/>
                <a:gd name="T47" fmla="*/ 37 h 96"/>
                <a:gd name="T48" fmla="*/ 3 w 96"/>
                <a:gd name="T49" fmla="*/ 39 h 96"/>
                <a:gd name="T50" fmla="*/ 0 w 96"/>
                <a:gd name="T51" fmla="*/ 43 h 96"/>
                <a:gd name="T52" fmla="*/ 0 w 96"/>
                <a:gd name="T53" fmla="*/ 54 h 96"/>
                <a:gd name="T54" fmla="*/ 4 w 96"/>
                <a:gd name="T55" fmla="*/ 58 h 96"/>
                <a:gd name="T56" fmla="*/ 14 w 96"/>
                <a:gd name="T57" fmla="*/ 59 h 96"/>
                <a:gd name="T58" fmla="*/ 15 w 96"/>
                <a:gd name="T59" fmla="*/ 62 h 96"/>
                <a:gd name="T60" fmla="*/ 16 w 96"/>
                <a:gd name="T61" fmla="*/ 64 h 96"/>
                <a:gd name="T62" fmla="*/ 10 w 96"/>
                <a:gd name="T63" fmla="*/ 73 h 96"/>
                <a:gd name="T64" fmla="*/ 10 w 96"/>
                <a:gd name="T65" fmla="*/ 78 h 96"/>
                <a:gd name="T66" fmla="*/ 18 w 96"/>
                <a:gd name="T67" fmla="*/ 86 h 96"/>
                <a:gd name="T68" fmla="*/ 24 w 96"/>
                <a:gd name="T69" fmla="*/ 86 h 96"/>
                <a:gd name="T70" fmla="*/ 32 w 96"/>
                <a:gd name="T71" fmla="*/ 80 h 96"/>
                <a:gd name="T72" fmla="*/ 37 w 96"/>
                <a:gd name="T73" fmla="*/ 82 h 96"/>
                <a:gd name="T74" fmla="*/ 39 w 96"/>
                <a:gd name="T75" fmla="*/ 93 h 96"/>
                <a:gd name="T76" fmla="*/ 43 w 96"/>
                <a:gd name="T77" fmla="*/ 96 h 96"/>
                <a:gd name="T78" fmla="*/ 43 w 96"/>
                <a:gd name="T79" fmla="*/ 96 h 96"/>
                <a:gd name="T80" fmla="*/ 54 w 96"/>
                <a:gd name="T81" fmla="*/ 96 h 96"/>
                <a:gd name="T82" fmla="*/ 58 w 96"/>
                <a:gd name="T83" fmla="*/ 92 h 96"/>
                <a:gd name="T84" fmla="*/ 59 w 96"/>
                <a:gd name="T85" fmla="*/ 82 h 96"/>
                <a:gd name="T86" fmla="*/ 62 w 96"/>
                <a:gd name="T87" fmla="*/ 81 h 96"/>
                <a:gd name="T88" fmla="*/ 64 w 96"/>
                <a:gd name="T89" fmla="*/ 80 h 96"/>
                <a:gd name="T90" fmla="*/ 73 w 96"/>
                <a:gd name="T91" fmla="*/ 86 h 96"/>
                <a:gd name="T92" fmla="*/ 78 w 96"/>
                <a:gd name="T93" fmla="*/ 86 h 96"/>
                <a:gd name="T94" fmla="*/ 86 w 96"/>
                <a:gd name="T95" fmla="*/ 78 h 96"/>
                <a:gd name="T96" fmla="*/ 86 w 96"/>
                <a:gd name="T97" fmla="*/ 72 h 96"/>
                <a:gd name="T98" fmla="*/ 80 w 96"/>
                <a:gd name="T99" fmla="*/ 64 h 96"/>
                <a:gd name="T100" fmla="*/ 82 w 96"/>
                <a:gd name="T101" fmla="*/ 59 h 96"/>
                <a:gd name="T102" fmla="*/ 93 w 96"/>
                <a:gd name="T103" fmla="*/ 57 h 96"/>
                <a:gd name="T104" fmla="*/ 96 w 96"/>
                <a:gd name="T105" fmla="*/ 53 h 96"/>
                <a:gd name="T106" fmla="*/ 96 w 96"/>
                <a:gd name="T107" fmla="*/ 42 h 96"/>
                <a:gd name="T108" fmla="*/ 55 w 96"/>
                <a:gd name="T109" fmla="*/ 51 h 96"/>
                <a:gd name="T110" fmla="*/ 45 w 96"/>
                <a:gd name="T111" fmla="*/ 55 h 96"/>
                <a:gd name="T112" fmla="*/ 41 w 96"/>
                <a:gd name="T113" fmla="*/ 45 h 96"/>
                <a:gd name="T114" fmla="*/ 48 w 96"/>
                <a:gd name="T115" fmla="*/ 40 h 96"/>
                <a:gd name="T116" fmla="*/ 51 w 96"/>
                <a:gd name="T117" fmla="*/ 41 h 96"/>
                <a:gd name="T118" fmla="*/ 55 w 96"/>
                <a:gd name="T119" fmla="*/ 45 h 96"/>
                <a:gd name="T120" fmla="*/ 55 w 96"/>
                <a:gd name="T12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96">
                  <a:moveTo>
                    <a:pt x="96" y="42"/>
                  </a:moveTo>
                  <a:cubicBezTo>
                    <a:pt x="96" y="40"/>
                    <a:pt x="94" y="38"/>
                    <a:pt x="92" y="38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6"/>
                    <a:pt x="81" y="35"/>
                    <a:pt x="81" y="34"/>
                  </a:cubicBezTo>
                  <a:cubicBezTo>
                    <a:pt x="80" y="33"/>
                    <a:pt x="80" y="33"/>
                    <a:pt x="80" y="32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7" y="21"/>
                    <a:pt x="87" y="19"/>
                    <a:pt x="86" y="18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8"/>
                    <a:pt x="74" y="8"/>
                    <a:pt x="72" y="10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15"/>
                    <a:pt x="61" y="15"/>
                    <a:pt x="59" y="1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7" y="1"/>
                    <a:pt x="55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0" y="0"/>
                    <a:pt x="38" y="2"/>
                    <a:pt x="38" y="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5" y="15"/>
                    <a:pt x="34" y="15"/>
                  </a:cubicBezTo>
                  <a:cubicBezTo>
                    <a:pt x="33" y="16"/>
                    <a:pt x="32" y="16"/>
                    <a:pt x="32" y="16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9"/>
                    <a:pt x="19" y="9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8" y="20"/>
                    <a:pt x="8" y="22"/>
                    <a:pt x="10" y="24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4"/>
                    <a:pt x="15" y="35"/>
                    <a:pt x="14" y="37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" y="39"/>
                    <a:pt x="0" y="41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0"/>
                    <a:pt x="15" y="61"/>
                    <a:pt x="15" y="62"/>
                  </a:cubicBezTo>
                  <a:cubicBezTo>
                    <a:pt x="16" y="63"/>
                    <a:pt x="16" y="63"/>
                    <a:pt x="16" y="6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5"/>
                    <a:pt x="9" y="77"/>
                    <a:pt x="10" y="78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20" y="88"/>
                    <a:pt x="22" y="88"/>
                    <a:pt x="24" y="86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4" y="81"/>
                    <a:pt x="35" y="81"/>
                    <a:pt x="37" y="82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9" y="95"/>
                    <a:pt x="41" y="96"/>
                    <a:pt x="43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6" y="96"/>
                    <a:pt x="58" y="94"/>
                    <a:pt x="58" y="92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0" y="81"/>
                    <a:pt x="61" y="81"/>
                    <a:pt x="62" y="81"/>
                  </a:cubicBezTo>
                  <a:cubicBezTo>
                    <a:pt x="63" y="80"/>
                    <a:pt x="63" y="80"/>
                    <a:pt x="64" y="80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5" y="87"/>
                    <a:pt x="77" y="87"/>
                    <a:pt x="78" y="86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8" y="76"/>
                    <a:pt x="88" y="74"/>
                    <a:pt x="86" y="7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1" y="62"/>
                    <a:pt x="81" y="61"/>
                    <a:pt x="82" y="59"/>
                  </a:cubicBezTo>
                  <a:cubicBezTo>
                    <a:pt x="93" y="57"/>
                    <a:pt x="93" y="57"/>
                    <a:pt x="93" y="57"/>
                  </a:cubicBezTo>
                  <a:cubicBezTo>
                    <a:pt x="95" y="57"/>
                    <a:pt x="96" y="55"/>
                    <a:pt x="96" y="53"/>
                  </a:cubicBezTo>
                  <a:lnTo>
                    <a:pt x="96" y="42"/>
                  </a:lnTo>
                  <a:close/>
                  <a:moveTo>
                    <a:pt x="55" y="51"/>
                  </a:moveTo>
                  <a:cubicBezTo>
                    <a:pt x="54" y="55"/>
                    <a:pt x="49" y="57"/>
                    <a:pt x="45" y="55"/>
                  </a:cubicBezTo>
                  <a:cubicBezTo>
                    <a:pt x="41" y="54"/>
                    <a:pt x="39" y="49"/>
                    <a:pt x="41" y="45"/>
                  </a:cubicBezTo>
                  <a:cubicBezTo>
                    <a:pt x="42" y="42"/>
                    <a:pt x="45" y="40"/>
                    <a:pt x="48" y="40"/>
                  </a:cubicBezTo>
                  <a:cubicBezTo>
                    <a:pt x="49" y="40"/>
                    <a:pt x="50" y="40"/>
                    <a:pt x="51" y="41"/>
                  </a:cubicBezTo>
                  <a:cubicBezTo>
                    <a:pt x="53" y="41"/>
                    <a:pt x="55" y="43"/>
                    <a:pt x="55" y="45"/>
                  </a:cubicBezTo>
                  <a:cubicBezTo>
                    <a:pt x="56" y="47"/>
                    <a:pt x="56" y="49"/>
                    <a:pt x="55" y="5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6722370" y="3162523"/>
            <a:ext cx="1170017" cy="1170017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87753" y="3368524"/>
            <a:ext cx="482513" cy="715993"/>
            <a:chOff x="4806810" y="6031983"/>
            <a:chExt cx="225559" cy="334703"/>
          </a:xfrm>
          <a:solidFill>
            <a:schemeClr val="bg1"/>
          </a:solidFill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4863563" y="6283010"/>
              <a:ext cx="112780" cy="83676"/>
            </a:xfrm>
            <a:custGeom>
              <a:avLst/>
              <a:gdLst>
                <a:gd name="T0" fmla="*/ 0 w 64"/>
                <a:gd name="T1" fmla="*/ 4 h 48"/>
                <a:gd name="T2" fmla="*/ 0 w 64"/>
                <a:gd name="T3" fmla="*/ 28 h 48"/>
                <a:gd name="T4" fmla="*/ 4 w 64"/>
                <a:gd name="T5" fmla="*/ 32 h 48"/>
                <a:gd name="T6" fmla="*/ 8 w 64"/>
                <a:gd name="T7" fmla="*/ 32 h 48"/>
                <a:gd name="T8" fmla="*/ 8 w 64"/>
                <a:gd name="T9" fmla="*/ 36 h 48"/>
                <a:gd name="T10" fmla="*/ 20 w 64"/>
                <a:gd name="T11" fmla="*/ 48 h 48"/>
                <a:gd name="T12" fmla="*/ 44 w 64"/>
                <a:gd name="T13" fmla="*/ 48 h 48"/>
                <a:gd name="T14" fmla="*/ 56 w 64"/>
                <a:gd name="T15" fmla="*/ 36 h 48"/>
                <a:gd name="T16" fmla="*/ 56 w 64"/>
                <a:gd name="T17" fmla="*/ 32 h 48"/>
                <a:gd name="T18" fmla="*/ 60 w 64"/>
                <a:gd name="T19" fmla="*/ 32 h 48"/>
                <a:gd name="T20" fmla="*/ 64 w 64"/>
                <a:gd name="T21" fmla="*/ 28 h 48"/>
                <a:gd name="T22" fmla="*/ 64 w 64"/>
                <a:gd name="T23" fmla="*/ 4 h 48"/>
                <a:gd name="T24" fmla="*/ 64 w 64"/>
                <a:gd name="T25" fmla="*/ 0 h 48"/>
                <a:gd name="T26" fmla="*/ 0 w 64"/>
                <a:gd name="T27" fmla="*/ 0 h 48"/>
                <a:gd name="T28" fmla="*/ 0 w 64"/>
                <a:gd name="T2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48">
                  <a:moveTo>
                    <a:pt x="0" y="4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43"/>
                    <a:pt x="13" y="48"/>
                    <a:pt x="20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51" y="48"/>
                    <a:pt x="56" y="43"/>
                    <a:pt x="56" y="36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2" y="32"/>
                    <a:pt x="64" y="30"/>
                    <a:pt x="64" y="28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3"/>
                    <a:pt x="64" y="1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4806810" y="6031983"/>
              <a:ext cx="225559" cy="236474"/>
            </a:xfrm>
            <a:custGeom>
              <a:avLst/>
              <a:gdLst>
                <a:gd name="T0" fmla="*/ 64 w 128"/>
                <a:gd name="T1" fmla="*/ 0 h 136"/>
                <a:gd name="T2" fmla="*/ 0 w 128"/>
                <a:gd name="T3" fmla="*/ 64 h 136"/>
                <a:gd name="T4" fmla="*/ 19 w 128"/>
                <a:gd name="T5" fmla="*/ 115 h 136"/>
                <a:gd name="T6" fmla="*/ 29 w 128"/>
                <a:gd name="T7" fmla="*/ 136 h 136"/>
                <a:gd name="T8" fmla="*/ 99 w 128"/>
                <a:gd name="T9" fmla="*/ 136 h 136"/>
                <a:gd name="T10" fmla="*/ 109 w 128"/>
                <a:gd name="T11" fmla="*/ 115 h 136"/>
                <a:gd name="T12" fmla="*/ 128 w 128"/>
                <a:gd name="T13" fmla="*/ 64 h 136"/>
                <a:gd name="T14" fmla="*/ 64 w 128"/>
                <a:gd name="T15" fmla="*/ 0 h 136"/>
                <a:gd name="T16" fmla="*/ 60 w 128"/>
                <a:gd name="T17" fmla="*/ 32 h 136"/>
                <a:gd name="T18" fmla="*/ 32 w 128"/>
                <a:gd name="T19" fmla="*/ 64 h 136"/>
                <a:gd name="T20" fmla="*/ 45 w 128"/>
                <a:gd name="T21" fmla="*/ 94 h 136"/>
                <a:gd name="T22" fmla="*/ 47 w 128"/>
                <a:gd name="T23" fmla="*/ 98 h 136"/>
                <a:gd name="T24" fmla="*/ 46 w 128"/>
                <a:gd name="T25" fmla="*/ 104 h 136"/>
                <a:gd name="T26" fmla="*/ 44 w 128"/>
                <a:gd name="T27" fmla="*/ 104 h 136"/>
                <a:gd name="T28" fmla="*/ 40 w 128"/>
                <a:gd name="T29" fmla="*/ 102 h 136"/>
                <a:gd name="T30" fmla="*/ 38 w 128"/>
                <a:gd name="T31" fmla="*/ 98 h 136"/>
                <a:gd name="T32" fmla="*/ 24 w 128"/>
                <a:gd name="T33" fmla="*/ 64 h 136"/>
                <a:gd name="T34" fmla="*/ 60 w 128"/>
                <a:gd name="T35" fmla="*/ 24 h 136"/>
                <a:gd name="T36" fmla="*/ 64 w 128"/>
                <a:gd name="T37" fmla="*/ 28 h 136"/>
                <a:gd name="T38" fmla="*/ 60 w 128"/>
                <a:gd name="T39" fmla="*/ 3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136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83"/>
                    <a:pt x="10" y="100"/>
                    <a:pt x="19" y="115"/>
                  </a:cubicBezTo>
                  <a:cubicBezTo>
                    <a:pt x="23" y="122"/>
                    <a:pt x="27" y="129"/>
                    <a:pt x="29" y="136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101" y="129"/>
                    <a:pt x="105" y="122"/>
                    <a:pt x="109" y="115"/>
                  </a:cubicBezTo>
                  <a:cubicBezTo>
                    <a:pt x="118" y="100"/>
                    <a:pt x="128" y="83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0" y="32"/>
                  </a:moveTo>
                  <a:cubicBezTo>
                    <a:pt x="44" y="34"/>
                    <a:pt x="32" y="47"/>
                    <a:pt x="32" y="64"/>
                  </a:cubicBezTo>
                  <a:cubicBezTo>
                    <a:pt x="32" y="72"/>
                    <a:pt x="39" y="84"/>
                    <a:pt x="45" y="94"/>
                  </a:cubicBezTo>
                  <a:cubicBezTo>
                    <a:pt x="46" y="95"/>
                    <a:pt x="47" y="97"/>
                    <a:pt x="47" y="98"/>
                  </a:cubicBezTo>
                  <a:cubicBezTo>
                    <a:pt x="49" y="100"/>
                    <a:pt x="48" y="103"/>
                    <a:pt x="46" y="104"/>
                  </a:cubicBezTo>
                  <a:cubicBezTo>
                    <a:pt x="45" y="104"/>
                    <a:pt x="45" y="104"/>
                    <a:pt x="44" y="104"/>
                  </a:cubicBezTo>
                  <a:cubicBezTo>
                    <a:pt x="43" y="104"/>
                    <a:pt x="41" y="103"/>
                    <a:pt x="40" y="102"/>
                  </a:cubicBezTo>
                  <a:cubicBezTo>
                    <a:pt x="40" y="101"/>
                    <a:pt x="39" y="99"/>
                    <a:pt x="38" y="98"/>
                  </a:cubicBezTo>
                  <a:cubicBezTo>
                    <a:pt x="31" y="87"/>
                    <a:pt x="24" y="74"/>
                    <a:pt x="24" y="64"/>
                  </a:cubicBezTo>
                  <a:cubicBezTo>
                    <a:pt x="24" y="43"/>
                    <a:pt x="39" y="26"/>
                    <a:pt x="60" y="24"/>
                  </a:cubicBezTo>
                  <a:cubicBezTo>
                    <a:pt x="62" y="24"/>
                    <a:pt x="64" y="26"/>
                    <a:pt x="64" y="28"/>
                  </a:cubicBezTo>
                  <a:cubicBezTo>
                    <a:pt x="64" y="30"/>
                    <a:pt x="63" y="32"/>
                    <a:pt x="60" y="3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</p:grpSp>
      <p:sp>
        <p:nvSpPr>
          <p:cNvPr id="14" name="椭圆 13"/>
          <p:cNvSpPr/>
          <p:nvPr/>
        </p:nvSpPr>
        <p:spPr>
          <a:xfrm>
            <a:off x="4485064" y="3162523"/>
            <a:ext cx="1170017" cy="1170017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39582" y="3274945"/>
            <a:ext cx="868212" cy="755156"/>
            <a:chOff x="-3107140" y="-910921"/>
            <a:chExt cx="2897188" cy="2651126"/>
          </a:xfrm>
          <a:solidFill>
            <a:schemeClr val="bg1"/>
          </a:solidFill>
        </p:grpSpPr>
        <p:sp>
          <p:nvSpPr>
            <p:cNvPr id="16" name="Oval 44"/>
            <p:cNvSpPr>
              <a:spLocks noChangeArrowheads="1"/>
            </p:cNvSpPr>
            <p:nvPr/>
          </p:nvSpPr>
          <p:spPr bwMode="auto">
            <a:xfrm>
              <a:off x="-2791228" y="401942"/>
              <a:ext cx="503238" cy="585788"/>
            </a:xfrm>
            <a:prstGeom prst="ellipse">
              <a:avLst/>
            </a:pr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17" name="Freeform 45"/>
            <p:cNvSpPr>
              <a:spLocks/>
            </p:cNvSpPr>
            <p:nvPr/>
          </p:nvSpPr>
          <p:spPr bwMode="auto">
            <a:xfrm>
              <a:off x="-3107140" y="1032180"/>
              <a:ext cx="946150" cy="566738"/>
            </a:xfrm>
            <a:custGeom>
              <a:avLst/>
              <a:gdLst>
                <a:gd name="T0" fmla="*/ 337 w 565"/>
                <a:gd name="T1" fmla="*/ 285 h 338"/>
                <a:gd name="T2" fmla="*/ 242 w 565"/>
                <a:gd name="T3" fmla="*/ 0 h 338"/>
                <a:gd name="T4" fmla="*/ 0 w 565"/>
                <a:gd name="T5" fmla="*/ 338 h 338"/>
                <a:gd name="T6" fmla="*/ 430 w 565"/>
                <a:gd name="T7" fmla="*/ 338 h 338"/>
                <a:gd name="T8" fmla="*/ 565 w 565"/>
                <a:gd name="T9" fmla="*/ 44 h 338"/>
                <a:gd name="T10" fmla="*/ 436 w 565"/>
                <a:gd name="T11" fmla="*/ 0 h 338"/>
                <a:gd name="T12" fmla="*/ 337 w 565"/>
                <a:gd name="T13" fmla="*/ 28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338">
                  <a:moveTo>
                    <a:pt x="337" y="285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86" y="0"/>
                    <a:pt x="0" y="151"/>
                    <a:pt x="0" y="338"/>
                  </a:cubicBezTo>
                  <a:cubicBezTo>
                    <a:pt x="430" y="338"/>
                    <a:pt x="430" y="338"/>
                    <a:pt x="430" y="338"/>
                  </a:cubicBezTo>
                  <a:cubicBezTo>
                    <a:pt x="442" y="212"/>
                    <a:pt x="488" y="105"/>
                    <a:pt x="565" y="44"/>
                  </a:cubicBezTo>
                  <a:cubicBezTo>
                    <a:pt x="530" y="17"/>
                    <a:pt x="487" y="0"/>
                    <a:pt x="436" y="0"/>
                  </a:cubicBezTo>
                  <a:lnTo>
                    <a:pt x="337" y="28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18" name="Freeform 46"/>
            <p:cNvSpPr>
              <a:spLocks/>
            </p:cNvSpPr>
            <p:nvPr/>
          </p:nvSpPr>
          <p:spPr bwMode="auto">
            <a:xfrm>
              <a:off x="-2624540" y="1030592"/>
              <a:ext cx="169863" cy="357188"/>
            </a:xfrm>
            <a:custGeom>
              <a:avLst/>
              <a:gdLst>
                <a:gd name="T0" fmla="*/ 0 w 107"/>
                <a:gd name="T1" fmla="*/ 56 h 225"/>
                <a:gd name="T2" fmla="*/ 54 w 107"/>
                <a:gd name="T3" fmla="*/ 225 h 225"/>
                <a:gd name="T4" fmla="*/ 107 w 107"/>
                <a:gd name="T5" fmla="*/ 56 h 225"/>
                <a:gd name="T6" fmla="*/ 54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4" y="225"/>
                  </a:lnTo>
                  <a:lnTo>
                    <a:pt x="107" y="56"/>
                  </a:lnTo>
                  <a:lnTo>
                    <a:pt x="54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19" name="Oval 47"/>
            <p:cNvSpPr>
              <a:spLocks noChangeArrowheads="1"/>
            </p:cNvSpPr>
            <p:nvPr/>
          </p:nvSpPr>
          <p:spPr bwMode="auto">
            <a:xfrm>
              <a:off x="-1030690" y="401942"/>
              <a:ext cx="504825" cy="585788"/>
            </a:xfrm>
            <a:prstGeom prst="ellipse">
              <a:avLst/>
            </a:pr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0" name="Freeform 48"/>
            <p:cNvSpPr>
              <a:spLocks/>
            </p:cNvSpPr>
            <p:nvPr/>
          </p:nvSpPr>
          <p:spPr bwMode="auto">
            <a:xfrm>
              <a:off x="-1157690" y="1032180"/>
              <a:ext cx="947738" cy="566738"/>
            </a:xfrm>
            <a:custGeom>
              <a:avLst/>
              <a:gdLst>
                <a:gd name="T0" fmla="*/ 323 w 566"/>
                <a:gd name="T1" fmla="*/ 0 h 338"/>
                <a:gd name="T2" fmla="*/ 229 w 566"/>
                <a:gd name="T3" fmla="*/ 285 h 338"/>
                <a:gd name="T4" fmla="*/ 130 w 566"/>
                <a:gd name="T5" fmla="*/ 0 h 338"/>
                <a:gd name="T6" fmla="*/ 0 w 566"/>
                <a:gd name="T7" fmla="*/ 44 h 338"/>
                <a:gd name="T8" fmla="*/ 136 w 566"/>
                <a:gd name="T9" fmla="*/ 338 h 338"/>
                <a:gd name="T10" fmla="*/ 566 w 566"/>
                <a:gd name="T11" fmla="*/ 338 h 338"/>
                <a:gd name="T12" fmla="*/ 323 w 566"/>
                <a:gd name="T1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338">
                  <a:moveTo>
                    <a:pt x="323" y="0"/>
                  </a:moveTo>
                  <a:cubicBezTo>
                    <a:pt x="229" y="285"/>
                    <a:pt x="229" y="285"/>
                    <a:pt x="229" y="28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79" y="0"/>
                    <a:pt x="36" y="17"/>
                    <a:pt x="0" y="44"/>
                  </a:cubicBezTo>
                  <a:cubicBezTo>
                    <a:pt x="77" y="105"/>
                    <a:pt x="124" y="212"/>
                    <a:pt x="136" y="338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151"/>
                    <a:pt x="480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1" name="Freeform 49"/>
            <p:cNvSpPr>
              <a:spLocks/>
            </p:cNvSpPr>
            <p:nvPr/>
          </p:nvSpPr>
          <p:spPr bwMode="auto">
            <a:xfrm>
              <a:off x="-862415" y="1030592"/>
              <a:ext cx="169863" cy="357188"/>
            </a:xfrm>
            <a:custGeom>
              <a:avLst/>
              <a:gdLst>
                <a:gd name="T0" fmla="*/ 0 w 107"/>
                <a:gd name="T1" fmla="*/ 56 h 225"/>
                <a:gd name="T2" fmla="*/ 53 w 107"/>
                <a:gd name="T3" fmla="*/ 225 h 225"/>
                <a:gd name="T4" fmla="*/ 107 w 107"/>
                <a:gd name="T5" fmla="*/ 56 h 225"/>
                <a:gd name="T6" fmla="*/ 53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3" y="225"/>
                  </a:lnTo>
                  <a:lnTo>
                    <a:pt x="107" y="56"/>
                  </a:lnTo>
                  <a:lnTo>
                    <a:pt x="53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2" name="Oval 50"/>
            <p:cNvSpPr>
              <a:spLocks noChangeArrowheads="1"/>
            </p:cNvSpPr>
            <p:nvPr/>
          </p:nvSpPr>
          <p:spPr bwMode="auto">
            <a:xfrm>
              <a:off x="-1965728" y="281292"/>
              <a:ext cx="614363" cy="712788"/>
            </a:xfrm>
            <a:prstGeom prst="ellipse">
              <a:avLst/>
            </a:pr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3" name="Freeform 51"/>
            <p:cNvSpPr>
              <a:spLocks/>
            </p:cNvSpPr>
            <p:nvPr/>
          </p:nvSpPr>
          <p:spPr bwMode="auto">
            <a:xfrm>
              <a:off x="-2351490" y="1051230"/>
              <a:ext cx="1385888" cy="688975"/>
            </a:xfrm>
            <a:custGeom>
              <a:avLst/>
              <a:gdLst>
                <a:gd name="T0" fmla="*/ 532 w 828"/>
                <a:gd name="T1" fmla="*/ 0 h 412"/>
                <a:gd name="T2" fmla="*/ 411 w 828"/>
                <a:gd name="T3" fmla="*/ 347 h 412"/>
                <a:gd name="T4" fmla="*/ 296 w 828"/>
                <a:gd name="T5" fmla="*/ 0 h 412"/>
                <a:gd name="T6" fmla="*/ 138 w 828"/>
                <a:gd name="T7" fmla="*/ 53 h 412"/>
                <a:gd name="T8" fmla="*/ 3 w 828"/>
                <a:gd name="T9" fmla="*/ 346 h 412"/>
                <a:gd name="T10" fmla="*/ 0 w 828"/>
                <a:gd name="T11" fmla="*/ 412 h 412"/>
                <a:gd name="T12" fmla="*/ 828 w 828"/>
                <a:gd name="T13" fmla="*/ 412 h 412"/>
                <a:gd name="T14" fmla="*/ 532 w 828"/>
                <a:gd name="T1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8" h="412">
                  <a:moveTo>
                    <a:pt x="532" y="0"/>
                  </a:moveTo>
                  <a:cubicBezTo>
                    <a:pt x="411" y="347"/>
                    <a:pt x="411" y="347"/>
                    <a:pt x="411" y="347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34" y="0"/>
                    <a:pt x="181" y="19"/>
                    <a:pt x="138" y="53"/>
                  </a:cubicBezTo>
                  <a:cubicBezTo>
                    <a:pt x="61" y="114"/>
                    <a:pt x="15" y="221"/>
                    <a:pt x="3" y="346"/>
                  </a:cubicBezTo>
                  <a:cubicBezTo>
                    <a:pt x="1" y="368"/>
                    <a:pt x="0" y="389"/>
                    <a:pt x="0" y="412"/>
                  </a:cubicBezTo>
                  <a:cubicBezTo>
                    <a:pt x="828" y="412"/>
                    <a:pt x="828" y="412"/>
                    <a:pt x="828" y="412"/>
                  </a:cubicBezTo>
                  <a:cubicBezTo>
                    <a:pt x="828" y="184"/>
                    <a:pt x="723" y="0"/>
                    <a:pt x="532" y="0"/>
                  </a:cubicBezTo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4" name="Freeform 52"/>
            <p:cNvSpPr>
              <a:spLocks/>
            </p:cNvSpPr>
            <p:nvPr/>
          </p:nvSpPr>
          <p:spPr bwMode="auto">
            <a:xfrm>
              <a:off x="-1762528" y="1048055"/>
              <a:ext cx="207963" cy="436563"/>
            </a:xfrm>
            <a:custGeom>
              <a:avLst/>
              <a:gdLst>
                <a:gd name="T0" fmla="*/ 0 w 131"/>
                <a:gd name="T1" fmla="*/ 68 h 275"/>
                <a:gd name="T2" fmla="*/ 66 w 131"/>
                <a:gd name="T3" fmla="*/ 275 h 275"/>
                <a:gd name="T4" fmla="*/ 131 w 131"/>
                <a:gd name="T5" fmla="*/ 68 h 275"/>
                <a:gd name="T6" fmla="*/ 66 w 131"/>
                <a:gd name="T7" fmla="*/ 0 h 275"/>
                <a:gd name="T8" fmla="*/ 0 w 131"/>
                <a:gd name="T9" fmla="*/ 6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5">
                  <a:moveTo>
                    <a:pt x="0" y="68"/>
                  </a:moveTo>
                  <a:lnTo>
                    <a:pt x="66" y="275"/>
                  </a:lnTo>
                  <a:lnTo>
                    <a:pt x="131" y="68"/>
                  </a:lnTo>
                  <a:lnTo>
                    <a:pt x="66" y="0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5" name="Freeform 53"/>
            <p:cNvSpPr>
              <a:spLocks/>
            </p:cNvSpPr>
            <p:nvPr/>
          </p:nvSpPr>
          <p:spPr bwMode="auto">
            <a:xfrm>
              <a:off x="-1926040" y="-633108"/>
              <a:ext cx="522288" cy="750888"/>
            </a:xfrm>
            <a:custGeom>
              <a:avLst/>
              <a:gdLst>
                <a:gd name="T0" fmla="*/ 45 w 312"/>
                <a:gd name="T1" fmla="*/ 44 h 449"/>
                <a:gd name="T2" fmla="*/ 0 w 312"/>
                <a:gd name="T3" fmla="*/ 150 h 449"/>
                <a:gd name="T4" fmla="*/ 9 w 312"/>
                <a:gd name="T5" fmla="*/ 152 h 449"/>
                <a:gd name="T6" fmla="*/ 11 w 312"/>
                <a:gd name="T7" fmla="*/ 176 h 449"/>
                <a:gd name="T8" fmla="*/ 31 w 312"/>
                <a:gd name="T9" fmla="*/ 256 h 449"/>
                <a:gd name="T10" fmla="*/ 44 w 312"/>
                <a:gd name="T11" fmla="*/ 303 h 449"/>
                <a:gd name="T12" fmla="*/ 51 w 312"/>
                <a:gd name="T13" fmla="*/ 389 h 449"/>
                <a:gd name="T14" fmla="*/ 55 w 312"/>
                <a:gd name="T15" fmla="*/ 419 h 449"/>
                <a:gd name="T16" fmla="*/ 88 w 312"/>
                <a:gd name="T17" fmla="*/ 447 h 449"/>
                <a:gd name="T18" fmla="*/ 157 w 312"/>
                <a:gd name="T19" fmla="*/ 448 h 449"/>
                <a:gd name="T20" fmla="*/ 177 w 312"/>
                <a:gd name="T21" fmla="*/ 449 h 449"/>
                <a:gd name="T22" fmla="*/ 223 w 312"/>
                <a:gd name="T23" fmla="*/ 447 h 449"/>
                <a:gd name="T24" fmla="*/ 253 w 312"/>
                <a:gd name="T25" fmla="*/ 428 h 449"/>
                <a:gd name="T26" fmla="*/ 260 w 312"/>
                <a:gd name="T27" fmla="*/ 389 h 449"/>
                <a:gd name="T28" fmla="*/ 267 w 312"/>
                <a:gd name="T29" fmla="*/ 303 h 449"/>
                <a:gd name="T30" fmla="*/ 281 w 312"/>
                <a:gd name="T31" fmla="*/ 256 h 449"/>
                <a:gd name="T32" fmla="*/ 308 w 312"/>
                <a:gd name="T33" fmla="*/ 181 h 449"/>
                <a:gd name="T34" fmla="*/ 312 w 312"/>
                <a:gd name="T35" fmla="*/ 151 h 449"/>
                <a:gd name="T36" fmla="*/ 156 w 312"/>
                <a:gd name="T37" fmla="*/ 0 h 449"/>
                <a:gd name="T38" fmla="*/ 253 w 312"/>
                <a:gd name="T39" fmla="*/ 57 h 449"/>
                <a:gd name="T40" fmla="*/ 293 w 312"/>
                <a:gd name="T41" fmla="*/ 150 h 449"/>
                <a:gd name="T42" fmla="*/ 293 w 312"/>
                <a:gd name="T43" fmla="*/ 150 h 449"/>
                <a:gd name="T44" fmla="*/ 293 w 312"/>
                <a:gd name="T45" fmla="*/ 151 h 449"/>
                <a:gd name="T46" fmla="*/ 290 w 312"/>
                <a:gd name="T47" fmla="*/ 177 h 449"/>
                <a:gd name="T48" fmla="*/ 264 w 312"/>
                <a:gd name="T49" fmla="*/ 248 h 449"/>
                <a:gd name="T50" fmla="*/ 242 w 312"/>
                <a:gd name="T51" fmla="*/ 390 h 449"/>
                <a:gd name="T52" fmla="*/ 241 w 312"/>
                <a:gd name="T53" fmla="*/ 405 h 449"/>
                <a:gd name="T54" fmla="*/ 220 w 312"/>
                <a:gd name="T55" fmla="*/ 429 h 449"/>
                <a:gd name="T56" fmla="*/ 200 w 312"/>
                <a:gd name="T57" fmla="*/ 430 h 449"/>
                <a:gd name="T58" fmla="*/ 157 w 312"/>
                <a:gd name="T59" fmla="*/ 430 h 449"/>
                <a:gd name="T60" fmla="*/ 155 w 312"/>
                <a:gd name="T61" fmla="*/ 430 h 449"/>
                <a:gd name="T62" fmla="*/ 90 w 312"/>
                <a:gd name="T63" fmla="*/ 438 h 449"/>
                <a:gd name="T64" fmla="*/ 74 w 312"/>
                <a:gd name="T65" fmla="*/ 418 h 449"/>
                <a:gd name="T66" fmla="*/ 61 w 312"/>
                <a:gd name="T67" fmla="*/ 389 h 449"/>
                <a:gd name="T68" fmla="*/ 62 w 312"/>
                <a:gd name="T69" fmla="*/ 299 h 449"/>
                <a:gd name="T70" fmla="*/ 47 w 312"/>
                <a:gd name="T71" fmla="*/ 247 h 449"/>
                <a:gd name="T72" fmla="*/ 20 w 312"/>
                <a:gd name="T73" fmla="*/ 174 h 449"/>
                <a:gd name="T74" fmla="*/ 18 w 312"/>
                <a:gd name="T75" fmla="*/ 152 h 449"/>
                <a:gd name="T76" fmla="*/ 18 w 312"/>
                <a:gd name="T77" fmla="*/ 150 h 449"/>
                <a:gd name="T78" fmla="*/ 18 w 312"/>
                <a:gd name="T79" fmla="*/ 150 h 449"/>
                <a:gd name="T80" fmla="*/ 18 w 312"/>
                <a:gd name="T81" fmla="*/ 150 h 449"/>
                <a:gd name="T82" fmla="*/ 58 w 312"/>
                <a:gd name="T83" fmla="*/ 5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2" h="449">
                  <a:moveTo>
                    <a:pt x="156" y="9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13" y="0"/>
                    <a:pt x="74" y="16"/>
                    <a:pt x="45" y="44"/>
                  </a:cubicBezTo>
                  <a:cubicBezTo>
                    <a:pt x="17" y="71"/>
                    <a:pt x="0" y="108"/>
                    <a:pt x="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1" y="169"/>
                    <a:pt x="2" y="177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2" y="177"/>
                    <a:pt x="2" y="177"/>
                    <a:pt x="2" y="177"/>
                  </a:cubicBezTo>
                  <a:cubicBezTo>
                    <a:pt x="4" y="187"/>
                    <a:pt x="7" y="199"/>
                    <a:pt x="12" y="212"/>
                  </a:cubicBezTo>
                  <a:cubicBezTo>
                    <a:pt x="16" y="226"/>
                    <a:pt x="23" y="240"/>
                    <a:pt x="31" y="256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4" y="265"/>
                    <a:pt x="40" y="282"/>
                    <a:pt x="44" y="303"/>
                  </a:cubicBezTo>
                  <a:cubicBezTo>
                    <a:pt x="49" y="324"/>
                    <a:pt x="52" y="348"/>
                    <a:pt x="52" y="370"/>
                  </a:cubicBezTo>
                  <a:cubicBezTo>
                    <a:pt x="52" y="376"/>
                    <a:pt x="52" y="383"/>
                    <a:pt x="52" y="388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95"/>
                    <a:pt x="52" y="401"/>
                    <a:pt x="52" y="407"/>
                  </a:cubicBezTo>
                  <a:cubicBezTo>
                    <a:pt x="53" y="411"/>
                    <a:pt x="53" y="415"/>
                    <a:pt x="55" y="419"/>
                  </a:cubicBezTo>
                  <a:cubicBezTo>
                    <a:pt x="57" y="426"/>
                    <a:pt x="60" y="432"/>
                    <a:pt x="66" y="437"/>
                  </a:cubicBezTo>
                  <a:cubicBezTo>
                    <a:pt x="71" y="441"/>
                    <a:pt x="79" y="445"/>
                    <a:pt x="88" y="447"/>
                  </a:cubicBezTo>
                  <a:cubicBezTo>
                    <a:pt x="88" y="447"/>
                    <a:pt x="88" y="447"/>
                    <a:pt x="88" y="447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101" y="448"/>
                    <a:pt x="118" y="449"/>
                    <a:pt x="132" y="449"/>
                  </a:cubicBezTo>
                  <a:cubicBezTo>
                    <a:pt x="146" y="449"/>
                    <a:pt x="157" y="448"/>
                    <a:pt x="157" y="448"/>
                  </a:cubicBezTo>
                  <a:cubicBezTo>
                    <a:pt x="157" y="439"/>
                    <a:pt x="157" y="439"/>
                    <a:pt x="157" y="439"/>
                  </a:cubicBezTo>
                  <a:cubicBezTo>
                    <a:pt x="157" y="448"/>
                    <a:pt x="157" y="448"/>
                    <a:pt x="157" y="448"/>
                  </a:cubicBezTo>
                  <a:cubicBezTo>
                    <a:pt x="157" y="448"/>
                    <a:pt x="165" y="449"/>
                    <a:pt x="177" y="449"/>
                  </a:cubicBezTo>
                  <a:cubicBezTo>
                    <a:pt x="184" y="449"/>
                    <a:pt x="192" y="448"/>
                    <a:pt x="201" y="448"/>
                  </a:cubicBezTo>
                  <a:cubicBezTo>
                    <a:pt x="209" y="448"/>
                    <a:pt x="217" y="448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4" y="447"/>
                    <a:pt x="224" y="447"/>
                    <a:pt x="224" y="447"/>
                  </a:cubicBezTo>
                  <a:cubicBezTo>
                    <a:pt x="231" y="445"/>
                    <a:pt x="238" y="443"/>
                    <a:pt x="243" y="439"/>
                  </a:cubicBezTo>
                  <a:cubicBezTo>
                    <a:pt x="247" y="436"/>
                    <a:pt x="250" y="432"/>
                    <a:pt x="253" y="428"/>
                  </a:cubicBezTo>
                  <a:cubicBezTo>
                    <a:pt x="256" y="422"/>
                    <a:pt x="258" y="416"/>
                    <a:pt x="259" y="409"/>
                  </a:cubicBezTo>
                  <a:cubicBezTo>
                    <a:pt x="260" y="403"/>
                    <a:pt x="260" y="396"/>
                    <a:pt x="260" y="389"/>
                  </a:cubicBezTo>
                  <a:cubicBezTo>
                    <a:pt x="260" y="389"/>
                    <a:pt x="260" y="389"/>
                    <a:pt x="260" y="389"/>
                  </a:cubicBezTo>
                  <a:cubicBezTo>
                    <a:pt x="260" y="388"/>
                    <a:pt x="260" y="388"/>
                    <a:pt x="260" y="388"/>
                  </a:cubicBezTo>
                  <a:cubicBezTo>
                    <a:pt x="260" y="383"/>
                    <a:pt x="259" y="376"/>
                    <a:pt x="259" y="370"/>
                  </a:cubicBezTo>
                  <a:cubicBezTo>
                    <a:pt x="259" y="348"/>
                    <a:pt x="263" y="324"/>
                    <a:pt x="267" y="303"/>
                  </a:cubicBezTo>
                  <a:cubicBezTo>
                    <a:pt x="272" y="282"/>
                    <a:pt x="277" y="265"/>
                    <a:pt x="281" y="255"/>
                  </a:cubicBezTo>
                  <a:cubicBezTo>
                    <a:pt x="273" y="251"/>
                    <a:pt x="273" y="251"/>
                    <a:pt x="273" y="251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96" y="227"/>
                    <a:pt x="305" y="200"/>
                    <a:pt x="309" y="180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11" y="171"/>
                    <a:pt x="312" y="161"/>
                    <a:pt x="312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12" y="151"/>
                    <a:pt x="312" y="151"/>
                    <a:pt x="312" y="151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108"/>
                    <a:pt x="294" y="71"/>
                    <a:pt x="266" y="44"/>
                  </a:cubicBezTo>
                  <a:cubicBezTo>
                    <a:pt x="238" y="16"/>
                    <a:pt x="199" y="0"/>
                    <a:pt x="156" y="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94" y="18"/>
                    <a:pt x="228" y="33"/>
                    <a:pt x="253" y="57"/>
                  </a:cubicBezTo>
                  <a:cubicBezTo>
                    <a:pt x="278" y="81"/>
                    <a:pt x="293" y="114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60"/>
                    <a:pt x="292" y="168"/>
                    <a:pt x="291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87" y="195"/>
                    <a:pt x="279" y="220"/>
                    <a:pt x="265" y="247"/>
                  </a:cubicBezTo>
                  <a:cubicBezTo>
                    <a:pt x="265" y="248"/>
                    <a:pt x="265" y="248"/>
                    <a:pt x="265" y="248"/>
                  </a:cubicBezTo>
                  <a:cubicBezTo>
                    <a:pt x="264" y="248"/>
                    <a:pt x="264" y="248"/>
                    <a:pt x="264" y="248"/>
                  </a:cubicBezTo>
                  <a:cubicBezTo>
                    <a:pt x="260" y="259"/>
                    <a:pt x="254" y="277"/>
                    <a:pt x="249" y="299"/>
                  </a:cubicBezTo>
                  <a:cubicBezTo>
                    <a:pt x="245" y="321"/>
                    <a:pt x="241" y="346"/>
                    <a:pt x="241" y="370"/>
                  </a:cubicBezTo>
                  <a:cubicBezTo>
                    <a:pt x="241" y="377"/>
                    <a:pt x="241" y="384"/>
                    <a:pt x="242" y="390"/>
                  </a:cubicBezTo>
                  <a:cubicBezTo>
                    <a:pt x="251" y="389"/>
                    <a:pt x="251" y="389"/>
                    <a:pt x="251" y="389"/>
                  </a:cubicBezTo>
                  <a:cubicBezTo>
                    <a:pt x="242" y="389"/>
                    <a:pt x="242" y="389"/>
                    <a:pt x="242" y="389"/>
                  </a:cubicBezTo>
                  <a:cubicBezTo>
                    <a:pt x="242" y="395"/>
                    <a:pt x="242" y="400"/>
                    <a:pt x="241" y="405"/>
                  </a:cubicBezTo>
                  <a:cubicBezTo>
                    <a:pt x="241" y="408"/>
                    <a:pt x="240" y="411"/>
                    <a:pt x="239" y="414"/>
                  </a:cubicBezTo>
                  <a:cubicBezTo>
                    <a:pt x="238" y="418"/>
                    <a:pt x="236" y="421"/>
                    <a:pt x="233" y="423"/>
                  </a:cubicBezTo>
                  <a:cubicBezTo>
                    <a:pt x="230" y="426"/>
                    <a:pt x="227" y="428"/>
                    <a:pt x="220" y="429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1" y="429"/>
                    <a:pt x="221" y="429"/>
                    <a:pt x="221" y="429"/>
                  </a:cubicBezTo>
                  <a:cubicBezTo>
                    <a:pt x="216" y="429"/>
                    <a:pt x="208" y="430"/>
                    <a:pt x="200" y="430"/>
                  </a:cubicBezTo>
                  <a:cubicBezTo>
                    <a:pt x="192" y="430"/>
                    <a:pt x="184" y="430"/>
                    <a:pt x="177" y="430"/>
                  </a:cubicBezTo>
                  <a:cubicBezTo>
                    <a:pt x="171" y="430"/>
                    <a:pt x="166" y="430"/>
                    <a:pt x="163" y="430"/>
                  </a:cubicBezTo>
                  <a:cubicBezTo>
                    <a:pt x="159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6" y="430"/>
                    <a:pt x="155" y="430"/>
                  </a:cubicBezTo>
                  <a:cubicBezTo>
                    <a:pt x="151" y="430"/>
                    <a:pt x="143" y="430"/>
                    <a:pt x="132" y="430"/>
                  </a:cubicBezTo>
                  <a:cubicBezTo>
                    <a:pt x="119" y="430"/>
                    <a:pt x="102" y="430"/>
                    <a:pt x="91" y="429"/>
                  </a:cubicBezTo>
                  <a:cubicBezTo>
                    <a:pt x="90" y="438"/>
                    <a:pt x="90" y="438"/>
                    <a:pt x="90" y="438"/>
                  </a:cubicBezTo>
                  <a:cubicBezTo>
                    <a:pt x="92" y="429"/>
                    <a:pt x="92" y="429"/>
                    <a:pt x="92" y="429"/>
                  </a:cubicBezTo>
                  <a:cubicBezTo>
                    <a:pt x="86" y="427"/>
                    <a:pt x="82" y="425"/>
                    <a:pt x="79" y="423"/>
                  </a:cubicBezTo>
                  <a:cubicBezTo>
                    <a:pt x="77" y="422"/>
                    <a:pt x="75" y="420"/>
                    <a:pt x="74" y="418"/>
                  </a:cubicBezTo>
                  <a:cubicBezTo>
                    <a:pt x="72" y="415"/>
                    <a:pt x="71" y="411"/>
                    <a:pt x="71" y="406"/>
                  </a:cubicBezTo>
                  <a:cubicBezTo>
                    <a:pt x="70" y="401"/>
                    <a:pt x="70" y="396"/>
                    <a:pt x="70" y="389"/>
                  </a:cubicBezTo>
                  <a:cubicBezTo>
                    <a:pt x="61" y="389"/>
                    <a:pt x="61" y="389"/>
                    <a:pt x="61" y="389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0" y="384"/>
                    <a:pt x="71" y="377"/>
                    <a:pt x="71" y="370"/>
                  </a:cubicBezTo>
                  <a:cubicBezTo>
                    <a:pt x="71" y="346"/>
                    <a:pt x="67" y="321"/>
                    <a:pt x="62" y="299"/>
                  </a:cubicBezTo>
                  <a:cubicBezTo>
                    <a:pt x="58" y="277"/>
                    <a:pt x="52" y="259"/>
                    <a:pt x="47" y="248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39" y="233"/>
                    <a:pt x="33" y="219"/>
                    <a:pt x="29" y="206"/>
                  </a:cubicBezTo>
                  <a:cubicBezTo>
                    <a:pt x="24" y="194"/>
                    <a:pt x="22" y="183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19" y="167"/>
                    <a:pt x="18" y="160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1"/>
                    <a:pt x="18" y="151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14"/>
                    <a:pt x="33" y="81"/>
                    <a:pt x="58" y="57"/>
                  </a:cubicBezTo>
                  <a:cubicBezTo>
                    <a:pt x="83" y="33"/>
                    <a:pt x="117" y="18"/>
                    <a:pt x="156" y="18"/>
                  </a:cubicBezTo>
                  <a:lnTo>
                    <a:pt x="156" y="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6" name="Freeform 54"/>
            <p:cNvSpPr>
              <a:spLocks/>
            </p:cNvSpPr>
            <p:nvPr/>
          </p:nvSpPr>
          <p:spPr bwMode="auto">
            <a:xfrm>
              <a:off x="-1791103" y="133654"/>
              <a:ext cx="250825" cy="41275"/>
            </a:xfrm>
            <a:custGeom>
              <a:avLst/>
              <a:gdLst>
                <a:gd name="T0" fmla="*/ 134 w 150"/>
                <a:gd name="T1" fmla="*/ 0 h 25"/>
                <a:gd name="T2" fmla="*/ 16 w 150"/>
                <a:gd name="T3" fmla="*/ 0 h 25"/>
                <a:gd name="T4" fmla="*/ 0 w 150"/>
                <a:gd name="T5" fmla="*/ 6 h 25"/>
                <a:gd name="T6" fmla="*/ 0 w 150"/>
                <a:gd name="T7" fmla="*/ 11 h 25"/>
                <a:gd name="T8" fmla="*/ 16 w 150"/>
                <a:gd name="T9" fmla="*/ 18 h 25"/>
                <a:gd name="T10" fmla="*/ 27 w 150"/>
                <a:gd name="T11" fmla="*/ 18 h 25"/>
                <a:gd name="T12" fmla="*/ 27 w 150"/>
                <a:gd name="T13" fmla="*/ 21 h 25"/>
                <a:gd name="T14" fmla="*/ 38 w 150"/>
                <a:gd name="T15" fmla="*/ 25 h 25"/>
                <a:gd name="T16" fmla="*/ 112 w 150"/>
                <a:gd name="T17" fmla="*/ 25 h 25"/>
                <a:gd name="T18" fmla="*/ 122 w 150"/>
                <a:gd name="T19" fmla="*/ 21 h 25"/>
                <a:gd name="T20" fmla="*/ 122 w 150"/>
                <a:gd name="T21" fmla="*/ 18 h 25"/>
                <a:gd name="T22" fmla="*/ 134 w 150"/>
                <a:gd name="T23" fmla="*/ 18 h 25"/>
                <a:gd name="T24" fmla="*/ 150 w 150"/>
                <a:gd name="T25" fmla="*/ 11 h 25"/>
                <a:gd name="T26" fmla="*/ 150 w 150"/>
                <a:gd name="T27" fmla="*/ 6 h 25"/>
                <a:gd name="T28" fmla="*/ 134 w 150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25">
                  <a:moveTo>
                    <a:pt x="13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3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7" y="18"/>
                    <a:pt x="1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32" y="25"/>
                    <a:pt x="38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8" y="25"/>
                    <a:pt x="122" y="23"/>
                    <a:pt x="122" y="2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3" y="18"/>
                    <a:pt x="150" y="15"/>
                    <a:pt x="150" y="11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3"/>
                    <a:pt x="143" y="0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7" name="Freeform 55"/>
            <p:cNvSpPr>
              <a:spLocks/>
            </p:cNvSpPr>
            <p:nvPr/>
          </p:nvSpPr>
          <p:spPr bwMode="auto">
            <a:xfrm>
              <a:off x="-1708553" y="-521983"/>
              <a:ext cx="82550" cy="327025"/>
            </a:xfrm>
            <a:custGeom>
              <a:avLst/>
              <a:gdLst>
                <a:gd name="T0" fmla="*/ 32 w 49"/>
                <a:gd name="T1" fmla="*/ 195 h 196"/>
                <a:gd name="T2" fmla="*/ 49 w 49"/>
                <a:gd name="T3" fmla="*/ 4 h 196"/>
                <a:gd name="T4" fmla="*/ 40 w 49"/>
                <a:gd name="T5" fmla="*/ 0 h 196"/>
                <a:gd name="T6" fmla="*/ 6 w 49"/>
                <a:gd name="T7" fmla="*/ 6 h 196"/>
                <a:gd name="T8" fmla="*/ 0 w 49"/>
                <a:gd name="T9" fmla="*/ 18 h 196"/>
                <a:gd name="T10" fmla="*/ 18 w 49"/>
                <a:gd name="T11" fmla="*/ 192 h 196"/>
                <a:gd name="T12" fmla="*/ 32 w 49"/>
                <a:gd name="T13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96">
                  <a:moveTo>
                    <a:pt x="32" y="195"/>
                  </a:moveTo>
                  <a:cubicBezTo>
                    <a:pt x="38" y="127"/>
                    <a:pt x="49" y="15"/>
                    <a:pt x="49" y="4"/>
                  </a:cubicBezTo>
                  <a:cubicBezTo>
                    <a:pt x="48" y="2"/>
                    <a:pt x="43" y="0"/>
                    <a:pt x="40" y="0"/>
                  </a:cubicBezTo>
                  <a:cubicBezTo>
                    <a:pt x="34" y="0"/>
                    <a:pt x="13" y="4"/>
                    <a:pt x="6" y="6"/>
                  </a:cubicBezTo>
                  <a:cubicBezTo>
                    <a:pt x="3" y="8"/>
                    <a:pt x="0" y="14"/>
                    <a:pt x="0" y="18"/>
                  </a:cubicBezTo>
                  <a:cubicBezTo>
                    <a:pt x="2" y="37"/>
                    <a:pt x="12" y="130"/>
                    <a:pt x="18" y="192"/>
                  </a:cubicBezTo>
                  <a:cubicBezTo>
                    <a:pt x="19" y="194"/>
                    <a:pt x="31" y="196"/>
                    <a:pt x="32" y="19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8" name="Freeform 56"/>
            <p:cNvSpPr>
              <a:spLocks/>
            </p:cNvSpPr>
            <p:nvPr/>
          </p:nvSpPr>
          <p:spPr bwMode="auto">
            <a:xfrm>
              <a:off x="-1706965" y="-128283"/>
              <a:ext cx="84138" cy="84138"/>
            </a:xfrm>
            <a:custGeom>
              <a:avLst/>
              <a:gdLst>
                <a:gd name="T0" fmla="*/ 26 w 50"/>
                <a:gd name="T1" fmla="*/ 0 h 50"/>
                <a:gd name="T2" fmla="*/ 7 w 50"/>
                <a:gd name="T3" fmla="*/ 7 h 50"/>
                <a:gd name="T4" fmla="*/ 0 w 50"/>
                <a:gd name="T5" fmla="*/ 25 h 50"/>
                <a:gd name="T6" fmla="*/ 6 w 50"/>
                <a:gd name="T7" fmla="*/ 44 h 50"/>
                <a:gd name="T8" fmla="*/ 23 w 50"/>
                <a:gd name="T9" fmla="*/ 50 h 50"/>
                <a:gd name="T10" fmla="*/ 43 w 50"/>
                <a:gd name="T11" fmla="*/ 43 h 50"/>
                <a:gd name="T12" fmla="*/ 50 w 50"/>
                <a:gd name="T13" fmla="*/ 25 h 50"/>
                <a:gd name="T14" fmla="*/ 42 w 50"/>
                <a:gd name="T15" fmla="*/ 6 h 50"/>
                <a:gd name="T16" fmla="*/ 26 w 5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cubicBezTo>
                    <a:pt x="20" y="0"/>
                    <a:pt x="12" y="2"/>
                    <a:pt x="7" y="7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33"/>
                    <a:pt x="2" y="39"/>
                    <a:pt x="6" y="44"/>
                  </a:cubicBezTo>
                  <a:cubicBezTo>
                    <a:pt x="11" y="49"/>
                    <a:pt x="18" y="50"/>
                    <a:pt x="23" y="50"/>
                  </a:cubicBezTo>
                  <a:cubicBezTo>
                    <a:pt x="31" y="50"/>
                    <a:pt x="38" y="48"/>
                    <a:pt x="43" y="43"/>
                  </a:cubicBezTo>
                  <a:cubicBezTo>
                    <a:pt x="48" y="38"/>
                    <a:pt x="50" y="29"/>
                    <a:pt x="50" y="25"/>
                  </a:cubicBezTo>
                  <a:cubicBezTo>
                    <a:pt x="50" y="19"/>
                    <a:pt x="48" y="12"/>
                    <a:pt x="42" y="6"/>
                  </a:cubicBezTo>
                  <a:cubicBezTo>
                    <a:pt x="38" y="2"/>
                    <a:pt x="31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29" name="Freeform 57"/>
            <p:cNvSpPr>
              <a:spLocks/>
            </p:cNvSpPr>
            <p:nvPr/>
          </p:nvSpPr>
          <p:spPr bwMode="auto">
            <a:xfrm>
              <a:off x="-1686328" y="-910921"/>
              <a:ext cx="42863" cy="160338"/>
            </a:xfrm>
            <a:custGeom>
              <a:avLst/>
              <a:gdLst>
                <a:gd name="T0" fmla="*/ 0 w 27"/>
                <a:gd name="T1" fmla="*/ 0 h 101"/>
                <a:gd name="T2" fmla="*/ 0 w 27"/>
                <a:gd name="T3" fmla="*/ 101 h 101"/>
                <a:gd name="T4" fmla="*/ 27 w 27"/>
                <a:gd name="T5" fmla="*/ 101 h 101"/>
                <a:gd name="T6" fmla="*/ 26 w 27"/>
                <a:gd name="T7" fmla="*/ 0 h 101"/>
                <a:gd name="T8" fmla="*/ 0 w 27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1">
                  <a:moveTo>
                    <a:pt x="0" y="0"/>
                  </a:moveTo>
                  <a:lnTo>
                    <a:pt x="0" y="101"/>
                  </a:lnTo>
                  <a:lnTo>
                    <a:pt x="27" y="101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0" name="Freeform 58"/>
            <p:cNvSpPr>
              <a:spLocks/>
            </p:cNvSpPr>
            <p:nvPr/>
          </p:nvSpPr>
          <p:spPr bwMode="auto">
            <a:xfrm>
              <a:off x="-1499003" y="-839483"/>
              <a:ext cx="123825" cy="160338"/>
            </a:xfrm>
            <a:custGeom>
              <a:avLst/>
              <a:gdLst>
                <a:gd name="T0" fmla="*/ 0 w 78"/>
                <a:gd name="T1" fmla="*/ 85 h 101"/>
                <a:gd name="T2" fmla="*/ 22 w 78"/>
                <a:gd name="T3" fmla="*/ 101 h 101"/>
                <a:gd name="T4" fmla="*/ 78 w 78"/>
                <a:gd name="T5" fmla="*/ 15 h 101"/>
                <a:gd name="T6" fmla="*/ 56 w 78"/>
                <a:gd name="T7" fmla="*/ 0 h 101"/>
                <a:gd name="T8" fmla="*/ 0 w 78"/>
                <a:gd name="T9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85"/>
                  </a:moveTo>
                  <a:lnTo>
                    <a:pt x="22" y="101"/>
                  </a:lnTo>
                  <a:lnTo>
                    <a:pt x="78" y="15"/>
                  </a:lnTo>
                  <a:lnTo>
                    <a:pt x="56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1" name="Freeform 59"/>
            <p:cNvSpPr>
              <a:spLocks/>
            </p:cNvSpPr>
            <p:nvPr/>
          </p:nvSpPr>
          <p:spPr bwMode="auto">
            <a:xfrm>
              <a:off x="-1368828" y="-626758"/>
              <a:ext cx="163513" cy="103188"/>
            </a:xfrm>
            <a:custGeom>
              <a:avLst/>
              <a:gdLst>
                <a:gd name="T0" fmla="*/ 0 w 103"/>
                <a:gd name="T1" fmla="*/ 40 h 65"/>
                <a:gd name="T2" fmla="*/ 11 w 103"/>
                <a:gd name="T3" fmla="*/ 65 h 65"/>
                <a:gd name="T4" fmla="*/ 103 w 103"/>
                <a:gd name="T5" fmla="*/ 25 h 65"/>
                <a:gd name="T6" fmla="*/ 93 w 103"/>
                <a:gd name="T7" fmla="*/ 0 h 65"/>
                <a:gd name="T8" fmla="*/ 0 w 103"/>
                <a:gd name="T9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40"/>
                  </a:moveTo>
                  <a:lnTo>
                    <a:pt x="11" y="65"/>
                  </a:lnTo>
                  <a:lnTo>
                    <a:pt x="103" y="25"/>
                  </a:lnTo>
                  <a:lnTo>
                    <a:pt x="93" y="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2" name="Freeform 60"/>
            <p:cNvSpPr>
              <a:spLocks/>
            </p:cNvSpPr>
            <p:nvPr/>
          </p:nvSpPr>
          <p:spPr bwMode="auto">
            <a:xfrm>
              <a:off x="-1345015" y="-374346"/>
              <a:ext cx="165100" cy="71438"/>
            </a:xfrm>
            <a:custGeom>
              <a:avLst/>
              <a:gdLst>
                <a:gd name="T0" fmla="*/ 0 w 104"/>
                <a:gd name="T1" fmla="*/ 27 h 45"/>
                <a:gd name="T2" fmla="*/ 100 w 104"/>
                <a:gd name="T3" fmla="*/ 45 h 45"/>
                <a:gd name="T4" fmla="*/ 104 w 104"/>
                <a:gd name="T5" fmla="*/ 18 h 45"/>
                <a:gd name="T6" fmla="*/ 5 w 104"/>
                <a:gd name="T7" fmla="*/ 0 h 45"/>
                <a:gd name="T8" fmla="*/ 0 w 104"/>
                <a:gd name="T9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">
                  <a:moveTo>
                    <a:pt x="0" y="27"/>
                  </a:moveTo>
                  <a:lnTo>
                    <a:pt x="100" y="45"/>
                  </a:lnTo>
                  <a:lnTo>
                    <a:pt x="104" y="18"/>
                  </a:lnTo>
                  <a:lnTo>
                    <a:pt x="5" y="0"/>
                  </a:lnTo>
                  <a:lnTo>
                    <a:pt x="0" y="2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3" name="Freeform 61"/>
            <p:cNvSpPr>
              <a:spLocks/>
            </p:cNvSpPr>
            <p:nvPr/>
          </p:nvSpPr>
          <p:spPr bwMode="auto">
            <a:xfrm>
              <a:off x="-1960965" y="-839483"/>
              <a:ext cx="123825" cy="160338"/>
            </a:xfrm>
            <a:custGeom>
              <a:avLst/>
              <a:gdLst>
                <a:gd name="T0" fmla="*/ 0 w 78"/>
                <a:gd name="T1" fmla="*/ 15 h 101"/>
                <a:gd name="T2" fmla="*/ 56 w 78"/>
                <a:gd name="T3" fmla="*/ 101 h 101"/>
                <a:gd name="T4" fmla="*/ 78 w 78"/>
                <a:gd name="T5" fmla="*/ 85 h 101"/>
                <a:gd name="T6" fmla="*/ 22 w 78"/>
                <a:gd name="T7" fmla="*/ 0 h 101"/>
                <a:gd name="T8" fmla="*/ 0 w 78"/>
                <a:gd name="T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15"/>
                  </a:moveTo>
                  <a:lnTo>
                    <a:pt x="56" y="101"/>
                  </a:lnTo>
                  <a:lnTo>
                    <a:pt x="78" y="85"/>
                  </a:lnTo>
                  <a:lnTo>
                    <a:pt x="22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4" name="Freeform 62"/>
            <p:cNvSpPr>
              <a:spLocks/>
            </p:cNvSpPr>
            <p:nvPr/>
          </p:nvSpPr>
          <p:spPr bwMode="auto">
            <a:xfrm>
              <a:off x="-2132415" y="-626758"/>
              <a:ext cx="163513" cy="103188"/>
            </a:xfrm>
            <a:custGeom>
              <a:avLst/>
              <a:gdLst>
                <a:gd name="T0" fmla="*/ 0 w 103"/>
                <a:gd name="T1" fmla="*/ 25 h 65"/>
                <a:gd name="T2" fmla="*/ 93 w 103"/>
                <a:gd name="T3" fmla="*/ 65 h 65"/>
                <a:gd name="T4" fmla="*/ 103 w 103"/>
                <a:gd name="T5" fmla="*/ 40 h 65"/>
                <a:gd name="T6" fmla="*/ 11 w 103"/>
                <a:gd name="T7" fmla="*/ 0 h 65"/>
                <a:gd name="T8" fmla="*/ 0 w 103"/>
                <a:gd name="T9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25"/>
                  </a:moveTo>
                  <a:lnTo>
                    <a:pt x="93" y="65"/>
                  </a:lnTo>
                  <a:lnTo>
                    <a:pt x="103" y="40"/>
                  </a:lnTo>
                  <a:lnTo>
                    <a:pt x="11" y="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5" name="Freeform 63"/>
            <p:cNvSpPr>
              <a:spLocks/>
            </p:cNvSpPr>
            <p:nvPr/>
          </p:nvSpPr>
          <p:spPr bwMode="auto">
            <a:xfrm>
              <a:off x="-2157815" y="-374346"/>
              <a:ext cx="166688" cy="71438"/>
            </a:xfrm>
            <a:custGeom>
              <a:avLst/>
              <a:gdLst>
                <a:gd name="T0" fmla="*/ 0 w 105"/>
                <a:gd name="T1" fmla="*/ 18 h 45"/>
                <a:gd name="T2" fmla="*/ 4 w 105"/>
                <a:gd name="T3" fmla="*/ 45 h 45"/>
                <a:gd name="T4" fmla="*/ 105 w 105"/>
                <a:gd name="T5" fmla="*/ 27 h 45"/>
                <a:gd name="T6" fmla="*/ 99 w 105"/>
                <a:gd name="T7" fmla="*/ 0 h 45"/>
                <a:gd name="T8" fmla="*/ 0 w 105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5">
                  <a:moveTo>
                    <a:pt x="0" y="18"/>
                  </a:moveTo>
                  <a:lnTo>
                    <a:pt x="4" y="45"/>
                  </a:lnTo>
                  <a:lnTo>
                    <a:pt x="105" y="27"/>
                  </a:lnTo>
                  <a:lnTo>
                    <a:pt x="9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-2791228" y="401942"/>
              <a:ext cx="503238" cy="585788"/>
            </a:xfrm>
            <a:prstGeom prst="ellipse">
              <a:avLst/>
            </a:pr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7" name="Freeform 65"/>
            <p:cNvSpPr>
              <a:spLocks/>
            </p:cNvSpPr>
            <p:nvPr/>
          </p:nvSpPr>
          <p:spPr bwMode="auto">
            <a:xfrm>
              <a:off x="-3107140" y="1032180"/>
              <a:ext cx="946150" cy="566738"/>
            </a:xfrm>
            <a:custGeom>
              <a:avLst/>
              <a:gdLst>
                <a:gd name="T0" fmla="*/ 337 w 565"/>
                <a:gd name="T1" fmla="*/ 285 h 338"/>
                <a:gd name="T2" fmla="*/ 242 w 565"/>
                <a:gd name="T3" fmla="*/ 0 h 338"/>
                <a:gd name="T4" fmla="*/ 0 w 565"/>
                <a:gd name="T5" fmla="*/ 338 h 338"/>
                <a:gd name="T6" fmla="*/ 430 w 565"/>
                <a:gd name="T7" fmla="*/ 338 h 338"/>
                <a:gd name="T8" fmla="*/ 565 w 565"/>
                <a:gd name="T9" fmla="*/ 44 h 338"/>
                <a:gd name="T10" fmla="*/ 436 w 565"/>
                <a:gd name="T11" fmla="*/ 0 h 338"/>
                <a:gd name="T12" fmla="*/ 337 w 565"/>
                <a:gd name="T13" fmla="*/ 28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338">
                  <a:moveTo>
                    <a:pt x="337" y="285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86" y="0"/>
                    <a:pt x="0" y="151"/>
                    <a:pt x="0" y="338"/>
                  </a:cubicBezTo>
                  <a:cubicBezTo>
                    <a:pt x="430" y="338"/>
                    <a:pt x="430" y="338"/>
                    <a:pt x="430" y="338"/>
                  </a:cubicBezTo>
                  <a:cubicBezTo>
                    <a:pt x="442" y="212"/>
                    <a:pt x="488" y="105"/>
                    <a:pt x="565" y="44"/>
                  </a:cubicBezTo>
                  <a:cubicBezTo>
                    <a:pt x="530" y="17"/>
                    <a:pt x="487" y="0"/>
                    <a:pt x="436" y="0"/>
                  </a:cubicBezTo>
                  <a:lnTo>
                    <a:pt x="337" y="28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8" name="Freeform 66"/>
            <p:cNvSpPr>
              <a:spLocks/>
            </p:cNvSpPr>
            <p:nvPr/>
          </p:nvSpPr>
          <p:spPr bwMode="auto">
            <a:xfrm>
              <a:off x="-2624540" y="1030592"/>
              <a:ext cx="169863" cy="357188"/>
            </a:xfrm>
            <a:custGeom>
              <a:avLst/>
              <a:gdLst>
                <a:gd name="T0" fmla="*/ 0 w 107"/>
                <a:gd name="T1" fmla="*/ 56 h 225"/>
                <a:gd name="T2" fmla="*/ 54 w 107"/>
                <a:gd name="T3" fmla="*/ 225 h 225"/>
                <a:gd name="T4" fmla="*/ 107 w 107"/>
                <a:gd name="T5" fmla="*/ 56 h 225"/>
                <a:gd name="T6" fmla="*/ 54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4" y="225"/>
                  </a:lnTo>
                  <a:lnTo>
                    <a:pt x="107" y="56"/>
                  </a:lnTo>
                  <a:lnTo>
                    <a:pt x="54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>
              <a:off x="-1030690" y="401942"/>
              <a:ext cx="504825" cy="585788"/>
            </a:xfrm>
            <a:prstGeom prst="ellipse">
              <a:avLst/>
            </a:pr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40" name="Freeform 68"/>
            <p:cNvSpPr>
              <a:spLocks/>
            </p:cNvSpPr>
            <p:nvPr/>
          </p:nvSpPr>
          <p:spPr bwMode="auto">
            <a:xfrm>
              <a:off x="-1157690" y="1032180"/>
              <a:ext cx="947738" cy="566738"/>
            </a:xfrm>
            <a:custGeom>
              <a:avLst/>
              <a:gdLst>
                <a:gd name="T0" fmla="*/ 323 w 566"/>
                <a:gd name="T1" fmla="*/ 0 h 338"/>
                <a:gd name="T2" fmla="*/ 229 w 566"/>
                <a:gd name="T3" fmla="*/ 285 h 338"/>
                <a:gd name="T4" fmla="*/ 130 w 566"/>
                <a:gd name="T5" fmla="*/ 0 h 338"/>
                <a:gd name="T6" fmla="*/ 0 w 566"/>
                <a:gd name="T7" fmla="*/ 44 h 338"/>
                <a:gd name="T8" fmla="*/ 136 w 566"/>
                <a:gd name="T9" fmla="*/ 338 h 338"/>
                <a:gd name="T10" fmla="*/ 566 w 566"/>
                <a:gd name="T11" fmla="*/ 338 h 338"/>
                <a:gd name="T12" fmla="*/ 323 w 566"/>
                <a:gd name="T1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338">
                  <a:moveTo>
                    <a:pt x="323" y="0"/>
                  </a:moveTo>
                  <a:cubicBezTo>
                    <a:pt x="229" y="285"/>
                    <a:pt x="229" y="285"/>
                    <a:pt x="229" y="28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79" y="0"/>
                    <a:pt x="36" y="17"/>
                    <a:pt x="0" y="44"/>
                  </a:cubicBezTo>
                  <a:cubicBezTo>
                    <a:pt x="77" y="105"/>
                    <a:pt x="124" y="212"/>
                    <a:pt x="136" y="338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151"/>
                    <a:pt x="480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41" name="Freeform 69"/>
            <p:cNvSpPr>
              <a:spLocks/>
            </p:cNvSpPr>
            <p:nvPr/>
          </p:nvSpPr>
          <p:spPr bwMode="auto">
            <a:xfrm>
              <a:off x="-862415" y="1030592"/>
              <a:ext cx="169863" cy="357188"/>
            </a:xfrm>
            <a:custGeom>
              <a:avLst/>
              <a:gdLst>
                <a:gd name="T0" fmla="*/ 0 w 107"/>
                <a:gd name="T1" fmla="*/ 56 h 225"/>
                <a:gd name="T2" fmla="*/ 53 w 107"/>
                <a:gd name="T3" fmla="*/ 225 h 225"/>
                <a:gd name="T4" fmla="*/ 107 w 107"/>
                <a:gd name="T5" fmla="*/ 56 h 225"/>
                <a:gd name="T6" fmla="*/ 53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3" y="225"/>
                  </a:lnTo>
                  <a:lnTo>
                    <a:pt x="107" y="56"/>
                  </a:lnTo>
                  <a:lnTo>
                    <a:pt x="53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42" name="Oval 70"/>
            <p:cNvSpPr>
              <a:spLocks noChangeArrowheads="1"/>
            </p:cNvSpPr>
            <p:nvPr/>
          </p:nvSpPr>
          <p:spPr bwMode="auto">
            <a:xfrm>
              <a:off x="-1965728" y="281292"/>
              <a:ext cx="614363" cy="712788"/>
            </a:xfrm>
            <a:prstGeom prst="ellipse">
              <a:avLst/>
            </a:pr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43" name="Freeform 71"/>
            <p:cNvSpPr>
              <a:spLocks/>
            </p:cNvSpPr>
            <p:nvPr/>
          </p:nvSpPr>
          <p:spPr bwMode="auto">
            <a:xfrm>
              <a:off x="-2351490" y="1051230"/>
              <a:ext cx="1385888" cy="688975"/>
            </a:xfrm>
            <a:custGeom>
              <a:avLst/>
              <a:gdLst>
                <a:gd name="T0" fmla="*/ 532 w 828"/>
                <a:gd name="T1" fmla="*/ 0 h 412"/>
                <a:gd name="T2" fmla="*/ 411 w 828"/>
                <a:gd name="T3" fmla="*/ 347 h 412"/>
                <a:gd name="T4" fmla="*/ 296 w 828"/>
                <a:gd name="T5" fmla="*/ 0 h 412"/>
                <a:gd name="T6" fmla="*/ 138 w 828"/>
                <a:gd name="T7" fmla="*/ 53 h 412"/>
                <a:gd name="T8" fmla="*/ 3 w 828"/>
                <a:gd name="T9" fmla="*/ 346 h 412"/>
                <a:gd name="T10" fmla="*/ 0 w 828"/>
                <a:gd name="T11" fmla="*/ 412 h 412"/>
                <a:gd name="T12" fmla="*/ 828 w 828"/>
                <a:gd name="T13" fmla="*/ 412 h 412"/>
                <a:gd name="T14" fmla="*/ 532 w 828"/>
                <a:gd name="T1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8" h="412">
                  <a:moveTo>
                    <a:pt x="532" y="0"/>
                  </a:moveTo>
                  <a:cubicBezTo>
                    <a:pt x="411" y="347"/>
                    <a:pt x="411" y="347"/>
                    <a:pt x="411" y="347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34" y="0"/>
                    <a:pt x="181" y="19"/>
                    <a:pt x="138" y="53"/>
                  </a:cubicBezTo>
                  <a:cubicBezTo>
                    <a:pt x="61" y="114"/>
                    <a:pt x="15" y="221"/>
                    <a:pt x="3" y="346"/>
                  </a:cubicBezTo>
                  <a:cubicBezTo>
                    <a:pt x="1" y="368"/>
                    <a:pt x="0" y="389"/>
                    <a:pt x="0" y="412"/>
                  </a:cubicBezTo>
                  <a:cubicBezTo>
                    <a:pt x="828" y="412"/>
                    <a:pt x="828" y="412"/>
                    <a:pt x="828" y="412"/>
                  </a:cubicBezTo>
                  <a:cubicBezTo>
                    <a:pt x="828" y="184"/>
                    <a:pt x="723" y="0"/>
                    <a:pt x="532" y="0"/>
                  </a:cubicBezTo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44" name="Freeform 72"/>
            <p:cNvSpPr>
              <a:spLocks/>
            </p:cNvSpPr>
            <p:nvPr/>
          </p:nvSpPr>
          <p:spPr bwMode="auto">
            <a:xfrm>
              <a:off x="-1762528" y="1048055"/>
              <a:ext cx="207963" cy="436563"/>
            </a:xfrm>
            <a:custGeom>
              <a:avLst/>
              <a:gdLst>
                <a:gd name="T0" fmla="*/ 0 w 131"/>
                <a:gd name="T1" fmla="*/ 68 h 275"/>
                <a:gd name="T2" fmla="*/ 66 w 131"/>
                <a:gd name="T3" fmla="*/ 275 h 275"/>
                <a:gd name="T4" fmla="*/ 131 w 131"/>
                <a:gd name="T5" fmla="*/ 68 h 275"/>
                <a:gd name="T6" fmla="*/ 66 w 131"/>
                <a:gd name="T7" fmla="*/ 0 h 275"/>
                <a:gd name="T8" fmla="*/ 0 w 131"/>
                <a:gd name="T9" fmla="*/ 6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5">
                  <a:moveTo>
                    <a:pt x="0" y="68"/>
                  </a:moveTo>
                  <a:lnTo>
                    <a:pt x="66" y="275"/>
                  </a:lnTo>
                  <a:lnTo>
                    <a:pt x="131" y="68"/>
                  </a:lnTo>
                  <a:lnTo>
                    <a:pt x="66" y="0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45" name="Freeform 73"/>
            <p:cNvSpPr>
              <a:spLocks/>
            </p:cNvSpPr>
            <p:nvPr/>
          </p:nvSpPr>
          <p:spPr bwMode="auto">
            <a:xfrm>
              <a:off x="-1926040" y="-633108"/>
              <a:ext cx="522288" cy="750888"/>
            </a:xfrm>
            <a:custGeom>
              <a:avLst/>
              <a:gdLst>
                <a:gd name="T0" fmla="*/ 45 w 312"/>
                <a:gd name="T1" fmla="*/ 44 h 449"/>
                <a:gd name="T2" fmla="*/ 0 w 312"/>
                <a:gd name="T3" fmla="*/ 150 h 449"/>
                <a:gd name="T4" fmla="*/ 9 w 312"/>
                <a:gd name="T5" fmla="*/ 152 h 449"/>
                <a:gd name="T6" fmla="*/ 11 w 312"/>
                <a:gd name="T7" fmla="*/ 176 h 449"/>
                <a:gd name="T8" fmla="*/ 31 w 312"/>
                <a:gd name="T9" fmla="*/ 256 h 449"/>
                <a:gd name="T10" fmla="*/ 44 w 312"/>
                <a:gd name="T11" fmla="*/ 303 h 449"/>
                <a:gd name="T12" fmla="*/ 51 w 312"/>
                <a:gd name="T13" fmla="*/ 389 h 449"/>
                <a:gd name="T14" fmla="*/ 55 w 312"/>
                <a:gd name="T15" fmla="*/ 419 h 449"/>
                <a:gd name="T16" fmla="*/ 88 w 312"/>
                <a:gd name="T17" fmla="*/ 447 h 449"/>
                <a:gd name="T18" fmla="*/ 157 w 312"/>
                <a:gd name="T19" fmla="*/ 448 h 449"/>
                <a:gd name="T20" fmla="*/ 177 w 312"/>
                <a:gd name="T21" fmla="*/ 449 h 449"/>
                <a:gd name="T22" fmla="*/ 223 w 312"/>
                <a:gd name="T23" fmla="*/ 447 h 449"/>
                <a:gd name="T24" fmla="*/ 253 w 312"/>
                <a:gd name="T25" fmla="*/ 428 h 449"/>
                <a:gd name="T26" fmla="*/ 260 w 312"/>
                <a:gd name="T27" fmla="*/ 389 h 449"/>
                <a:gd name="T28" fmla="*/ 267 w 312"/>
                <a:gd name="T29" fmla="*/ 303 h 449"/>
                <a:gd name="T30" fmla="*/ 281 w 312"/>
                <a:gd name="T31" fmla="*/ 256 h 449"/>
                <a:gd name="T32" fmla="*/ 308 w 312"/>
                <a:gd name="T33" fmla="*/ 181 h 449"/>
                <a:gd name="T34" fmla="*/ 312 w 312"/>
                <a:gd name="T35" fmla="*/ 151 h 449"/>
                <a:gd name="T36" fmla="*/ 156 w 312"/>
                <a:gd name="T37" fmla="*/ 0 h 449"/>
                <a:gd name="T38" fmla="*/ 253 w 312"/>
                <a:gd name="T39" fmla="*/ 57 h 449"/>
                <a:gd name="T40" fmla="*/ 293 w 312"/>
                <a:gd name="T41" fmla="*/ 150 h 449"/>
                <a:gd name="T42" fmla="*/ 293 w 312"/>
                <a:gd name="T43" fmla="*/ 150 h 449"/>
                <a:gd name="T44" fmla="*/ 293 w 312"/>
                <a:gd name="T45" fmla="*/ 151 h 449"/>
                <a:gd name="T46" fmla="*/ 290 w 312"/>
                <a:gd name="T47" fmla="*/ 177 h 449"/>
                <a:gd name="T48" fmla="*/ 264 w 312"/>
                <a:gd name="T49" fmla="*/ 248 h 449"/>
                <a:gd name="T50" fmla="*/ 242 w 312"/>
                <a:gd name="T51" fmla="*/ 390 h 449"/>
                <a:gd name="T52" fmla="*/ 241 w 312"/>
                <a:gd name="T53" fmla="*/ 405 h 449"/>
                <a:gd name="T54" fmla="*/ 220 w 312"/>
                <a:gd name="T55" fmla="*/ 429 h 449"/>
                <a:gd name="T56" fmla="*/ 200 w 312"/>
                <a:gd name="T57" fmla="*/ 430 h 449"/>
                <a:gd name="T58" fmla="*/ 157 w 312"/>
                <a:gd name="T59" fmla="*/ 430 h 449"/>
                <a:gd name="T60" fmla="*/ 155 w 312"/>
                <a:gd name="T61" fmla="*/ 430 h 449"/>
                <a:gd name="T62" fmla="*/ 90 w 312"/>
                <a:gd name="T63" fmla="*/ 438 h 449"/>
                <a:gd name="T64" fmla="*/ 74 w 312"/>
                <a:gd name="T65" fmla="*/ 418 h 449"/>
                <a:gd name="T66" fmla="*/ 61 w 312"/>
                <a:gd name="T67" fmla="*/ 389 h 449"/>
                <a:gd name="T68" fmla="*/ 62 w 312"/>
                <a:gd name="T69" fmla="*/ 299 h 449"/>
                <a:gd name="T70" fmla="*/ 47 w 312"/>
                <a:gd name="T71" fmla="*/ 247 h 449"/>
                <a:gd name="T72" fmla="*/ 20 w 312"/>
                <a:gd name="T73" fmla="*/ 174 h 449"/>
                <a:gd name="T74" fmla="*/ 18 w 312"/>
                <a:gd name="T75" fmla="*/ 152 h 449"/>
                <a:gd name="T76" fmla="*/ 18 w 312"/>
                <a:gd name="T77" fmla="*/ 150 h 449"/>
                <a:gd name="T78" fmla="*/ 18 w 312"/>
                <a:gd name="T79" fmla="*/ 150 h 449"/>
                <a:gd name="T80" fmla="*/ 18 w 312"/>
                <a:gd name="T81" fmla="*/ 150 h 449"/>
                <a:gd name="T82" fmla="*/ 58 w 312"/>
                <a:gd name="T83" fmla="*/ 5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2" h="449">
                  <a:moveTo>
                    <a:pt x="156" y="9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13" y="0"/>
                    <a:pt x="74" y="16"/>
                    <a:pt x="45" y="44"/>
                  </a:cubicBezTo>
                  <a:cubicBezTo>
                    <a:pt x="17" y="71"/>
                    <a:pt x="0" y="108"/>
                    <a:pt x="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1" y="169"/>
                    <a:pt x="2" y="177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2" y="177"/>
                    <a:pt x="2" y="177"/>
                    <a:pt x="2" y="177"/>
                  </a:cubicBezTo>
                  <a:cubicBezTo>
                    <a:pt x="4" y="187"/>
                    <a:pt x="7" y="199"/>
                    <a:pt x="12" y="212"/>
                  </a:cubicBezTo>
                  <a:cubicBezTo>
                    <a:pt x="16" y="226"/>
                    <a:pt x="23" y="240"/>
                    <a:pt x="31" y="256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4" y="265"/>
                    <a:pt x="40" y="282"/>
                    <a:pt x="44" y="303"/>
                  </a:cubicBezTo>
                  <a:cubicBezTo>
                    <a:pt x="49" y="324"/>
                    <a:pt x="52" y="348"/>
                    <a:pt x="52" y="370"/>
                  </a:cubicBezTo>
                  <a:cubicBezTo>
                    <a:pt x="52" y="376"/>
                    <a:pt x="52" y="383"/>
                    <a:pt x="52" y="388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95"/>
                    <a:pt x="52" y="401"/>
                    <a:pt x="52" y="407"/>
                  </a:cubicBezTo>
                  <a:cubicBezTo>
                    <a:pt x="53" y="411"/>
                    <a:pt x="53" y="415"/>
                    <a:pt x="55" y="419"/>
                  </a:cubicBezTo>
                  <a:cubicBezTo>
                    <a:pt x="57" y="426"/>
                    <a:pt x="60" y="432"/>
                    <a:pt x="66" y="437"/>
                  </a:cubicBezTo>
                  <a:cubicBezTo>
                    <a:pt x="71" y="441"/>
                    <a:pt x="79" y="445"/>
                    <a:pt x="88" y="447"/>
                  </a:cubicBezTo>
                  <a:cubicBezTo>
                    <a:pt x="88" y="447"/>
                    <a:pt x="88" y="447"/>
                    <a:pt x="88" y="447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101" y="448"/>
                    <a:pt x="118" y="449"/>
                    <a:pt x="132" y="449"/>
                  </a:cubicBezTo>
                  <a:cubicBezTo>
                    <a:pt x="146" y="449"/>
                    <a:pt x="157" y="448"/>
                    <a:pt x="157" y="448"/>
                  </a:cubicBezTo>
                  <a:cubicBezTo>
                    <a:pt x="157" y="439"/>
                    <a:pt x="157" y="439"/>
                    <a:pt x="157" y="439"/>
                  </a:cubicBezTo>
                  <a:cubicBezTo>
                    <a:pt x="157" y="448"/>
                    <a:pt x="157" y="448"/>
                    <a:pt x="157" y="448"/>
                  </a:cubicBezTo>
                  <a:cubicBezTo>
                    <a:pt x="157" y="448"/>
                    <a:pt x="165" y="449"/>
                    <a:pt x="177" y="449"/>
                  </a:cubicBezTo>
                  <a:cubicBezTo>
                    <a:pt x="184" y="449"/>
                    <a:pt x="192" y="448"/>
                    <a:pt x="201" y="448"/>
                  </a:cubicBezTo>
                  <a:cubicBezTo>
                    <a:pt x="209" y="448"/>
                    <a:pt x="217" y="448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4" y="447"/>
                    <a:pt x="224" y="447"/>
                    <a:pt x="224" y="447"/>
                  </a:cubicBezTo>
                  <a:cubicBezTo>
                    <a:pt x="231" y="445"/>
                    <a:pt x="238" y="443"/>
                    <a:pt x="243" y="439"/>
                  </a:cubicBezTo>
                  <a:cubicBezTo>
                    <a:pt x="247" y="436"/>
                    <a:pt x="250" y="432"/>
                    <a:pt x="253" y="428"/>
                  </a:cubicBezTo>
                  <a:cubicBezTo>
                    <a:pt x="256" y="422"/>
                    <a:pt x="258" y="416"/>
                    <a:pt x="259" y="409"/>
                  </a:cubicBezTo>
                  <a:cubicBezTo>
                    <a:pt x="260" y="403"/>
                    <a:pt x="260" y="396"/>
                    <a:pt x="260" y="389"/>
                  </a:cubicBezTo>
                  <a:cubicBezTo>
                    <a:pt x="260" y="389"/>
                    <a:pt x="260" y="389"/>
                    <a:pt x="260" y="389"/>
                  </a:cubicBezTo>
                  <a:cubicBezTo>
                    <a:pt x="260" y="388"/>
                    <a:pt x="260" y="388"/>
                    <a:pt x="260" y="388"/>
                  </a:cubicBezTo>
                  <a:cubicBezTo>
                    <a:pt x="260" y="383"/>
                    <a:pt x="259" y="376"/>
                    <a:pt x="259" y="370"/>
                  </a:cubicBezTo>
                  <a:cubicBezTo>
                    <a:pt x="259" y="348"/>
                    <a:pt x="263" y="324"/>
                    <a:pt x="267" y="303"/>
                  </a:cubicBezTo>
                  <a:cubicBezTo>
                    <a:pt x="272" y="282"/>
                    <a:pt x="277" y="265"/>
                    <a:pt x="281" y="255"/>
                  </a:cubicBezTo>
                  <a:cubicBezTo>
                    <a:pt x="273" y="251"/>
                    <a:pt x="273" y="251"/>
                    <a:pt x="273" y="251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96" y="227"/>
                    <a:pt x="305" y="200"/>
                    <a:pt x="309" y="180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11" y="171"/>
                    <a:pt x="312" y="161"/>
                    <a:pt x="312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12" y="151"/>
                    <a:pt x="312" y="151"/>
                    <a:pt x="312" y="151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108"/>
                    <a:pt x="294" y="71"/>
                    <a:pt x="266" y="44"/>
                  </a:cubicBezTo>
                  <a:cubicBezTo>
                    <a:pt x="238" y="16"/>
                    <a:pt x="199" y="0"/>
                    <a:pt x="156" y="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94" y="18"/>
                    <a:pt x="228" y="33"/>
                    <a:pt x="253" y="57"/>
                  </a:cubicBezTo>
                  <a:cubicBezTo>
                    <a:pt x="278" y="81"/>
                    <a:pt x="293" y="114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60"/>
                    <a:pt x="292" y="168"/>
                    <a:pt x="291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87" y="195"/>
                    <a:pt x="279" y="220"/>
                    <a:pt x="265" y="247"/>
                  </a:cubicBezTo>
                  <a:cubicBezTo>
                    <a:pt x="265" y="248"/>
                    <a:pt x="265" y="248"/>
                    <a:pt x="265" y="248"/>
                  </a:cubicBezTo>
                  <a:cubicBezTo>
                    <a:pt x="264" y="248"/>
                    <a:pt x="264" y="248"/>
                    <a:pt x="264" y="248"/>
                  </a:cubicBezTo>
                  <a:cubicBezTo>
                    <a:pt x="260" y="259"/>
                    <a:pt x="254" y="277"/>
                    <a:pt x="249" y="299"/>
                  </a:cubicBezTo>
                  <a:cubicBezTo>
                    <a:pt x="245" y="321"/>
                    <a:pt x="241" y="346"/>
                    <a:pt x="241" y="370"/>
                  </a:cubicBezTo>
                  <a:cubicBezTo>
                    <a:pt x="241" y="377"/>
                    <a:pt x="241" y="384"/>
                    <a:pt x="242" y="390"/>
                  </a:cubicBezTo>
                  <a:cubicBezTo>
                    <a:pt x="251" y="389"/>
                    <a:pt x="251" y="389"/>
                    <a:pt x="251" y="389"/>
                  </a:cubicBezTo>
                  <a:cubicBezTo>
                    <a:pt x="242" y="389"/>
                    <a:pt x="242" y="389"/>
                    <a:pt x="242" y="389"/>
                  </a:cubicBezTo>
                  <a:cubicBezTo>
                    <a:pt x="242" y="395"/>
                    <a:pt x="242" y="400"/>
                    <a:pt x="241" y="405"/>
                  </a:cubicBezTo>
                  <a:cubicBezTo>
                    <a:pt x="241" y="408"/>
                    <a:pt x="240" y="411"/>
                    <a:pt x="239" y="414"/>
                  </a:cubicBezTo>
                  <a:cubicBezTo>
                    <a:pt x="238" y="418"/>
                    <a:pt x="236" y="421"/>
                    <a:pt x="233" y="423"/>
                  </a:cubicBezTo>
                  <a:cubicBezTo>
                    <a:pt x="230" y="426"/>
                    <a:pt x="227" y="428"/>
                    <a:pt x="220" y="429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1" y="429"/>
                    <a:pt x="221" y="429"/>
                    <a:pt x="221" y="429"/>
                  </a:cubicBezTo>
                  <a:cubicBezTo>
                    <a:pt x="216" y="429"/>
                    <a:pt x="208" y="430"/>
                    <a:pt x="200" y="430"/>
                  </a:cubicBezTo>
                  <a:cubicBezTo>
                    <a:pt x="192" y="430"/>
                    <a:pt x="184" y="430"/>
                    <a:pt x="177" y="430"/>
                  </a:cubicBezTo>
                  <a:cubicBezTo>
                    <a:pt x="171" y="430"/>
                    <a:pt x="166" y="430"/>
                    <a:pt x="163" y="430"/>
                  </a:cubicBezTo>
                  <a:cubicBezTo>
                    <a:pt x="159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6" y="430"/>
                    <a:pt x="155" y="430"/>
                  </a:cubicBezTo>
                  <a:cubicBezTo>
                    <a:pt x="151" y="430"/>
                    <a:pt x="143" y="430"/>
                    <a:pt x="132" y="430"/>
                  </a:cubicBezTo>
                  <a:cubicBezTo>
                    <a:pt x="119" y="430"/>
                    <a:pt x="102" y="430"/>
                    <a:pt x="91" y="429"/>
                  </a:cubicBezTo>
                  <a:cubicBezTo>
                    <a:pt x="90" y="438"/>
                    <a:pt x="90" y="438"/>
                    <a:pt x="90" y="438"/>
                  </a:cubicBezTo>
                  <a:cubicBezTo>
                    <a:pt x="92" y="429"/>
                    <a:pt x="92" y="429"/>
                    <a:pt x="92" y="429"/>
                  </a:cubicBezTo>
                  <a:cubicBezTo>
                    <a:pt x="86" y="427"/>
                    <a:pt x="82" y="425"/>
                    <a:pt x="79" y="423"/>
                  </a:cubicBezTo>
                  <a:cubicBezTo>
                    <a:pt x="77" y="422"/>
                    <a:pt x="75" y="420"/>
                    <a:pt x="74" y="418"/>
                  </a:cubicBezTo>
                  <a:cubicBezTo>
                    <a:pt x="72" y="415"/>
                    <a:pt x="71" y="411"/>
                    <a:pt x="71" y="406"/>
                  </a:cubicBezTo>
                  <a:cubicBezTo>
                    <a:pt x="70" y="401"/>
                    <a:pt x="70" y="396"/>
                    <a:pt x="70" y="389"/>
                  </a:cubicBezTo>
                  <a:cubicBezTo>
                    <a:pt x="61" y="389"/>
                    <a:pt x="61" y="389"/>
                    <a:pt x="61" y="389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0" y="384"/>
                    <a:pt x="71" y="377"/>
                    <a:pt x="71" y="370"/>
                  </a:cubicBezTo>
                  <a:cubicBezTo>
                    <a:pt x="71" y="346"/>
                    <a:pt x="67" y="321"/>
                    <a:pt x="62" y="299"/>
                  </a:cubicBezTo>
                  <a:cubicBezTo>
                    <a:pt x="58" y="277"/>
                    <a:pt x="52" y="259"/>
                    <a:pt x="47" y="248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39" y="233"/>
                    <a:pt x="33" y="219"/>
                    <a:pt x="29" y="206"/>
                  </a:cubicBezTo>
                  <a:cubicBezTo>
                    <a:pt x="24" y="194"/>
                    <a:pt x="22" y="183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19" y="167"/>
                    <a:pt x="18" y="160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1"/>
                    <a:pt x="18" y="151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14"/>
                    <a:pt x="33" y="81"/>
                    <a:pt x="58" y="57"/>
                  </a:cubicBezTo>
                  <a:cubicBezTo>
                    <a:pt x="83" y="33"/>
                    <a:pt x="117" y="18"/>
                    <a:pt x="156" y="18"/>
                  </a:cubicBezTo>
                  <a:lnTo>
                    <a:pt x="156" y="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46" name="Freeform 74"/>
            <p:cNvSpPr>
              <a:spLocks/>
            </p:cNvSpPr>
            <p:nvPr/>
          </p:nvSpPr>
          <p:spPr bwMode="auto">
            <a:xfrm>
              <a:off x="-1791103" y="133654"/>
              <a:ext cx="250825" cy="41275"/>
            </a:xfrm>
            <a:custGeom>
              <a:avLst/>
              <a:gdLst>
                <a:gd name="T0" fmla="*/ 134 w 150"/>
                <a:gd name="T1" fmla="*/ 0 h 25"/>
                <a:gd name="T2" fmla="*/ 16 w 150"/>
                <a:gd name="T3" fmla="*/ 0 h 25"/>
                <a:gd name="T4" fmla="*/ 0 w 150"/>
                <a:gd name="T5" fmla="*/ 6 h 25"/>
                <a:gd name="T6" fmla="*/ 0 w 150"/>
                <a:gd name="T7" fmla="*/ 11 h 25"/>
                <a:gd name="T8" fmla="*/ 16 w 150"/>
                <a:gd name="T9" fmla="*/ 18 h 25"/>
                <a:gd name="T10" fmla="*/ 27 w 150"/>
                <a:gd name="T11" fmla="*/ 18 h 25"/>
                <a:gd name="T12" fmla="*/ 27 w 150"/>
                <a:gd name="T13" fmla="*/ 21 h 25"/>
                <a:gd name="T14" fmla="*/ 38 w 150"/>
                <a:gd name="T15" fmla="*/ 25 h 25"/>
                <a:gd name="T16" fmla="*/ 112 w 150"/>
                <a:gd name="T17" fmla="*/ 25 h 25"/>
                <a:gd name="T18" fmla="*/ 122 w 150"/>
                <a:gd name="T19" fmla="*/ 21 h 25"/>
                <a:gd name="T20" fmla="*/ 122 w 150"/>
                <a:gd name="T21" fmla="*/ 18 h 25"/>
                <a:gd name="T22" fmla="*/ 134 w 150"/>
                <a:gd name="T23" fmla="*/ 18 h 25"/>
                <a:gd name="T24" fmla="*/ 150 w 150"/>
                <a:gd name="T25" fmla="*/ 11 h 25"/>
                <a:gd name="T26" fmla="*/ 150 w 150"/>
                <a:gd name="T27" fmla="*/ 6 h 25"/>
                <a:gd name="T28" fmla="*/ 134 w 150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25">
                  <a:moveTo>
                    <a:pt x="13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3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7" y="18"/>
                    <a:pt x="1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32" y="25"/>
                    <a:pt x="38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8" y="25"/>
                    <a:pt x="122" y="23"/>
                    <a:pt x="122" y="2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3" y="18"/>
                    <a:pt x="150" y="15"/>
                    <a:pt x="150" y="11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3"/>
                    <a:pt x="143" y="0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47" name="Freeform 75"/>
            <p:cNvSpPr>
              <a:spLocks/>
            </p:cNvSpPr>
            <p:nvPr/>
          </p:nvSpPr>
          <p:spPr bwMode="auto">
            <a:xfrm>
              <a:off x="-1708553" y="-521983"/>
              <a:ext cx="82550" cy="327025"/>
            </a:xfrm>
            <a:custGeom>
              <a:avLst/>
              <a:gdLst>
                <a:gd name="T0" fmla="*/ 32 w 49"/>
                <a:gd name="T1" fmla="*/ 195 h 196"/>
                <a:gd name="T2" fmla="*/ 49 w 49"/>
                <a:gd name="T3" fmla="*/ 4 h 196"/>
                <a:gd name="T4" fmla="*/ 40 w 49"/>
                <a:gd name="T5" fmla="*/ 0 h 196"/>
                <a:gd name="T6" fmla="*/ 6 w 49"/>
                <a:gd name="T7" fmla="*/ 6 h 196"/>
                <a:gd name="T8" fmla="*/ 0 w 49"/>
                <a:gd name="T9" fmla="*/ 18 h 196"/>
                <a:gd name="T10" fmla="*/ 18 w 49"/>
                <a:gd name="T11" fmla="*/ 192 h 196"/>
                <a:gd name="T12" fmla="*/ 32 w 49"/>
                <a:gd name="T13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96">
                  <a:moveTo>
                    <a:pt x="32" y="195"/>
                  </a:moveTo>
                  <a:cubicBezTo>
                    <a:pt x="38" y="127"/>
                    <a:pt x="49" y="15"/>
                    <a:pt x="49" y="4"/>
                  </a:cubicBezTo>
                  <a:cubicBezTo>
                    <a:pt x="48" y="2"/>
                    <a:pt x="43" y="0"/>
                    <a:pt x="40" y="0"/>
                  </a:cubicBezTo>
                  <a:cubicBezTo>
                    <a:pt x="34" y="0"/>
                    <a:pt x="13" y="4"/>
                    <a:pt x="6" y="6"/>
                  </a:cubicBezTo>
                  <a:cubicBezTo>
                    <a:pt x="3" y="8"/>
                    <a:pt x="0" y="14"/>
                    <a:pt x="0" y="18"/>
                  </a:cubicBezTo>
                  <a:cubicBezTo>
                    <a:pt x="2" y="37"/>
                    <a:pt x="12" y="130"/>
                    <a:pt x="18" y="192"/>
                  </a:cubicBezTo>
                  <a:cubicBezTo>
                    <a:pt x="19" y="194"/>
                    <a:pt x="31" y="196"/>
                    <a:pt x="32" y="19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48" name="Freeform 76"/>
            <p:cNvSpPr>
              <a:spLocks/>
            </p:cNvSpPr>
            <p:nvPr/>
          </p:nvSpPr>
          <p:spPr bwMode="auto">
            <a:xfrm>
              <a:off x="-1706965" y="-128283"/>
              <a:ext cx="84138" cy="84138"/>
            </a:xfrm>
            <a:custGeom>
              <a:avLst/>
              <a:gdLst>
                <a:gd name="T0" fmla="*/ 26 w 50"/>
                <a:gd name="T1" fmla="*/ 0 h 50"/>
                <a:gd name="T2" fmla="*/ 7 w 50"/>
                <a:gd name="T3" fmla="*/ 7 h 50"/>
                <a:gd name="T4" fmla="*/ 0 w 50"/>
                <a:gd name="T5" fmla="*/ 25 h 50"/>
                <a:gd name="T6" fmla="*/ 6 w 50"/>
                <a:gd name="T7" fmla="*/ 44 h 50"/>
                <a:gd name="T8" fmla="*/ 23 w 50"/>
                <a:gd name="T9" fmla="*/ 50 h 50"/>
                <a:gd name="T10" fmla="*/ 43 w 50"/>
                <a:gd name="T11" fmla="*/ 43 h 50"/>
                <a:gd name="T12" fmla="*/ 50 w 50"/>
                <a:gd name="T13" fmla="*/ 25 h 50"/>
                <a:gd name="T14" fmla="*/ 42 w 50"/>
                <a:gd name="T15" fmla="*/ 6 h 50"/>
                <a:gd name="T16" fmla="*/ 26 w 5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cubicBezTo>
                    <a:pt x="20" y="0"/>
                    <a:pt x="12" y="2"/>
                    <a:pt x="7" y="7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33"/>
                    <a:pt x="2" y="39"/>
                    <a:pt x="6" y="44"/>
                  </a:cubicBezTo>
                  <a:cubicBezTo>
                    <a:pt x="11" y="49"/>
                    <a:pt x="18" y="50"/>
                    <a:pt x="23" y="50"/>
                  </a:cubicBezTo>
                  <a:cubicBezTo>
                    <a:pt x="31" y="50"/>
                    <a:pt x="38" y="48"/>
                    <a:pt x="43" y="43"/>
                  </a:cubicBezTo>
                  <a:cubicBezTo>
                    <a:pt x="48" y="38"/>
                    <a:pt x="50" y="29"/>
                    <a:pt x="50" y="25"/>
                  </a:cubicBezTo>
                  <a:cubicBezTo>
                    <a:pt x="50" y="19"/>
                    <a:pt x="48" y="12"/>
                    <a:pt x="42" y="6"/>
                  </a:cubicBezTo>
                  <a:cubicBezTo>
                    <a:pt x="38" y="2"/>
                    <a:pt x="31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49" name="Freeform 77"/>
            <p:cNvSpPr>
              <a:spLocks/>
            </p:cNvSpPr>
            <p:nvPr/>
          </p:nvSpPr>
          <p:spPr bwMode="auto">
            <a:xfrm>
              <a:off x="-1686328" y="-910921"/>
              <a:ext cx="42863" cy="160338"/>
            </a:xfrm>
            <a:custGeom>
              <a:avLst/>
              <a:gdLst>
                <a:gd name="T0" fmla="*/ 0 w 27"/>
                <a:gd name="T1" fmla="*/ 0 h 101"/>
                <a:gd name="T2" fmla="*/ 0 w 27"/>
                <a:gd name="T3" fmla="*/ 101 h 101"/>
                <a:gd name="T4" fmla="*/ 27 w 27"/>
                <a:gd name="T5" fmla="*/ 101 h 101"/>
                <a:gd name="T6" fmla="*/ 26 w 27"/>
                <a:gd name="T7" fmla="*/ 0 h 101"/>
                <a:gd name="T8" fmla="*/ 0 w 27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1">
                  <a:moveTo>
                    <a:pt x="0" y="0"/>
                  </a:moveTo>
                  <a:lnTo>
                    <a:pt x="0" y="101"/>
                  </a:lnTo>
                  <a:lnTo>
                    <a:pt x="27" y="101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50" name="Freeform 78"/>
            <p:cNvSpPr>
              <a:spLocks/>
            </p:cNvSpPr>
            <p:nvPr/>
          </p:nvSpPr>
          <p:spPr bwMode="auto">
            <a:xfrm>
              <a:off x="-1499003" y="-839483"/>
              <a:ext cx="123825" cy="160338"/>
            </a:xfrm>
            <a:custGeom>
              <a:avLst/>
              <a:gdLst>
                <a:gd name="T0" fmla="*/ 0 w 78"/>
                <a:gd name="T1" fmla="*/ 85 h 101"/>
                <a:gd name="T2" fmla="*/ 22 w 78"/>
                <a:gd name="T3" fmla="*/ 101 h 101"/>
                <a:gd name="T4" fmla="*/ 78 w 78"/>
                <a:gd name="T5" fmla="*/ 15 h 101"/>
                <a:gd name="T6" fmla="*/ 56 w 78"/>
                <a:gd name="T7" fmla="*/ 0 h 101"/>
                <a:gd name="T8" fmla="*/ 0 w 78"/>
                <a:gd name="T9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85"/>
                  </a:moveTo>
                  <a:lnTo>
                    <a:pt x="22" y="101"/>
                  </a:lnTo>
                  <a:lnTo>
                    <a:pt x="78" y="15"/>
                  </a:lnTo>
                  <a:lnTo>
                    <a:pt x="56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51" name="Freeform 79"/>
            <p:cNvSpPr>
              <a:spLocks/>
            </p:cNvSpPr>
            <p:nvPr/>
          </p:nvSpPr>
          <p:spPr bwMode="auto">
            <a:xfrm>
              <a:off x="-1368828" y="-626758"/>
              <a:ext cx="163513" cy="103188"/>
            </a:xfrm>
            <a:custGeom>
              <a:avLst/>
              <a:gdLst>
                <a:gd name="T0" fmla="*/ 0 w 103"/>
                <a:gd name="T1" fmla="*/ 40 h 65"/>
                <a:gd name="T2" fmla="*/ 11 w 103"/>
                <a:gd name="T3" fmla="*/ 65 h 65"/>
                <a:gd name="T4" fmla="*/ 103 w 103"/>
                <a:gd name="T5" fmla="*/ 25 h 65"/>
                <a:gd name="T6" fmla="*/ 93 w 103"/>
                <a:gd name="T7" fmla="*/ 0 h 65"/>
                <a:gd name="T8" fmla="*/ 0 w 103"/>
                <a:gd name="T9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40"/>
                  </a:moveTo>
                  <a:lnTo>
                    <a:pt x="11" y="65"/>
                  </a:lnTo>
                  <a:lnTo>
                    <a:pt x="103" y="25"/>
                  </a:lnTo>
                  <a:lnTo>
                    <a:pt x="93" y="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52" name="Freeform 80"/>
            <p:cNvSpPr>
              <a:spLocks/>
            </p:cNvSpPr>
            <p:nvPr/>
          </p:nvSpPr>
          <p:spPr bwMode="auto">
            <a:xfrm>
              <a:off x="-1345015" y="-374346"/>
              <a:ext cx="165100" cy="71438"/>
            </a:xfrm>
            <a:custGeom>
              <a:avLst/>
              <a:gdLst>
                <a:gd name="T0" fmla="*/ 0 w 104"/>
                <a:gd name="T1" fmla="*/ 27 h 45"/>
                <a:gd name="T2" fmla="*/ 100 w 104"/>
                <a:gd name="T3" fmla="*/ 45 h 45"/>
                <a:gd name="T4" fmla="*/ 104 w 104"/>
                <a:gd name="T5" fmla="*/ 18 h 45"/>
                <a:gd name="T6" fmla="*/ 5 w 104"/>
                <a:gd name="T7" fmla="*/ 0 h 45"/>
                <a:gd name="T8" fmla="*/ 0 w 104"/>
                <a:gd name="T9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">
                  <a:moveTo>
                    <a:pt x="0" y="27"/>
                  </a:moveTo>
                  <a:lnTo>
                    <a:pt x="100" y="45"/>
                  </a:lnTo>
                  <a:lnTo>
                    <a:pt x="104" y="18"/>
                  </a:lnTo>
                  <a:lnTo>
                    <a:pt x="5" y="0"/>
                  </a:lnTo>
                  <a:lnTo>
                    <a:pt x="0" y="2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53" name="Freeform 81"/>
            <p:cNvSpPr>
              <a:spLocks/>
            </p:cNvSpPr>
            <p:nvPr/>
          </p:nvSpPr>
          <p:spPr bwMode="auto">
            <a:xfrm>
              <a:off x="-1960965" y="-839483"/>
              <a:ext cx="123825" cy="160338"/>
            </a:xfrm>
            <a:custGeom>
              <a:avLst/>
              <a:gdLst>
                <a:gd name="T0" fmla="*/ 0 w 78"/>
                <a:gd name="T1" fmla="*/ 15 h 101"/>
                <a:gd name="T2" fmla="*/ 56 w 78"/>
                <a:gd name="T3" fmla="*/ 101 h 101"/>
                <a:gd name="T4" fmla="*/ 78 w 78"/>
                <a:gd name="T5" fmla="*/ 85 h 101"/>
                <a:gd name="T6" fmla="*/ 22 w 78"/>
                <a:gd name="T7" fmla="*/ 0 h 101"/>
                <a:gd name="T8" fmla="*/ 0 w 78"/>
                <a:gd name="T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15"/>
                  </a:moveTo>
                  <a:lnTo>
                    <a:pt x="56" y="101"/>
                  </a:lnTo>
                  <a:lnTo>
                    <a:pt x="78" y="85"/>
                  </a:lnTo>
                  <a:lnTo>
                    <a:pt x="22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54" name="Freeform 82"/>
            <p:cNvSpPr>
              <a:spLocks/>
            </p:cNvSpPr>
            <p:nvPr/>
          </p:nvSpPr>
          <p:spPr bwMode="auto">
            <a:xfrm>
              <a:off x="-2132415" y="-626758"/>
              <a:ext cx="163513" cy="103188"/>
            </a:xfrm>
            <a:custGeom>
              <a:avLst/>
              <a:gdLst>
                <a:gd name="T0" fmla="*/ 0 w 103"/>
                <a:gd name="T1" fmla="*/ 25 h 65"/>
                <a:gd name="T2" fmla="*/ 93 w 103"/>
                <a:gd name="T3" fmla="*/ 65 h 65"/>
                <a:gd name="T4" fmla="*/ 103 w 103"/>
                <a:gd name="T5" fmla="*/ 40 h 65"/>
                <a:gd name="T6" fmla="*/ 11 w 103"/>
                <a:gd name="T7" fmla="*/ 0 h 65"/>
                <a:gd name="T8" fmla="*/ 0 w 103"/>
                <a:gd name="T9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25"/>
                  </a:moveTo>
                  <a:lnTo>
                    <a:pt x="93" y="65"/>
                  </a:lnTo>
                  <a:lnTo>
                    <a:pt x="103" y="40"/>
                  </a:lnTo>
                  <a:lnTo>
                    <a:pt x="11" y="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55" name="Freeform 83"/>
            <p:cNvSpPr>
              <a:spLocks/>
            </p:cNvSpPr>
            <p:nvPr/>
          </p:nvSpPr>
          <p:spPr bwMode="auto">
            <a:xfrm>
              <a:off x="-2157815" y="-374346"/>
              <a:ext cx="166688" cy="71438"/>
            </a:xfrm>
            <a:custGeom>
              <a:avLst/>
              <a:gdLst>
                <a:gd name="T0" fmla="*/ 0 w 105"/>
                <a:gd name="T1" fmla="*/ 18 h 45"/>
                <a:gd name="T2" fmla="*/ 4 w 105"/>
                <a:gd name="T3" fmla="*/ 45 h 45"/>
                <a:gd name="T4" fmla="*/ 105 w 105"/>
                <a:gd name="T5" fmla="*/ 27 h 45"/>
                <a:gd name="T6" fmla="*/ 99 w 105"/>
                <a:gd name="T7" fmla="*/ 0 h 45"/>
                <a:gd name="T8" fmla="*/ 0 w 105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5">
                  <a:moveTo>
                    <a:pt x="0" y="18"/>
                  </a:moveTo>
                  <a:lnTo>
                    <a:pt x="4" y="45"/>
                  </a:lnTo>
                  <a:lnTo>
                    <a:pt x="105" y="27"/>
                  </a:lnTo>
                  <a:lnTo>
                    <a:pt x="9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</p:grpSp>
      <p:sp>
        <p:nvSpPr>
          <p:cNvPr id="57" name="椭圆 56"/>
          <p:cNvSpPr/>
          <p:nvPr/>
        </p:nvSpPr>
        <p:spPr>
          <a:xfrm>
            <a:off x="8959675" y="3162523"/>
            <a:ext cx="1170017" cy="1170017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sym typeface="+mn-lt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9150852" y="3391991"/>
            <a:ext cx="779332" cy="655921"/>
            <a:chOff x="6370638" y="-49213"/>
            <a:chExt cx="731837" cy="615951"/>
          </a:xfrm>
          <a:solidFill>
            <a:schemeClr val="bg1"/>
          </a:solidFill>
        </p:grpSpPr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6413500" y="-49213"/>
              <a:ext cx="644525" cy="401638"/>
            </a:xfrm>
            <a:custGeom>
              <a:avLst/>
              <a:gdLst>
                <a:gd name="T0" fmla="*/ 13 w 169"/>
                <a:gd name="T1" fmla="*/ 105 h 105"/>
                <a:gd name="T2" fmla="*/ 21 w 169"/>
                <a:gd name="T3" fmla="*/ 101 h 105"/>
                <a:gd name="T4" fmla="*/ 25 w 169"/>
                <a:gd name="T5" fmla="*/ 93 h 105"/>
                <a:gd name="T6" fmla="*/ 24 w 169"/>
                <a:gd name="T7" fmla="*/ 88 h 105"/>
                <a:gd name="T8" fmla="*/ 24 w 169"/>
                <a:gd name="T9" fmla="*/ 88 h 105"/>
                <a:gd name="T10" fmla="*/ 56 w 169"/>
                <a:gd name="T11" fmla="*/ 56 h 105"/>
                <a:gd name="T12" fmla="*/ 56 w 169"/>
                <a:gd name="T13" fmla="*/ 56 h 105"/>
                <a:gd name="T14" fmla="*/ 61 w 169"/>
                <a:gd name="T15" fmla="*/ 57 h 105"/>
                <a:gd name="T16" fmla="*/ 69 w 169"/>
                <a:gd name="T17" fmla="*/ 54 h 105"/>
                <a:gd name="T18" fmla="*/ 97 w 169"/>
                <a:gd name="T19" fmla="*/ 67 h 105"/>
                <a:gd name="T20" fmla="*/ 97 w 169"/>
                <a:gd name="T21" fmla="*/ 69 h 105"/>
                <a:gd name="T22" fmla="*/ 101 w 169"/>
                <a:gd name="T23" fmla="*/ 77 h 105"/>
                <a:gd name="T24" fmla="*/ 109 w 169"/>
                <a:gd name="T25" fmla="*/ 81 h 105"/>
                <a:gd name="T26" fmla="*/ 117 w 169"/>
                <a:gd name="T27" fmla="*/ 77 h 105"/>
                <a:gd name="T28" fmla="*/ 121 w 169"/>
                <a:gd name="T29" fmla="*/ 69 h 105"/>
                <a:gd name="T30" fmla="*/ 120 w 169"/>
                <a:gd name="T31" fmla="*/ 64 h 105"/>
                <a:gd name="T32" fmla="*/ 120 w 169"/>
                <a:gd name="T33" fmla="*/ 63 h 105"/>
                <a:gd name="T34" fmla="*/ 152 w 169"/>
                <a:gd name="T35" fmla="*/ 24 h 105"/>
                <a:gd name="T36" fmla="*/ 157 w 169"/>
                <a:gd name="T37" fmla="*/ 25 h 105"/>
                <a:gd name="T38" fmla="*/ 165 w 169"/>
                <a:gd name="T39" fmla="*/ 21 h 105"/>
                <a:gd name="T40" fmla="*/ 169 w 169"/>
                <a:gd name="T41" fmla="*/ 13 h 105"/>
                <a:gd name="T42" fmla="*/ 165 w 169"/>
                <a:gd name="T43" fmla="*/ 4 h 105"/>
                <a:gd name="T44" fmla="*/ 149 w 169"/>
                <a:gd name="T45" fmla="*/ 4 h 105"/>
                <a:gd name="T46" fmla="*/ 145 w 169"/>
                <a:gd name="T47" fmla="*/ 13 h 105"/>
                <a:gd name="T48" fmla="*/ 146 w 169"/>
                <a:gd name="T49" fmla="*/ 18 h 105"/>
                <a:gd name="T50" fmla="*/ 146 w 169"/>
                <a:gd name="T51" fmla="*/ 18 h 105"/>
                <a:gd name="T52" fmla="*/ 114 w 169"/>
                <a:gd name="T53" fmla="*/ 58 h 105"/>
                <a:gd name="T54" fmla="*/ 101 w 169"/>
                <a:gd name="T55" fmla="*/ 60 h 105"/>
                <a:gd name="T56" fmla="*/ 73 w 169"/>
                <a:gd name="T57" fmla="*/ 46 h 105"/>
                <a:gd name="T58" fmla="*/ 73 w 169"/>
                <a:gd name="T59" fmla="*/ 45 h 105"/>
                <a:gd name="T60" fmla="*/ 69 w 169"/>
                <a:gd name="T61" fmla="*/ 36 h 105"/>
                <a:gd name="T62" fmla="*/ 53 w 169"/>
                <a:gd name="T63" fmla="*/ 36 h 105"/>
                <a:gd name="T64" fmla="*/ 49 w 169"/>
                <a:gd name="T65" fmla="*/ 45 h 105"/>
                <a:gd name="T66" fmla="*/ 50 w 169"/>
                <a:gd name="T67" fmla="*/ 50 h 105"/>
                <a:gd name="T68" fmla="*/ 50 w 169"/>
                <a:gd name="T69" fmla="*/ 50 h 105"/>
                <a:gd name="T70" fmla="*/ 18 w 169"/>
                <a:gd name="T71" fmla="*/ 82 h 105"/>
                <a:gd name="T72" fmla="*/ 18 w 169"/>
                <a:gd name="T73" fmla="*/ 82 h 105"/>
                <a:gd name="T74" fmla="*/ 5 w 169"/>
                <a:gd name="T75" fmla="*/ 84 h 105"/>
                <a:gd name="T76" fmla="*/ 5 w 169"/>
                <a:gd name="T77" fmla="*/ 101 h 105"/>
                <a:gd name="T78" fmla="*/ 13 w 169"/>
                <a:gd name="T7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9" h="105">
                  <a:moveTo>
                    <a:pt x="13" y="105"/>
                  </a:moveTo>
                  <a:cubicBezTo>
                    <a:pt x="16" y="105"/>
                    <a:pt x="19" y="104"/>
                    <a:pt x="21" y="101"/>
                  </a:cubicBezTo>
                  <a:cubicBezTo>
                    <a:pt x="24" y="99"/>
                    <a:pt x="25" y="96"/>
                    <a:pt x="25" y="93"/>
                  </a:cubicBezTo>
                  <a:cubicBezTo>
                    <a:pt x="25" y="91"/>
                    <a:pt x="25" y="89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7" y="57"/>
                    <a:pt x="59" y="57"/>
                    <a:pt x="61" y="57"/>
                  </a:cubicBezTo>
                  <a:cubicBezTo>
                    <a:pt x="64" y="57"/>
                    <a:pt x="67" y="56"/>
                    <a:pt x="69" y="54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7" y="68"/>
                    <a:pt x="97" y="68"/>
                    <a:pt x="97" y="69"/>
                  </a:cubicBezTo>
                  <a:cubicBezTo>
                    <a:pt x="97" y="72"/>
                    <a:pt x="98" y="75"/>
                    <a:pt x="101" y="77"/>
                  </a:cubicBezTo>
                  <a:cubicBezTo>
                    <a:pt x="103" y="80"/>
                    <a:pt x="106" y="81"/>
                    <a:pt x="109" y="81"/>
                  </a:cubicBezTo>
                  <a:cubicBezTo>
                    <a:pt x="112" y="81"/>
                    <a:pt x="115" y="80"/>
                    <a:pt x="117" y="77"/>
                  </a:cubicBezTo>
                  <a:cubicBezTo>
                    <a:pt x="120" y="75"/>
                    <a:pt x="121" y="72"/>
                    <a:pt x="121" y="69"/>
                  </a:cubicBezTo>
                  <a:cubicBezTo>
                    <a:pt x="121" y="67"/>
                    <a:pt x="121" y="65"/>
                    <a:pt x="120" y="64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3" y="25"/>
                    <a:pt x="155" y="25"/>
                    <a:pt x="157" y="25"/>
                  </a:cubicBezTo>
                  <a:cubicBezTo>
                    <a:pt x="160" y="25"/>
                    <a:pt x="163" y="24"/>
                    <a:pt x="165" y="21"/>
                  </a:cubicBezTo>
                  <a:cubicBezTo>
                    <a:pt x="168" y="19"/>
                    <a:pt x="169" y="16"/>
                    <a:pt x="169" y="13"/>
                  </a:cubicBezTo>
                  <a:cubicBezTo>
                    <a:pt x="169" y="10"/>
                    <a:pt x="168" y="7"/>
                    <a:pt x="165" y="4"/>
                  </a:cubicBezTo>
                  <a:cubicBezTo>
                    <a:pt x="161" y="0"/>
                    <a:pt x="153" y="0"/>
                    <a:pt x="149" y="4"/>
                  </a:cubicBezTo>
                  <a:cubicBezTo>
                    <a:pt x="146" y="7"/>
                    <a:pt x="145" y="10"/>
                    <a:pt x="145" y="13"/>
                  </a:cubicBezTo>
                  <a:cubicBezTo>
                    <a:pt x="145" y="15"/>
                    <a:pt x="145" y="17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14" y="58"/>
                    <a:pt x="114" y="58"/>
                    <a:pt x="114" y="58"/>
                  </a:cubicBezTo>
                  <a:cubicBezTo>
                    <a:pt x="110" y="56"/>
                    <a:pt x="104" y="57"/>
                    <a:pt x="101" y="60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3" y="45"/>
                    <a:pt x="73" y="45"/>
                  </a:cubicBezTo>
                  <a:cubicBezTo>
                    <a:pt x="73" y="42"/>
                    <a:pt x="72" y="39"/>
                    <a:pt x="69" y="36"/>
                  </a:cubicBezTo>
                  <a:cubicBezTo>
                    <a:pt x="65" y="32"/>
                    <a:pt x="57" y="32"/>
                    <a:pt x="53" y="36"/>
                  </a:cubicBezTo>
                  <a:cubicBezTo>
                    <a:pt x="50" y="39"/>
                    <a:pt x="49" y="42"/>
                    <a:pt x="49" y="45"/>
                  </a:cubicBezTo>
                  <a:cubicBezTo>
                    <a:pt x="49" y="47"/>
                    <a:pt x="49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4" y="80"/>
                    <a:pt x="8" y="81"/>
                    <a:pt x="5" y="84"/>
                  </a:cubicBezTo>
                  <a:cubicBezTo>
                    <a:pt x="0" y="89"/>
                    <a:pt x="0" y="97"/>
                    <a:pt x="5" y="101"/>
                  </a:cubicBezTo>
                  <a:cubicBezTo>
                    <a:pt x="7" y="104"/>
                    <a:pt x="10" y="105"/>
                    <a:pt x="13" y="10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  <p:sp>
          <p:nvSpPr>
            <p:cNvPr id="60" name="Freeform 11"/>
            <p:cNvSpPr>
              <a:spLocks/>
            </p:cNvSpPr>
            <p:nvPr/>
          </p:nvSpPr>
          <p:spPr bwMode="auto">
            <a:xfrm>
              <a:off x="6370638" y="107950"/>
              <a:ext cx="731837" cy="458788"/>
            </a:xfrm>
            <a:custGeom>
              <a:avLst/>
              <a:gdLst>
                <a:gd name="T0" fmla="*/ 188 w 192"/>
                <a:gd name="T1" fmla="*/ 112 h 120"/>
                <a:gd name="T2" fmla="*/ 184 w 192"/>
                <a:gd name="T3" fmla="*/ 112 h 120"/>
                <a:gd name="T4" fmla="*/ 184 w 192"/>
                <a:gd name="T5" fmla="*/ 4 h 120"/>
                <a:gd name="T6" fmla="*/ 180 w 192"/>
                <a:gd name="T7" fmla="*/ 0 h 120"/>
                <a:gd name="T8" fmla="*/ 156 w 192"/>
                <a:gd name="T9" fmla="*/ 0 h 120"/>
                <a:gd name="T10" fmla="*/ 152 w 192"/>
                <a:gd name="T11" fmla="*/ 4 h 120"/>
                <a:gd name="T12" fmla="*/ 152 w 192"/>
                <a:gd name="T13" fmla="*/ 112 h 120"/>
                <a:gd name="T14" fmla="*/ 136 w 192"/>
                <a:gd name="T15" fmla="*/ 112 h 120"/>
                <a:gd name="T16" fmla="*/ 136 w 192"/>
                <a:gd name="T17" fmla="*/ 60 h 120"/>
                <a:gd name="T18" fmla="*/ 132 w 192"/>
                <a:gd name="T19" fmla="*/ 56 h 120"/>
                <a:gd name="T20" fmla="*/ 108 w 192"/>
                <a:gd name="T21" fmla="*/ 56 h 120"/>
                <a:gd name="T22" fmla="*/ 104 w 192"/>
                <a:gd name="T23" fmla="*/ 60 h 120"/>
                <a:gd name="T24" fmla="*/ 104 w 192"/>
                <a:gd name="T25" fmla="*/ 112 h 120"/>
                <a:gd name="T26" fmla="*/ 88 w 192"/>
                <a:gd name="T27" fmla="*/ 112 h 120"/>
                <a:gd name="T28" fmla="*/ 88 w 192"/>
                <a:gd name="T29" fmla="*/ 36 h 120"/>
                <a:gd name="T30" fmla="*/ 84 w 192"/>
                <a:gd name="T31" fmla="*/ 32 h 120"/>
                <a:gd name="T32" fmla="*/ 60 w 192"/>
                <a:gd name="T33" fmla="*/ 32 h 120"/>
                <a:gd name="T34" fmla="*/ 56 w 192"/>
                <a:gd name="T35" fmla="*/ 36 h 120"/>
                <a:gd name="T36" fmla="*/ 56 w 192"/>
                <a:gd name="T37" fmla="*/ 112 h 120"/>
                <a:gd name="T38" fmla="*/ 40 w 192"/>
                <a:gd name="T39" fmla="*/ 112 h 120"/>
                <a:gd name="T40" fmla="*/ 40 w 192"/>
                <a:gd name="T41" fmla="*/ 84 h 120"/>
                <a:gd name="T42" fmla="*/ 36 w 192"/>
                <a:gd name="T43" fmla="*/ 80 h 120"/>
                <a:gd name="T44" fmla="*/ 12 w 192"/>
                <a:gd name="T45" fmla="*/ 80 h 120"/>
                <a:gd name="T46" fmla="*/ 8 w 192"/>
                <a:gd name="T47" fmla="*/ 84 h 120"/>
                <a:gd name="T48" fmla="*/ 8 w 192"/>
                <a:gd name="T49" fmla="*/ 112 h 120"/>
                <a:gd name="T50" fmla="*/ 4 w 192"/>
                <a:gd name="T51" fmla="*/ 112 h 120"/>
                <a:gd name="T52" fmla="*/ 0 w 192"/>
                <a:gd name="T53" fmla="*/ 116 h 120"/>
                <a:gd name="T54" fmla="*/ 4 w 192"/>
                <a:gd name="T55" fmla="*/ 120 h 120"/>
                <a:gd name="T56" fmla="*/ 12 w 192"/>
                <a:gd name="T57" fmla="*/ 120 h 120"/>
                <a:gd name="T58" fmla="*/ 36 w 192"/>
                <a:gd name="T59" fmla="*/ 120 h 120"/>
                <a:gd name="T60" fmla="*/ 60 w 192"/>
                <a:gd name="T61" fmla="*/ 120 h 120"/>
                <a:gd name="T62" fmla="*/ 84 w 192"/>
                <a:gd name="T63" fmla="*/ 120 h 120"/>
                <a:gd name="T64" fmla="*/ 108 w 192"/>
                <a:gd name="T65" fmla="*/ 120 h 120"/>
                <a:gd name="T66" fmla="*/ 132 w 192"/>
                <a:gd name="T67" fmla="*/ 120 h 120"/>
                <a:gd name="T68" fmla="*/ 156 w 192"/>
                <a:gd name="T69" fmla="*/ 120 h 120"/>
                <a:gd name="T70" fmla="*/ 180 w 192"/>
                <a:gd name="T71" fmla="*/ 120 h 120"/>
                <a:gd name="T72" fmla="*/ 188 w 192"/>
                <a:gd name="T73" fmla="*/ 120 h 120"/>
                <a:gd name="T74" fmla="*/ 192 w 192"/>
                <a:gd name="T75" fmla="*/ 116 h 120"/>
                <a:gd name="T76" fmla="*/ 188 w 192"/>
                <a:gd name="T77" fmla="*/ 1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2" h="120">
                  <a:moveTo>
                    <a:pt x="188" y="112"/>
                  </a:moveTo>
                  <a:cubicBezTo>
                    <a:pt x="184" y="112"/>
                    <a:pt x="184" y="112"/>
                    <a:pt x="184" y="112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2"/>
                    <a:pt x="182" y="0"/>
                    <a:pt x="18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4" y="0"/>
                    <a:pt x="152" y="2"/>
                    <a:pt x="152" y="4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6" y="58"/>
                    <a:pt x="134" y="56"/>
                    <a:pt x="132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6" y="56"/>
                    <a:pt x="104" y="58"/>
                    <a:pt x="104" y="60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34"/>
                    <a:pt x="86" y="32"/>
                    <a:pt x="84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8" y="32"/>
                    <a:pt x="56" y="34"/>
                    <a:pt x="56" y="36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2"/>
                    <a:pt x="38" y="80"/>
                    <a:pt x="36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0" y="80"/>
                    <a:pt x="8" y="82"/>
                    <a:pt x="8" y="8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2" y="112"/>
                    <a:pt x="0" y="114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80" y="120"/>
                    <a:pt x="180" y="120"/>
                    <a:pt x="180" y="120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90" y="120"/>
                    <a:pt x="192" y="118"/>
                    <a:pt x="192" y="116"/>
                  </a:cubicBezTo>
                  <a:cubicBezTo>
                    <a:pt x="192" y="114"/>
                    <a:pt x="190" y="112"/>
                    <a:pt x="188" y="11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000">
                <a:solidFill>
                  <a:schemeClr val="tx1"/>
                </a:solidFill>
                <a:sym typeface="+mn-lt"/>
              </a:endParaRPr>
            </a:p>
          </p:txBody>
        </p:sp>
      </p:grpSp>
      <p:sp>
        <p:nvSpPr>
          <p:cNvPr id="61" name="任意多边形 60"/>
          <p:cNvSpPr/>
          <p:nvPr/>
        </p:nvSpPr>
        <p:spPr>
          <a:xfrm>
            <a:off x="824892" y="2964078"/>
            <a:ext cx="10745386" cy="1599974"/>
          </a:xfrm>
          <a:custGeom>
            <a:avLst/>
            <a:gdLst>
              <a:gd name="connsiteX0" fmla="*/ 2007874 w 10745386"/>
              <a:gd name="connsiteY0" fmla="*/ 0 h 1599974"/>
              <a:gd name="connsiteX1" fmla="*/ 2791608 w 10745386"/>
              <a:gd name="connsiteY1" fmla="*/ 638761 h 1599974"/>
              <a:gd name="connsiteX2" fmla="*/ 2800930 w 10745386"/>
              <a:gd name="connsiteY2" fmla="*/ 731233 h 1599974"/>
              <a:gd name="connsiteX3" fmla="*/ 3450235 w 10745386"/>
              <a:gd name="connsiteY3" fmla="*/ 731233 h 1599974"/>
              <a:gd name="connsiteX4" fmla="*/ 3450308 w 10745386"/>
              <a:gd name="connsiteY4" fmla="*/ 729785 h 1599974"/>
              <a:gd name="connsiteX5" fmla="*/ 3624701 w 10745386"/>
              <a:gd name="connsiteY5" fmla="*/ 729785 h 1599974"/>
              <a:gd name="connsiteX6" fmla="*/ 3617625 w 10745386"/>
              <a:gd name="connsiteY6" fmla="*/ 799987 h 1599974"/>
              <a:gd name="connsiteX7" fmla="*/ 4246750 w 10745386"/>
              <a:gd name="connsiteY7" fmla="*/ 1429113 h 1599974"/>
              <a:gd name="connsiteX8" fmla="*/ 4875876 w 10745386"/>
              <a:gd name="connsiteY8" fmla="*/ 799987 h 1599974"/>
              <a:gd name="connsiteX9" fmla="*/ 4868799 w 10745386"/>
              <a:gd name="connsiteY9" fmla="*/ 729785 h 1599974"/>
              <a:gd name="connsiteX10" fmla="*/ 5043192 w 10745386"/>
              <a:gd name="connsiteY10" fmla="*/ 729785 h 1599974"/>
              <a:gd name="connsiteX11" fmla="*/ 5043265 w 10745386"/>
              <a:gd name="connsiteY11" fmla="*/ 731233 h 1599974"/>
              <a:gd name="connsiteX12" fmla="*/ 5692570 w 10745386"/>
              <a:gd name="connsiteY12" fmla="*/ 731233 h 1599974"/>
              <a:gd name="connsiteX13" fmla="*/ 5701892 w 10745386"/>
              <a:gd name="connsiteY13" fmla="*/ 638761 h 1599974"/>
              <a:gd name="connsiteX14" fmla="*/ 6485626 w 10745386"/>
              <a:gd name="connsiteY14" fmla="*/ 0 h 1599974"/>
              <a:gd name="connsiteX15" fmla="*/ 7269360 w 10745386"/>
              <a:gd name="connsiteY15" fmla="*/ 638761 h 1599974"/>
              <a:gd name="connsiteX16" fmla="*/ 7278682 w 10745386"/>
              <a:gd name="connsiteY16" fmla="*/ 731233 h 1599974"/>
              <a:gd name="connsiteX17" fmla="*/ 7927986 w 10745386"/>
              <a:gd name="connsiteY17" fmla="*/ 731233 h 1599974"/>
              <a:gd name="connsiteX18" fmla="*/ 7928059 w 10745386"/>
              <a:gd name="connsiteY18" fmla="*/ 729785 h 1599974"/>
              <a:gd name="connsiteX19" fmla="*/ 8102452 w 10745386"/>
              <a:gd name="connsiteY19" fmla="*/ 729785 h 1599974"/>
              <a:gd name="connsiteX20" fmla="*/ 8095375 w 10745386"/>
              <a:gd name="connsiteY20" fmla="*/ 799987 h 1599974"/>
              <a:gd name="connsiteX21" fmla="*/ 8724501 w 10745386"/>
              <a:gd name="connsiteY21" fmla="*/ 1429113 h 1599974"/>
              <a:gd name="connsiteX22" fmla="*/ 9353627 w 10745386"/>
              <a:gd name="connsiteY22" fmla="*/ 799987 h 1599974"/>
              <a:gd name="connsiteX23" fmla="*/ 9346550 w 10745386"/>
              <a:gd name="connsiteY23" fmla="*/ 729785 h 1599974"/>
              <a:gd name="connsiteX24" fmla="*/ 9520943 w 10745386"/>
              <a:gd name="connsiteY24" fmla="*/ 729785 h 1599974"/>
              <a:gd name="connsiteX25" fmla="*/ 9521016 w 10745386"/>
              <a:gd name="connsiteY25" fmla="*/ 731233 h 1599974"/>
              <a:gd name="connsiteX26" fmla="*/ 10745386 w 10745386"/>
              <a:gd name="connsiteY26" fmla="*/ 731233 h 1599974"/>
              <a:gd name="connsiteX27" fmla="*/ 10745386 w 10745386"/>
              <a:gd name="connsiteY27" fmla="*/ 910300 h 1599974"/>
              <a:gd name="connsiteX28" fmla="*/ 9513367 w 10745386"/>
              <a:gd name="connsiteY28" fmla="*/ 910300 h 1599974"/>
              <a:gd name="connsiteX29" fmla="*/ 9508235 w 10745386"/>
              <a:gd name="connsiteY29" fmla="*/ 961213 h 1599974"/>
              <a:gd name="connsiteX30" fmla="*/ 8724501 w 10745386"/>
              <a:gd name="connsiteY30" fmla="*/ 1599974 h 1599974"/>
              <a:gd name="connsiteX31" fmla="*/ 7940767 w 10745386"/>
              <a:gd name="connsiteY31" fmla="*/ 961213 h 1599974"/>
              <a:gd name="connsiteX32" fmla="*/ 7935635 w 10745386"/>
              <a:gd name="connsiteY32" fmla="*/ 910300 h 1599974"/>
              <a:gd name="connsiteX33" fmla="*/ 7277130 w 10745386"/>
              <a:gd name="connsiteY33" fmla="*/ 910300 h 1599974"/>
              <a:gd name="connsiteX34" fmla="*/ 7277130 w 10745386"/>
              <a:gd name="connsiteY34" fmla="*/ 910301 h 1599974"/>
              <a:gd name="connsiteX35" fmla="*/ 7103632 w 10745386"/>
              <a:gd name="connsiteY35" fmla="*/ 910301 h 1599974"/>
              <a:gd name="connsiteX36" fmla="*/ 7103632 w 10745386"/>
              <a:gd name="connsiteY36" fmla="*/ 910300 h 1599974"/>
              <a:gd name="connsiteX37" fmla="*/ 7102299 w 10745386"/>
              <a:gd name="connsiteY37" fmla="*/ 910300 h 1599974"/>
              <a:gd name="connsiteX38" fmla="*/ 7102299 w 10745386"/>
              <a:gd name="connsiteY38" fmla="*/ 731233 h 1599974"/>
              <a:gd name="connsiteX39" fmla="*/ 7107821 w 10745386"/>
              <a:gd name="connsiteY39" fmla="*/ 731233 h 1599974"/>
              <a:gd name="connsiteX40" fmla="*/ 7101971 w 10745386"/>
              <a:gd name="connsiteY40" fmla="*/ 673196 h 1599974"/>
              <a:gd name="connsiteX41" fmla="*/ 6485626 w 10745386"/>
              <a:gd name="connsiteY41" fmla="*/ 170861 h 1599974"/>
              <a:gd name="connsiteX42" fmla="*/ 5856500 w 10745386"/>
              <a:gd name="connsiteY42" fmla="*/ 799987 h 1599974"/>
              <a:gd name="connsiteX43" fmla="*/ 5867621 w 10745386"/>
              <a:gd name="connsiteY43" fmla="*/ 910301 h 1599974"/>
              <a:gd name="connsiteX44" fmla="*/ 5694122 w 10745386"/>
              <a:gd name="connsiteY44" fmla="*/ 910301 h 1599974"/>
              <a:gd name="connsiteX45" fmla="*/ 5694122 w 10745386"/>
              <a:gd name="connsiteY45" fmla="*/ 910300 h 1599974"/>
              <a:gd name="connsiteX46" fmla="*/ 5035617 w 10745386"/>
              <a:gd name="connsiteY46" fmla="*/ 910300 h 1599974"/>
              <a:gd name="connsiteX47" fmla="*/ 5030484 w 10745386"/>
              <a:gd name="connsiteY47" fmla="*/ 961213 h 1599974"/>
              <a:gd name="connsiteX48" fmla="*/ 4246750 w 10745386"/>
              <a:gd name="connsiteY48" fmla="*/ 1599974 h 1599974"/>
              <a:gd name="connsiteX49" fmla="*/ 3463016 w 10745386"/>
              <a:gd name="connsiteY49" fmla="*/ 961213 h 1599974"/>
              <a:gd name="connsiteX50" fmla="*/ 3457884 w 10745386"/>
              <a:gd name="connsiteY50" fmla="*/ 910300 h 1599974"/>
              <a:gd name="connsiteX51" fmla="*/ 2799378 w 10745386"/>
              <a:gd name="connsiteY51" fmla="*/ 910300 h 1599974"/>
              <a:gd name="connsiteX52" fmla="*/ 2799378 w 10745386"/>
              <a:gd name="connsiteY52" fmla="*/ 910301 h 1599974"/>
              <a:gd name="connsiteX53" fmla="*/ 2625880 w 10745386"/>
              <a:gd name="connsiteY53" fmla="*/ 910301 h 1599974"/>
              <a:gd name="connsiteX54" fmla="*/ 2637000 w 10745386"/>
              <a:gd name="connsiteY54" fmla="*/ 799987 h 1599974"/>
              <a:gd name="connsiteX55" fmla="*/ 2007874 w 10745386"/>
              <a:gd name="connsiteY55" fmla="*/ 170861 h 1599974"/>
              <a:gd name="connsiteX56" fmla="*/ 1378748 w 10745386"/>
              <a:gd name="connsiteY56" fmla="*/ 799987 h 1599974"/>
              <a:gd name="connsiteX57" fmla="*/ 1389869 w 10745386"/>
              <a:gd name="connsiteY57" fmla="*/ 910301 h 1599974"/>
              <a:gd name="connsiteX58" fmla="*/ 1216370 w 10745386"/>
              <a:gd name="connsiteY58" fmla="*/ 910301 h 1599974"/>
              <a:gd name="connsiteX59" fmla="*/ 1216370 w 10745386"/>
              <a:gd name="connsiteY59" fmla="*/ 910300 h 1599974"/>
              <a:gd name="connsiteX60" fmla="*/ 0 w 10745386"/>
              <a:gd name="connsiteY60" fmla="*/ 910300 h 1599974"/>
              <a:gd name="connsiteX61" fmla="*/ 0 w 10745386"/>
              <a:gd name="connsiteY61" fmla="*/ 731233 h 1599974"/>
              <a:gd name="connsiteX62" fmla="*/ 1214818 w 10745386"/>
              <a:gd name="connsiteY62" fmla="*/ 731233 h 1599974"/>
              <a:gd name="connsiteX63" fmla="*/ 1224140 w 10745386"/>
              <a:gd name="connsiteY63" fmla="*/ 638761 h 1599974"/>
              <a:gd name="connsiteX64" fmla="*/ 2007874 w 10745386"/>
              <a:gd name="connsiteY64" fmla="*/ 0 h 159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745386" h="1599974">
                <a:moveTo>
                  <a:pt x="2007874" y="0"/>
                </a:moveTo>
                <a:cubicBezTo>
                  <a:pt x="2394468" y="0"/>
                  <a:pt x="2717013" y="274221"/>
                  <a:pt x="2791608" y="638761"/>
                </a:cubicBezTo>
                <a:lnTo>
                  <a:pt x="2800930" y="731233"/>
                </a:lnTo>
                <a:lnTo>
                  <a:pt x="3450235" y="731233"/>
                </a:lnTo>
                <a:lnTo>
                  <a:pt x="3450308" y="729785"/>
                </a:lnTo>
                <a:lnTo>
                  <a:pt x="3624701" y="729785"/>
                </a:lnTo>
                <a:lnTo>
                  <a:pt x="3617625" y="799987"/>
                </a:lnTo>
                <a:cubicBezTo>
                  <a:pt x="3617625" y="1147444"/>
                  <a:pt x="3899293" y="1429113"/>
                  <a:pt x="4246750" y="1429113"/>
                </a:cubicBezTo>
                <a:cubicBezTo>
                  <a:pt x="4594207" y="1429113"/>
                  <a:pt x="4875876" y="1147444"/>
                  <a:pt x="4875876" y="799987"/>
                </a:cubicBezTo>
                <a:lnTo>
                  <a:pt x="4868799" y="729785"/>
                </a:lnTo>
                <a:lnTo>
                  <a:pt x="5043192" y="729785"/>
                </a:lnTo>
                <a:lnTo>
                  <a:pt x="5043265" y="731233"/>
                </a:lnTo>
                <a:lnTo>
                  <a:pt x="5692570" y="731233"/>
                </a:lnTo>
                <a:lnTo>
                  <a:pt x="5701892" y="638761"/>
                </a:lnTo>
                <a:cubicBezTo>
                  <a:pt x="5776488" y="274221"/>
                  <a:pt x="6099033" y="0"/>
                  <a:pt x="6485626" y="0"/>
                </a:cubicBezTo>
                <a:cubicBezTo>
                  <a:pt x="6872220" y="0"/>
                  <a:pt x="7194765" y="274221"/>
                  <a:pt x="7269360" y="638761"/>
                </a:cubicBezTo>
                <a:lnTo>
                  <a:pt x="7278682" y="731233"/>
                </a:lnTo>
                <a:lnTo>
                  <a:pt x="7927986" y="731233"/>
                </a:lnTo>
                <a:lnTo>
                  <a:pt x="7928059" y="729785"/>
                </a:lnTo>
                <a:lnTo>
                  <a:pt x="8102452" y="729785"/>
                </a:lnTo>
                <a:lnTo>
                  <a:pt x="8095375" y="799987"/>
                </a:lnTo>
                <a:cubicBezTo>
                  <a:pt x="8095375" y="1147444"/>
                  <a:pt x="8377044" y="1429113"/>
                  <a:pt x="8724501" y="1429113"/>
                </a:cubicBezTo>
                <a:cubicBezTo>
                  <a:pt x="9071958" y="1429113"/>
                  <a:pt x="9353627" y="1147444"/>
                  <a:pt x="9353627" y="799987"/>
                </a:cubicBezTo>
                <a:lnTo>
                  <a:pt x="9346550" y="729785"/>
                </a:lnTo>
                <a:lnTo>
                  <a:pt x="9520943" y="729785"/>
                </a:lnTo>
                <a:lnTo>
                  <a:pt x="9521016" y="731233"/>
                </a:lnTo>
                <a:lnTo>
                  <a:pt x="10745386" y="731233"/>
                </a:lnTo>
                <a:lnTo>
                  <a:pt x="10745386" y="910300"/>
                </a:lnTo>
                <a:lnTo>
                  <a:pt x="9513367" y="910300"/>
                </a:lnTo>
                <a:lnTo>
                  <a:pt x="9508235" y="961213"/>
                </a:lnTo>
                <a:cubicBezTo>
                  <a:pt x="9433639" y="1325753"/>
                  <a:pt x="9111094" y="1599974"/>
                  <a:pt x="8724501" y="1599974"/>
                </a:cubicBezTo>
                <a:cubicBezTo>
                  <a:pt x="8337908" y="1599974"/>
                  <a:pt x="8015363" y="1325753"/>
                  <a:pt x="7940767" y="961213"/>
                </a:cubicBezTo>
                <a:lnTo>
                  <a:pt x="7935635" y="910300"/>
                </a:lnTo>
                <a:lnTo>
                  <a:pt x="7277130" y="910300"/>
                </a:lnTo>
                <a:lnTo>
                  <a:pt x="7277130" y="910301"/>
                </a:lnTo>
                <a:lnTo>
                  <a:pt x="7103632" y="910301"/>
                </a:lnTo>
                <a:lnTo>
                  <a:pt x="7103632" y="910300"/>
                </a:lnTo>
                <a:lnTo>
                  <a:pt x="7102299" y="910300"/>
                </a:lnTo>
                <a:lnTo>
                  <a:pt x="7102299" y="731233"/>
                </a:lnTo>
                <a:lnTo>
                  <a:pt x="7107821" y="731233"/>
                </a:lnTo>
                <a:lnTo>
                  <a:pt x="7101971" y="673196"/>
                </a:lnTo>
                <a:cubicBezTo>
                  <a:pt x="7043307" y="386514"/>
                  <a:pt x="6789651" y="170861"/>
                  <a:pt x="6485626" y="170861"/>
                </a:cubicBezTo>
                <a:cubicBezTo>
                  <a:pt x="6138169" y="170861"/>
                  <a:pt x="5856500" y="452530"/>
                  <a:pt x="5856500" y="799987"/>
                </a:cubicBezTo>
                <a:lnTo>
                  <a:pt x="5867621" y="910301"/>
                </a:lnTo>
                <a:lnTo>
                  <a:pt x="5694122" y="910301"/>
                </a:lnTo>
                <a:lnTo>
                  <a:pt x="5694122" y="910300"/>
                </a:lnTo>
                <a:lnTo>
                  <a:pt x="5035617" y="910300"/>
                </a:lnTo>
                <a:lnTo>
                  <a:pt x="5030484" y="961213"/>
                </a:lnTo>
                <a:cubicBezTo>
                  <a:pt x="4955889" y="1325753"/>
                  <a:pt x="4633343" y="1599974"/>
                  <a:pt x="4246750" y="1599974"/>
                </a:cubicBezTo>
                <a:cubicBezTo>
                  <a:pt x="3860157" y="1599974"/>
                  <a:pt x="3537612" y="1325753"/>
                  <a:pt x="3463016" y="961213"/>
                </a:cubicBezTo>
                <a:lnTo>
                  <a:pt x="3457884" y="910300"/>
                </a:lnTo>
                <a:lnTo>
                  <a:pt x="2799378" y="910300"/>
                </a:lnTo>
                <a:lnTo>
                  <a:pt x="2799378" y="910301"/>
                </a:lnTo>
                <a:lnTo>
                  <a:pt x="2625880" y="910301"/>
                </a:lnTo>
                <a:lnTo>
                  <a:pt x="2637000" y="799987"/>
                </a:lnTo>
                <a:cubicBezTo>
                  <a:pt x="2637000" y="452530"/>
                  <a:pt x="2355331" y="170861"/>
                  <a:pt x="2007874" y="170861"/>
                </a:cubicBezTo>
                <a:cubicBezTo>
                  <a:pt x="1660417" y="170861"/>
                  <a:pt x="1378748" y="452530"/>
                  <a:pt x="1378748" y="799987"/>
                </a:cubicBezTo>
                <a:lnTo>
                  <a:pt x="1389869" y="910301"/>
                </a:lnTo>
                <a:lnTo>
                  <a:pt x="1216370" y="910301"/>
                </a:lnTo>
                <a:lnTo>
                  <a:pt x="1216370" y="910300"/>
                </a:lnTo>
                <a:lnTo>
                  <a:pt x="0" y="910300"/>
                </a:lnTo>
                <a:lnTo>
                  <a:pt x="0" y="731233"/>
                </a:lnTo>
                <a:lnTo>
                  <a:pt x="1214818" y="731233"/>
                </a:lnTo>
                <a:lnTo>
                  <a:pt x="1224140" y="638761"/>
                </a:lnTo>
                <a:cubicBezTo>
                  <a:pt x="1298736" y="274221"/>
                  <a:pt x="1621281" y="0"/>
                  <a:pt x="200787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2192293" y="4655759"/>
            <a:ext cx="2514871" cy="639336"/>
            <a:chOff x="943274" y="3232389"/>
            <a:chExt cx="1952625" cy="639336"/>
          </a:xfrm>
        </p:grpSpPr>
        <p:sp>
          <p:nvSpPr>
            <p:cNvPr id="7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3274" y="3232389"/>
              <a:ext cx="195262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6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16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1" y="3502393"/>
              <a:ext cx="17901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2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200" dirty="0">
                  <a:latin typeface="微软雅黑" panose="020B0503020204020204" pitchFamily="34" charset="-122"/>
                </a:rPr>
                <a:t>工作室更专业的模板。洛可可，色彩纷呈，潮流时尚</a:t>
              </a:r>
              <a:r>
                <a:rPr lang="zh-CN" altLang="zh-CN" sz="1200" dirty="0" smtClean="0">
                  <a:latin typeface="微软雅黑" panose="020B0503020204020204" pitchFamily="34" charset="-122"/>
                </a:rPr>
                <a:t>。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726466" y="4657737"/>
            <a:ext cx="2514871" cy="639336"/>
            <a:chOff x="943274" y="3232389"/>
            <a:chExt cx="1952625" cy="639336"/>
          </a:xfrm>
        </p:grpSpPr>
        <p:sp>
          <p:nvSpPr>
            <p:cNvPr id="7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3274" y="3232389"/>
              <a:ext cx="195262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6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16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1" y="3502393"/>
              <a:ext cx="17901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2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200" dirty="0">
                  <a:latin typeface="微软雅黑" panose="020B0503020204020204" pitchFamily="34" charset="-122"/>
                </a:rPr>
                <a:t>工作室更专业的模板。洛可可，色彩纷呈，潮流时尚</a:t>
              </a:r>
              <a:r>
                <a:rPr lang="zh-CN" altLang="zh-CN" sz="1200" dirty="0" smtClean="0">
                  <a:latin typeface="微软雅黑" panose="020B0503020204020204" pitchFamily="34" charset="-122"/>
                </a:rPr>
                <a:t>。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215184" y="2040114"/>
            <a:ext cx="2514871" cy="639336"/>
            <a:chOff x="943274" y="3232389"/>
            <a:chExt cx="1952625" cy="639336"/>
          </a:xfrm>
        </p:grpSpPr>
        <p:sp>
          <p:nvSpPr>
            <p:cNvPr id="7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3274" y="3232389"/>
              <a:ext cx="195262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6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16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1" y="3502393"/>
              <a:ext cx="17901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2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200" dirty="0">
                  <a:latin typeface="微软雅黑" panose="020B0503020204020204" pitchFamily="34" charset="-122"/>
                </a:rPr>
                <a:t>工作室更专业的模板。洛可可，色彩纷呈，潮流时尚</a:t>
              </a:r>
              <a:r>
                <a:rPr lang="zh-CN" altLang="zh-CN" sz="1200" dirty="0" smtClean="0">
                  <a:latin typeface="微软雅黑" panose="020B0503020204020204" pitchFamily="34" charset="-122"/>
                </a:rPr>
                <a:t>。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8749357" y="2042092"/>
            <a:ext cx="2514871" cy="639336"/>
            <a:chOff x="943274" y="3232389"/>
            <a:chExt cx="1952625" cy="639336"/>
          </a:xfrm>
        </p:grpSpPr>
        <p:sp>
          <p:nvSpPr>
            <p:cNvPr id="8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3274" y="3232389"/>
              <a:ext cx="195262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600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1600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1" y="3502393"/>
              <a:ext cx="17901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200" dirty="0">
                  <a:latin typeface="微软雅黑" panose="020B0503020204020204" pitchFamily="34" charset="-122"/>
                </a:rPr>
                <a:t>骆可可</a:t>
              </a:r>
              <a:r>
                <a:rPr lang="en-US" altLang="zh-CN" sz="1200" dirty="0">
                  <a:latin typeface="微软雅黑" panose="020B0503020204020204" pitchFamily="34" charset="-122"/>
                </a:rPr>
                <a:t>PPT</a:t>
              </a:r>
              <a:r>
                <a:rPr lang="zh-CN" altLang="zh-CN" sz="1200" dirty="0">
                  <a:latin typeface="微软雅黑" panose="020B0503020204020204" pitchFamily="34" charset="-122"/>
                </a:rPr>
                <a:t>工作室更专业的模板。洛可可，色彩纷呈，潮流时尚</a:t>
              </a:r>
              <a:r>
                <a:rPr lang="zh-CN" altLang="zh-CN" sz="1200" dirty="0" smtClean="0">
                  <a:latin typeface="微软雅黑" panose="020B0503020204020204" pitchFamily="34" charset="-122"/>
                </a:rPr>
                <a:t>。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8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53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4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0" name="Oval 9"/>
          <p:cNvSpPr>
            <a:spLocks noChangeArrowheads="1"/>
          </p:cNvSpPr>
          <p:nvPr/>
        </p:nvSpPr>
        <p:spPr bwMode="auto">
          <a:xfrm>
            <a:off x="8220725" y="4462579"/>
            <a:ext cx="466892" cy="468738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6" name="Oval 9"/>
          <p:cNvSpPr>
            <a:spLocks noChangeArrowheads="1"/>
          </p:cNvSpPr>
          <p:nvPr/>
        </p:nvSpPr>
        <p:spPr bwMode="auto">
          <a:xfrm>
            <a:off x="8220725" y="5580393"/>
            <a:ext cx="466892" cy="468738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1118" y="4453057"/>
            <a:ext cx="466892" cy="468738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Oval 9"/>
          <p:cNvSpPr>
            <a:spLocks noChangeArrowheads="1"/>
          </p:cNvSpPr>
          <p:nvPr/>
        </p:nvSpPr>
        <p:spPr bwMode="auto">
          <a:xfrm>
            <a:off x="4417978" y="4462579"/>
            <a:ext cx="466892" cy="468738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9" name="Oval 9"/>
          <p:cNvSpPr>
            <a:spLocks noChangeArrowheads="1"/>
          </p:cNvSpPr>
          <p:nvPr/>
        </p:nvSpPr>
        <p:spPr bwMode="auto">
          <a:xfrm>
            <a:off x="4417978" y="5488060"/>
            <a:ext cx="466892" cy="468738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7" name="Oval 9"/>
          <p:cNvSpPr>
            <a:spLocks noChangeArrowheads="1"/>
          </p:cNvSpPr>
          <p:nvPr/>
        </p:nvSpPr>
        <p:spPr bwMode="auto">
          <a:xfrm>
            <a:off x="771118" y="5570871"/>
            <a:ext cx="466892" cy="468738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3">
            <a:hlinkClick r:id="rId4"/>
          </p:cNvPr>
          <p:cNvSpPr/>
          <p:nvPr/>
        </p:nvSpPr>
        <p:spPr>
          <a:xfrm>
            <a:off x="0" y="1470914"/>
            <a:ext cx="12192000" cy="2548741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图片 4">
            <a:hlinkClick r:id="rId4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72862"/>
            <a:ext cx="12192000" cy="2336800"/>
          </a:xfrm>
          <a:prstGeom prst="rect">
            <a:avLst/>
          </a:prstGeom>
        </p:spPr>
      </p:pic>
      <p:sp>
        <p:nvSpPr>
          <p:cNvPr id="50" name="TextBox 34"/>
          <p:cNvSpPr txBox="1"/>
          <p:nvPr/>
        </p:nvSpPr>
        <p:spPr>
          <a:xfrm>
            <a:off x="1298809" y="4310501"/>
            <a:ext cx="178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主要任务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298810" y="4637211"/>
            <a:ext cx="2795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此处编辑您要的内容，建议您在展示时采用微软雅黑字体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7" name="TextBox 34"/>
          <p:cNvSpPr txBox="1"/>
          <p:nvPr/>
        </p:nvSpPr>
        <p:spPr>
          <a:xfrm>
            <a:off x="4957327" y="4310501"/>
            <a:ext cx="178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时间进度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957328" y="4637211"/>
            <a:ext cx="2795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317567" y="4551357"/>
            <a:ext cx="244179" cy="268001"/>
            <a:chOff x="1960563" y="-1427163"/>
            <a:chExt cx="455613" cy="500063"/>
          </a:xfrm>
          <a:solidFill>
            <a:schemeClr val="bg1"/>
          </a:solidFill>
        </p:grpSpPr>
        <p:sp>
          <p:nvSpPr>
            <p:cNvPr id="41" name="Freeform 19">
              <a:hlinkClick r:id="rId4"/>
            </p:cNvPr>
            <p:cNvSpPr>
              <a:spLocks/>
            </p:cNvSpPr>
            <p:nvPr/>
          </p:nvSpPr>
          <p:spPr bwMode="auto">
            <a:xfrm>
              <a:off x="2284413" y="-1331913"/>
              <a:ext cx="131763" cy="320675"/>
            </a:xfrm>
            <a:custGeom>
              <a:avLst/>
              <a:gdLst>
                <a:gd name="T0" fmla="*/ 71 w 83"/>
                <a:gd name="T1" fmla="*/ 38 h 202"/>
                <a:gd name="T2" fmla="*/ 42 w 83"/>
                <a:gd name="T3" fmla="*/ 9 h 202"/>
                <a:gd name="T4" fmla="*/ 0 w 83"/>
                <a:gd name="T5" fmla="*/ 52 h 202"/>
                <a:gd name="T6" fmla="*/ 0 w 83"/>
                <a:gd name="T7" fmla="*/ 202 h 202"/>
                <a:gd name="T8" fmla="*/ 83 w 83"/>
                <a:gd name="T9" fmla="*/ 202 h 202"/>
                <a:gd name="T10" fmla="*/ 83 w 83"/>
                <a:gd name="T11" fmla="*/ 0 h 202"/>
                <a:gd name="T12" fmla="*/ 71 w 83"/>
                <a:gd name="T13" fmla="*/ 3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202">
                  <a:moveTo>
                    <a:pt x="71" y="38"/>
                  </a:moveTo>
                  <a:lnTo>
                    <a:pt x="42" y="9"/>
                  </a:lnTo>
                  <a:lnTo>
                    <a:pt x="0" y="52"/>
                  </a:lnTo>
                  <a:lnTo>
                    <a:pt x="0" y="202"/>
                  </a:lnTo>
                  <a:lnTo>
                    <a:pt x="83" y="202"/>
                  </a:lnTo>
                  <a:lnTo>
                    <a:pt x="83" y="0"/>
                  </a:lnTo>
                  <a:lnTo>
                    <a:pt x="71" y="3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2" name="Freeform 20">
              <a:hlinkClick r:id="rId4"/>
            </p:cNvPr>
            <p:cNvSpPr>
              <a:spLocks/>
            </p:cNvSpPr>
            <p:nvPr/>
          </p:nvSpPr>
          <p:spPr bwMode="auto">
            <a:xfrm>
              <a:off x="2122488" y="-1222375"/>
              <a:ext cx="131763" cy="211138"/>
            </a:xfrm>
            <a:custGeom>
              <a:avLst/>
              <a:gdLst>
                <a:gd name="T0" fmla="*/ 11 w 35"/>
                <a:gd name="T1" fmla="*/ 9 h 56"/>
                <a:gd name="T2" fmla="*/ 0 w 35"/>
                <a:gd name="T3" fmla="*/ 2 h 56"/>
                <a:gd name="T4" fmla="*/ 0 w 35"/>
                <a:gd name="T5" fmla="*/ 56 h 56"/>
                <a:gd name="T6" fmla="*/ 35 w 35"/>
                <a:gd name="T7" fmla="*/ 56 h 56"/>
                <a:gd name="T8" fmla="*/ 35 w 35"/>
                <a:gd name="T9" fmla="*/ 0 h 56"/>
                <a:gd name="T10" fmla="*/ 26 w 35"/>
                <a:gd name="T11" fmla="*/ 8 h 56"/>
                <a:gd name="T12" fmla="*/ 17 w 35"/>
                <a:gd name="T13" fmla="*/ 11 h 56"/>
                <a:gd name="T14" fmla="*/ 11 w 35"/>
                <a:gd name="T15" fmla="*/ 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6">
                  <a:moveTo>
                    <a:pt x="11" y="9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4" y="10"/>
                    <a:pt x="21" y="11"/>
                    <a:pt x="17" y="11"/>
                  </a:cubicBezTo>
                  <a:cubicBezTo>
                    <a:pt x="15" y="11"/>
                    <a:pt x="13" y="11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Freeform 21">
              <a:hlinkClick r:id="rId4"/>
            </p:cNvPr>
            <p:cNvSpPr>
              <a:spLocks/>
            </p:cNvSpPr>
            <p:nvPr/>
          </p:nvSpPr>
          <p:spPr bwMode="auto">
            <a:xfrm>
              <a:off x="1960563" y="-1252538"/>
              <a:ext cx="131763" cy="241300"/>
            </a:xfrm>
            <a:custGeom>
              <a:avLst/>
              <a:gdLst>
                <a:gd name="T0" fmla="*/ 83 w 83"/>
                <a:gd name="T1" fmla="*/ 14 h 152"/>
                <a:gd name="T2" fmla="*/ 64 w 83"/>
                <a:gd name="T3" fmla="*/ 0 h 152"/>
                <a:gd name="T4" fmla="*/ 0 w 83"/>
                <a:gd name="T5" fmla="*/ 55 h 152"/>
                <a:gd name="T6" fmla="*/ 0 w 83"/>
                <a:gd name="T7" fmla="*/ 152 h 152"/>
                <a:gd name="T8" fmla="*/ 83 w 83"/>
                <a:gd name="T9" fmla="*/ 152 h 152"/>
                <a:gd name="T10" fmla="*/ 83 w 83"/>
                <a:gd name="T11" fmla="*/ 1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52">
                  <a:moveTo>
                    <a:pt x="83" y="14"/>
                  </a:moveTo>
                  <a:lnTo>
                    <a:pt x="64" y="0"/>
                  </a:lnTo>
                  <a:lnTo>
                    <a:pt x="0" y="55"/>
                  </a:lnTo>
                  <a:lnTo>
                    <a:pt x="0" y="152"/>
                  </a:lnTo>
                  <a:lnTo>
                    <a:pt x="83" y="152"/>
                  </a:lnTo>
                  <a:lnTo>
                    <a:pt x="83" y="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4" name="Rectangle 22">
              <a:hlinkClick r:id="rId4"/>
            </p:cNvPr>
            <p:cNvSpPr>
              <a:spLocks noChangeArrowheads="1"/>
            </p:cNvSpPr>
            <p:nvPr/>
          </p:nvSpPr>
          <p:spPr bwMode="auto">
            <a:xfrm>
              <a:off x="1960563" y="-976313"/>
              <a:ext cx="455613" cy="492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45" name="Freeform 23">
              <a:hlinkClick r:id="rId4"/>
            </p:cNvPr>
            <p:cNvSpPr>
              <a:spLocks/>
            </p:cNvSpPr>
            <p:nvPr/>
          </p:nvSpPr>
          <p:spPr bwMode="auto">
            <a:xfrm>
              <a:off x="1960563" y="-1427163"/>
              <a:ext cx="450850" cy="223838"/>
            </a:xfrm>
            <a:custGeom>
              <a:avLst/>
              <a:gdLst>
                <a:gd name="T0" fmla="*/ 9 w 120"/>
                <a:gd name="T1" fmla="*/ 53 h 59"/>
                <a:gd name="T2" fmla="*/ 26 w 120"/>
                <a:gd name="T3" fmla="*/ 38 h 59"/>
                <a:gd name="T4" fmla="*/ 58 w 120"/>
                <a:gd name="T5" fmla="*/ 58 h 59"/>
                <a:gd name="T6" fmla="*/ 60 w 120"/>
                <a:gd name="T7" fmla="*/ 59 h 59"/>
                <a:gd name="T8" fmla="*/ 64 w 120"/>
                <a:gd name="T9" fmla="*/ 58 h 59"/>
                <a:gd name="T10" fmla="*/ 105 w 120"/>
                <a:gd name="T11" fmla="*/ 20 h 59"/>
                <a:gd name="T12" fmla="*/ 112 w 120"/>
                <a:gd name="T13" fmla="*/ 28 h 59"/>
                <a:gd name="T14" fmla="*/ 120 w 120"/>
                <a:gd name="T15" fmla="*/ 0 h 59"/>
                <a:gd name="T16" fmla="*/ 92 w 120"/>
                <a:gd name="T17" fmla="*/ 7 h 59"/>
                <a:gd name="T18" fmla="*/ 97 w 120"/>
                <a:gd name="T19" fmla="*/ 13 h 59"/>
                <a:gd name="T20" fmla="*/ 60 w 120"/>
                <a:gd name="T21" fmla="*/ 48 h 59"/>
                <a:gd name="T22" fmla="*/ 28 w 120"/>
                <a:gd name="T23" fmla="*/ 27 h 59"/>
                <a:gd name="T24" fmla="*/ 22 w 120"/>
                <a:gd name="T25" fmla="*/ 28 h 59"/>
                <a:gd name="T26" fmla="*/ 2 w 120"/>
                <a:gd name="T27" fmla="*/ 45 h 59"/>
                <a:gd name="T28" fmla="*/ 2 w 120"/>
                <a:gd name="T29" fmla="*/ 52 h 59"/>
                <a:gd name="T30" fmla="*/ 9 w 120"/>
                <a:gd name="T31" fmla="*/ 5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59">
                  <a:moveTo>
                    <a:pt x="9" y="53"/>
                  </a:moveTo>
                  <a:cubicBezTo>
                    <a:pt x="26" y="38"/>
                    <a:pt x="26" y="38"/>
                    <a:pt x="26" y="3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9" y="59"/>
                    <a:pt x="60" y="59"/>
                    <a:pt x="60" y="59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60" y="48"/>
                    <a:pt x="60" y="48"/>
                    <a:pt x="60" y="4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6" y="26"/>
                    <a:pt x="24" y="26"/>
                    <a:pt x="22" y="28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3" y="54"/>
                    <a:pt x="7" y="55"/>
                    <a:pt x="9" y="5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64" name="TextBox 34"/>
          <p:cNvSpPr txBox="1"/>
          <p:nvPr/>
        </p:nvSpPr>
        <p:spPr>
          <a:xfrm>
            <a:off x="8760074" y="4310501"/>
            <a:ext cx="178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效益预测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8760075" y="4637211"/>
            <a:ext cx="2795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94" name="TextBox 34"/>
          <p:cNvSpPr txBox="1"/>
          <p:nvPr/>
        </p:nvSpPr>
        <p:spPr>
          <a:xfrm>
            <a:off x="4957327" y="5335982"/>
            <a:ext cx="178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操作方式科学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4957328" y="5662692"/>
            <a:ext cx="2795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10" name="Freeform 5">
            <a:hlinkClick r:id="rId4"/>
          </p:cNvPr>
          <p:cNvSpPr>
            <a:spLocks noEditPoints="1"/>
          </p:cNvSpPr>
          <p:nvPr/>
        </p:nvSpPr>
        <p:spPr bwMode="auto">
          <a:xfrm>
            <a:off x="4517849" y="5583324"/>
            <a:ext cx="267150" cy="278211"/>
          </a:xfrm>
          <a:custGeom>
            <a:avLst/>
            <a:gdLst>
              <a:gd name="T0" fmla="*/ 129 w 133"/>
              <a:gd name="T1" fmla="*/ 119 h 138"/>
              <a:gd name="T2" fmla="*/ 104 w 133"/>
              <a:gd name="T3" fmla="*/ 93 h 138"/>
              <a:gd name="T4" fmla="*/ 93 w 133"/>
              <a:gd name="T5" fmla="*/ 90 h 138"/>
              <a:gd name="T6" fmla="*/ 90 w 133"/>
              <a:gd name="T7" fmla="*/ 86 h 138"/>
              <a:gd name="T8" fmla="*/ 103 w 133"/>
              <a:gd name="T9" fmla="*/ 52 h 138"/>
              <a:gd name="T10" fmla="*/ 51 w 133"/>
              <a:gd name="T11" fmla="*/ 0 h 138"/>
              <a:gd name="T12" fmla="*/ 0 w 133"/>
              <a:gd name="T13" fmla="*/ 52 h 138"/>
              <a:gd name="T14" fmla="*/ 51 w 133"/>
              <a:gd name="T15" fmla="*/ 103 h 138"/>
              <a:gd name="T16" fmla="*/ 82 w 133"/>
              <a:gd name="T17" fmla="*/ 93 h 138"/>
              <a:gd name="T18" fmla="*/ 86 w 133"/>
              <a:gd name="T19" fmla="*/ 97 h 138"/>
              <a:gd name="T20" fmla="*/ 88 w 133"/>
              <a:gd name="T21" fmla="*/ 109 h 138"/>
              <a:gd name="T22" fmla="*/ 113 w 133"/>
              <a:gd name="T23" fmla="*/ 135 h 138"/>
              <a:gd name="T24" fmla="*/ 121 w 133"/>
              <a:gd name="T25" fmla="*/ 138 h 138"/>
              <a:gd name="T26" fmla="*/ 129 w 133"/>
              <a:gd name="T27" fmla="*/ 135 h 138"/>
              <a:gd name="T28" fmla="*/ 129 w 133"/>
              <a:gd name="T29" fmla="*/ 119 h 138"/>
              <a:gd name="T30" fmla="*/ 51 w 133"/>
              <a:gd name="T31" fmla="*/ 84 h 138"/>
              <a:gd name="T32" fmla="*/ 19 w 133"/>
              <a:gd name="T33" fmla="*/ 52 h 138"/>
              <a:gd name="T34" fmla="*/ 51 w 133"/>
              <a:gd name="T35" fmla="*/ 19 h 138"/>
              <a:gd name="T36" fmla="*/ 84 w 133"/>
              <a:gd name="T37" fmla="*/ 52 h 138"/>
              <a:gd name="T38" fmla="*/ 51 w 133"/>
              <a:gd name="T39" fmla="*/ 84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3" h="138">
                <a:moveTo>
                  <a:pt x="129" y="119"/>
                </a:moveTo>
                <a:cubicBezTo>
                  <a:pt x="104" y="93"/>
                  <a:pt x="104" y="93"/>
                  <a:pt x="104" y="93"/>
                </a:cubicBezTo>
                <a:cubicBezTo>
                  <a:pt x="102" y="90"/>
                  <a:pt x="97" y="89"/>
                  <a:pt x="93" y="90"/>
                </a:cubicBezTo>
                <a:cubicBezTo>
                  <a:pt x="90" y="86"/>
                  <a:pt x="90" y="86"/>
                  <a:pt x="90" y="86"/>
                </a:cubicBezTo>
                <a:cubicBezTo>
                  <a:pt x="98" y="77"/>
                  <a:pt x="103" y="65"/>
                  <a:pt x="103" y="52"/>
                </a:cubicBezTo>
                <a:cubicBezTo>
                  <a:pt x="103" y="23"/>
                  <a:pt x="80" y="0"/>
                  <a:pt x="51" y="0"/>
                </a:cubicBezTo>
                <a:cubicBezTo>
                  <a:pt x="23" y="0"/>
                  <a:pt x="0" y="23"/>
                  <a:pt x="0" y="52"/>
                </a:cubicBezTo>
                <a:cubicBezTo>
                  <a:pt x="0" y="80"/>
                  <a:pt x="23" y="103"/>
                  <a:pt x="51" y="103"/>
                </a:cubicBezTo>
                <a:cubicBezTo>
                  <a:pt x="63" y="103"/>
                  <a:pt x="73" y="99"/>
                  <a:pt x="82" y="93"/>
                </a:cubicBezTo>
                <a:cubicBezTo>
                  <a:pt x="86" y="97"/>
                  <a:pt x="86" y="97"/>
                  <a:pt x="86" y="97"/>
                </a:cubicBezTo>
                <a:cubicBezTo>
                  <a:pt x="84" y="101"/>
                  <a:pt x="85" y="106"/>
                  <a:pt x="88" y="109"/>
                </a:cubicBezTo>
                <a:cubicBezTo>
                  <a:pt x="113" y="135"/>
                  <a:pt x="113" y="135"/>
                  <a:pt x="113" y="135"/>
                </a:cubicBezTo>
                <a:cubicBezTo>
                  <a:pt x="115" y="137"/>
                  <a:pt x="118" y="138"/>
                  <a:pt x="121" y="138"/>
                </a:cubicBezTo>
                <a:cubicBezTo>
                  <a:pt x="124" y="138"/>
                  <a:pt x="126" y="137"/>
                  <a:pt x="129" y="135"/>
                </a:cubicBezTo>
                <a:cubicBezTo>
                  <a:pt x="133" y="131"/>
                  <a:pt x="133" y="124"/>
                  <a:pt x="129" y="119"/>
                </a:cubicBezTo>
                <a:close/>
                <a:moveTo>
                  <a:pt x="51" y="84"/>
                </a:moveTo>
                <a:cubicBezTo>
                  <a:pt x="33" y="84"/>
                  <a:pt x="19" y="70"/>
                  <a:pt x="19" y="52"/>
                </a:cubicBezTo>
                <a:cubicBezTo>
                  <a:pt x="19" y="33"/>
                  <a:pt x="33" y="19"/>
                  <a:pt x="51" y="19"/>
                </a:cubicBezTo>
                <a:cubicBezTo>
                  <a:pt x="70" y="19"/>
                  <a:pt x="84" y="33"/>
                  <a:pt x="84" y="52"/>
                </a:cubicBezTo>
                <a:cubicBezTo>
                  <a:pt x="84" y="70"/>
                  <a:pt x="70" y="84"/>
                  <a:pt x="51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91" name="TextBox 34"/>
          <p:cNvSpPr txBox="1"/>
          <p:nvPr/>
        </p:nvSpPr>
        <p:spPr>
          <a:xfrm>
            <a:off x="1298808" y="5428315"/>
            <a:ext cx="220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团队协作能力强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1298810" y="5755025"/>
            <a:ext cx="2795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11" name="Freeform 17">
            <a:hlinkClick r:id="rId4"/>
          </p:cNvPr>
          <p:cNvSpPr>
            <a:spLocks/>
          </p:cNvSpPr>
          <p:nvPr/>
        </p:nvSpPr>
        <p:spPr bwMode="auto">
          <a:xfrm>
            <a:off x="870564" y="5680598"/>
            <a:ext cx="268001" cy="249284"/>
          </a:xfrm>
          <a:custGeom>
            <a:avLst/>
            <a:gdLst>
              <a:gd name="T0" fmla="*/ 124 w 133"/>
              <a:gd name="T1" fmla="*/ 84 h 123"/>
              <a:gd name="T2" fmla="*/ 133 w 133"/>
              <a:gd name="T3" fmla="*/ 75 h 123"/>
              <a:gd name="T4" fmla="*/ 124 w 133"/>
              <a:gd name="T5" fmla="*/ 67 h 123"/>
              <a:gd name="T6" fmla="*/ 113 w 133"/>
              <a:gd name="T7" fmla="*/ 67 h 123"/>
              <a:gd name="T8" fmla="*/ 113 w 133"/>
              <a:gd name="T9" fmla="*/ 64 h 123"/>
              <a:gd name="T10" fmla="*/ 124 w 133"/>
              <a:gd name="T11" fmla="*/ 64 h 123"/>
              <a:gd name="T12" fmla="*/ 132 w 133"/>
              <a:gd name="T13" fmla="*/ 56 h 123"/>
              <a:gd name="T14" fmla="*/ 124 w 133"/>
              <a:gd name="T15" fmla="*/ 47 h 123"/>
              <a:gd name="T16" fmla="*/ 90 w 133"/>
              <a:gd name="T17" fmla="*/ 47 h 123"/>
              <a:gd name="T18" fmla="*/ 74 w 133"/>
              <a:gd name="T19" fmla="*/ 23 h 123"/>
              <a:gd name="T20" fmla="*/ 64 w 133"/>
              <a:gd name="T21" fmla="*/ 0 h 123"/>
              <a:gd name="T22" fmla="*/ 54 w 133"/>
              <a:gd name="T23" fmla="*/ 5 h 123"/>
              <a:gd name="T24" fmla="*/ 48 w 133"/>
              <a:gd name="T25" fmla="*/ 33 h 123"/>
              <a:gd name="T26" fmla="*/ 29 w 133"/>
              <a:gd name="T27" fmla="*/ 57 h 123"/>
              <a:gd name="T28" fmla="*/ 0 w 133"/>
              <a:gd name="T29" fmla="*/ 57 h 123"/>
              <a:gd name="T30" fmla="*/ 0 w 133"/>
              <a:gd name="T31" fmla="*/ 114 h 123"/>
              <a:gd name="T32" fmla="*/ 31 w 133"/>
              <a:gd name="T33" fmla="*/ 114 h 123"/>
              <a:gd name="T34" fmla="*/ 54 w 133"/>
              <a:gd name="T35" fmla="*/ 122 h 123"/>
              <a:gd name="T36" fmla="*/ 76 w 133"/>
              <a:gd name="T37" fmla="*/ 123 h 123"/>
              <a:gd name="T38" fmla="*/ 79 w 133"/>
              <a:gd name="T39" fmla="*/ 123 h 123"/>
              <a:gd name="T40" fmla="*/ 105 w 133"/>
              <a:gd name="T41" fmla="*/ 123 h 123"/>
              <a:gd name="T42" fmla="*/ 114 w 133"/>
              <a:gd name="T43" fmla="*/ 114 h 123"/>
              <a:gd name="T44" fmla="*/ 105 w 133"/>
              <a:gd name="T45" fmla="*/ 105 h 123"/>
              <a:gd name="T46" fmla="*/ 103 w 133"/>
              <a:gd name="T47" fmla="*/ 105 h 123"/>
              <a:gd name="T48" fmla="*/ 104 w 133"/>
              <a:gd name="T49" fmla="*/ 103 h 123"/>
              <a:gd name="T50" fmla="*/ 117 w 133"/>
              <a:gd name="T51" fmla="*/ 103 h 123"/>
              <a:gd name="T52" fmla="*/ 125 w 133"/>
              <a:gd name="T53" fmla="*/ 95 h 123"/>
              <a:gd name="T54" fmla="*/ 117 w 133"/>
              <a:gd name="T55" fmla="*/ 86 h 123"/>
              <a:gd name="T56" fmla="*/ 109 w 133"/>
              <a:gd name="T57" fmla="*/ 86 h 123"/>
              <a:gd name="T58" fmla="*/ 110 w 133"/>
              <a:gd name="T59" fmla="*/ 84 h 123"/>
              <a:gd name="T60" fmla="*/ 124 w 133"/>
              <a:gd name="T61" fmla="*/ 8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3" h="123">
                <a:moveTo>
                  <a:pt x="124" y="84"/>
                </a:moveTo>
                <a:cubicBezTo>
                  <a:pt x="129" y="84"/>
                  <a:pt x="133" y="80"/>
                  <a:pt x="133" y="75"/>
                </a:cubicBezTo>
                <a:cubicBezTo>
                  <a:pt x="133" y="71"/>
                  <a:pt x="129" y="67"/>
                  <a:pt x="124" y="67"/>
                </a:cubicBezTo>
                <a:cubicBezTo>
                  <a:pt x="113" y="67"/>
                  <a:pt x="113" y="67"/>
                  <a:pt x="113" y="67"/>
                </a:cubicBezTo>
                <a:cubicBezTo>
                  <a:pt x="113" y="66"/>
                  <a:pt x="113" y="65"/>
                  <a:pt x="113" y="64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9" y="64"/>
                  <a:pt x="132" y="61"/>
                  <a:pt x="132" y="56"/>
                </a:cubicBezTo>
                <a:cubicBezTo>
                  <a:pt x="132" y="51"/>
                  <a:pt x="129" y="47"/>
                  <a:pt x="124" y="47"/>
                </a:cubicBezTo>
                <a:cubicBezTo>
                  <a:pt x="90" y="47"/>
                  <a:pt x="90" y="47"/>
                  <a:pt x="90" y="47"/>
                </a:cubicBezTo>
                <a:cubicBezTo>
                  <a:pt x="66" y="45"/>
                  <a:pt x="73" y="31"/>
                  <a:pt x="74" y="23"/>
                </a:cubicBezTo>
                <a:cubicBezTo>
                  <a:pt x="75" y="8"/>
                  <a:pt x="69" y="0"/>
                  <a:pt x="64" y="0"/>
                </a:cubicBezTo>
                <a:cubicBezTo>
                  <a:pt x="63" y="0"/>
                  <a:pt x="53" y="1"/>
                  <a:pt x="54" y="5"/>
                </a:cubicBezTo>
                <a:cubicBezTo>
                  <a:pt x="54" y="8"/>
                  <a:pt x="56" y="24"/>
                  <a:pt x="48" y="33"/>
                </a:cubicBezTo>
                <a:cubicBezTo>
                  <a:pt x="42" y="40"/>
                  <a:pt x="33" y="52"/>
                  <a:pt x="29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114"/>
                  <a:pt x="0" y="114"/>
                  <a:pt x="0" y="114"/>
                </a:cubicBezTo>
                <a:cubicBezTo>
                  <a:pt x="31" y="114"/>
                  <a:pt x="31" y="114"/>
                  <a:pt x="31" y="114"/>
                </a:cubicBezTo>
                <a:cubicBezTo>
                  <a:pt x="38" y="119"/>
                  <a:pt x="46" y="121"/>
                  <a:pt x="54" y="122"/>
                </a:cubicBezTo>
                <a:cubicBezTo>
                  <a:pt x="61" y="122"/>
                  <a:pt x="69" y="122"/>
                  <a:pt x="76" y="123"/>
                </a:cubicBezTo>
                <a:cubicBezTo>
                  <a:pt x="77" y="123"/>
                  <a:pt x="78" y="123"/>
                  <a:pt x="79" y="123"/>
                </a:cubicBezTo>
                <a:cubicBezTo>
                  <a:pt x="105" y="123"/>
                  <a:pt x="105" y="123"/>
                  <a:pt x="105" y="123"/>
                </a:cubicBezTo>
                <a:cubicBezTo>
                  <a:pt x="110" y="123"/>
                  <a:pt x="114" y="119"/>
                  <a:pt x="114" y="114"/>
                </a:cubicBezTo>
                <a:cubicBezTo>
                  <a:pt x="114" y="109"/>
                  <a:pt x="110" y="105"/>
                  <a:pt x="105" y="105"/>
                </a:cubicBezTo>
                <a:cubicBezTo>
                  <a:pt x="103" y="105"/>
                  <a:pt x="103" y="105"/>
                  <a:pt x="103" y="105"/>
                </a:cubicBezTo>
                <a:cubicBezTo>
                  <a:pt x="103" y="105"/>
                  <a:pt x="103" y="104"/>
                  <a:pt x="104" y="103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22" y="103"/>
                  <a:pt x="125" y="99"/>
                  <a:pt x="125" y="95"/>
                </a:cubicBezTo>
                <a:cubicBezTo>
                  <a:pt x="125" y="90"/>
                  <a:pt x="122" y="86"/>
                  <a:pt x="117" y="86"/>
                </a:cubicBezTo>
                <a:cubicBezTo>
                  <a:pt x="109" y="86"/>
                  <a:pt x="109" y="86"/>
                  <a:pt x="109" y="86"/>
                </a:cubicBezTo>
                <a:cubicBezTo>
                  <a:pt x="109" y="85"/>
                  <a:pt x="110" y="85"/>
                  <a:pt x="110" y="84"/>
                </a:cubicBezTo>
                <a:lnTo>
                  <a:pt x="124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97" name="TextBox 34"/>
          <p:cNvSpPr txBox="1"/>
          <p:nvPr/>
        </p:nvSpPr>
        <p:spPr>
          <a:xfrm>
            <a:off x="8760074" y="5428315"/>
            <a:ext cx="178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资金准备充足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8760075" y="5755025"/>
            <a:ext cx="2795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12" name="KSO_Shape"/>
          <p:cNvSpPr>
            <a:spLocks/>
          </p:cNvSpPr>
          <p:nvPr/>
        </p:nvSpPr>
        <p:spPr bwMode="auto">
          <a:xfrm>
            <a:off x="8334371" y="5652900"/>
            <a:ext cx="255785" cy="307557"/>
          </a:xfrm>
          <a:custGeom>
            <a:avLst/>
            <a:gdLst>
              <a:gd name="T0" fmla="*/ 1027535 w 3807"/>
              <a:gd name="T1" fmla="*/ 421530 h 4578"/>
              <a:gd name="T2" fmla="*/ 1012969 w 3807"/>
              <a:gd name="T3" fmla="*/ 343716 h 4578"/>
              <a:gd name="T4" fmla="*/ 1007143 w 3807"/>
              <a:gd name="T5" fmla="*/ 311258 h 4578"/>
              <a:gd name="T6" fmla="*/ 986334 w 3807"/>
              <a:gd name="T7" fmla="*/ 272559 h 4578"/>
              <a:gd name="T8" fmla="*/ 1073314 w 3807"/>
              <a:gd name="T9" fmla="*/ 24551 h 4578"/>
              <a:gd name="T10" fmla="*/ 885204 w 3807"/>
              <a:gd name="T11" fmla="*/ 8322 h 4578"/>
              <a:gd name="T12" fmla="*/ 685024 w 3807"/>
              <a:gd name="T13" fmla="*/ 99453 h 4578"/>
              <a:gd name="T14" fmla="*/ 568495 w 3807"/>
              <a:gd name="T15" fmla="*/ 26216 h 4578"/>
              <a:gd name="T16" fmla="*/ 476936 w 3807"/>
              <a:gd name="T17" fmla="*/ 89882 h 4578"/>
              <a:gd name="T18" fmla="*/ 605534 w 3807"/>
              <a:gd name="T19" fmla="*/ 303768 h 4578"/>
              <a:gd name="T20" fmla="*/ 574321 w 3807"/>
              <a:gd name="T21" fmla="*/ 334977 h 4578"/>
              <a:gd name="T22" fmla="*/ 598459 w 3807"/>
              <a:gd name="T23" fmla="*/ 377421 h 4578"/>
              <a:gd name="T24" fmla="*/ 325032 w 3807"/>
              <a:gd name="T25" fmla="*/ 603375 h 4578"/>
              <a:gd name="T26" fmla="*/ 174377 w 3807"/>
              <a:gd name="T27" fmla="*/ 800200 h 4578"/>
              <a:gd name="T28" fmla="*/ 37040 w 3807"/>
              <a:gd name="T29" fmla="*/ 1164305 h 4578"/>
              <a:gd name="T30" fmla="*/ 9156 w 3807"/>
              <a:gd name="T31" fmla="*/ 1559204 h 4578"/>
              <a:gd name="T32" fmla="*/ 68253 w 3807"/>
              <a:gd name="T33" fmla="*/ 1722739 h 4578"/>
              <a:gd name="T34" fmla="*/ 192689 w 3807"/>
              <a:gd name="T35" fmla="*/ 1839669 h 4578"/>
              <a:gd name="T36" fmla="*/ 395366 w 3807"/>
              <a:gd name="T37" fmla="*/ 1892516 h 4578"/>
              <a:gd name="T38" fmla="*/ 1220640 w 3807"/>
              <a:gd name="T39" fmla="*/ 1889604 h 4578"/>
              <a:gd name="T40" fmla="*/ 1412081 w 3807"/>
              <a:gd name="T41" fmla="*/ 1827185 h 4578"/>
              <a:gd name="T42" fmla="*/ 1527361 w 3807"/>
              <a:gd name="T43" fmla="*/ 1703182 h 4578"/>
              <a:gd name="T44" fmla="*/ 1581464 w 3807"/>
              <a:gd name="T45" fmla="*/ 1510102 h 4578"/>
              <a:gd name="T46" fmla="*/ 1533604 w 3807"/>
              <a:gd name="T47" fmla="*/ 1111042 h 4578"/>
              <a:gd name="T48" fmla="*/ 1388359 w 3807"/>
              <a:gd name="T49" fmla="*/ 762333 h 4578"/>
              <a:gd name="T50" fmla="*/ 1125753 w 3807"/>
              <a:gd name="T51" fmla="*/ 1626615 h 4578"/>
              <a:gd name="T52" fmla="*/ 969271 w 3807"/>
              <a:gd name="T53" fmla="*/ 1655328 h 4578"/>
              <a:gd name="T54" fmla="*/ 717485 w 3807"/>
              <a:gd name="T55" fmla="*/ 1631609 h 4578"/>
              <a:gd name="T56" fmla="*/ 531039 w 3807"/>
              <a:gd name="T57" fmla="*/ 1654495 h 4578"/>
              <a:gd name="T58" fmla="*/ 500658 w 3807"/>
              <a:gd name="T59" fmla="*/ 1596239 h 4578"/>
              <a:gd name="T60" fmla="*/ 608447 w 3807"/>
              <a:gd name="T61" fmla="*/ 1495121 h 4578"/>
              <a:gd name="T62" fmla="*/ 643822 w 3807"/>
              <a:gd name="T63" fmla="*/ 1398581 h 4578"/>
              <a:gd name="T64" fmla="*/ 433654 w 3807"/>
              <a:gd name="T65" fmla="*/ 1333666 h 4578"/>
              <a:gd name="T66" fmla="*/ 442394 w 3807"/>
              <a:gd name="T67" fmla="*/ 1266255 h 4578"/>
              <a:gd name="T68" fmla="*/ 459457 w 3807"/>
              <a:gd name="T69" fmla="*/ 1180534 h 4578"/>
              <a:gd name="T70" fmla="*/ 422417 w 3807"/>
              <a:gd name="T71" fmla="*/ 1121861 h 4578"/>
              <a:gd name="T72" fmla="*/ 479849 w 3807"/>
              <a:gd name="T73" fmla="*/ 1068598 h 4578"/>
              <a:gd name="T74" fmla="*/ 581812 w 3807"/>
              <a:gd name="T75" fmla="*/ 896324 h 4578"/>
              <a:gd name="T76" fmla="*/ 696260 w 3807"/>
              <a:gd name="T77" fmla="*/ 757339 h 4578"/>
              <a:gd name="T78" fmla="*/ 881874 w 3807"/>
              <a:gd name="T79" fmla="*/ 720721 h 4578"/>
              <a:gd name="T80" fmla="*/ 1050425 w 3807"/>
              <a:gd name="T81" fmla="*/ 779394 h 4578"/>
              <a:gd name="T82" fmla="*/ 1151555 w 3807"/>
              <a:gd name="T83" fmla="*/ 917546 h 4578"/>
              <a:gd name="T84" fmla="*/ 1133660 w 3807"/>
              <a:gd name="T85" fmla="*/ 993280 h 4578"/>
              <a:gd name="T86" fmla="*/ 1076644 w 3807"/>
              <a:gd name="T87" fmla="*/ 969977 h 4578"/>
              <a:gd name="T88" fmla="*/ 1002981 w 3807"/>
              <a:gd name="T89" fmla="*/ 843476 h 4578"/>
              <a:gd name="T90" fmla="*/ 901018 w 3807"/>
              <a:gd name="T91" fmla="*/ 794790 h 4578"/>
              <a:gd name="T92" fmla="*/ 785322 w 3807"/>
              <a:gd name="T93" fmla="*/ 811435 h 4578"/>
              <a:gd name="T94" fmla="*/ 715820 w 3807"/>
              <a:gd name="T95" fmla="*/ 887585 h 4578"/>
              <a:gd name="T96" fmla="*/ 726225 w 3807"/>
              <a:gd name="T97" fmla="*/ 1059027 h 4578"/>
              <a:gd name="T98" fmla="*/ 970519 w 3807"/>
              <a:gd name="T99" fmla="*/ 1106048 h 4578"/>
              <a:gd name="T100" fmla="*/ 940555 w 3807"/>
              <a:gd name="T101" fmla="*/ 1175957 h 4578"/>
              <a:gd name="T102" fmla="*/ 928070 w 3807"/>
              <a:gd name="T103" fmla="*/ 1261678 h 4578"/>
              <a:gd name="T104" fmla="*/ 970103 w 3807"/>
              <a:gd name="T105" fmla="*/ 1320767 h 4578"/>
              <a:gd name="T106" fmla="*/ 903515 w 3807"/>
              <a:gd name="T107" fmla="*/ 1375695 h 4578"/>
              <a:gd name="T108" fmla="*/ 739959 w 3807"/>
              <a:gd name="T109" fmla="*/ 1503028 h 4578"/>
              <a:gd name="T110" fmla="*/ 759103 w 3807"/>
              <a:gd name="T111" fmla="*/ 1554626 h 4578"/>
              <a:gd name="T112" fmla="*/ 1006727 w 3807"/>
              <a:gd name="T113" fmla="*/ 1570855 h 4578"/>
              <a:gd name="T114" fmla="*/ 1138238 w 3807"/>
              <a:gd name="T115" fmla="*/ 1524250 h 4578"/>
              <a:gd name="T116" fmla="*/ 1182352 w 3807"/>
              <a:gd name="T117" fmla="*/ 1548801 h 457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807" h="4578">
                <a:moveTo>
                  <a:pt x="3118" y="1530"/>
                </a:moveTo>
                <a:lnTo>
                  <a:pt x="3118" y="1530"/>
                </a:lnTo>
                <a:lnTo>
                  <a:pt x="3099" y="1512"/>
                </a:lnTo>
                <a:lnTo>
                  <a:pt x="3077" y="1494"/>
                </a:lnTo>
                <a:lnTo>
                  <a:pt x="3031" y="1454"/>
                </a:lnTo>
                <a:lnTo>
                  <a:pt x="2980" y="1413"/>
                </a:lnTo>
                <a:lnTo>
                  <a:pt x="2925" y="1371"/>
                </a:lnTo>
                <a:lnTo>
                  <a:pt x="2809" y="1285"/>
                </a:lnTo>
                <a:lnTo>
                  <a:pt x="2692" y="1197"/>
                </a:lnTo>
                <a:lnTo>
                  <a:pt x="2636" y="1154"/>
                </a:lnTo>
                <a:lnTo>
                  <a:pt x="2582" y="1112"/>
                </a:lnTo>
                <a:lnTo>
                  <a:pt x="2533" y="1071"/>
                </a:lnTo>
                <a:lnTo>
                  <a:pt x="2510" y="1052"/>
                </a:lnTo>
                <a:lnTo>
                  <a:pt x="2489" y="1031"/>
                </a:lnTo>
                <a:lnTo>
                  <a:pt x="2469" y="1013"/>
                </a:lnTo>
                <a:lnTo>
                  <a:pt x="2451" y="995"/>
                </a:lnTo>
                <a:lnTo>
                  <a:pt x="2434" y="976"/>
                </a:lnTo>
                <a:lnTo>
                  <a:pt x="2419" y="959"/>
                </a:lnTo>
                <a:lnTo>
                  <a:pt x="2407" y="943"/>
                </a:lnTo>
                <a:lnTo>
                  <a:pt x="2396" y="926"/>
                </a:lnTo>
                <a:lnTo>
                  <a:pt x="2388" y="911"/>
                </a:lnTo>
                <a:lnTo>
                  <a:pt x="2383" y="897"/>
                </a:lnTo>
                <a:lnTo>
                  <a:pt x="2370" y="857"/>
                </a:lnTo>
                <a:lnTo>
                  <a:pt x="2386" y="854"/>
                </a:lnTo>
                <a:lnTo>
                  <a:pt x="2400" y="850"/>
                </a:lnTo>
                <a:lnTo>
                  <a:pt x="2413" y="844"/>
                </a:lnTo>
                <a:lnTo>
                  <a:pt x="2424" y="836"/>
                </a:lnTo>
                <a:lnTo>
                  <a:pt x="2434" y="826"/>
                </a:lnTo>
                <a:lnTo>
                  <a:pt x="2437" y="821"/>
                </a:lnTo>
                <a:lnTo>
                  <a:pt x="2440" y="816"/>
                </a:lnTo>
                <a:lnTo>
                  <a:pt x="2443" y="811"/>
                </a:lnTo>
                <a:lnTo>
                  <a:pt x="2445" y="805"/>
                </a:lnTo>
                <a:lnTo>
                  <a:pt x="2446" y="799"/>
                </a:lnTo>
                <a:lnTo>
                  <a:pt x="2446" y="794"/>
                </a:lnTo>
                <a:lnTo>
                  <a:pt x="2446" y="787"/>
                </a:lnTo>
                <a:lnTo>
                  <a:pt x="2444" y="781"/>
                </a:lnTo>
                <a:lnTo>
                  <a:pt x="2442" y="775"/>
                </a:lnTo>
                <a:lnTo>
                  <a:pt x="2439" y="768"/>
                </a:lnTo>
                <a:lnTo>
                  <a:pt x="2436" y="762"/>
                </a:lnTo>
                <a:lnTo>
                  <a:pt x="2431" y="757"/>
                </a:lnTo>
                <a:lnTo>
                  <a:pt x="2425" y="752"/>
                </a:lnTo>
                <a:lnTo>
                  <a:pt x="2420" y="748"/>
                </a:lnTo>
                <a:lnTo>
                  <a:pt x="2414" y="744"/>
                </a:lnTo>
                <a:lnTo>
                  <a:pt x="2407" y="740"/>
                </a:lnTo>
                <a:lnTo>
                  <a:pt x="2400" y="737"/>
                </a:lnTo>
                <a:lnTo>
                  <a:pt x="2392" y="734"/>
                </a:lnTo>
                <a:lnTo>
                  <a:pt x="2384" y="732"/>
                </a:lnTo>
                <a:lnTo>
                  <a:pt x="2376" y="731"/>
                </a:lnTo>
                <a:lnTo>
                  <a:pt x="2366" y="730"/>
                </a:lnTo>
                <a:lnTo>
                  <a:pt x="2357" y="730"/>
                </a:lnTo>
                <a:lnTo>
                  <a:pt x="2352" y="730"/>
                </a:lnTo>
                <a:lnTo>
                  <a:pt x="2354" y="716"/>
                </a:lnTo>
                <a:lnTo>
                  <a:pt x="2356" y="704"/>
                </a:lnTo>
                <a:lnTo>
                  <a:pt x="2359" y="691"/>
                </a:lnTo>
                <a:lnTo>
                  <a:pt x="2362" y="680"/>
                </a:lnTo>
                <a:lnTo>
                  <a:pt x="2370" y="655"/>
                </a:lnTo>
                <a:lnTo>
                  <a:pt x="2382" y="630"/>
                </a:lnTo>
                <a:lnTo>
                  <a:pt x="2395" y="604"/>
                </a:lnTo>
                <a:lnTo>
                  <a:pt x="2410" y="577"/>
                </a:lnTo>
                <a:lnTo>
                  <a:pt x="2445" y="515"/>
                </a:lnTo>
                <a:lnTo>
                  <a:pt x="2464" y="479"/>
                </a:lnTo>
                <a:lnTo>
                  <a:pt x="2486" y="438"/>
                </a:lnTo>
                <a:lnTo>
                  <a:pt x="2507" y="394"/>
                </a:lnTo>
                <a:lnTo>
                  <a:pt x="2530" y="343"/>
                </a:lnTo>
                <a:lnTo>
                  <a:pt x="2554" y="286"/>
                </a:lnTo>
                <a:lnTo>
                  <a:pt x="2578" y="222"/>
                </a:lnTo>
                <a:lnTo>
                  <a:pt x="2602" y="152"/>
                </a:lnTo>
                <a:lnTo>
                  <a:pt x="2614" y="113"/>
                </a:lnTo>
                <a:lnTo>
                  <a:pt x="2627" y="74"/>
                </a:lnTo>
                <a:lnTo>
                  <a:pt x="2579" y="59"/>
                </a:lnTo>
                <a:lnTo>
                  <a:pt x="2535" y="47"/>
                </a:lnTo>
                <a:lnTo>
                  <a:pt x="2494" y="36"/>
                </a:lnTo>
                <a:lnTo>
                  <a:pt x="2455" y="27"/>
                </a:lnTo>
                <a:lnTo>
                  <a:pt x="2418" y="19"/>
                </a:lnTo>
                <a:lnTo>
                  <a:pt x="2384" y="13"/>
                </a:lnTo>
                <a:lnTo>
                  <a:pt x="2352" y="8"/>
                </a:lnTo>
                <a:lnTo>
                  <a:pt x="2322" y="3"/>
                </a:lnTo>
                <a:lnTo>
                  <a:pt x="2293" y="1"/>
                </a:lnTo>
                <a:lnTo>
                  <a:pt x="2265" y="0"/>
                </a:lnTo>
                <a:lnTo>
                  <a:pt x="2240" y="0"/>
                </a:lnTo>
                <a:lnTo>
                  <a:pt x="2216" y="2"/>
                </a:lnTo>
                <a:lnTo>
                  <a:pt x="2193" y="5"/>
                </a:lnTo>
                <a:lnTo>
                  <a:pt x="2171" y="10"/>
                </a:lnTo>
                <a:lnTo>
                  <a:pt x="2148" y="14"/>
                </a:lnTo>
                <a:lnTo>
                  <a:pt x="2127" y="20"/>
                </a:lnTo>
                <a:lnTo>
                  <a:pt x="2107" y="27"/>
                </a:lnTo>
                <a:lnTo>
                  <a:pt x="2086" y="35"/>
                </a:lnTo>
                <a:lnTo>
                  <a:pt x="2065" y="44"/>
                </a:lnTo>
                <a:lnTo>
                  <a:pt x="2044" y="54"/>
                </a:lnTo>
                <a:lnTo>
                  <a:pt x="2002" y="78"/>
                </a:lnTo>
                <a:lnTo>
                  <a:pt x="1957" y="103"/>
                </a:lnTo>
                <a:lnTo>
                  <a:pt x="1907" y="132"/>
                </a:lnTo>
                <a:lnTo>
                  <a:pt x="1852" y="163"/>
                </a:lnTo>
                <a:lnTo>
                  <a:pt x="1791" y="197"/>
                </a:lnTo>
                <a:lnTo>
                  <a:pt x="1757" y="215"/>
                </a:lnTo>
                <a:lnTo>
                  <a:pt x="1720" y="234"/>
                </a:lnTo>
                <a:lnTo>
                  <a:pt x="1694" y="238"/>
                </a:lnTo>
                <a:lnTo>
                  <a:pt x="1670" y="240"/>
                </a:lnTo>
                <a:lnTo>
                  <a:pt x="1646" y="239"/>
                </a:lnTo>
                <a:lnTo>
                  <a:pt x="1624" y="237"/>
                </a:lnTo>
                <a:lnTo>
                  <a:pt x="1603" y="233"/>
                </a:lnTo>
                <a:lnTo>
                  <a:pt x="1584" y="225"/>
                </a:lnTo>
                <a:lnTo>
                  <a:pt x="1566" y="218"/>
                </a:lnTo>
                <a:lnTo>
                  <a:pt x="1548" y="209"/>
                </a:lnTo>
                <a:lnTo>
                  <a:pt x="1532" y="199"/>
                </a:lnTo>
                <a:lnTo>
                  <a:pt x="1516" y="188"/>
                </a:lnTo>
                <a:lnTo>
                  <a:pt x="1500" y="176"/>
                </a:lnTo>
                <a:lnTo>
                  <a:pt x="1486" y="162"/>
                </a:lnTo>
                <a:lnTo>
                  <a:pt x="1457" y="136"/>
                </a:lnTo>
                <a:lnTo>
                  <a:pt x="1428" y="109"/>
                </a:lnTo>
                <a:lnTo>
                  <a:pt x="1413" y="97"/>
                </a:lnTo>
                <a:lnTo>
                  <a:pt x="1398" y="85"/>
                </a:lnTo>
                <a:lnTo>
                  <a:pt x="1382" y="73"/>
                </a:lnTo>
                <a:lnTo>
                  <a:pt x="1366" y="63"/>
                </a:lnTo>
                <a:lnTo>
                  <a:pt x="1350" y="53"/>
                </a:lnTo>
                <a:lnTo>
                  <a:pt x="1331" y="45"/>
                </a:lnTo>
                <a:lnTo>
                  <a:pt x="1313" y="38"/>
                </a:lnTo>
                <a:lnTo>
                  <a:pt x="1293" y="33"/>
                </a:lnTo>
                <a:lnTo>
                  <a:pt x="1271" y="30"/>
                </a:lnTo>
                <a:lnTo>
                  <a:pt x="1249" y="29"/>
                </a:lnTo>
                <a:lnTo>
                  <a:pt x="1225" y="31"/>
                </a:lnTo>
                <a:lnTo>
                  <a:pt x="1199" y="35"/>
                </a:lnTo>
                <a:lnTo>
                  <a:pt x="1171" y="41"/>
                </a:lnTo>
                <a:lnTo>
                  <a:pt x="1142" y="50"/>
                </a:lnTo>
                <a:lnTo>
                  <a:pt x="1110" y="63"/>
                </a:lnTo>
                <a:lnTo>
                  <a:pt x="1077" y="79"/>
                </a:lnTo>
                <a:lnTo>
                  <a:pt x="1112" y="150"/>
                </a:lnTo>
                <a:lnTo>
                  <a:pt x="1146" y="216"/>
                </a:lnTo>
                <a:lnTo>
                  <a:pt x="1179" y="275"/>
                </a:lnTo>
                <a:lnTo>
                  <a:pt x="1211" y="330"/>
                </a:lnTo>
                <a:lnTo>
                  <a:pt x="1242" y="379"/>
                </a:lnTo>
                <a:lnTo>
                  <a:pt x="1270" y="424"/>
                </a:lnTo>
                <a:lnTo>
                  <a:pt x="1298" y="465"/>
                </a:lnTo>
                <a:lnTo>
                  <a:pt x="1324" y="503"/>
                </a:lnTo>
                <a:lnTo>
                  <a:pt x="1370" y="568"/>
                </a:lnTo>
                <a:lnTo>
                  <a:pt x="1390" y="597"/>
                </a:lnTo>
                <a:lnTo>
                  <a:pt x="1408" y="625"/>
                </a:lnTo>
                <a:lnTo>
                  <a:pt x="1423" y="652"/>
                </a:lnTo>
                <a:lnTo>
                  <a:pt x="1436" y="678"/>
                </a:lnTo>
                <a:lnTo>
                  <a:pt x="1442" y="691"/>
                </a:lnTo>
                <a:lnTo>
                  <a:pt x="1447" y="704"/>
                </a:lnTo>
                <a:lnTo>
                  <a:pt x="1452" y="716"/>
                </a:lnTo>
                <a:lnTo>
                  <a:pt x="1455" y="730"/>
                </a:lnTo>
                <a:lnTo>
                  <a:pt x="1439" y="733"/>
                </a:lnTo>
                <a:lnTo>
                  <a:pt x="1425" y="738"/>
                </a:lnTo>
                <a:lnTo>
                  <a:pt x="1412" y="744"/>
                </a:lnTo>
                <a:lnTo>
                  <a:pt x="1401" y="751"/>
                </a:lnTo>
                <a:lnTo>
                  <a:pt x="1391" y="760"/>
                </a:lnTo>
                <a:lnTo>
                  <a:pt x="1387" y="765"/>
                </a:lnTo>
                <a:lnTo>
                  <a:pt x="1384" y="770"/>
                </a:lnTo>
                <a:lnTo>
                  <a:pt x="1382" y="776"/>
                </a:lnTo>
                <a:lnTo>
                  <a:pt x="1380" y="782"/>
                </a:lnTo>
                <a:lnTo>
                  <a:pt x="1379" y="788"/>
                </a:lnTo>
                <a:lnTo>
                  <a:pt x="1378" y="794"/>
                </a:lnTo>
                <a:lnTo>
                  <a:pt x="1379" y="799"/>
                </a:lnTo>
                <a:lnTo>
                  <a:pt x="1380" y="805"/>
                </a:lnTo>
                <a:lnTo>
                  <a:pt x="1382" y="811"/>
                </a:lnTo>
                <a:lnTo>
                  <a:pt x="1384" y="816"/>
                </a:lnTo>
                <a:lnTo>
                  <a:pt x="1387" y="821"/>
                </a:lnTo>
                <a:lnTo>
                  <a:pt x="1391" y="826"/>
                </a:lnTo>
                <a:lnTo>
                  <a:pt x="1401" y="836"/>
                </a:lnTo>
                <a:lnTo>
                  <a:pt x="1412" y="843"/>
                </a:lnTo>
                <a:lnTo>
                  <a:pt x="1425" y="850"/>
                </a:lnTo>
                <a:lnTo>
                  <a:pt x="1439" y="854"/>
                </a:lnTo>
                <a:lnTo>
                  <a:pt x="1455" y="857"/>
                </a:lnTo>
                <a:lnTo>
                  <a:pt x="1454" y="866"/>
                </a:lnTo>
                <a:lnTo>
                  <a:pt x="1451" y="876"/>
                </a:lnTo>
                <a:lnTo>
                  <a:pt x="1445" y="892"/>
                </a:lnTo>
                <a:lnTo>
                  <a:pt x="1438" y="907"/>
                </a:lnTo>
                <a:lnTo>
                  <a:pt x="1428" y="923"/>
                </a:lnTo>
                <a:lnTo>
                  <a:pt x="1416" y="941"/>
                </a:lnTo>
                <a:lnTo>
                  <a:pt x="1401" y="959"/>
                </a:lnTo>
                <a:lnTo>
                  <a:pt x="1384" y="977"/>
                </a:lnTo>
                <a:lnTo>
                  <a:pt x="1366" y="997"/>
                </a:lnTo>
                <a:lnTo>
                  <a:pt x="1346" y="1016"/>
                </a:lnTo>
                <a:lnTo>
                  <a:pt x="1323" y="1035"/>
                </a:lnTo>
                <a:lnTo>
                  <a:pt x="1300" y="1056"/>
                </a:lnTo>
                <a:lnTo>
                  <a:pt x="1249" y="1097"/>
                </a:lnTo>
                <a:lnTo>
                  <a:pt x="1194" y="1141"/>
                </a:lnTo>
                <a:lnTo>
                  <a:pt x="1136" y="1185"/>
                </a:lnTo>
                <a:lnTo>
                  <a:pt x="1014" y="1275"/>
                </a:lnTo>
                <a:lnTo>
                  <a:pt x="893" y="1363"/>
                </a:lnTo>
                <a:lnTo>
                  <a:pt x="835" y="1407"/>
                </a:lnTo>
                <a:lnTo>
                  <a:pt x="781" y="1450"/>
                </a:lnTo>
                <a:lnTo>
                  <a:pt x="732" y="1491"/>
                </a:lnTo>
                <a:lnTo>
                  <a:pt x="710" y="1511"/>
                </a:lnTo>
                <a:lnTo>
                  <a:pt x="689" y="1530"/>
                </a:lnTo>
                <a:lnTo>
                  <a:pt x="666" y="1554"/>
                </a:lnTo>
                <a:lnTo>
                  <a:pt x="643" y="1579"/>
                </a:lnTo>
                <a:lnTo>
                  <a:pt x="619" y="1608"/>
                </a:lnTo>
                <a:lnTo>
                  <a:pt x="595" y="1639"/>
                </a:lnTo>
                <a:lnTo>
                  <a:pt x="570" y="1673"/>
                </a:lnTo>
                <a:lnTo>
                  <a:pt x="546" y="1709"/>
                </a:lnTo>
                <a:lnTo>
                  <a:pt x="520" y="1747"/>
                </a:lnTo>
                <a:lnTo>
                  <a:pt x="495" y="1788"/>
                </a:lnTo>
                <a:lnTo>
                  <a:pt x="470" y="1832"/>
                </a:lnTo>
                <a:lnTo>
                  <a:pt x="444" y="1877"/>
                </a:lnTo>
                <a:lnTo>
                  <a:pt x="419" y="1923"/>
                </a:lnTo>
                <a:lnTo>
                  <a:pt x="393" y="1972"/>
                </a:lnTo>
                <a:lnTo>
                  <a:pt x="369" y="2023"/>
                </a:lnTo>
                <a:lnTo>
                  <a:pt x="343" y="2076"/>
                </a:lnTo>
                <a:lnTo>
                  <a:pt x="319" y="2130"/>
                </a:lnTo>
                <a:lnTo>
                  <a:pt x="294" y="2185"/>
                </a:lnTo>
                <a:lnTo>
                  <a:pt x="271" y="2242"/>
                </a:lnTo>
                <a:lnTo>
                  <a:pt x="247" y="2300"/>
                </a:lnTo>
                <a:lnTo>
                  <a:pt x="224" y="2359"/>
                </a:lnTo>
                <a:lnTo>
                  <a:pt x="203" y="2420"/>
                </a:lnTo>
                <a:lnTo>
                  <a:pt x="181" y="2482"/>
                </a:lnTo>
                <a:lnTo>
                  <a:pt x="161" y="2544"/>
                </a:lnTo>
                <a:lnTo>
                  <a:pt x="141" y="2606"/>
                </a:lnTo>
                <a:lnTo>
                  <a:pt x="122" y="2670"/>
                </a:lnTo>
                <a:lnTo>
                  <a:pt x="105" y="2733"/>
                </a:lnTo>
                <a:lnTo>
                  <a:pt x="89" y="2798"/>
                </a:lnTo>
                <a:lnTo>
                  <a:pt x="73" y="2863"/>
                </a:lnTo>
                <a:lnTo>
                  <a:pt x="59" y="2928"/>
                </a:lnTo>
                <a:lnTo>
                  <a:pt x="46" y="2993"/>
                </a:lnTo>
                <a:lnTo>
                  <a:pt x="35" y="3058"/>
                </a:lnTo>
                <a:lnTo>
                  <a:pt x="24" y="3123"/>
                </a:lnTo>
                <a:lnTo>
                  <a:pt x="16" y="3188"/>
                </a:lnTo>
                <a:lnTo>
                  <a:pt x="10" y="3253"/>
                </a:lnTo>
                <a:lnTo>
                  <a:pt x="5" y="3317"/>
                </a:lnTo>
                <a:lnTo>
                  <a:pt x="1" y="3380"/>
                </a:lnTo>
                <a:lnTo>
                  <a:pt x="0" y="3443"/>
                </a:lnTo>
                <a:lnTo>
                  <a:pt x="0" y="3505"/>
                </a:lnTo>
                <a:lnTo>
                  <a:pt x="3" y="3567"/>
                </a:lnTo>
                <a:lnTo>
                  <a:pt x="7" y="3629"/>
                </a:lnTo>
                <a:lnTo>
                  <a:pt x="13" y="3688"/>
                </a:lnTo>
                <a:lnTo>
                  <a:pt x="22" y="3747"/>
                </a:lnTo>
                <a:lnTo>
                  <a:pt x="27" y="3775"/>
                </a:lnTo>
                <a:lnTo>
                  <a:pt x="32" y="3804"/>
                </a:lnTo>
                <a:lnTo>
                  <a:pt x="40" y="3832"/>
                </a:lnTo>
                <a:lnTo>
                  <a:pt x="46" y="3860"/>
                </a:lnTo>
                <a:lnTo>
                  <a:pt x="54" y="3887"/>
                </a:lnTo>
                <a:lnTo>
                  <a:pt x="62" y="3914"/>
                </a:lnTo>
                <a:lnTo>
                  <a:pt x="70" y="3941"/>
                </a:lnTo>
                <a:lnTo>
                  <a:pt x="80" y="3968"/>
                </a:lnTo>
                <a:lnTo>
                  <a:pt x="90" y="3993"/>
                </a:lnTo>
                <a:lnTo>
                  <a:pt x="101" y="4019"/>
                </a:lnTo>
                <a:lnTo>
                  <a:pt x="112" y="4044"/>
                </a:lnTo>
                <a:lnTo>
                  <a:pt x="124" y="4069"/>
                </a:lnTo>
                <a:lnTo>
                  <a:pt x="136" y="4093"/>
                </a:lnTo>
                <a:lnTo>
                  <a:pt x="150" y="4116"/>
                </a:lnTo>
                <a:lnTo>
                  <a:pt x="164" y="4140"/>
                </a:lnTo>
                <a:lnTo>
                  <a:pt x="179" y="4162"/>
                </a:lnTo>
                <a:lnTo>
                  <a:pt x="194" y="4185"/>
                </a:lnTo>
                <a:lnTo>
                  <a:pt x="211" y="4206"/>
                </a:lnTo>
                <a:lnTo>
                  <a:pt x="227" y="4227"/>
                </a:lnTo>
                <a:lnTo>
                  <a:pt x="244" y="4248"/>
                </a:lnTo>
                <a:lnTo>
                  <a:pt x="263" y="4268"/>
                </a:lnTo>
                <a:lnTo>
                  <a:pt x="282" y="4288"/>
                </a:lnTo>
                <a:lnTo>
                  <a:pt x="302" y="4307"/>
                </a:lnTo>
                <a:lnTo>
                  <a:pt x="323" y="4325"/>
                </a:lnTo>
                <a:lnTo>
                  <a:pt x="344" y="4343"/>
                </a:lnTo>
                <a:lnTo>
                  <a:pt x="367" y="4360"/>
                </a:lnTo>
                <a:lnTo>
                  <a:pt x="389" y="4376"/>
                </a:lnTo>
                <a:lnTo>
                  <a:pt x="413" y="4391"/>
                </a:lnTo>
                <a:lnTo>
                  <a:pt x="438" y="4407"/>
                </a:lnTo>
                <a:lnTo>
                  <a:pt x="463" y="4421"/>
                </a:lnTo>
                <a:lnTo>
                  <a:pt x="490" y="4435"/>
                </a:lnTo>
                <a:lnTo>
                  <a:pt x="516" y="4449"/>
                </a:lnTo>
                <a:lnTo>
                  <a:pt x="545" y="4461"/>
                </a:lnTo>
                <a:lnTo>
                  <a:pt x="573" y="4472"/>
                </a:lnTo>
                <a:lnTo>
                  <a:pt x="603" y="4483"/>
                </a:lnTo>
                <a:lnTo>
                  <a:pt x="634" y="4493"/>
                </a:lnTo>
                <a:lnTo>
                  <a:pt x="665" y="4503"/>
                </a:lnTo>
                <a:lnTo>
                  <a:pt x="698" y="4511"/>
                </a:lnTo>
                <a:lnTo>
                  <a:pt x="731" y="4519"/>
                </a:lnTo>
                <a:lnTo>
                  <a:pt x="765" y="4526"/>
                </a:lnTo>
                <a:lnTo>
                  <a:pt x="801" y="4532"/>
                </a:lnTo>
                <a:lnTo>
                  <a:pt x="836" y="4537"/>
                </a:lnTo>
                <a:lnTo>
                  <a:pt x="873" y="4541"/>
                </a:lnTo>
                <a:lnTo>
                  <a:pt x="912" y="4545"/>
                </a:lnTo>
                <a:lnTo>
                  <a:pt x="950" y="4548"/>
                </a:lnTo>
                <a:lnTo>
                  <a:pt x="990" y="4549"/>
                </a:lnTo>
                <a:lnTo>
                  <a:pt x="1475" y="4566"/>
                </a:lnTo>
                <a:lnTo>
                  <a:pt x="1751" y="4575"/>
                </a:lnTo>
                <a:lnTo>
                  <a:pt x="1874" y="4578"/>
                </a:lnTo>
                <a:lnTo>
                  <a:pt x="1903" y="4578"/>
                </a:lnTo>
                <a:lnTo>
                  <a:pt x="1932" y="4578"/>
                </a:lnTo>
                <a:lnTo>
                  <a:pt x="2056" y="4575"/>
                </a:lnTo>
                <a:lnTo>
                  <a:pt x="2332" y="4566"/>
                </a:lnTo>
                <a:lnTo>
                  <a:pt x="2817" y="4549"/>
                </a:lnTo>
                <a:lnTo>
                  <a:pt x="2856" y="4548"/>
                </a:lnTo>
                <a:lnTo>
                  <a:pt x="2895" y="4545"/>
                </a:lnTo>
                <a:lnTo>
                  <a:pt x="2933" y="4541"/>
                </a:lnTo>
                <a:lnTo>
                  <a:pt x="2970" y="4537"/>
                </a:lnTo>
                <a:lnTo>
                  <a:pt x="3006" y="4532"/>
                </a:lnTo>
                <a:lnTo>
                  <a:pt x="3042" y="4526"/>
                </a:lnTo>
                <a:lnTo>
                  <a:pt x="3075" y="4519"/>
                </a:lnTo>
                <a:lnTo>
                  <a:pt x="3109" y="4511"/>
                </a:lnTo>
                <a:lnTo>
                  <a:pt x="3142" y="4503"/>
                </a:lnTo>
                <a:lnTo>
                  <a:pt x="3173" y="4493"/>
                </a:lnTo>
                <a:lnTo>
                  <a:pt x="3204" y="4483"/>
                </a:lnTo>
                <a:lnTo>
                  <a:pt x="3233" y="4472"/>
                </a:lnTo>
                <a:lnTo>
                  <a:pt x="3262" y="4461"/>
                </a:lnTo>
                <a:lnTo>
                  <a:pt x="3290" y="4449"/>
                </a:lnTo>
                <a:lnTo>
                  <a:pt x="3317" y="4435"/>
                </a:lnTo>
                <a:lnTo>
                  <a:pt x="3343" y="4421"/>
                </a:lnTo>
                <a:lnTo>
                  <a:pt x="3369" y="4407"/>
                </a:lnTo>
                <a:lnTo>
                  <a:pt x="3393" y="4391"/>
                </a:lnTo>
                <a:lnTo>
                  <a:pt x="3418" y="4376"/>
                </a:lnTo>
                <a:lnTo>
                  <a:pt x="3440" y="4360"/>
                </a:lnTo>
                <a:lnTo>
                  <a:pt x="3462" y="4343"/>
                </a:lnTo>
                <a:lnTo>
                  <a:pt x="3484" y="4325"/>
                </a:lnTo>
                <a:lnTo>
                  <a:pt x="3504" y="4307"/>
                </a:lnTo>
                <a:lnTo>
                  <a:pt x="3525" y="4288"/>
                </a:lnTo>
                <a:lnTo>
                  <a:pt x="3544" y="4268"/>
                </a:lnTo>
                <a:lnTo>
                  <a:pt x="3562" y="4248"/>
                </a:lnTo>
                <a:lnTo>
                  <a:pt x="3580" y="4227"/>
                </a:lnTo>
                <a:lnTo>
                  <a:pt x="3596" y="4206"/>
                </a:lnTo>
                <a:lnTo>
                  <a:pt x="3612" y="4185"/>
                </a:lnTo>
                <a:lnTo>
                  <a:pt x="3628" y="4162"/>
                </a:lnTo>
                <a:lnTo>
                  <a:pt x="3643" y="4140"/>
                </a:lnTo>
                <a:lnTo>
                  <a:pt x="3657" y="4116"/>
                </a:lnTo>
                <a:lnTo>
                  <a:pt x="3670" y="4093"/>
                </a:lnTo>
                <a:lnTo>
                  <a:pt x="3683" y="4069"/>
                </a:lnTo>
                <a:lnTo>
                  <a:pt x="3695" y="4044"/>
                </a:lnTo>
                <a:lnTo>
                  <a:pt x="3706" y="4019"/>
                </a:lnTo>
                <a:lnTo>
                  <a:pt x="3716" y="3993"/>
                </a:lnTo>
                <a:lnTo>
                  <a:pt x="3726" y="3968"/>
                </a:lnTo>
                <a:lnTo>
                  <a:pt x="3737" y="3941"/>
                </a:lnTo>
                <a:lnTo>
                  <a:pt x="3745" y="3914"/>
                </a:lnTo>
                <a:lnTo>
                  <a:pt x="3753" y="3887"/>
                </a:lnTo>
                <a:lnTo>
                  <a:pt x="3760" y="3860"/>
                </a:lnTo>
                <a:lnTo>
                  <a:pt x="3767" y="3832"/>
                </a:lnTo>
                <a:lnTo>
                  <a:pt x="3774" y="3804"/>
                </a:lnTo>
                <a:lnTo>
                  <a:pt x="3779" y="3775"/>
                </a:lnTo>
                <a:lnTo>
                  <a:pt x="3784" y="3747"/>
                </a:lnTo>
                <a:lnTo>
                  <a:pt x="3794" y="3688"/>
                </a:lnTo>
                <a:lnTo>
                  <a:pt x="3800" y="3629"/>
                </a:lnTo>
                <a:lnTo>
                  <a:pt x="3804" y="3567"/>
                </a:lnTo>
                <a:lnTo>
                  <a:pt x="3807" y="3505"/>
                </a:lnTo>
                <a:lnTo>
                  <a:pt x="3807" y="3443"/>
                </a:lnTo>
                <a:lnTo>
                  <a:pt x="3806" y="3380"/>
                </a:lnTo>
                <a:lnTo>
                  <a:pt x="3802" y="3317"/>
                </a:lnTo>
                <a:lnTo>
                  <a:pt x="3797" y="3253"/>
                </a:lnTo>
                <a:lnTo>
                  <a:pt x="3791" y="3188"/>
                </a:lnTo>
                <a:lnTo>
                  <a:pt x="3781" y="3123"/>
                </a:lnTo>
                <a:lnTo>
                  <a:pt x="3772" y="3058"/>
                </a:lnTo>
                <a:lnTo>
                  <a:pt x="3761" y="2993"/>
                </a:lnTo>
                <a:lnTo>
                  <a:pt x="3748" y="2928"/>
                </a:lnTo>
                <a:lnTo>
                  <a:pt x="3733" y="2863"/>
                </a:lnTo>
                <a:lnTo>
                  <a:pt x="3718" y="2798"/>
                </a:lnTo>
                <a:lnTo>
                  <a:pt x="3702" y="2733"/>
                </a:lnTo>
                <a:lnTo>
                  <a:pt x="3685" y="2670"/>
                </a:lnTo>
                <a:lnTo>
                  <a:pt x="3665" y="2606"/>
                </a:lnTo>
                <a:lnTo>
                  <a:pt x="3646" y="2544"/>
                </a:lnTo>
                <a:lnTo>
                  <a:pt x="3625" y="2482"/>
                </a:lnTo>
                <a:lnTo>
                  <a:pt x="3604" y="2420"/>
                </a:lnTo>
                <a:lnTo>
                  <a:pt x="3582" y="2359"/>
                </a:lnTo>
                <a:lnTo>
                  <a:pt x="3559" y="2300"/>
                </a:lnTo>
                <a:lnTo>
                  <a:pt x="3536" y="2242"/>
                </a:lnTo>
                <a:lnTo>
                  <a:pt x="3512" y="2185"/>
                </a:lnTo>
                <a:lnTo>
                  <a:pt x="3488" y="2130"/>
                </a:lnTo>
                <a:lnTo>
                  <a:pt x="3463" y="2076"/>
                </a:lnTo>
                <a:lnTo>
                  <a:pt x="3438" y="2023"/>
                </a:lnTo>
                <a:lnTo>
                  <a:pt x="3413" y="1972"/>
                </a:lnTo>
                <a:lnTo>
                  <a:pt x="3388" y="1923"/>
                </a:lnTo>
                <a:lnTo>
                  <a:pt x="3363" y="1877"/>
                </a:lnTo>
                <a:lnTo>
                  <a:pt x="3336" y="1832"/>
                </a:lnTo>
                <a:lnTo>
                  <a:pt x="3311" y="1788"/>
                </a:lnTo>
                <a:lnTo>
                  <a:pt x="3286" y="1747"/>
                </a:lnTo>
                <a:lnTo>
                  <a:pt x="3261" y="1709"/>
                </a:lnTo>
                <a:lnTo>
                  <a:pt x="3236" y="1673"/>
                </a:lnTo>
                <a:lnTo>
                  <a:pt x="3211" y="1639"/>
                </a:lnTo>
                <a:lnTo>
                  <a:pt x="3187" y="1608"/>
                </a:lnTo>
                <a:lnTo>
                  <a:pt x="3164" y="1579"/>
                </a:lnTo>
                <a:lnTo>
                  <a:pt x="3141" y="1554"/>
                </a:lnTo>
                <a:lnTo>
                  <a:pt x="3118" y="1530"/>
                </a:lnTo>
                <a:close/>
                <a:moveTo>
                  <a:pt x="2776" y="3860"/>
                </a:moveTo>
                <a:lnTo>
                  <a:pt x="2776" y="3860"/>
                </a:lnTo>
                <a:lnTo>
                  <a:pt x="2751" y="3878"/>
                </a:lnTo>
                <a:lnTo>
                  <a:pt x="2728" y="3894"/>
                </a:lnTo>
                <a:lnTo>
                  <a:pt x="2705" y="3909"/>
                </a:lnTo>
                <a:lnTo>
                  <a:pt x="2681" y="3921"/>
                </a:lnTo>
                <a:lnTo>
                  <a:pt x="2660" y="3931"/>
                </a:lnTo>
                <a:lnTo>
                  <a:pt x="2638" y="3940"/>
                </a:lnTo>
                <a:lnTo>
                  <a:pt x="2617" y="3947"/>
                </a:lnTo>
                <a:lnTo>
                  <a:pt x="2597" y="3953"/>
                </a:lnTo>
                <a:lnTo>
                  <a:pt x="2577" y="3959"/>
                </a:lnTo>
                <a:lnTo>
                  <a:pt x="2558" y="3963"/>
                </a:lnTo>
                <a:lnTo>
                  <a:pt x="2521" y="3969"/>
                </a:lnTo>
                <a:lnTo>
                  <a:pt x="2487" y="3973"/>
                </a:lnTo>
                <a:lnTo>
                  <a:pt x="2455" y="3977"/>
                </a:lnTo>
                <a:lnTo>
                  <a:pt x="2428" y="3979"/>
                </a:lnTo>
                <a:lnTo>
                  <a:pt x="2398" y="3980"/>
                </a:lnTo>
                <a:lnTo>
                  <a:pt x="2365" y="3980"/>
                </a:lnTo>
                <a:lnTo>
                  <a:pt x="2329" y="3978"/>
                </a:lnTo>
                <a:lnTo>
                  <a:pt x="2289" y="3975"/>
                </a:lnTo>
                <a:lnTo>
                  <a:pt x="2246" y="3971"/>
                </a:lnTo>
                <a:lnTo>
                  <a:pt x="2199" y="3964"/>
                </a:lnTo>
                <a:lnTo>
                  <a:pt x="2149" y="3957"/>
                </a:lnTo>
                <a:lnTo>
                  <a:pt x="2046" y="3940"/>
                </a:lnTo>
                <a:lnTo>
                  <a:pt x="1956" y="3928"/>
                </a:lnTo>
                <a:lnTo>
                  <a:pt x="1916" y="3923"/>
                </a:lnTo>
                <a:lnTo>
                  <a:pt x="1879" y="3920"/>
                </a:lnTo>
                <a:lnTo>
                  <a:pt x="1847" y="3918"/>
                </a:lnTo>
                <a:lnTo>
                  <a:pt x="1818" y="3917"/>
                </a:lnTo>
                <a:lnTo>
                  <a:pt x="1786" y="3917"/>
                </a:lnTo>
                <a:lnTo>
                  <a:pt x="1754" y="3919"/>
                </a:lnTo>
                <a:lnTo>
                  <a:pt x="1724" y="3921"/>
                </a:lnTo>
                <a:lnTo>
                  <a:pt x="1692" y="3925"/>
                </a:lnTo>
                <a:lnTo>
                  <a:pt x="1661" y="3929"/>
                </a:lnTo>
                <a:lnTo>
                  <a:pt x="1631" y="3934"/>
                </a:lnTo>
                <a:lnTo>
                  <a:pt x="1601" y="3940"/>
                </a:lnTo>
                <a:lnTo>
                  <a:pt x="1573" y="3946"/>
                </a:lnTo>
                <a:lnTo>
                  <a:pt x="1516" y="3960"/>
                </a:lnTo>
                <a:lnTo>
                  <a:pt x="1462" y="3974"/>
                </a:lnTo>
                <a:lnTo>
                  <a:pt x="1362" y="4001"/>
                </a:lnTo>
                <a:lnTo>
                  <a:pt x="1350" y="4000"/>
                </a:lnTo>
                <a:lnTo>
                  <a:pt x="1338" y="3998"/>
                </a:lnTo>
                <a:lnTo>
                  <a:pt x="1327" y="3995"/>
                </a:lnTo>
                <a:lnTo>
                  <a:pt x="1317" y="3992"/>
                </a:lnTo>
                <a:lnTo>
                  <a:pt x="1296" y="3985"/>
                </a:lnTo>
                <a:lnTo>
                  <a:pt x="1276" y="3976"/>
                </a:lnTo>
                <a:lnTo>
                  <a:pt x="1259" y="3964"/>
                </a:lnTo>
                <a:lnTo>
                  <a:pt x="1243" y="3951"/>
                </a:lnTo>
                <a:lnTo>
                  <a:pt x="1229" y="3937"/>
                </a:lnTo>
                <a:lnTo>
                  <a:pt x="1223" y="3929"/>
                </a:lnTo>
                <a:lnTo>
                  <a:pt x="1218" y="3922"/>
                </a:lnTo>
                <a:lnTo>
                  <a:pt x="1213" y="3914"/>
                </a:lnTo>
                <a:lnTo>
                  <a:pt x="1209" y="3906"/>
                </a:lnTo>
                <a:lnTo>
                  <a:pt x="1206" y="3896"/>
                </a:lnTo>
                <a:lnTo>
                  <a:pt x="1203" y="3888"/>
                </a:lnTo>
                <a:lnTo>
                  <a:pt x="1201" y="3880"/>
                </a:lnTo>
                <a:lnTo>
                  <a:pt x="1200" y="3871"/>
                </a:lnTo>
                <a:lnTo>
                  <a:pt x="1199" y="3862"/>
                </a:lnTo>
                <a:lnTo>
                  <a:pt x="1200" y="3854"/>
                </a:lnTo>
                <a:lnTo>
                  <a:pt x="1201" y="3845"/>
                </a:lnTo>
                <a:lnTo>
                  <a:pt x="1203" y="3836"/>
                </a:lnTo>
                <a:lnTo>
                  <a:pt x="1206" y="3827"/>
                </a:lnTo>
                <a:lnTo>
                  <a:pt x="1210" y="3818"/>
                </a:lnTo>
                <a:lnTo>
                  <a:pt x="1215" y="3810"/>
                </a:lnTo>
                <a:lnTo>
                  <a:pt x="1220" y="3802"/>
                </a:lnTo>
                <a:lnTo>
                  <a:pt x="1227" y="3793"/>
                </a:lnTo>
                <a:lnTo>
                  <a:pt x="1236" y="3785"/>
                </a:lnTo>
                <a:lnTo>
                  <a:pt x="1288" y="3749"/>
                </a:lnTo>
                <a:lnTo>
                  <a:pt x="1314" y="3730"/>
                </a:lnTo>
                <a:lnTo>
                  <a:pt x="1341" y="3710"/>
                </a:lnTo>
                <a:lnTo>
                  <a:pt x="1367" y="3689"/>
                </a:lnTo>
                <a:lnTo>
                  <a:pt x="1392" y="3667"/>
                </a:lnTo>
                <a:lnTo>
                  <a:pt x="1417" y="3644"/>
                </a:lnTo>
                <a:lnTo>
                  <a:pt x="1440" y="3618"/>
                </a:lnTo>
                <a:lnTo>
                  <a:pt x="1462" y="3593"/>
                </a:lnTo>
                <a:lnTo>
                  <a:pt x="1472" y="3579"/>
                </a:lnTo>
                <a:lnTo>
                  <a:pt x="1482" y="3565"/>
                </a:lnTo>
                <a:lnTo>
                  <a:pt x="1491" y="3550"/>
                </a:lnTo>
                <a:lnTo>
                  <a:pt x="1499" y="3536"/>
                </a:lnTo>
                <a:lnTo>
                  <a:pt x="1508" y="3521"/>
                </a:lnTo>
                <a:lnTo>
                  <a:pt x="1515" y="3504"/>
                </a:lnTo>
                <a:lnTo>
                  <a:pt x="1522" y="3488"/>
                </a:lnTo>
                <a:lnTo>
                  <a:pt x="1528" y="3472"/>
                </a:lnTo>
                <a:lnTo>
                  <a:pt x="1533" y="3454"/>
                </a:lnTo>
                <a:lnTo>
                  <a:pt x="1537" y="3437"/>
                </a:lnTo>
                <a:lnTo>
                  <a:pt x="1541" y="3419"/>
                </a:lnTo>
                <a:lnTo>
                  <a:pt x="1544" y="3399"/>
                </a:lnTo>
                <a:lnTo>
                  <a:pt x="1546" y="3381"/>
                </a:lnTo>
                <a:lnTo>
                  <a:pt x="1547" y="3361"/>
                </a:lnTo>
                <a:lnTo>
                  <a:pt x="1547" y="3337"/>
                </a:lnTo>
                <a:lnTo>
                  <a:pt x="1547" y="3311"/>
                </a:lnTo>
                <a:lnTo>
                  <a:pt x="1164" y="3282"/>
                </a:lnTo>
                <a:lnTo>
                  <a:pt x="1151" y="3280"/>
                </a:lnTo>
                <a:lnTo>
                  <a:pt x="1137" y="3277"/>
                </a:lnTo>
                <a:lnTo>
                  <a:pt x="1124" y="3273"/>
                </a:lnTo>
                <a:lnTo>
                  <a:pt x="1111" y="3268"/>
                </a:lnTo>
                <a:lnTo>
                  <a:pt x="1099" y="3261"/>
                </a:lnTo>
                <a:lnTo>
                  <a:pt x="1088" y="3254"/>
                </a:lnTo>
                <a:lnTo>
                  <a:pt x="1077" y="3246"/>
                </a:lnTo>
                <a:lnTo>
                  <a:pt x="1066" y="3236"/>
                </a:lnTo>
                <a:lnTo>
                  <a:pt x="1057" y="3226"/>
                </a:lnTo>
                <a:lnTo>
                  <a:pt x="1049" y="3216"/>
                </a:lnTo>
                <a:lnTo>
                  <a:pt x="1042" y="3205"/>
                </a:lnTo>
                <a:lnTo>
                  <a:pt x="1036" y="3193"/>
                </a:lnTo>
                <a:lnTo>
                  <a:pt x="1030" y="3180"/>
                </a:lnTo>
                <a:lnTo>
                  <a:pt x="1026" y="3168"/>
                </a:lnTo>
                <a:lnTo>
                  <a:pt x="1024" y="3155"/>
                </a:lnTo>
                <a:lnTo>
                  <a:pt x="1022" y="3142"/>
                </a:lnTo>
                <a:lnTo>
                  <a:pt x="1022" y="3128"/>
                </a:lnTo>
                <a:lnTo>
                  <a:pt x="1023" y="3115"/>
                </a:lnTo>
                <a:lnTo>
                  <a:pt x="1025" y="3103"/>
                </a:lnTo>
                <a:lnTo>
                  <a:pt x="1029" y="3092"/>
                </a:lnTo>
                <a:lnTo>
                  <a:pt x="1034" y="3081"/>
                </a:lnTo>
                <a:lnTo>
                  <a:pt x="1040" y="3069"/>
                </a:lnTo>
                <a:lnTo>
                  <a:pt x="1047" y="3060"/>
                </a:lnTo>
                <a:lnTo>
                  <a:pt x="1055" y="3051"/>
                </a:lnTo>
                <a:lnTo>
                  <a:pt x="1063" y="3043"/>
                </a:lnTo>
                <a:lnTo>
                  <a:pt x="1074" y="3036"/>
                </a:lnTo>
                <a:lnTo>
                  <a:pt x="1085" y="3030"/>
                </a:lnTo>
                <a:lnTo>
                  <a:pt x="1096" y="3025"/>
                </a:lnTo>
                <a:lnTo>
                  <a:pt x="1108" y="3020"/>
                </a:lnTo>
                <a:lnTo>
                  <a:pt x="1120" y="3017"/>
                </a:lnTo>
                <a:lnTo>
                  <a:pt x="1134" y="3016"/>
                </a:lnTo>
                <a:lnTo>
                  <a:pt x="1148" y="3016"/>
                </a:lnTo>
                <a:lnTo>
                  <a:pt x="1518" y="3029"/>
                </a:lnTo>
                <a:lnTo>
                  <a:pt x="1463" y="2843"/>
                </a:lnTo>
                <a:lnTo>
                  <a:pt x="1145" y="2843"/>
                </a:lnTo>
                <a:lnTo>
                  <a:pt x="1131" y="2843"/>
                </a:lnTo>
                <a:lnTo>
                  <a:pt x="1117" y="2841"/>
                </a:lnTo>
                <a:lnTo>
                  <a:pt x="1104" y="2837"/>
                </a:lnTo>
                <a:lnTo>
                  <a:pt x="1092" y="2833"/>
                </a:lnTo>
                <a:lnTo>
                  <a:pt x="1081" y="2827"/>
                </a:lnTo>
                <a:lnTo>
                  <a:pt x="1070" y="2821"/>
                </a:lnTo>
                <a:lnTo>
                  <a:pt x="1059" y="2813"/>
                </a:lnTo>
                <a:lnTo>
                  <a:pt x="1050" y="2805"/>
                </a:lnTo>
                <a:lnTo>
                  <a:pt x="1042" y="2794"/>
                </a:lnTo>
                <a:lnTo>
                  <a:pt x="1035" y="2784"/>
                </a:lnTo>
                <a:lnTo>
                  <a:pt x="1028" y="2773"/>
                </a:lnTo>
                <a:lnTo>
                  <a:pt x="1023" y="2762"/>
                </a:lnTo>
                <a:lnTo>
                  <a:pt x="1019" y="2750"/>
                </a:lnTo>
                <a:lnTo>
                  <a:pt x="1016" y="2736"/>
                </a:lnTo>
                <a:lnTo>
                  <a:pt x="1015" y="2723"/>
                </a:lnTo>
                <a:lnTo>
                  <a:pt x="1014" y="2710"/>
                </a:lnTo>
                <a:lnTo>
                  <a:pt x="1015" y="2696"/>
                </a:lnTo>
                <a:lnTo>
                  <a:pt x="1018" y="2682"/>
                </a:lnTo>
                <a:lnTo>
                  <a:pt x="1021" y="2669"/>
                </a:lnTo>
                <a:lnTo>
                  <a:pt x="1026" y="2657"/>
                </a:lnTo>
                <a:lnTo>
                  <a:pt x="1032" y="2645"/>
                </a:lnTo>
                <a:lnTo>
                  <a:pt x="1039" y="2633"/>
                </a:lnTo>
                <a:lnTo>
                  <a:pt x="1047" y="2623"/>
                </a:lnTo>
                <a:lnTo>
                  <a:pt x="1056" y="2613"/>
                </a:lnTo>
                <a:lnTo>
                  <a:pt x="1065" y="2604"/>
                </a:lnTo>
                <a:lnTo>
                  <a:pt x="1077" y="2596"/>
                </a:lnTo>
                <a:lnTo>
                  <a:pt x="1088" y="2588"/>
                </a:lnTo>
                <a:lnTo>
                  <a:pt x="1100" y="2581"/>
                </a:lnTo>
                <a:lnTo>
                  <a:pt x="1112" y="2576"/>
                </a:lnTo>
                <a:lnTo>
                  <a:pt x="1126" y="2572"/>
                </a:lnTo>
                <a:lnTo>
                  <a:pt x="1139" y="2569"/>
                </a:lnTo>
                <a:lnTo>
                  <a:pt x="1153" y="2568"/>
                </a:lnTo>
                <a:lnTo>
                  <a:pt x="1390" y="2554"/>
                </a:lnTo>
                <a:lnTo>
                  <a:pt x="1383" y="2518"/>
                </a:lnTo>
                <a:lnTo>
                  <a:pt x="1378" y="2483"/>
                </a:lnTo>
                <a:lnTo>
                  <a:pt x="1374" y="2448"/>
                </a:lnTo>
                <a:lnTo>
                  <a:pt x="1371" y="2414"/>
                </a:lnTo>
                <a:lnTo>
                  <a:pt x="1369" y="2382"/>
                </a:lnTo>
                <a:lnTo>
                  <a:pt x="1369" y="2350"/>
                </a:lnTo>
                <a:lnTo>
                  <a:pt x="1370" y="2320"/>
                </a:lnTo>
                <a:lnTo>
                  <a:pt x="1372" y="2291"/>
                </a:lnTo>
                <a:lnTo>
                  <a:pt x="1376" y="2254"/>
                </a:lnTo>
                <a:lnTo>
                  <a:pt x="1381" y="2220"/>
                </a:lnTo>
                <a:lnTo>
                  <a:pt x="1388" y="2186"/>
                </a:lnTo>
                <a:lnTo>
                  <a:pt x="1398" y="2154"/>
                </a:lnTo>
                <a:lnTo>
                  <a:pt x="1408" y="2122"/>
                </a:lnTo>
                <a:lnTo>
                  <a:pt x="1419" y="2092"/>
                </a:lnTo>
                <a:lnTo>
                  <a:pt x="1432" y="2063"/>
                </a:lnTo>
                <a:lnTo>
                  <a:pt x="1447" y="2036"/>
                </a:lnTo>
                <a:lnTo>
                  <a:pt x="1464" y="2008"/>
                </a:lnTo>
                <a:lnTo>
                  <a:pt x="1481" y="1983"/>
                </a:lnTo>
                <a:lnTo>
                  <a:pt x="1500" y="1958"/>
                </a:lnTo>
                <a:lnTo>
                  <a:pt x="1521" y="1935"/>
                </a:lnTo>
                <a:lnTo>
                  <a:pt x="1543" y="1912"/>
                </a:lnTo>
                <a:lnTo>
                  <a:pt x="1567" y="1891"/>
                </a:lnTo>
                <a:lnTo>
                  <a:pt x="1592" y="1870"/>
                </a:lnTo>
                <a:lnTo>
                  <a:pt x="1619" y="1851"/>
                </a:lnTo>
                <a:lnTo>
                  <a:pt x="1646" y="1835"/>
                </a:lnTo>
                <a:lnTo>
                  <a:pt x="1673" y="1820"/>
                </a:lnTo>
                <a:lnTo>
                  <a:pt x="1701" y="1805"/>
                </a:lnTo>
                <a:lnTo>
                  <a:pt x="1730" y="1792"/>
                </a:lnTo>
                <a:lnTo>
                  <a:pt x="1759" y="1780"/>
                </a:lnTo>
                <a:lnTo>
                  <a:pt x="1789" y="1770"/>
                </a:lnTo>
                <a:lnTo>
                  <a:pt x="1819" y="1760"/>
                </a:lnTo>
                <a:lnTo>
                  <a:pt x="1850" y="1752"/>
                </a:lnTo>
                <a:lnTo>
                  <a:pt x="1881" y="1745"/>
                </a:lnTo>
                <a:lnTo>
                  <a:pt x="1914" y="1740"/>
                </a:lnTo>
                <a:lnTo>
                  <a:pt x="1947" y="1735"/>
                </a:lnTo>
                <a:lnTo>
                  <a:pt x="1979" y="1732"/>
                </a:lnTo>
                <a:lnTo>
                  <a:pt x="2014" y="1730"/>
                </a:lnTo>
                <a:lnTo>
                  <a:pt x="2047" y="1729"/>
                </a:lnTo>
                <a:lnTo>
                  <a:pt x="2083" y="1730"/>
                </a:lnTo>
                <a:lnTo>
                  <a:pt x="2119" y="1732"/>
                </a:lnTo>
                <a:lnTo>
                  <a:pt x="2149" y="1734"/>
                </a:lnTo>
                <a:lnTo>
                  <a:pt x="2179" y="1737"/>
                </a:lnTo>
                <a:lnTo>
                  <a:pt x="2208" y="1742"/>
                </a:lnTo>
                <a:lnTo>
                  <a:pt x="2238" y="1747"/>
                </a:lnTo>
                <a:lnTo>
                  <a:pt x="2267" y="1754"/>
                </a:lnTo>
                <a:lnTo>
                  <a:pt x="2294" y="1762"/>
                </a:lnTo>
                <a:lnTo>
                  <a:pt x="2322" y="1770"/>
                </a:lnTo>
                <a:lnTo>
                  <a:pt x="2349" y="1779"/>
                </a:lnTo>
                <a:lnTo>
                  <a:pt x="2376" y="1789"/>
                </a:lnTo>
                <a:lnTo>
                  <a:pt x="2401" y="1801"/>
                </a:lnTo>
                <a:lnTo>
                  <a:pt x="2426" y="1813"/>
                </a:lnTo>
                <a:lnTo>
                  <a:pt x="2452" y="1827"/>
                </a:lnTo>
                <a:lnTo>
                  <a:pt x="2476" y="1841"/>
                </a:lnTo>
                <a:lnTo>
                  <a:pt x="2501" y="1856"/>
                </a:lnTo>
                <a:lnTo>
                  <a:pt x="2524" y="1873"/>
                </a:lnTo>
                <a:lnTo>
                  <a:pt x="2548" y="1890"/>
                </a:lnTo>
                <a:lnTo>
                  <a:pt x="2570" y="1908"/>
                </a:lnTo>
                <a:lnTo>
                  <a:pt x="2591" y="1928"/>
                </a:lnTo>
                <a:lnTo>
                  <a:pt x="2612" y="1948"/>
                </a:lnTo>
                <a:lnTo>
                  <a:pt x="2631" y="1969"/>
                </a:lnTo>
                <a:lnTo>
                  <a:pt x="2651" y="1992"/>
                </a:lnTo>
                <a:lnTo>
                  <a:pt x="2668" y="2015"/>
                </a:lnTo>
                <a:lnTo>
                  <a:pt x="2684" y="2040"/>
                </a:lnTo>
                <a:lnTo>
                  <a:pt x="2700" y="2065"/>
                </a:lnTo>
                <a:lnTo>
                  <a:pt x="2715" y="2091"/>
                </a:lnTo>
                <a:lnTo>
                  <a:pt x="2729" y="2118"/>
                </a:lnTo>
                <a:lnTo>
                  <a:pt x="2742" y="2146"/>
                </a:lnTo>
                <a:lnTo>
                  <a:pt x="2754" y="2175"/>
                </a:lnTo>
                <a:lnTo>
                  <a:pt x="2767" y="2205"/>
                </a:lnTo>
                <a:lnTo>
                  <a:pt x="2778" y="2235"/>
                </a:lnTo>
                <a:lnTo>
                  <a:pt x="2788" y="2266"/>
                </a:lnTo>
                <a:lnTo>
                  <a:pt x="2797" y="2297"/>
                </a:lnTo>
                <a:lnTo>
                  <a:pt x="2796" y="2305"/>
                </a:lnTo>
                <a:lnTo>
                  <a:pt x="2794" y="2314"/>
                </a:lnTo>
                <a:lnTo>
                  <a:pt x="2788" y="2329"/>
                </a:lnTo>
                <a:lnTo>
                  <a:pt x="2781" y="2343"/>
                </a:lnTo>
                <a:lnTo>
                  <a:pt x="2771" y="2356"/>
                </a:lnTo>
                <a:lnTo>
                  <a:pt x="2760" y="2368"/>
                </a:lnTo>
                <a:lnTo>
                  <a:pt x="2753" y="2373"/>
                </a:lnTo>
                <a:lnTo>
                  <a:pt x="2746" y="2377"/>
                </a:lnTo>
                <a:lnTo>
                  <a:pt x="2739" y="2381"/>
                </a:lnTo>
                <a:lnTo>
                  <a:pt x="2732" y="2384"/>
                </a:lnTo>
                <a:lnTo>
                  <a:pt x="2724" y="2387"/>
                </a:lnTo>
                <a:lnTo>
                  <a:pt x="2717" y="2389"/>
                </a:lnTo>
                <a:lnTo>
                  <a:pt x="2709" y="2390"/>
                </a:lnTo>
                <a:lnTo>
                  <a:pt x="2699" y="2391"/>
                </a:lnTo>
                <a:lnTo>
                  <a:pt x="2691" y="2391"/>
                </a:lnTo>
                <a:lnTo>
                  <a:pt x="2682" y="2390"/>
                </a:lnTo>
                <a:lnTo>
                  <a:pt x="2673" y="2389"/>
                </a:lnTo>
                <a:lnTo>
                  <a:pt x="2664" y="2386"/>
                </a:lnTo>
                <a:lnTo>
                  <a:pt x="2655" y="2383"/>
                </a:lnTo>
                <a:lnTo>
                  <a:pt x="2645" y="2379"/>
                </a:lnTo>
                <a:lnTo>
                  <a:pt x="2635" y="2374"/>
                </a:lnTo>
                <a:lnTo>
                  <a:pt x="2626" y="2367"/>
                </a:lnTo>
                <a:lnTo>
                  <a:pt x="2616" y="2359"/>
                </a:lnTo>
                <a:lnTo>
                  <a:pt x="2607" y="2351"/>
                </a:lnTo>
                <a:lnTo>
                  <a:pt x="2597" y="2342"/>
                </a:lnTo>
                <a:lnTo>
                  <a:pt x="2587" y="2331"/>
                </a:lnTo>
                <a:lnTo>
                  <a:pt x="2577" y="2320"/>
                </a:lnTo>
                <a:lnTo>
                  <a:pt x="2568" y="2306"/>
                </a:lnTo>
                <a:lnTo>
                  <a:pt x="2551" y="2259"/>
                </a:lnTo>
                <a:lnTo>
                  <a:pt x="2533" y="2217"/>
                </a:lnTo>
                <a:lnTo>
                  <a:pt x="2517" y="2178"/>
                </a:lnTo>
                <a:lnTo>
                  <a:pt x="2501" y="2144"/>
                </a:lnTo>
                <a:lnTo>
                  <a:pt x="2492" y="2128"/>
                </a:lnTo>
                <a:lnTo>
                  <a:pt x="2482" y="2113"/>
                </a:lnTo>
                <a:lnTo>
                  <a:pt x="2472" y="2098"/>
                </a:lnTo>
                <a:lnTo>
                  <a:pt x="2461" y="2083"/>
                </a:lnTo>
                <a:lnTo>
                  <a:pt x="2450" y="2069"/>
                </a:lnTo>
                <a:lnTo>
                  <a:pt x="2438" y="2055"/>
                </a:lnTo>
                <a:lnTo>
                  <a:pt x="2424" y="2042"/>
                </a:lnTo>
                <a:lnTo>
                  <a:pt x="2410" y="2027"/>
                </a:lnTo>
                <a:lnTo>
                  <a:pt x="2395" y="2014"/>
                </a:lnTo>
                <a:lnTo>
                  <a:pt x="2379" y="2002"/>
                </a:lnTo>
                <a:lnTo>
                  <a:pt x="2363" y="1990"/>
                </a:lnTo>
                <a:lnTo>
                  <a:pt x="2347" y="1978"/>
                </a:lnTo>
                <a:lnTo>
                  <a:pt x="2330" y="1968"/>
                </a:lnTo>
                <a:lnTo>
                  <a:pt x="2313" y="1959"/>
                </a:lnTo>
                <a:lnTo>
                  <a:pt x="2296" y="1950"/>
                </a:lnTo>
                <a:lnTo>
                  <a:pt x="2278" y="1942"/>
                </a:lnTo>
                <a:lnTo>
                  <a:pt x="2260" y="1935"/>
                </a:lnTo>
                <a:lnTo>
                  <a:pt x="2242" y="1929"/>
                </a:lnTo>
                <a:lnTo>
                  <a:pt x="2223" y="1922"/>
                </a:lnTo>
                <a:lnTo>
                  <a:pt x="2204" y="1918"/>
                </a:lnTo>
                <a:lnTo>
                  <a:pt x="2184" y="1913"/>
                </a:lnTo>
                <a:lnTo>
                  <a:pt x="2165" y="1910"/>
                </a:lnTo>
                <a:lnTo>
                  <a:pt x="2144" y="1908"/>
                </a:lnTo>
                <a:lnTo>
                  <a:pt x="2124" y="1906"/>
                </a:lnTo>
                <a:lnTo>
                  <a:pt x="2101" y="1905"/>
                </a:lnTo>
                <a:lnTo>
                  <a:pt x="2079" y="1904"/>
                </a:lnTo>
                <a:lnTo>
                  <a:pt x="2058" y="1905"/>
                </a:lnTo>
                <a:lnTo>
                  <a:pt x="2036" y="1906"/>
                </a:lnTo>
                <a:lnTo>
                  <a:pt x="2016" y="1908"/>
                </a:lnTo>
                <a:lnTo>
                  <a:pt x="1996" y="1912"/>
                </a:lnTo>
                <a:lnTo>
                  <a:pt x="1976" y="1916"/>
                </a:lnTo>
                <a:lnTo>
                  <a:pt x="1958" y="1920"/>
                </a:lnTo>
                <a:lnTo>
                  <a:pt x="1940" y="1927"/>
                </a:lnTo>
                <a:lnTo>
                  <a:pt x="1921" y="1934"/>
                </a:lnTo>
                <a:lnTo>
                  <a:pt x="1904" y="1941"/>
                </a:lnTo>
                <a:lnTo>
                  <a:pt x="1887" y="1950"/>
                </a:lnTo>
                <a:lnTo>
                  <a:pt x="1870" y="1959"/>
                </a:lnTo>
                <a:lnTo>
                  <a:pt x="1855" y="1969"/>
                </a:lnTo>
                <a:lnTo>
                  <a:pt x="1839" y="1981"/>
                </a:lnTo>
                <a:lnTo>
                  <a:pt x="1824" y="1993"/>
                </a:lnTo>
                <a:lnTo>
                  <a:pt x="1810" y="2005"/>
                </a:lnTo>
                <a:lnTo>
                  <a:pt x="1797" y="2018"/>
                </a:lnTo>
                <a:lnTo>
                  <a:pt x="1784" y="2031"/>
                </a:lnTo>
                <a:lnTo>
                  <a:pt x="1772" y="2045"/>
                </a:lnTo>
                <a:lnTo>
                  <a:pt x="1761" y="2059"/>
                </a:lnTo>
                <a:lnTo>
                  <a:pt x="1752" y="2073"/>
                </a:lnTo>
                <a:lnTo>
                  <a:pt x="1743" y="2087"/>
                </a:lnTo>
                <a:lnTo>
                  <a:pt x="1735" y="2103"/>
                </a:lnTo>
                <a:lnTo>
                  <a:pt x="1728" y="2118"/>
                </a:lnTo>
                <a:lnTo>
                  <a:pt x="1720" y="2133"/>
                </a:lnTo>
                <a:lnTo>
                  <a:pt x="1715" y="2150"/>
                </a:lnTo>
                <a:lnTo>
                  <a:pt x="1711" y="2166"/>
                </a:lnTo>
                <a:lnTo>
                  <a:pt x="1707" y="2182"/>
                </a:lnTo>
                <a:lnTo>
                  <a:pt x="1704" y="2199"/>
                </a:lnTo>
                <a:lnTo>
                  <a:pt x="1702" y="2216"/>
                </a:lnTo>
                <a:lnTo>
                  <a:pt x="1701" y="2234"/>
                </a:lnTo>
                <a:lnTo>
                  <a:pt x="1702" y="2258"/>
                </a:lnTo>
                <a:lnTo>
                  <a:pt x="1703" y="2286"/>
                </a:lnTo>
                <a:lnTo>
                  <a:pt x="1706" y="2319"/>
                </a:lnTo>
                <a:lnTo>
                  <a:pt x="1710" y="2354"/>
                </a:lnTo>
                <a:lnTo>
                  <a:pt x="1716" y="2396"/>
                </a:lnTo>
                <a:lnTo>
                  <a:pt x="1725" y="2441"/>
                </a:lnTo>
                <a:lnTo>
                  <a:pt x="1734" y="2491"/>
                </a:lnTo>
                <a:lnTo>
                  <a:pt x="1745" y="2545"/>
                </a:lnTo>
                <a:lnTo>
                  <a:pt x="2179" y="2552"/>
                </a:lnTo>
                <a:lnTo>
                  <a:pt x="2195" y="2554"/>
                </a:lnTo>
                <a:lnTo>
                  <a:pt x="2212" y="2556"/>
                </a:lnTo>
                <a:lnTo>
                  <a:pt x="2226" y="2560"/>
                </a:lnTo>
                <a:lnTo>
                  <a:pt x="2241" y="2566"/>
                </a:lnTo>
                <a:lnTo>
                  <a:pt x="2254" y="2572"/>
                </a:lnTo>
                <a:lnTo>
                  <a:pt x="2268" y="2580"/>
                </a:lnTo>
                <a:lnTo>
                  <a:pt x="2280" y="2589"/>
                </a:lnTo>
                <a:lnTo>
                  <a:pt x="2291" y="2598"/>
                </a:lnTo>
                <a:lnTo>
                  <a:pt x="2302" y="2609"/>
                </a:lnTo>
                <a:lnTo>
                  <a:pt x="2311" y="2620"/>
                </a:lnTo>
                <a:lnTo>
                  <a:pt x="2319" y="2632"/>
                </a:lnTo>
                <a:lnTo>
                  <a:pt x="2326" y="2645"/>
                </a:lnTo>
                <a:lnTo>
                  <a:pt x="2332" y="2658"/>
                </a:lnTo>
                <a:lnTo>
                  <a:pt x="2336" y="2672"/>
                </a:lnTo>
                <a:lnTo>
                  <a:pt x="2339" y="2685"/>
                </a:lnTo>
                <a:lnTo>
                  <a:pt x="2340" y="2701"/>
                </a:lnTo>
                <a:lnTo>
                  <a:pt x="2339" y="2715"/>
                </a:lnTo>
                <a:lnTo>
                  <a:pt x="2337" y="2729"/>
                </a:lnTo>
                <a:lnTo>
                  <a:pt x="2334" y="2742"/>
                </a:lnTo>
                <a:lnTo>
                  <a:pt x="2329" y="2756"/>
                </a:lnTo>
                <a:lnTo>
                  <a:pt x="2323" y="2769"/>
                </a:lnTo>
                <a:lnTo>
                  <a:pt x="2314" y="2780"/>
                </a:lnTo>
                <a:lnTo>
                  <a:pt x="2306" y="2791"/>
                </a:lnTo>
                <a:lnTo>
                  <a:pt x="2296" y="2801"/>
                </a:lnTo>
                <a:lnTo>
                  <a:pt x="2285" y="2811"/>
                </a:lnTo>
                <a:lnTo>
                  <a:pt x="2274" y="2819"/>
                </a:lnTo>
                <a:lnTo>
                  <a:pt x="2260" y="2826"/>
                </a:lnTo>
                <a:lnTo>
                  <a:pt x="2246" y="2832"/>
                </a:lnTo>
                <a:lnTo>
                  <a:pt x="2232" y="2837"/>
                </a:lnTo>
                <a:lnTo>
                  <a:pt x="2217" y="2841"/>
                </a:lnTo>
                <a:lnTo>
                  <a:pt x="2201" y="2843"/>
                </a:lnTo>
                <a:lnTo>
                  <a:pt x="2185" y="2843"/>
                </a:lnTo>
                <a:lnTo>
                  <a:pt x="1814" y="2843"/>
                </a:lnTo>
                <a:lnTo>
                  <a:pt x="1840" y="2948"/>
                </a:lnTo>
                <a:lnTo>
                  <a:pt x="1850" y="2993"/>
                </a:lnTo>
                <a:lnTo>
                  <a:pt x="1859" y="3032"/>
                </a:lnTo>
                <a:lnTo>
                  <a:pt x="2183" y="3027"/>
                </a:lnTo>
                <a:lnTo>
                  <a:pt x="2199" y="3027"/>
                </a:lnTo>
                <a:lnTo>
                  <a:pt x="2215" y="3029"/>
                </a:lnTo>
                <a:lnTo>
                  <a:pt x="2230" y="3032"/>
                </a:lnTo>
                <a:lnTo>
                  <a:pt x="2244" y="3036"/>
                </a:lnTo>
                <a:lnTo>
                  <a:pt x="2257" y="3042"/>
                </a:lnTo>
                <a:lnTo>
                  <a:pt x="2270" y="3048"/>
                </a:lnTo>
                <a:lnTo>
                  <a:pt x="2282" y="3055"/>
                </a:lnTo>
                <a:lnTo>
                  <a:pt x="2292" y="3064"/>
                </a:lnTo>
                <a:lnTo>
                  <a:pt x="2302" y="3073"/>
                </a:lnTo>
                <a:lnTo>
                  <a:pt x="2310" y="3085"/>
                </a:lnTo>
                <a:lnTo>
                  <a:pt x="2317" y="3095"/>
                </a:lnTo>
                <a:lnTo>
                  <a:pt x="2324" y="3107"/>
                </a:lnTo>
                <a:lnTo>
                  <a:pt x="2328" y="3119"/>
                </a:lnTo>
                <a:lnTo>
                  <a:pt x="2331" y="3133"/>
                </a:lnTo>
                <a:lnTo>
                  <a:pt x="2333" y="3147"/>
                </a:lnTo>
                <a:lnTo>
                  <a:pt x="2333" y="3160"/>
                </a:lnTo>
                <a:lnTo>
                  <a:pt x="2331" y="3174"/>
                </a:lnTo>
                <a:lnTo>
                  <a:pt x="2328" y="3188"/>
                </a:lnTo>
                <a:lnTo>
                  <a:pt x="2324" y="3202"/>
                </a:lnTo>
                <a:lnTo>
                  <a:pt x="2317" y="3214"/>
                </a:lnTo>
                <a:lnTo>
                  <a:pt x="2310" y="3226"/>
                </a:lnTo>
                <a:lnTo>
                  <a:pt x="2302" y="3238"/>
                </a:lnTo>
                <a:lnTo>
                  <a:pt x="2293" y="3249"/>
                </a:lnTo>
                <a:lnTo>
                  <a:pt x="2283" y="3259"/>
                </a:lnTo>
                <a:lnTo>
                  <a:pt x="2271" y="3269"/>
                </a:lnTo>
                <a:lnTo>
                  <a:pt x="2258" y="3277"/>
                </a:lnTo>
                <a:lnTo>
                  <a:pt x="2245" y="3284"/>
                </a:lnTo>
                <a:lnTo>
                  <a:pt x="2232" y="3291"/>
                </a:lnTo>
                <a:lnTo>
                  <a:pt x="2218" y="3297"/>
                </a:lnTo>
                <a:lnTo>
                  <a:pt x="2202" y="3301"/>
                </a:lnTo>
                <a:lnTo>
                  <a:pt x="2187" y="3304"/>
                </a:lnTo>
                <a:lnTo>
                  <a:pt x="2171" y="3306"/>
                </a:lnTo>
                <a:lnTo>
                  <a:pt x="1867" y="3316"/>
                </a:lnTo>
                <a:lnTo>
                  <a:pt x="1865" y="3343"/>
                </a:lnTo>
                <a:lnTo>
                  <a:pt x="1862" y="3367"/>
                </a:lnTo>
                <a:lnTo>
                  <a:pt x="1857" y="3395"/>
                </a:lnTo>
                <a:lnTo>
                  <a:pt x="1852" y="3422"/>
                </a:lnTo>
                <a:lnTo>
                  <a:pt x="1847" y="3448"/>
                </a:lnTo>
                <a:lnTo>
                  <a:pt x="1840" y="3474"/>
                </a:lnTo>
                <a:lnTo>
                  <a:pt x="1833" y="3498"/>
                </a:lnTo>
                <a:lnTo>
                  <a:pt x="1823" y="3522"/>
                </a:lnTo>
                <a:lnTo>
                  <a:pt x="1814" y="3545"/>
                </a:lnTo>
                <a:lnTo>
                  <a:pt x="1803" y="3568"/>
                </a:lnTo>
                <a:lnTo>
                  <a:pt x="1791" y="3590"/>
                </a:lnTo>
                <a:lnTo>
                  <a:pt x="1778" y="3612"/>
                </a:lnTo>
                <a:lnTo>
                  <a:pt x="1761" y="3634"/>
                </a:lnTo>
                <a:lnTo>
                  <a:pt x="1745" y="3655"/>
                </a:lnTo>
                <a:lnTo>
                  <a:pt x="1726" y="3676"/>
                </a:lnTo>
                <a:lnTo>
                  <a:pt x="1705" y="3698"/>
                </a:lnTo>
                <a:lnTo>
                  <a:pt x="1682" y="3718"/>
                </a:lnTo>
                <a:lnTo>
                  <a:pt x="1657" y="3740"/>
                </a:lnTo>
                <a:lnTo>
                  <a:pt x="1686" y="3736"/>
                </a:lnTo>
                <a:lnTo>
                  <a:pt x="1708" y="3732"/>
                </a:lnTo>
                <a:lnTo>
                  <a:pt x="1729" y="3731"/>
                </a:lnTo>
                <a:lnTo>
                  <a:pt x="1746" y="3731"/>
                </a:lnTo>
                <a:lnTo>
                  <a:pt x="1781" y="3734"/>
                </a:lnTo>
                <a:lnTo>
                  <a:pt x="1801" y="3736"/>
                </a:lnTo>
                <a:lnTo>
                  <a:pt x="1824" y="3736"/>
                </a:lnTo>
                <a:lnTo>
                  <a:pt x="1861" y="3737"/>
                </a:lnTo>
                <a:lnTo>
                  <a:pt x="1898" y="3738"/>
                </a:lnTo>
                <a:lnTo>
                  <a:pt x="1934" y="3739"/>
                </a:lnTo>
                <a:lnTo>
                  <a:pt x="1973" y="3741"/>
                </a:lnTo>
                <a:lnTo>
                  <a:pt x="2012" y="3744"/>
                </a:lnTo>
                <a:lnTo>
                  <a:pt x="2051" y="3748"/>
                </a:lnTo>
                <a:lnTo>
                  <a:pt x="2090" y="3752"/>
                </a:lnTo>
                <a:lnTo>
                  <a:pt x="2130" y="3757"/>
                </a:lnTo>
                <a:lnTo>
                  <a:pt x="2191" y="3764"/>
                </a:lnTo>
                <a:lnTo>
                  <a:pt x="2247" y="3769"/>
                </a:lnTo>
                <a:lnTo>
                  <a:pt x="2297" y="3772"/>
                </a:lnTo>
                <a:lnTo>
                  <a:pt x="2343" y="3774"/>
                </a:lnTo>
                <a:lnTo>
                  <a:pt x="2384" y="3775"/>
                </a:lnTo>
                <a:lnTo>
                  <a:pt x="2419" y="3775"/>
                </a:lnTo>
                <a:lnTo>
                  <a:pt x="2450" y="3774"/>
                </a:lnTo>
                <a:lnTo>
                  <a:pt x="2476" y="3771"/>
                </a:lnTo>
                <a:lnTo>
                  <a:pt x="2502" y="3767"/>
                </a:lnTo>
                <a:lnTo>
                  <a:pt x="2530" y="3761"/>
                </a:lnTo>
                <a:lnTo>
                  <a:pt x="2561" y="3752"/>
                </a:lnTo>
                <a:lnTo>
                  <a:pt x="2595" y="3740"/>
                </a:lnTo>
                <a:lnTo>
                  <a:pt x="2629" y="3725"/>
                </a:lnTo>
                <a:lnTo>
                  <a:pt x="2646" y="3717"/>
                </a:lnTo>
                <a:lnTo>
                  <a:pt x="2664" y="3708"/>
                </a:lnTo>
                <a:lnTo>
                  <a:pt x="2682" y="3698"/>
                </a:lnTo>
                <a:lnTo>
                  <a:pt x="2699" y="3687"/>
                </a:lnTo>
                <a:lnTo>
                  <a:pt x="2718" y="3675"/>
                </a:lnTo>
                <a:lnTo>
                  <a:pt x="2735" y="3663"/>
                </a:lnTo>
                <a:lnTo>
                  <a:pt x="2751" y="3661"/>
                </a:lnTo>
                <a:lnTo>
                  <a:pt x="2767" y="3660"/>
                </a:lnTo>
                <a:lnTo>
                  <a:pt x="2782" y="3661"/>
                </a:lnTo>
                <a:lnTo>
                  <a:pt x="2795" y="3664"/>
                </a:lnTo>
                <a:lnTo>
                  <a:pt x="2808" y="3669"/>
                </a:lnTo>
                <a:lnTo>
                  <a:pt x="2814" y="3672"/>
                </a:lnTo>
                <a:lnTo>
                  <a:pt x="2819" y="3675"/>
                </a:lnTo>
                <a:lnTo>
                  <a:pt x="2824" y="3679"/>
                </a:lnTo>
                <a:lnTo>
                  <a:pt x="2828" y="3684"/>
                </a:lnTo>
                <a:lnTo>
                  <a:pt x="2832" y="3689"/>
                </a:lnTo>
                <a:lnTo>
                  <a:pt x="2835" y="3695"/>
                </a:lnTo>
                <a:lnTo>
                  <a:pt x="2837" y="3701"/>
                </a:lnTo>
                <a:lnTo>
                  <a:pt x="2839" y="3707"/>
                </a:lnTo>
                <a:lnTo>
                  <a:pt x="2840" y="3714"/>
                </a:lnTo>
                <a:lnTo>
                  <a:pt x="2841" y="3722"/>
                </a:lnTo>
                <a:lnTo>
                  <a:pt x="2840" y="3730"/>
                </a:lnTo>
                <a:lnTo>
                  <a:pt x="2839" y="3740"/>
                </a:lnTo>
                <a:lnTo>
                  <a:pt x="2837" y="3749"/>
                </a:lnTo>
                <a:lnTo>
                  <a:pt x="2834" y="3759"/>
                </a:lnTo>
                <a:lnTo>
                  <a:pt x="2831" y="3769"/>
                </a:lnTo>
                <a:lnTo>
                  <a:pt x="2826" y="3780"/>
                </a:lnTo>
                <a:lnTo>
                  <a:pt x="2820" y="3792"/>
                </a:lnTo>
                <a:lnTo>
                  <a:pt x="2814" y="3804"/>
                </a:lnTo>
                <a:lnTo>
                  <a:pt x="2797" y="3830"/>
                </a:lnTo>
                <a:lnTo>
                  <a:pt x="2776" y="38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81202" y="4576722"/>
            <a:ext cx="275658" cy="207263"/>
            <a:chOff x="2231238" y="1865312"/>
            <a:chExt cx="514350" cy="386732"/>
          </a:xfrm>
          <a:solidFill>
            <a:schemeClr val="bg1"/>
          </a:solidFill>
        </p:grpSpPr>
        <p:sp>
          <p:nvSpPr>
            <p:cNvPr id="19" name="Freeform 11">
              <a:hlinkClick r:id="rId4"/>
            </p:cNvPr>
            <p:cNvSpPr>
              <a:spLocks/>
            </p:cNvSpPr>
            <p:nvPr/>
          </p:nvSpPr>
          <p:spPr bwMode="auto">
            <a:xfrm>
              <a:off x="2231238" y="1993281"/>
              <a:ext cx="514350" cy="258763"/>
            </a:xfrm>
            <a:custGeom>
              <a:avLst/>
              <a:gdLst>
                <a:gd name="T0" fmla="*/ 324 w 324"/>
                <a:gd name="T1" fmla="*/ 0 h 163"/>
                <a:gd name="T2" fmla="*/ 270 w 324"/>
                <a:gd name="T3" fmla="*/ 163 h 163"/>
                <a:gd name="T4" fmla="*/ 0 w 324"/>
                <a:gd name="T5" fmla="*/ 163 h 163"/>
                <a:gd name="T6" fmla="*/ 54 w 324"/>
                <a:gd name="T7" fmla="*/ 0 h 163"/>
                <a:gd name="T8" fmla="*/ 324 w 324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163">
                  <a:moveTo>
                    <a:pt x="324" y="0"/>
                  </a:moveTo>
                  <a:lnTo>
                    <a:pt x="270" y="163"/>
                  </a:lnTo>
                  <a:lnTo>
                    <a:pt x="0" y="163"/>
                  </a:lnTo>
                  <a:lnTo>
                    <a:pt x="54" y="0"/>
                  </a:lnTo>
                  <a:lnTo>
                    <a:pt x="324" y="0"/>
                  </a:ln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2236788" y="1865312"/>
              <a:ext cx="449262" cy="338138"/>
            </a:xfrm>
            <a:custGeom>
              <a:avLst/>
              <a:gdLst>
                <a:gd name="T0" fmla="*/ 44 w 283"/>
                <a:gd name="T1" fmla="*/ 81 h 213"/>
                <a:gd name="T2" fmla="*/ 49 w 283"/>
                <a:gd name="T3" fmla="*/ 71 h 213"/>
                <a:gd name="T4" fmla="*/ 59 w 283"/>
                <a:gd name="T5" fmla="*/ 71 h 213"/>
                <a:gd name="T6" fmla="*/ 283 w 283"/>
                <a:gd name="T7" fmla="*/ 71 h 213"/>
                <a:gd name="T8" fmla="*/ 283 w 283"/>
                <a:gd name="T9" fmla="*/ 43 h 213"/>
                <a:gd name="T10" fmla="*/ 184 w 283"/>
                <a:gd name="T11" fmla="*/ 43 h 213"/>
                <a:gd name="T12" fmla="*/ 149 w 283"/>
                <a:gd name="T13" fmla="*/ 0 h 213"/>
                <a:gd name="T14" fmla="*/ 18 w 283"/>
                <a:gd name="T15" fmla="*/ 0 h 213"/>
                <a:gd name="T16" fmla="*/ 0 w 283"/>
                <a:gd name="T17" fmla="*/ 43 h 213"/>
                <a:gd name="T18" fmla="*/ 0 w 283"/>
                <a:gd name="T19" fmla="*/ 213 h 213"/>
                <a:gd name="T20" fmla="*/ 44 w 283"/>
                <a:gd name="T21" fmla="*/ 8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13">
                  <a:moveTo>
                    <a:pt x="44" y="81"/>
                  </a:moveTo>
                  <a:lnTo>
                    <a:pt x="49" y="71"/>
                  </a:lnTo>
                  <a:lnTo>
                    <a:pt x="59" y="71"/>
                  </a:lnTo>
                  <a:lnTo>
                    <a:pt x="283" y="71"/>
                  </a:lnTo>
                  <a:lnTo>
                    <a:pt x="283" y="43"/>
                  </a:lnTo>
                  <a:lnTo>
                    <a:pt x="184" y="43"/>
                  </a:lnTo>
                  <a:lnTo>
                    <a:pt x="149" y="0"/>
                  </a:lnTo>
                  <a:lnTo>
                    <a:pt x="18" y="0"/>
                  </a:lnTo>
                  <a:lnTo>
                    <a:pt x="0" y="43"/>
                  </a:lnTo>
                  <a:lnTo>
                    <a:pt x="0" y="213"/>
                  </a:lnTo>
                  <a:lnTo>
                    <a:pt x="44" y="8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54" name="Freeform 134"/>
          <p:cNvSpPr>
            <a:spLocks/>
          </p:cNvSpPr>
          <p:nvPr/>
        </p:nvSpPr>
        <p:spPr bwMode="auto">
          <a:xfrm>
            <a:off x="4558752" y="4518680"/>
            <a:ext cx="143882" cy="322288"/>
          </a:xfrm>
          <a:custGeom>
            <a:avLst/>
            <a:gdLst>
              <a:gd name="T0" fmla="*/ 18 w 21"/>
              <a:gd name="T1" fmla="*/ 26 h 47"/>
              <a:gd name="T2" fmla="*/ 18 w 21"/>
              <a:gd name="T3" fmla="*/ 2 h 47"/>
              <a:gd name="T4" fmla="*/ 16 w 21"/>
              <a:gd name="T5" fmla="*/ 0 h 47"/>
              <a:gd name="T6" fmla="*/ 14 w 21"/>
              <a:gd name="T7" fmla="*/ 2 h 47"/>
              <a:gd name="T8" fmla="*/ 14 w 21"/>
              <a:gd name="T9" fmla="*/ 26 h 47"/>
              <a:gd name="T10" fmla="*/ 11 w 21"/>
              <a:gd name="T11" fmla="*/ 30 h 47"/>
              <a:gd name="T12" fmla="*/ 12 w 21"/>
              <a:gd name="T13" fmla="*/ 32 h 47"/>
              <a:gd name="T14" fmla="*/ 1 w 21"/>
              <a:gd name="T15" fmla="*/ 43 h 47"/>
              <a:gd name="T16" fmla="*/ 1 w 21"/>
              <a:gd name="T17" fmla="*/ 46 h 47"/>
              <a:gd name="T18" fmla="*/ 3 w 21"/>
              <a:gd name="T19" fmla="*/ 47 h 47"/>
              <a:gd name="T20" fmla="*/ 4 w 21"/>
              <a:gd name="T21" fmla="*/ 46 h 47"/>
              <a:gd name="T22" fmla="*/ 15 w 21"/>
              <a:gd name="T23" fmla="*/ 34 h 47"/>
              <a:gd name="T24" fmla="*/ 16 w 21"/>
              <a:gd name="T25" fmla="*/ 35 h 47"/>
              <a:gd name="T26" fmla="*/ 21 w 21"/>
              <a:gd name="T27" fmla="*/ 30 h 47"/>
              <a:gd name="T28" fmla="*/ 18 w 21"/>
              <a:gd name="T29" fmla="*/ 2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" h="47">
                <a:moveTo>
                  <a:pt x="18" y="26"/>
                </a:moveTo>
                <a:cubicBezTo>
                  <a:pt x="18" y="2"/>
                  <a:pt x="18" y="2"/>
                  <a:pt x="18" y="2"/>
                </a:cubicBezTo>
                <a:cubicBezTo>
                  <a:pt x="18" y="0"/>
                  <a:pt x="17" y="0"/>
                  <a:pt x="16" y="0"/>
                </a:cubicBezTo>
                <a:cubicBezTo>
                  <a:pt x="15" y="0"/>
                  <a:pt x="14" y="0"/>
                  <a:pt x="14" y="2"/>
                </a:cubicBezTo>
                <a:cubicBezTo>
                  <a:pt x="14" y="26"/>
                  <a:pt x="14" y="26"/>
                  <a:pt x="14" y="26"/>
                </a:cubicBezTo>
                <a:cubicBezTo>
                  <a:pt x="12" y="26"/>
                  <a:pt x="11" y="28"/>
                  <a:pt x="11" y="30"/>
                </a:cubicBezTo>
                <a:cubicBezTo>
                  <a:pt x="11" y="30"/>
                  <a:pt x="11" y="31"/>
                  <a:pt x="12" y="32"/>
                </a:cubicBezTo>
                <a:cubicBezTo>
                  <a:pt x="1" y="43"/>
                  <a:pt x="1" y="43"/>
                  <a:pt x="1" y="43"/>
                </a:cubicBezTo>
                <a:cubicBezTo>
                  <a:pt x="0" y="44"/>
                  <a:pt x="0" y="46"/>
                  <a:pt x="1" y="46"/>
                </a:cubicBezTo>
                <a:cubicBezTo>
                  <a:pt x="2" y="47"/>
                  <a:pt x="2" y="47"/>
                  <a:pt x="3" y="47"/>
                </a:cubicBezTo>
                <a:cubicBezTo>
                  <a:pt x="3" y="47"/>
                  <a:pt x="4" y="47"/>
                  <a:pt x="4" y="46"/>
                </a:cubicBezTo>
                <a:cubicBezTo>
                  <a:pt x="15" y="34"/>
                  <a:pt x="15" y="34"/>
                  <a:pt x="15" y="34"/>
                </a:cubicBezTo>
                <a:cubicBezTo>
                  <a:pt x="15" y="35"/>
                  <a:pt x="16" y="35"/>
                  <a:pt x="16" y="35"/>
                </a:cubicBezTo>
                <a:cubicBezTo>
                  <a:pt x="19" y="35"/>
                  <a:pt x="21" y="32"/>
                  <a:pt x="21" y="30"/>
                </a:cubicBezTo>
                <a:cubicBezTo>
                  <a:pt x="21" y="28"/>
                  <a:pt x="20" y="26"/>
                  <a:pt x="18" y="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29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7"/>
    </mc:Choice>
    <mc:Fallback>
      <p:transition spd="slow" advTm="4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6"/>
          <p:cNvSpPr/>
          <p:nvPr/>
        </p:nvSpPr>
        <p:spPr>
          <a:xfrm>
            <a:off x="896227" y="2732024"/>
            <a:ext cx="6256931" cy="4132399"/>
          </a:xfrm>
          <a:custGeom>
            <a:avLst/>
            <a:gdLst>
              <a:gd name="connsiteX0" fmla="*/ 0 w 980955"/>
              <a:gd name="connsiteY0" fmla="*/ 2715766 h 2715766"/>
              <a:gd name="connsiteX1" fmla="*/ 490478 w 980955"/>
              <a:gd name="connsiteY1" fmla="*/ 0 h 2715766"/>
              <a:gd name="connsiteX2" fmla="*/ 980955 w 980955"/>
              <a:gd name="connsiteY2" fmla="*/ 2715766 h 2715766"/>
              <a:gd name="connsiteX3" fmla="*/ 0 w 980955"/>
              <a:gd name="connsiteY3" fmla="*/ 2715766 h 2715766"/>
              <a:gd name="connsiteX0" fmla="*/ 0 w 980955"/>
              <a:gd name="connsiteY0" fmla="*/ 2715766 h 2715766"/>
              <a:gd name="connsiteX1" fmla="*/ 490478 w 980955"/>
              <a:gd name="connsiteY1" fmla="*/ 0 h 2715766"/>
              <a:gd name="connsiteX2" fmla="*/ 802434 w 980955"/>
              <a:gd name="connsiteY2" fmla="*/ 1706116 h 2715766"/>
              <a:gd name="connsiteX3" fmla="*/ 980955 w 980955"/>
              <a:gd name="connsiteY3" fmla="*/ 2715766 h 2715766"/>
              <a:gd name="connsiteX4" fmla="*/ 0 w 980955"/>
              <a:gd name="connsiteY4" fmla="*/ 2715766 h 2715766"/>
              <a:gd name="connsiteX0" fmla="*/ 0 w 980955"/>
              <a:gd name="connsiteY0" fmla="*/ 2715766 h 2715766"/>
              <a:gd name="connsiteX1" fmla="*/ 490478 w 980955"/>
              <a:gd name="connsiteY1" fmla="*/ 0 h 2715766"/>
              <a:gd name="connsiteX2" fmla="*/ 802434 w 980955"/>
              <a:gd name="connsiteY2" fmla="*/ 1706116 h 2715766"/>
              <a:gd name="connsiteX3" fmla="*/ 935784 w 980955"/>
              <a:gd name="connsiteY3" fmla="*/ 2410966 h 2715766"/>
              <a:gd name="connsiteX4" fmla="*/ 980955 w 980955"/>
              <a:gd name="connsiteY4" fmla="*/ 2715766 h 2715766"/>
              <a:gd name="connsiteX5" fmla="*/ 0 w 980955"/>
              <a:gd name="connsiteY5" fmla="*/ 2715766 h 2715766"/>
              <a:gd name="connsiteX0" fmla="*/ 0 w 980955"/>
              <a:gd name="connsiteY0" fmla="*/ 2715766 h 2715766"/>
              <a:gd name="connsiteX1" fmla="*/ 490478 w 980955"/>
              <a:gd name="connsiteY1" fmla="*/ 0 h 2715766"/>
              <a:gd name="connsiteX2" fmla="*/ 802434 w 980955"/>
              <a:gd name="connsiteY2" fmla="*/ 1706116 h 2715766"/>
              <a:gd name="connsiteX3" fmla="*/ 935784 w 980955"/>
              <a:gd name="connsiteY3" fmla="*/ 2410966 h 2715766"/>
              <a:gd name="connsiteX4" fmla="*/ 980955 w 980955"/>
              <a:gd name="connsiteY4" fmla="*/ 2715766 h 2715766"/>
              <a:gd name="connsiteX5" fmla="*/ 650034 w 980955"/>
              <a:gd name="connsiteY5" fmla="*/ 2715766 h 2715766"/>
              <a:gd name="connsiteX6" fmla="*/ 0 w 980955"/>
              <a:gd name="connsiteY6" fmla="*/ 2715766 h 2715766"/>
              <a:gd name="connsiteX0" fmla="*/ 0 w 3219330"/>
              <a:gd name="connsiteY0" fmla="*/ 2715766 h 2734816"/>
              <a:gd name="connsiteX1" fmla="*/ 490478 w 3219330"/>
              <a:gd name="connsiteY1" fmla="*/ 0 h 2734816"/>
              <a:gd name="connsiteX2" fmla="*/ 802434 w 3219330"/>
              <a:gd name="connsiteY2" fmla="*/ 1706116 h 2734816"/>
              <a:gd name="connsiteX3" fmla="*/ 935784 w 3219330"/>
              <a:gd name="connsiteY3" fmla="*/ 2410966 h 2734816"/>
              <a:gd name="connsiteX4" fmla="*/ 3219330 w 3219330"/>
              <a:gd name="connsiteY4" fmla="*/ 2734816 h 2734816"/>
              <a:gd name="connsiteX5" fmla="*/ 650034 w 3219330"/>
              <a:gd name="connsiteY5" fmla="*/ 2715766 h 2734816"/>
              <a:gd name="connsiteX6" fmla="*/ 0 w 3219330"/>
              <a:gd name="connsiteY6" fmla="*/ 2715766 h 2734816"/>
              <a:gd name="connsiteX0" fmla="*/ 0 w 3219330"/>
              <a:gd name="connsiteY0" fmla="*/ 2715766 h 2734816"/>
              <a:gd name="connsiteX1" fmla="*/ 490478 w 3219330"/>
              <a:gd name="connsiteY1" fmla="*/ 0 h 2734816"/>
              <a:gd name="connsiteX2" fmla="*/ 738934 w 3219330"/>
              <a:gd name="connsiteY2" fmla="*/ 1318766 h 2734816"/>
              <a:gd name="connsiteX3" fmla="*/ 935784 w 3219330"/>
              <a:gd name="connsiteY3" fmla="*/ 2410966 h 2734816"/>
              <a:gd name="connsiteX4" fmla="*/ 3219330 w 3219330"/>
              <a:gd name="connsiteY4" fmla="*/ 2734816 h 2734816"/>
              <a:gd name="connsiteX5" fmla="*/ 650034 w 3219330"/>
              <a:gd name="connsiteY5" fmla="*/ 2715766 h 2734816"/>
              <a:gd name="connsiteX6" fmla="*/ 0 w 3219330"/>
              <a:gd name="connsiteY6" fmla="*/ 2715766 h 2734816"/>
              <a:gd name="connsiteX0" fmla="*/ 0 w 3219330"/>
              <a:gd name="connsiteY0" fmla="*/ 2715766 h 2734816"/>
              <a:gd name="connsiteX1" fmla="*/ 490478 w 3219330"/>
              <a:gd name="connsiteY1" fmla="*/ 0 h 2734816"/>
              <a:gd name="connsiteX2" fmla="*/ 738934 w 3219330"/>
              <a:gd name="connsiteY2" fmla="*/ 1318766 h 2734816"/>
              <a:gd name="connsiteX3" fmla="*/ 935784 w 3219330"/>
              <a:gd name="connsiteY3" fmla="*/ 2410966 h 2734816"/>
              <a:gd name="connsiteX4" fmla="*/ 3219330 w 3219330"/>
              <a:gd name="connsiteY4" fmla="*/ 2734816 h 2734816"/>
              <a:gd name="connsiteX5" fmla="*/ 650034 w 3219330"/>
              <a:gd name="connsiteY5" fmla="*/ 2715766 h 2734816"/>
              <a:gd name="connsiteX6" fmla="*/ 0 w 3219330"/>
              <a:gd name="connsiteY6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935784 w 3219330"/>
              <a:gd name="connsiteY4" fmla="*/ 2410966 h 2734816"/>
              <a:gd name="connsiteX5" fmla="*/ 3219330 w 3219330"/>
              <a:gd name="connsiteY5" fmla="*/ 2734816 h 2734816"/>
              <a:gd name="connsiteX6" fmla="*/ 650034 w 3219330"/>
              <a:gd name="connsiteY6" fmla="*/ 2715766 h 2734816"/>
              <a:gd name="connsiteX7" fmla="*/ 0 w 3219330"/>
              <a:gd name="connsiteY7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935784 w 3219330"/>
              <a:gd name="connsiteY4" fmla="*/ 2410966 h 2734816"/>
              <a:gd name="connsiteX5" fmla="*/ 3219330 w 3219330"/>
              <a:gd name="connsiteY5" fmla="*/ 2734816 h 2734816"/>
              <a:gd name="connsiteX6" fmla="*/ 650034 w 3219330"/>
              <a:gd name="connsiteY6" fmla="*/ 2715766 h 2734816"/>
              <a:gd name="connsiteX7" fmla="*/ 0 w 3219330"/>
              <a:gd name="connsiteY7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935784 w 3219330"/>
              <a:gd name="connsiteY4" fmla="*/ 2410966 h 2734816"/>
              <a:gd name="connsiteX5" fmla="*/ 3219330 w 3219330"/>
              <a:gd name="connsiteY5" fmla="*/ 2734816 h 2734816"/>
              <a:gd name="connsiteX6" fmla="*/ 650034 w 3219330"/>
              <a:gd name="connsiteY6" fmla="*/ 2715766 h 2734816"/>
              <a:gd name="connsiteX7" fmla="*/ 0 w 3219330"/>
              <a:gd name="connsiteY7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935784 w 3219330"/>
              <a:gd name="connsiteY4" fmla="*/ 2410966 h 2734816"/>
              <a:gd name="connsiteX5" fmla="*/ 3219330 w 3219330"/>
              <a:gd name="connsiteY5" fmla="*/ 2734816 h 2734816"/>
              <a:gd name="connsiteX6" fmla="*/ 650034 w 3219330"/>
              <a:gd name="connsiteY6" fmla="*/ 2715766 h 2734816"/>
              <a:gd name="connsiteX7" fmla="*/ 0 w 3219330"/>
              <a:gd name="connsiteY7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815133 w 3219330"/>
              <a:gd name="connsiteY4" fmla="*/ 1699766 h 2734816"/>
              <a:gd name="connsiteX5" fmla="*/ 935784 w 3219330"/>
              <a:gd name="connsiteY5" fmla="*/ 24109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935784 w 3219330"/>
              <a:gd name="connsiteY5" fmla="*/ 24109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935784 w 3219330"/>
              <a:gd name="connsiteY5" fmla="*/ 24109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935784 w 3219330"/>
              <a:gd name="connsiteY5" fmla="*/ 24109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1253284 w 3219330"/>
              <a:gd name="connsiteY5" fmla="*/ 232841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1253284 w 3219330"/>
              <a:gd name="connsiteY5" fmla="*/ 232841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1253284 w 3219330"/>
              <a:gd name="connsiteY5" fmla="*/ 232841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2148634 w 3219330"/>
              <a:gd name="connsiteY5" fmla="*/ 24998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2148634 w 3219330"/>
              <a:gd name="connsiteY5" fmla="*/ 24998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2148634 w 3219330"/>
              <a:gd name="connsiteY5" fmla="*/ 24998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638430"/>
              <a:gd name="connsiteY0" fmla="*/ 2715766 h 2725291"/>
              <a:gd name="connsiteX1" fmla="*/ 256333 w 3638430"/>
              <a:gd name="connsiteY1" fmla="*/ 1287016 h 2725291"/>
              <a:gd name="connsiteX2" fmla="*/ 490478 w 3638430"/>
              <a:gd name="connsiteY2" fmla="*/ 0 h 2725291"/>
              <a:gd name="connsiteX3" fmla="*/ 738934 w 3638430"/>
              <a:gd name="connsiteY3" fmla="*/ 1318766 h 2725291"/>
              <a:gd name="connsiteX4" fmla="*/ 1221533 w 3638430"/>
              <a:gd name="connsiteY4" fmla="*/ 1579116 h 2725291"/>
              <a:gd name="connsiteX5" fmla="*/ 2148634 w 3638430"/>
              <a:gd name="connsiteY5" fmla="*/ 2499866 h 2725291"/>
              <a:gd name="connsiteX6" fmla="*/ 3638430 w 3638430"/>
              <a:gd name="connsiteY6" fmla="*/ 2725291 h 2725291"/>
              <a:gd name="connsiteX7" fmla="*/ 650034 w 3638430"/>
              <a:gd name="connsiteY7" fmla="*/ 2715766 h 2725291"/>
              <a:gd name="connsiteX8" fmla="*/ 0 w 3638430"/>
              <a:gd name="connsiteY8" fmla="*/ 2715766 h 2725291"/>
              <a:gd name="connsiteX0" fmla="*/ 0 w 3638430"/>
              <a:gd name="connsiteY0" fmla="*/ 2715766 h 2725291"/>
              <a:gd name="connsiteX1" fmla="*/ 256333 w 3638430"/>
              <a:gd name="connsiteY1" fmla="*/ 1287016 h 2725291"/>
              <a:gd name="connsiteX2" fmla="*/ 490478 w 3638430"/>
              <a:gd name="connsiteY2" fmla="*/ 0 h 2725291"/>
              <a:gd name="connsiteX3" fmla="*/ 738934 w 3638430"/>
              <a:gd name="connsiteY3" fmla="*/ 1318766 h 2725291"/>
              <a:gd name="connsiteX4" fmla="*/ 1221533 w 3638430"/>
              <a:gd name="connsiteY4" fmla="*/ 1579116 h 2725291"/>
              <a:gd name="connsiteX5" fmla="*/ 2148634 w 3638430"/>
              <a:gd name="connsiteY5" fmla="*/ 2499866 h 2725291"/>
              <a:gd name="connsiteX6" fmla="*/ 3638430 w 3638430"/>
              <a:gd name="connsiteY6" fmla="*/ 2725291 h 2725291"/>
              <a:gd name="connsiteX7" fmla="*/ 650034 w 3638430"/>
              <a:gd name="connsiteY7" fmla="*/ 2715766 h 2725291"/>
              <a:gd name="connsiteX8" fmla="*/ 0 w 3638430"/>
              <a:gd name="connsiteY8" fmla="*/ 2715766 h 2725291"/>
              <a:gd name="connsiteX0" fmla="*/ 0 w 3638430"/>
              <a:gd name="connsiteY0" fmla="*/ 2715766 h 2725291"/>
              <a:gd name="connsiteX1" fmla="*/ 256333 w 3638430"/>
              <a:gd name="connsiteY1" fmla="*/ 1287016 h 2725291"/>
              <a:gd name="connsiteX2" fmla="*/ 490478 w 3638430"/>
              <a:gd name="connsiteY2" fmla="*/ 0 h 2725291"/>
              <a:gd name="connsiteX3" fmla="*/ 738934 w 3638430"/>
              <a:gd name="connsiteY3" fmla="*/ 1318766 h 2725291"/>
              <a:gd name="connsiteX4" fmla="*/ 1221533 w 3638430"/>
              <a:gd name="connsiteY4" fmla="*/ 1579116 h 2725291"/>
              <a:gd name="connsiteX5" fmla="*/ 2148634 w 3638430"/>
              <a:gd name="connsiteY5" fmla="*/ 2499866 h 2725291"/>
              <a:gd name="connsiteX6" fmla="*/ 3638430 w 3638430"/>
              <a:gd name="connsiteY6" fmla="*/ 2725291 h 2725291"/>
              <a:gd name="connsiteX7" fmla="*/ 650034 w 3638430"/>
              <a:gd name="connsiteY7" fmla="*/ 2715766 h 2725291"/>
              <a:gd name="connsiteX8" fmla="*/ 0 w 3638430"/>
              <a:gd name="connsiteY8" fmla="*/ 2715766 h 2725291"/>
              <a:gd name="connsiteX0" fmla="*/ 0 w 3638430"/>
              <a:gd name="connsiteY0" fmla="*/ 2715766 h 2725291"/>
              <a:gd name="connsiteX1" fmla="*/ 256333 w 3638430"/>
              <a:gd name="connsiteY1" fmla="*/ 1287016 h 2725291"/>
              <a:gd name="connsiteX2" fmla="*/ 490478 w 3638430"/>
              <a:gd name="connsiteY2" fmla="*/ 0 h 2725291"/>
              <a:gd name="connsiteX3" fmla="*/ 738934 w 3638430"/>
              <a:gd name="connsiteY3" fmla="*/ 1318766 h 2725291"/>
              <a:gd name="connsiteX4" fmla="*/ 1221533 w 3638430"/>
              <a:gd name="connsiteY4" fmla="*/ 1579116 h 2725291"/>
              <a:gd name="connsiteX5" fmla="*/ 2148634 w 3638430"/>
              <a:gd name="connsiteY5" fmla="*/ 2499866 h 2725291"/>
              <a:gd name="connsiteX6" fmla="*/ 3638430 w 3638430"/>
              <a:gd name="connsiteY6" fmla="*/ 2725291 h 2725291"/>
              <a:gd name="connsiteX7" fmla="*/ 650034 w 3638430"/>
              <a:gd name="connsiteY7" fmla="*/ 2715766 h 2725291"/>
              <a:gd name="connsiteX8" fmla="*/ 0 w 3638430"/>
              <a:gd name="connsiteY8" fmla="*/ 2715766 h 2725291"/>
              <a:gd name="connsiteX0" fmla="*/ 89528 w 3727958"/>
              <a:gd name="connsiteY0" fmla="*/ 2715766 h 2725291"/>
              <a:gd name="connsiteX1" fmla="*/ 345861 w 3727958"/>
              <a:gd name="connsiteY1" fmla="*/ 1287016 h 2725291"/>
              <a:gd name="connsiteX2" fmla="*/ 580006 w 3727958"/>
              <a:gd name="connsiteY2" fmla="*/ 0 h 2725291"/>
              <a:gd name="connsiteX3" fmla="*/ 828462 w 3727958"/>
              <a:gd name="connsiteY3" fmla="*/ 1318766 h 2725291"/>
              <a:gd name="connsiteX4" fmla="*/ 1311061 w 3727958"/>
              <a:gd name="connsiteY4" fmla="*/ 1579116 h 2725291"/>
              <a:gd name="connsiteX5" fmla="*/ 2238162 w 3727958"/>
              <a:gd name="connsiteY5" fmla="*/ 2499866 h 2725291"/>
              <a:gd name="connsiteX6" fmla="*/ 3727958 w 3727958"/>
              <a:gd name="connsiteY6" fmla="*/ 2725291 h 2725291"/>
              <a:gd name="connsiteX7" fmla="*/ 739562 w 3727958"/>
              <a:gd name="connsiteY7" fmla="*/ 2715766 h 2725291"/>
              <a:gd name="connsiteX8" fmla="*/ 89528 w 3727958"/>
              <a:gd name="connsiteY8" fmla="*/ 2715766 h 2725291"/>
              <a:gd name="connsiteX0" fmla="*/ 216556 w 3854986"/>
              <a:gd name="connsiteY0" fmla="*/ 2715766 h 2725291"/>
              <a:gd name="connsiteX1" fmla="*/ 472889 w 3854986"/>
              <a:gd name="connsiteY1" fmla="*/ 1287016 h 2725291"/>
              <a:gd name="connsiteX2" fmla="*/ 707034 w 3854986"/>
              <a:gd name="connsiteY2" fmla="*/ 0 h 2725291"/>
              <a:gd name="connsiteX3" fmla="*/ 955490 w 3854986"/>
              <a:gd name="connsiteY3" fmla="*/ 1318766 h 2725291"/>
              <a:gd name="connsiteX4" fmla="*/ 1438089 w 3854986"/>
              <a:gd name="connsiteY4" fmla="*/ 1579116 h 2725291"/>
              <a:gd name="connsiteX5" fmla="*/ 2365190 w 3854986"/>
              <a:gd name="connsiteY5" fmla="*/ 2499866 h 2725291"/>
              <a:gd name="connsiteX6" fmla="*/ 3854986 w 3854986"/>
              <a:gd name="connsiteY6" fmla="*/ 2725291 h 2725291"/>
              <a:gd name="connsiteX7" fmla="*/ 866590 w 3854986"/>
              <a:gd name="connsiteY7" fmla="*/ 2715766 h 2725291"/>
              <a:gd name="connsiteX8" fmla="*/ 216556 w 3854986"/>
              <a:gd name="connsiteY8" fmla="*/ 2715766 h 2725291"/>
              <a:gd name="connsiteX0" fmla="*/ 58613 w 4516193"/>
              <a:gd name="connsiteY0" fmla="*/ 2734816 h 2734816"/>
              <a:gd name="connsiteX1" fmla="*/ 1134096 w 4516193"/>
              <a:gd name="connsiteY1" fmla="*/ 1287016 h 2734816"/>
              <a:gd name="connsiteX2" fmla="*/ 1368241 w 4516193"/>
              <a:gd name="connsiteY2" fmla="*/ 0 h 2734816"/>
              <a:gd name="connsiteX3" fmla="*/ 1616697 w 4516193"/>
              <a:gd name="connsiteY3" fmla="*/ 1318766 h 2734816"/>
              <a:gd name="connsiteX4" fmla="*/ 2099296 w 4516193"/>
              <a:gd name="connsiteY4" fmla="*/ 1579116 h 2734816"/>
              <a:gd name="connsiteX5" fmla="*/ 3026397 w 4516193"/>
              <a:gd name="connsiteY5" fmla="*/ 2499866 h 2734816"/>
              <a:gd name="connsiteX6" fmla="*/ 4516193 w 4516193"/>
              <a:gd name="connsiteY6" fmla="*/ 2725291 h 2734816"/>
              <a:gd name="connsiteX7" fmla="*/ 1527797 w 4516193"/>
              <a:gd name="connsiteY7" fmla="*/ 2715766 h 2734816"/>
              <a:gd name="connsiteX8" fmla="*/ 58613 w 4516193"/>
              <a:gd name="connsiteY8" fmla="*/ 2734816 h 2734816"/>
              <a:gd name="connsiteX0" fmla="*/ 52158 w 4509738"/>
              <a:gd name="connsiteY0" fmla="*/ 2734816 h 2734816"/>
              <a:gd name="connsiteX1" fmla="*/ 1127641 w 4509738"/>
              <a:gd name="connsiteY1" fmla="*/ 1287016 h 2734816"/>
              <a:gd name="connsiteX2" fmla="*/ 1361786 w 4509738"/>
              <a:gd name="connsiteY2" fmla="*/ 0 h 2734816"/>
              <a:gd name="connsiteX3" fmla="*/ 1610242 w 4509738"/>
              <a:gd name="connsiteY3" fmla="*/ 1318766 h 2734816"/>
              <a:gd name="connsiteX4" fmla="*/ 2092841 w 4509738"/>
              <a:gd name="connsiteY4" fmla="*/ 1579116 h 2734816"/>
              <a:gd name="connsiteX5" fmla="*/ 3019942 w 4509738"/>
              <a:gd name="connsiteY5" fmla="*/ 2499866 h 2734816"/>
              <a:gd name="connsiteX6" fmla="*/ 4509738 w 4509738"/>
              <a:gd name="connsiteY6" fmla="*/ 2725291 h 2734816"/>
              <a:gd name="connsiteX7" fmla="*/ 1521342 w 4509738"/>
              <a:gd name="connsiteY7" fmla="*/ 2715766 h 2734816"/>
              <a:gd name="connsiteX8" fmla="*/ 52158 w 4509738"/>
              <a:gd name="connsiteY8" fmla="*/ 2734816 h 2734816"/>
              <a:gd name="connsiteX0" fmla="*/ 41290 w 4775095"/>
              <a:gd name="connsiteY0" fmla="*/ 2734816 h 2734816"/>
              <a:gd name="connsiteX1" fmla="*/ 1392998 w 4775095"/>
              <a:gd name="connsiteY1" fmla="*/ 1287016 h 2734816"/>
              <a:gd name="connsiteX2" fmla="*/ 1627143 w 4775095"/>
              <a:gd name="connsiteY2" fmla="*/ 0 h 2734816"/>
              <a:gd name="connsiteX3" fmla="*/ 1875599 w 4775095"/>
              <a:gd name="connsiteY3" fmla="*/ 1318766 h 2734816"/>
              <a:gd name="connsiteX4" fmla="*/ 2358198 w 4775095"/>
              <a:gd name="connsiteY4" fmla="*/ 1579116 h 2734816"/>
              <a:gd name="connsiteX5" fmla="*/ 3285299 w 4775095"/>
              <a:gd name="connsiteY5" fmla="*/ 2499866 h 2734816"/>
              <a:gd name="connsiteX6" fmla="*/ 4775095 w 4775095"/>
              <a:gd name="connsiteY6" fmla="*/ 2725291 h 2734816"/>
              <a:gd name="connsiteX7" fmla="*/ 1786699 w 4775095"/>
              <a:gd name="connsiteY7" fmla="*/ 2715766 h 2734816"/>
              <a:gd name="connsiteX8" fmla="*/ 41290 w 4775095"/>
              <a:gd name="connsiteY8" fmla="*/ 2734816 h 2734816"/>
              <a:gd name="connsiteX0" fmla="*/ 19585 w 4753390"/>
              <a:gd name="connsiteY0" fmla="*/ 2734816 h 2734816"/>
              <a:gd name="connsiteX1" fmla="*/ 1371293 w 4753390"/>
              <a:gd name="connsiteY1" fmla="*/ 1287016 h 2734816"/>
              <a:gd name="connsiteX2" fmla="*/ 1605438 w 4753390"/>
              <a:gd name="connsiteY2" fmla="*/ 0 h 2734816"/>
              <a:gd name="connsiteX3" fmla="*/ 1853894 w 4753390"/>
              <a:gd name="connsiteY3" fmla="*/ 1318766 h 2734816"/>
              <a:gd name="connsiteX4" fmla="*/ 2336493 w 4753390"/>
              <a:gd name="connsiteY4" fmla="*/ 1579116 h 2734816"/>
              <a:gd name="connsiteX5" fmla="*/ 3263594 w 4753390"/>
              <a:gd name="connsiteY5" fmla="*/ 2499866 h 2734816"/>
              <a:gd name="connsiteX6" fmla="*/ 4753390 w 4753390"/>
              <a:gd name="connsiteY6" fmla="*/ 2725291 h 2734816"/>
              <a:gd name="connsiteX7" fmla="*/ 1764994 w 4753390"/>
              <a:gd name="connsiteY7" fmla="*/ 2715766 h 2734816"/>
              <a:gd name="connsiteX8" fmla="*/ 19585 w 4753390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7135"/>
              <a:gd name="connsiteY0" fmla="*/ 2734816 h 2734816"/>
              <a:gd name="connsiteX1" fmla="*/ 1371293 w 4527135"/>
              <a:gd name="connsiteY1" fmla="*/ 1287016 h 2734816"/>
              <a:gd name="connsiteX2" fmla="*/ 1605438 w 4527135"/>
              <a:gd name="connsiteY2" fmla="*/ 0 h 2734816"/>
              <a:gd name="connsiteX3" fmla="*/ 1853894 w 4527135"/>
              <a:gd name="connsiteY3" fmla="*/ 1318766 h 2734816"/>
              <a:gd name="connsiteX4" fmla="*/ 2336493 w 4527135"/>
              <a:gd name="connsiteY4" fmla="*/ 1579116 h 2734816"/>
              <a:gd name="connsiteX5" fmla="*/ 3263594 w 4527135"/>
              <a:gd name="connsiteY5" fmla="*/ 2499866 h 2734816"/>
              <a:gd name="connsiteX6" fmla="*/ 4526062 w 4527135"/>
              <a:gd name="connsiteY6" fmla="*/ 2731628 h 2734816"/>
              <a:gd name="connsiteX7" fmla="*/ 1764994 w 4527135"/>
              <a:gd name="connsiteY7" fmla="*/ 2715766 h 2734816"/>
              <a:gd name="connsiteX8" fmla="*/ 19585 w 4527135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8515 w 4524992"/>
              <a:gd name="connsiteY0" fmla="*/ 2734816 h 2734816"/>
              <a:gd name="connsiteX1" fmla="*/ 1436355 w 4524992"/>
              <a:gd name="connsiteY1" fmla="*/ 1246457 h 2734816"/>
              <a:gd name="connsiteX2" fmla="*/ 1604368 w 4524992"/>
              <a:gd name="connsiteY2" fmla="*/ 0 h 2734816"/>
              <a:gd name="connsiteX3" fmla="*/ 1852824 w 4524992"/>
              <a:gd name="connsiteY3" fmla="*/ 1318766 h 2734816"/>
              <a:gd name="connsiteX4" fmla="*/ 2335423 w 4524992"/>
              <a:gd name="connsiteY4" fmla="*/ 1579116 h 2734816"/>
              <a:gd name="connsiteX5" fmla="*/ 3262524 w 4524992"/>
              <a:gd name="connsiteY5" fmla="*/ 2499866 h 2734816"/>
              <a:gd name="connsiteX6" fmla="*/ 4524992 w 4524992"/>
              <a:gd name="connsiteY6" fmla="*/ 2731628 h 2734816"/>
              <a:gd name="connsiteX7" fmla="*/ 1763924 w 4524992"/>
              <a:gd name="connsiteY7" fmla="*/ 2715766 h 2734816"/>
              <a:gd name="connsiteX8" fmla="*/ 18515 w 4524992"/>
              <a:gd name="connsiteY8" fmla="*/ 2734816 h 2734816"/>
              <a:gd name="connsiteX0" fmla="*/ 18515 w 4524992"/>
              <a:gd name="connsiteY0" fmla="*/ 2762305 h 2762305"/>
              <a:gd name="connsiteX1" fmla="*/ 1436355 w 4524992"/>
              <a:gd name="connsiteY1" fmla="*/ 1273946 h 2762305"/>
              <a:gd name="connsiteX2" fmla="*/ 1604368 w 4524992"/>
              <a:gd name="connsiteY2" fmla="*/ 27489 h 2762305"/>
              <a:gd name="connsiteX3" fmla="*/ 1620065 w 4524992"/>
              <a:gd name="connsiteY3" fmla="*/ 485995 h 2762305"/>
              <a:gd name="connsiteX4" fmla="*/ 1852824 w 4524992"/>
              <a:gd name="connsiteY4" fmla="*/ 1346255 h 2762305"/>
              <a:gd name="connsiteX5" fmla="*/ 2335423 w 4524992"/>
              <a:gd name="connsiteY5" fmla="*/ 1606605 h 2762305"/>
              <a:gd name="connsiteX6" fmla="*/ 3262524 w 4524992"/>
              <a:gd name="connsiteY6" fmla="*/ 2527355 h 2762305"/>
              <a:gd name="connsiteX7" fmla="*/ 4524992 w 4524992"/>
              <a:gd name="connsiteY7" fmla="*/ 2759117 h 2762305"/>
              <a:gd name="connsiteX8" fmla="*/ 1763924 w 4524992"/>
              <a:gd name="connsiteY8" fmla="*/ 2743255 h 2762305"/>
              <a:gd name="connsiteX9" fmla="*/ 18515 w 4524992"/>
              <a:gd name="connsiteY9" fmla="*/ 2762305 h 2762305"/>
              <a:gd name="connsiteX0" fmla="*/ 18515 w 4524992"/>
              <a:gd name="connsiteY0" fmla="*/ 2800728 h 2800728"/>
              <a:gd name="connsiteX1" fmla="*/ 1436355 w 4524992"/>
              <a:gd name="connsiteY1" fmla="*/ 1312369 h 2800728"/>
              <a:gd name="connsiteX2" fmla="*/ 1604368 w 4524992"/>
              <a:gd name="connsiteY2" fmla="*/ 65912 h 2800728"/>
              <a:gd name="connsiteX3" fmla="*/ 1757839 w 4524992"/>
              <a:gd name="connsiteY3" fmla="*/ 225295 h 2800728"/>
              <a:gd name="connsiteX4" fmla="*/ 1852824 w 4524992"/>
              <a:gd name="connsiteY4" fmla="*/ 1384678 h 2800728"/>
              <a:gd name="connsiteX5" fmla="*/ 2335423 w 4524992"/>
              <a:gd name="connsiteY5" fmla="*/ 1645028 h 2800728"/>
              <a:gd name="connsiteX6" fmla="*/ 3262524 w 4524992"/>
              <a:gd name="connsiteY6" fmla="*/ 2565778 h 2800728"/>
              <a:gd name="connsiteX7" fmla="*/ 4524992 w 4524992"/>
              <a:gd name="connsiteY7" fmla="*/ 2797540 h 2800728"/>
              <a:gd name="connsiteX8" fmla="*/ 1763924 w 4524992"/>
              <a:gd name="connsiteY8" fmla="*/ 2781678 h 2800728"/>
              <a:gd name="connsiteX9" fmla="*/ 18515 w 4524992"/>
              <a:gd name="connsiteY9" fmla="*/ 2800728 h 2800728"/>
              <a:gd name="connsiteX0" fmla="*/ 18515 w 4524992"/>
              <a:gd name="connsiteY0" fmla="*/ 2760603 h 2760603"/>
              <a:gd name="connsiteX1" fmla="*/ 1436355 w 4524992"/>
              <a:gd name="connsiteY1" fmla="*/ 1272244 h 2760603"/>
              <a:gd name="connsiteX2" fmla="*/ 1700810 w 4524992"/>
              <a:gd name="connsiteY2" fmla="*/ 84936 h 2760603"/>
              <a:gd name="connsiteX3" fmla="*/ 1757839 w 4524992"/>
              <a:gd name="connsiteY3" fmla="*/ 185170 h 2760603"/>
              <a:gd name="connsiteX4" fmla="*/ 1852824 w 4524992"/>
              <a:gd name="connsiteY4" fmla="*/ 1344553 h 2760603"/>
              <a:gd name="connsiteX5" fmla="*/ 2335423 w 4524992"/>
              <a:gd name="connsiteY5" fmla="*/ 1604903 h 2760603"/>
              <a:gd name="connsiteX6" fmla="*/ 3262524 w 4524992"/>
              <a:gd name="connsiteY6" fmla="*/ 2525653 h 2760603"/>
              <a:gd name="connsiteX7" fmla="*/ 4524992 w 4524992"/>
              <a:gd name="connsiteY7" fmla="*/ 2757415 h 2760603"/>
              <a:gd name="connsiteX8" fmla="*/ 1763924 w 4524992"/>
              <a:gd name="connsiteY8" fmla="*/ 2741553 h 2760603"/>
              <a:gd name="connsiteX9" fmla="*/ 18515 w 4524992"/>
              <a:gd name="connsiteY9" fmla="*/ 2760603 h 2760603"/>
              <a:gd name="connsiteX0" fmla="*/ 18515 w 4524992"/>
              <a:gd name="connsiteY0" fmla="*/ 2760603 h 2760603"/>
              <a:gd name="connsiteX1" fmla="*/ 1436355 w 4524992"/>
              <a:gd name="connsiteY1" fmla="*/ 1272244 h 2760603"/>
              <a:gd name="connsiteX2" fmla="*/ 1668663 w 4524992"/>
              <a:gd name="connsiteY2" fmla="*/ 84936 h 2760603"/>
              <a:gd name="connsiteX3" fmla="*/ 1757839 w 4524992"/>
              <a:gd name="connsiteY3" fmla="*/ 185170 h 2760603"/>
              <a:gd name="connsiteX4" fmla="*/ 1852824 w 4524992"/>
              <a:gd name="connsiteY4" fmla="*/ 1344553 h 2760603"/>
              <a:gd name="connsiteX5" fmla="*/ 2335423 w 4524992"/>
              <a:gd name="connsiteY5" fmla="*/ 1604903 h 2760603"/>
              <a:gd name="connsiteX6" fmla="*/ 3262524 w 4524992"/>
              <a:gd name="connsiteY6" fmla="*/ 2525653 h 2760603"/>
              <a:gd name="connsiteX7" fmla="*/ 4524992 w 4524992"/>
              <a:gd name="connsiteY7" fmla="*/ 2757415 h 2760603"/>
              <a:gd name="connsiteX8" fmla="*/ 1763924 w 4524992"/>
              <a:gd name="connsiteY8" fmla="*/ 2741553 h 2760603"/>
              <a:gd name="connsiteX9" fmla="*/ 18515 w 4524992"/>
              <a:gd name="connsiteY9" fmla="*/ 2760603 h 2760603"/>
              <a:gd name="connsiteX0" fmla="*/ 18515 w 4524992"/>
              <a:gd name="connsiteY0" fmla="*/ 2737682 h 2737682"/>
              <a:gd name="connsiteX1" fmla="*/ 1436355 w 4524992"/>
              <a:gd name="connsiteY1" fmla="*/ 1249323 h 2737682"/>
              <a:gd name="connsiteX2" fmla="*/ 1668663 w 4524992"/>
              <a:gd name="connsiteY2" fmla="*/ 62015 h 2737682"/>
              <a:gd name="connsiteX3" fmla="*/ 1757839 w 4524992"/>
              <a:gd name="connsiteY3" fmla="*/ 162249 h 2737682"/>
              <a:gd name="connsiteX4" fmla="*/ 1852824 w 4524992"/>
              <a:gd name="connsiteY4" fmla="*/ 1321632 h 2737682"/>
              <a:gd name="connsiteX5" fmla="*/ 2335423 w 4524992"/>
              <a:gd name="connsiteY5" fmla="*/ 1581982 h 2737682"/>
              <a:gd name="connsiteX6" fmla="*/ 3262524 w 4524992"/>
              <a:gd name="connsiteY6" fmla="*/ 2502732 h 2737682"/>
              <a:gd name="connsiteX7" fmla="*/ 4524992 w 4524992"/>
              <a:gd name="connsiteY7" fmla="*/ 2734494 h 2737682"/>
              <a:gd name="connsiteX8" fmla="*/ 1763924 w 4524992"/>
              <a:gd name="connsiteY8" fmla="*/ 2718632 h 2737682"/>
              <a:gd name="connsiteX9" fmla="*/ 18515 w 4524992"/>
              <a:gd name="connsiteY9" fmla="*/ 2737682 h 2737682"/>
              <a:gd name="connsiteX0" fmla="*/ 18515 w 4524992"/>
              <a:gd name="connsiteY0" fmla="*/ 2737682 h 2737682"/>
              <a:gd name="connsiteX1" fmla="*/ 1436355 w 4524992"/>
              <a:gd name="connsiteY1" fmla="*/ 1249323 h 2737682"/>
              <a:gd name="connsiteX2" fmla="*/ 1668663 w 4524992"/>
              <a:gd name="connsiteY2" fmla="*/ 62015 h 2737682"/>
              <a:gd name="connsiteX3" fmla="*/ 1744062 w 4524992"/>
              <a:gd name="connsiteY3" fmla="*/ 162249 h 2737682"/>
              <a:gd name="connsiteX4" fmla="*/ 1852824 w 4524992"/>
              <a:gd name="connsiteY4" fmla="*/ 1321632 h 2737682"/>
              <a:gd name="connsiteX5" fmla="*/ 2335423 w 4524992"/>
              <a:gd name="connsiteY5" fmla="*/ 1581982 h 2737682"/>
              <a:gd name="connsiteX6" fmla="*/ 3262524 w 4524992"/>
              <a:gd name="connsiteY6" fmla="*/ 2502732 h 2737682"/>
              <a:gd name="connsiteX7" fmla="*/ 4524992 w 4524992"/>
              <a:gd name="connsiteY7" fmla="*/ 2734494 h 2737682"/>
              <a:gd name="connsiteX8" fmla="*/ 1763924 w 4524992"/>
              <a:gd name="connsiteY8" fmla="*/ 2718632 h 2737682"/>
              <a:gd name="connsiteX9" fmla="*/ 18515 w 4524992"/>
              <a:gd name="connsiteY9" fmla="*/ 2737682 h 2737682"/>
              <a:gd name="connsiteX0" fmla="*/ 18515 w 4524992"/>
              <a:gd name="connsiteY0" fmla="*/ 2737682 h 2737682"/>
              <a:gd name="connsiteX1" fmla="*/ 1436355 w 4524992"/>
              <a:gd name="connsiteY1" fmla="*/ 1249323 h 2737682"/>
              <a:gd name="connsiteX2" fmla="*/ 1668663 w 4524992"/>
              <a:gd name="connsiteY2" fmla="*/ 62015 h 2737682"/>
              <a:gd name="connsiteX3" fmla="*/ 1744062 w 4524992"/>
              <a:gd name="connsiteY3" fmla="*/ 162249 h 2737682"/>
              <a:gd name="connsiteX4" fmla="*/ 1852824 w 4524992"/>
              <a:gd name="connsiteY4" fmla="*/ 1321632 h 2737682"/>
              <a:gd name="connsiteX5" fmla="*/ 2335423 w 4524992"/>
              <a:gd name="connsiteY5" fmla="*/ 1581982 h 2737682"/>
              <a:gd name="connsiteX6" fmla="*/ 3262524 w 4524992"/>
              <a:gd name="connsiteY6" fmla="*/ 2502732 h 2737682"/>
              <a:gd name="connsiteX7" fmla="*/ 4524992 w 4524992"/>
              <a:gd name="connsiteY7" fmla="*/ 2734494 h 2737682"/>
              <a:gd name="connsiteX8" fmla="*/ 1763924 w 4524992"/>
              <a:gd name="connsiteY8" fmla="*/ 2718632 h 2737682"/>
              <a:gd name="connsiteX9" fmla="*/ 18515 w 4524992"/>
              <a:gd name="connsiteY9" fmla="*/ 2737682 h 2737682"/>
              <a:gd name="connsiteX0" fmla="*/ 18515 w 4524992"/>
              <a:gd name="connsiteY0" fmla="*/ 2737682 h 2737682"/>
              <a:gd name="connsiteX1" fmla="*/ 1436355 w 4524992"/>
              <a:gd name="connsiteY1" fmla="*/ 1249323 h 2737682"/>
              <a:gd name="connsiteX2" fmla="*/ 1668663 w 4524992"/>
              <a:gd name="connsiteY2" fmla="*/ 62015 h 2737682"/>
              <a:gd name="connsiteX3" fmla="*/ 1744062 w 4524992"/>
              <a:gd name="connsiteY3" fmla="*/ 162249 h 2737682"/>
              <a:gd name="connsiteX4" fmla="*/ 1852824 w 4524992"/>
              <a:gd name="connsiteY4" fmla="*/ 1321632 h 2737682"/>
              <a:gd name="connsiteX5" fmla="*/ 3262524 w 4524992"/>
              <a:gd name="connsiteY5" fmla="*/ 2502732 h 2737682"/>
              <a:gd name="connsiteX6" fmla="*/ 4524992 w 4524992"/>
              <a:gd name="connsiteY6" fmla="*/ 2734494 h 2737682"/>
              <a:gd name="connsiteX7" fmla="*/ 1763924 w 4524992"/>
              <a:gd name="connsiteY7" fmla="*/ 2718632 h 2737682"/>
              <a:gd name="connsiteX8" fmla="*/ 18515 w 4524992"/>
              <a:gd name="connsiteY8" fmla="*/ 2737682 h 2737682"/>
              <a:gd name="connsiteX0" fmla="*/ 18515 w 4525065"/>
              <a:gd name="connsiteY0" fmla="*/ 2737682 h 2737682"/>
              <a:gd name="connsiteX1" fmla="*/ 1436355 w 4525065"/>
              <a:gd name="connsiteY1" fmla="*/ 1249323 h 2737682"/>
              <a:gd name="connsiteX2" fmla="*/ 1668663 w 4525065"/>
              <a:gd name="connsiteY2" fmla="*/ 62015 h 2737682"/>
              <a:gd name="connsiteX3" fmla="*/ 1744062 w 4525065"/>
              <a:gd name="connsiteY3" fmla="*/ 162249 h 2737682"/>
              <a:gd name="connsiteX4" fmla="*/ 1852824 w 4525065"/>
              <a:gd name="connsiteY4" fmla="*/ 1321632 h 2737682"/>
              <a:gd name="connsiteX5" fmla="*/ 4524992 w 4525065"/>
              <a:gd name="connsiteY5" fmla="*/ 2734494 h 2737682"/>
              <a:gd name="connsiteX6" fmla="*/ 1763924 w 4525065"/>
              <a:gd name="connsiteY6" fmla="*/ 2718632 h 2737682"/>
              <a:gd name="connsiteX7" fmla="*/ 18515 w 4525065"/>
              <a:gd name="connsiteY7" fmla="*/ 2737682 h 2737682"/>
              <a:gd name="connsiteX0" fmla="*/ 18515 w 4524992"/>
              <a:gd name="connsiteY0" fmla="*/ 2737682 h 2737682"/>
              <a:gd name="connsiteX1" fmla="*/ 1436355 w 4524992"/>
              <a:gd name="connsiteY1" fmla="*/ 1249323 h 2737682"/>
              <a:gd name="connsiteX2" fmla="*/ 1668663 w 4524992"/>
              <a:gd name="connsiteY2" fmla="*/ 62015 h 2737682"/>
              <a:gd name="connsiteX3" fmla="*/ 1744062 w 4524992"/>
              <a:gd name="connsiteY3" fmla="*/ 162249 h 2737682"/>
              <a:gd name="connsiteX4" fmla="*/ 1852824 w 4524992"/>
              <a:gd name="connsiteY4" fmla="*/ 1321632 h 2737682"/>
              <a:gd name="connsiteX5" fmla="*/ 4524992 w 4524992"/>
              <a:gd name="connsiteY5" fmla="*/ 2734494 h 2737682"/>
              <a:gd name="connsiteX6" fmla="*/ 1763924 w 4524992"/>
              <a:gd name="connsiteY6" fmla="*/ 2718632 h 2737682"/>
              <a:gd name="connsiteX7" fmla="*/ 18515 w 4524992"/>
              <a:gd name="connsiteY7" fmla="*/ 2737682 h 2737682"/>
              <a:gd name="connsiteX0" fmla="*/ 18515 w 4524992"/>
              <a:gd name="connsiteY0" fmla="*/ 2775402 h 2775402"/>
              <a:gd name="connsiteX1" fmla="*/ 1436355 w 4524992"/>
              <a:gd name="connsiteY1" fmla="*/ 1287043 h 2775402"/>
              <a:gd name="connsiteX2" fmla="*/ 1719048 w 4524992"/>
              <a:gd name="connsiteY2" fmla="*/ 41794 h 2775402"/>
              <a:gd name="connsiteX3" fmla="*/ 1744062 w 4524992"/>
              <a:gd name="connsiteY3" fmla="*/ 199969 h 2775402"/>
              <a:gd name="connsiteX4" fmla="*/ 1852824 w 4524992"/>
              <a:gd name="connsiteY4" fmla="*/ 1359352 h 2775402"/>
              <a:gd name="connsiteX5" fmla="*/ 4524992 w 4524992"/>
              <a:gd name="connsiteY5" fmla="*/ 2772214 h 2775402"/>
              <a:gd name="connsiteX6" fmla="*/ 1763924 w 4524992"/>
              <a:gd name="connsiteY6" fmla="*/ 2756352 h 2775402"/>
              <a:gd name="connsiteX7" fmla="*/ 18515 w 4524992"/>
              <a:gd name="connsiteY7" fmla="*/ 2775402 h 2775402"/>
              <a:gd name="connsiteX0" fmla="*/ 18515 w 4524992"/>
              <a:gd name="connsiteY0" fmla="*/ 2775402 h 2775402"/>
              <a:gd name="connsiteX1" fmla="*/ 1436355 w 4524992"/>
              <a:gd name="connsiteY1" fmla="*/ 1287043 h 2775402"/>
              <a:gd name="connsiteX2" fmla="*/ 1719048 w 4524992"/>
              <a:gd name="connsiteY2" fmla="*/ 41794 h 2775402"/>
              <a:gd name="connsiteX3" fmla="*/ 1744062 w 4524992"/>
              <a:gd name="connsiteY3" fmla="*/ 199969 h 2775402"/>
              <a:gd name="connsiteX4" fmla="*/ 1852824 w 4524992"/>
              <a:gd name="connsiteY4" fmla="*/ 1359352 h 2775402"/>
              <a:gd name="connsiteX5" fmla="*/ 4524992 w 4524992"/>
              <a:gd name="connsiteY5" fmla="*/ 2772214 h 2775402"/>
              <a:gd name="connsiteX6" fmla="*/ 1763924 w 4524992"/>
              <a:gd name="connsiteY6" fmla="*/ 2756352 h 2775402"/>
              <a:gd name="connsiteX7" fmla="*/ 18515 w 4524992"/>
              <a:gd name="connsiteY7" fmla="*/ 2775402 h 2775402"/>
              <a:gd name="connsiteX0" fmla="*/ 18515 w 4524992"/>
              <a:gd name="connsiteY0" fmla="*/ 2775402 h 2775402"/>
              <a:gd name="connsiteX1" fmla="*/ 1436355 w 4524992"/>
              <a:gd name="connsiteY1" fmla="*/ 1287043 h 2775402"/>
              <a:gd name="connsiteX2" fmla="*/ 1719048 w 4524992"/>
              <a:gd name="connsiteY2" fmla="*/ 41794 h 2775402"/>
              <a:gd name="connsiteX3" fmla="*/ 1744062 w 4524992"/>
              <a:gd name="connsiteY3" fmla="*/ 199969 h 2775402"/>
              <a:gd name="connsiteX4" fmla="*/ 1852824 w 4524992"/>
              <a:gd name="connsiteY4" fmla="*/ 1359352 h 2775402"/>
              <a:gd name="connsiteX5" fmla="*/ 4524992 w 4524992"/>
              <a:gd name="connsiteY5" fmla="*/ 2772214 h 2775402"/>
              <a:gd name="connsiteX6" fmla="*/ 1763924 w 4524992"/>
              <a:gd name="connsiteY6" fmla="*/ 2756352 h 2775402"/>
              <a:gd name="connsiteX7" fmla="*/ 18515 w 4524992"/>
              <a:gd name="connsiteY7" fmla="*/ 2775402 h 2775402"/>
              <a:gd name="connsiteX0" fmla="*/ 17954 w 4524431"/>
              <a:gd name="connsiteY0" fmla="*/ 2775402 h 2775402"/>
              <a:gd name="connsiteX1" fmla="*/ 1473584 w 4524431"/>
              <a:gd name="connsiteY1" fmla="*/ 1310220 h 2775402"/>
              <a:gd name="connsiteX2" fmla="*/ 1718487 w 4524431"/>
              <a:gd name="connsiteY2" fmla="*/ 41794 h 2775402"/>
              <a:gd name="connsiteX3" fmla="*/ 1743501 w 4524431"/>
              <a:gd name="connsiteY3" fmla="*/ 199969 h 2775402"/>
              <a:gd name="connsiteX4" fmla="*/ 1852263 w 4524431"/>
              <a:gd name="connsiteY4" fmla="*/ 1359352 h 2775402"/>
              <a:gd name="connsiteX5" fmla="*/ 4524431 w 4524431"/>
              <a:gd name="connsiteY5" fmla="*/ 2772214 h 2775402"/>
              <a:gd name="connsiteX6" fmla="*/ 1763363 w 4524431"/>
              <a:gd name="connsiteY6" fmla="*/ 2756352 h 2775402"/>
              <a:gd name="connsiteX7" fmla="*/ 17954 w 4524431"/>
              <a:gd name="connsiteY7" fmla="*/ 2775402 h 2775402"/>
              <a:gd name="connsiteX0" fmla="*/ 17607 w 4524084"/>
              <a:gd name="connsiteY0" fmla="*/ 2775402 h 2775402"/>
              <a:gd name="connsiteX1" fmla="*/ 1473237 w 4524084"/>
              <a:gd name="connsiteY1" fmla="*/ 1310220 h 2775402"/>
              <a:gd name="connsiteX2" fmla="*/ 1718140 w 4524084"/>
              <a:gd name="connsiteY2" fmla="*/ 41794 h 2775402"/>
              <a:gd name="connsiteX3" fmla="*/ 1743154 w 4524084"/>
              <a:gd name="connsiteY3" fmla="*/ 199969 h 2775402"/>
              <a:gd name="connsiteX4" fmla="*/ 1851916 w 4524084"/>
              <a:gd name="connsiteY4" fmla="*/ 1359352 h 2775402"/>
              <a:gd name="connsiteX5" fmla="*/ 4524084 w 4524084"/>
              <a:gd name="connsiteY5" fmla="*/ 2772214 h 2775402"/>
              <a:gd name="connsiteX6" fmla="*/ 1763016 w 4524084"/>
              <a:gd name="connsiteY6" fmla="*/ 2756352 h 2775402"/>
              <a:gd name="connsiteX7" fmla="*/ 17607 w 4524084"/>
              <a:gd name="connsiteY7" fmla="*/ 2775402 h 2775402"/>
              <a:gd name="connsiteX0" fmla="*/ 17607 w 4524084"/>
              <a:gd name="connsiteY0" fmla="*/ 2775402 h 2775402"/>
              <a:gd name="connsiteX1" fmla="*/ 1473237 w 4524084"/>
              <a:gd name="connsiteY1" fmla="*/ 1310220 h 2775402"/>
              <a:gd name="connsiteX2" fmla="*/ 1718140 w 4524084"/>
              <a:gd name="connsiteY2" fmla="*/ 41794 h 2775402"/>
              <a:gd name="connsiteX3" fmla="*/ 1743154 w 4524084"/>
              <a:gd name="connsiteY3" fmla="*/ 199969 h 2775402"/>
              <a:gd name="connsiteX4" fmla="*/ 1851916 w 4524084"/>
              <a:gd name="connsiteY4" fmla="*/ 1359352 h 2775402"/>
              <a:gd name="connsiteX5" fmla="*/ 4524084 w 4524084"/>
              <a:gd name="connsiteY5" fmla="*/ 2772214 h 2775402"/>
              <a:gd name="connsiteX6" fmla="*/ 1763016 w 4524084"/>
              <a:gd name="connsiteY6" fmla="*/ 2756352 h 2775402"/>
              <a:gd name="connsiteX7" fmla="*/ 17607 w 4524084"/>
              <a:gd name="connsiteY7" fmla="*/ 2775402 h 2775402"/>
              <a:gd name="connsiteX0" fmla="*/ 17607 w 4524084"/>
              <a:gd name="connsiteY0" fmla="*/ 2787736 h 2787736"/>
              <a:gd name="connsiteX1" fmla="*/ 1473237 w 4524084"/>
              <a:gd name="connsiteY1" fmla="*/ 1322554 h 2787736"/>
              <a:gd name="connsiteX2" fmla="*/ 1726751 w 4524084"/>
              <a:gd name="connsiteY2" fmla="*/ 38284 h 2787736"/>
              <a:gd name="connsiteX3" fmla="*/ 1743154 w 4524084"/>
              <a:gd name="connsiteY3" fmla="*/ 212303 h 2787736"/>
              <a:gd name="connsiteX4" fmla="*/ 1851916 w 4524084"/>
              <a:gd name="connsiteY4" fmla="*/ 1371686 h 2787736"/>
              <a:gd name="connsiteX5" fmla="*/ 4524084 w 4524084"/>
              <a:gd name="connsiteY5" fmla="*/ 2784548 h 2787736"/>
              <a:gd name="connsiteX6" fmla="*/ 1763016 w 4524084"/>
              <a:gd name="connsiteY6" fmla="*/ 2768686 h 2787736"/>
              <a:gd name="connsiteX7" fmla="*/ 17607 w 4524084"/>
              <a:gd name="connsiteY7" fmla="*/ 2787736 h 2787736"/>
              <a:gd name="connsiteX0" fmla="*/ 17607 w 4524084"/>
              <a:gd name="connsiteY0" fmla="*/ 2749452 h 2749452"/>
              <a:gd name="connsiteX1" fmla="*/ 1473237 w 4524084"/>
              <a:gd name="connsiteY1" fmla="*/ 1284270 h 2749452"/>
              <a:gd name="connsiteX2" fmla="*/ 1726751 w 4524084"/>
              <a:gd name="connsiteY2" fmla="*/ 0 h 2749452"/>
              <a:gd name="connsiteX3" fmla="*/ 1743154 w 4524084"/>
              <a:gd name="connsiteY3" fmla="*/ 174019 h 2749452"/>
              <a:gd name="connsiteX4" fmla="*/ 1851916 w 4524084"/>
              <a:gd name="connsiteY4" fmla="*/ 1333402 h 2749452"/>
              <a:gd name="connsiteX5" fmla="*/ 4524084 w 4524084"/>
              <a:gd name="connsiteY5" fmla="*/ 2746264 h 2749452"/>
              <a:gd name="connsiteX6" fmla="*/ 1763016 w 4524084"/>
              <a:gd name="connsiteY6" fmla="*/ 2730402 h 2749452"/>
              <a:gd name="connsiteX7" fmla="*/ 17607 w 4524084"/>
              <a:gd name="connsiteY7" fmla="*/ 2749452 h 2749452"/>
              <a:gd name="connsiteX0" fmla="*/ 17607 w 4524084"/>
              <a:gd name="connsiteY0" fmla="*/ 2749452 h 2749452"/>
              <a:gd name="connsiteX1" fmla="*/ 1473237 w 4524084"/>
              <a:gd name="connsiteY1" fmla="*/ 1284270 h 2749452"/>
              <a:gd name="connsiteX2" fmla="*/ 1726751 w 4524084"/>
              <a:gd name="connsiteY2" fmla="*/ 0 h 2749452"/>
              <a:gd name="connsiteX3" fmla="*/ 1743154 w 4524084"/>
              <a:gd name="connsiteY3" fmla="*/ 174019 h 2749452"/>
              <a:gd name="connsiteX4" fmla="*/ 1851916 w 4524084"/>
              <a:gd name="connsiteY4" fmla="*/ 1333402 h 2749452"/>
              <a:gd name="connsiteX5" fmla="*/ 4524084 w 4524084"/>
              <a:gd name="connsiteY5" fmla="*/ 2746264 h 2749452"/>
              <a:gd name="connsiteX6" fmla="*/ 1763016 w 4524084"/>
              <a:gd name="connsiteY6" fmla="*/ 2730402 h 2749452"/>
              <a:gd name="connsiteX7" fmla="*/ 17607 w 4524084"/>
              <a:gd name="connsiteY7" fmla="*/ 2749452 h 2749452"/>
              <a:gd name="connsiteX0" fmla="*/ 17607 w 4524084"/>
              <a:gd name="connsiteY0" fmla="*/ 2749452 h 2749452"/>
              <a:gd name="connsiteX1" fmla="*/ 1473237 w 4524084"/>
              <a:gd name="connsiteY1" fmla="*/ 1284270 h 2749452"/>
              <a:gd name="connsiteX2" fmla="*/ 1726751 w 4524084"/>
              <a:gd name="connsiteY2" fmla="*/ 0 h 2749452"/>
              <a:gd name="connsiteX3" fmla="*/ 1736265 w 4524084"/>
              <a:gd name="connsiteY3" fmla="*/ 174019 h 2749452"/>
              <a:gd name="connsiteX4" fmla="*/ 1851916 w 4524084"/>
              <a:gd name="connsiteY4" fmla="*/ 1333402 h 2749452"/>
              <a:gd name="connsiteX5" fmla="*/ 4524084 w 4524084"/>
              <a:gd name="connsiteY5" fmla="*/ 2746264 h 2749452"/>
              <a:gd name="connsiteX6" fmla="*/ 1763016 w 4524084"/>
              <a:gd name="connsiteY6" fmla="*/ 2730402 h 2749452"/>
              <a:gd name="connsiteX7" fmla="*/ 17607 w 4524084"/>
              <a:gd name="connsiteY7" fmla="*/ 2749452 h 2749452"/>
              <a:gd name="connsiteX0" fmla="*/ 17607 w 4524084"/>
              <a:gd name="connsiteY0" fmla="*/ 2749452 h 2749452"/>
              <a:gd name="connsiteX1" fmla="*/ 1473237 w 4524084"/>
              <a:gd name="connsiteY1" fmla="*/ 1284270 h 2749452"/>
              <a:gd name="connsiteX2" fmla="*/ 1726751 w 4524084"/>
              <a:gd name="connsiteY2" fmla="*/ 0 h 2749452"/>
              <a:gd name="connsiteX3" fmla="*/ 1736265 w 4524084"/>
              <a:gd name="connsiteY3" fmla="*/ 174019 h 2749452"/>
              <a:gd name="connsiteX4" fmla="*/ 1851916 w 4524084"/>
              <a:gd name="connsiteY4" fmla="*/ 1333402 h 2749452"/>
              <a:gd name="connsiteX5" fmla="*/ 4524084 w 4524084"/>
              <a:gd name="connsiteY5" fmla="*/ 2746264 h 2749452"/>
              <a:gd name="connsiteX6" fmla="*/ 1763016 w 4524084"/>
              <a:gd name="connsiteY6" fmla="*/ 2730402 h 2749452"/>
              <a:gd name="connsiteX7" fmla="*/ 17607 w 4524084"/>
              <a:gd name="connsiteY7" fmla="*/ 2749452 h 2749452"/>
              <a:gd name="connsiteX0" fmla="*/ 17986 w 4524463"/>
              <a:gd name="connsiteY0" fmla="*/ 2749452 h 2749452"/>
              <a:gd name="connsiteX1" fmla="*/ 1473616 w 4524463"/>
              <a:gd name="connsiteY1" fmla="*/ 1284270 h 2749452"/>
              <a:gd name="connsiteX2" fmla="*/ 1727130 w 4524463"/>
              <a:gd name="connsiteY2" fmla="*/ 0 h 2749452"/>
              <a:gd name="connsiteX3" fmla="*/ 1736644 w 4524463"/>
              <a:gd name="connsiteY3" fmla="*/ 174019 h 2749452"/>
              <a:gd name="connsiteX4" fmla="*/ 1852295 w 4524463"/>
              <a:gd name="connsiteY4" fmla="*/ 1333402 h 2749452"/>
              <a:gd name="connsiteX5" fmla="*/ 4524463 w 4524463"/>
              <a:gd name="connsiteY5" fmla="*/ 2746264 h 2749452"/>
              <a:gd name="connsiteX6" fmla="*/ 1763395 w 4524463"/>
              <a:gd name="connsiteY6" fmla="*/ 2730402 h 2749452"/>
              <a:gd name="connsiteX7" fmla="*/ 17986 w 4524463"/>
              <a:gd name="connsiteY7" fmla="*/ 2749452 h 2749452"/>
              <a:gd name="connsiteX0" fmla="*/ 17907 w 4529895"/>
              <a:gd name="connsiteY0" fmla="*/ 2749452 h 2749452"/>
              <a:gd name="connsiteX1" fmla="*/ 1479048 w 4529895"/>
              <a:gd name="connsiteY1" fmla="*/ 1284270 h 2749452"/>
              <a:gd name="connsiteX2" fmla="*/ 1732562 w 4529895"/>
              <a:gd name="connsiteY2" fmla="*/ 0 h 2749452"/>
              <a:gd name="connsiteX3" fmla="*/ 1742076 w 4529895"/>
              <a:gd name="connsiteY3" fmla="*/ 174019 h 2749452"/>
              <a:gd name="connsiteX4" fmla="*/ 1857727 w 4529895"/>
              <a:gd name="connsiteY4" fmla="*/ 1333402 h 2749452"/>
              <a:gd name="connsiteX5" fmla="*/ 4529895 w 4529895"/>
              <a:gd name="connsiteY5" fmla="*/ 2746264 h 2749452"/>
              <a:gd name="connsiteX6" fmla="*/ 1768827 w 4529895"/>
              <a:gd name="connsiteY6" fmla="*/ 2730402 h 2749452"/>
              <a:gd name="connsiteX7" fmla="*/ 17907 w 4529895"/>
              <a:gd name="connsiteY7" fmla="*/ 2749452 h 2749452"/>
              <a:gd name="connsiteX0" fmla="*/ 13131 w 4525119"/>
              <a:gd name="connsiteY0" fmla="*/ 2749452 h 2749452"/>
              <a:gd name="connsiteX1" fmla="*/ 1474272 w 4525119"/>
              <a:gd name="connsiteY1" fmla="*/ 1284270 h 2749452"/>
              <a:gd name="connsiteX2" fmla="*/ 1727786 w 4525119"/>
              <a:gd name="connsiteY2" fmla="*/ 0 h 2749452"/>
              <a:gd name="connsiteX3" fmla="*/ 1737300 w 4525119"/>
              <a:gd name="connsiteY3" fmla="*/ 174019 h 2749452"/>
              <a:gd name="connsiteX4" fmla="*/ 1852951 w 4525119"/>
              <a:gd name="connsiteY4" fmla="*/ 1333402 h 2749452"/>
              <a:gd name="connsiteX5" fmla="*/ 4525119 w 4525119"/>
              <a:gd name="connsiteY5" fmla="*/ 2746264 h 2749452"/>
              <a:gd name="connsiteX6" fmla="*/ 1764051 w 4525119"/>
              <a:gd name="connsiteY6" fmla="*/ 2730402 h 2749452"/>
              <a:gd name="connsiteX7" fmla="*/ 13131 w 4525119"/>
              <a:gd name="connsiteY7" fmla="*/ 2749452 h 2749452"/>
              <a:gd name="connsiteX0" fmla="*/ 13190 w 4525178"/>
              <a:gd name="connsiteY0" fmla="*/ 2749452 h 2749452"/>
              <a:gd name="connsiteX1" fmla="*/ 1474331 w 4525178"/>
              <a:gd name="connsiteY1" fmla="*/ 1284270 h 2749452"/>
              <a:gd name="connsiteX2" fmla="*/ 1727845 w 4525178"/>
              <a:gd name="connsiteY2" fmla="*/ 0 h 2749452"/>
              <a:gd name="connsiteX3" fmla="*/ 1737359 w 4525178"/>
              <a:gd name="connsiteY3" fmla="*/ 174019 h 2749452"/>
              <a:gd name="connsiteX4" fmla="*/ 1853010 w 4525178"/>
              <a:gd name="connsiteY4" fmla="*/ 1333402 h 2749452"/>
              <a:gd name="connsiteX5" fmla="*/ 4525178 w 4525178"/>
              <a:gd name="connsiteY5" fmla="*/ 2746264 h 2749452"/>
              <a:gd name="connsiteX6" fmla="*/ 1764110 w 4525178"/>
              <a:gd name="connsiteY6" fmla="*/ 2730402 h 2749452"/>
              <a:gd name="connsiteX7" fmla="*/ 13190 w 4525178"/>
              <a:gd name="connsiteY7" fmla="*/ 2749452 h 274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5178" h="2749452">
                <a:moveTo>
                  <a:pt x="13190" y="2749452"/>
                </a:moveTo>
                <a:cubicBezTo>
                  <a:pt x="-130986" y="1807707"/>
                  <a:pt x="942864" y="1169506"/>
                  <a:pt x="1474331" y="1284270"/>
                </a:cubicBezTo>
                <a:cubicBezTo>
                  <a:pt x="1623315" y="888127"/>
                  <a:pt x="1649952" y="435910"/>
                  <a:pt x="1727845" y="0"/>
                </a:cubicBezTo>
                <a:cubicBezTo>
                  <a:pt x="1726316" y="59853"/>
                  <a:pt x="1730276" y="99128"/>
                  <a:pt x="1737359" y="174019"/>
                </a:cubicBezTo>
                <a:cubicBezTo>
                  <a:pt x="1744442" y="248910"/>
                  <a:pt x="1733784" y="1146634"/>
                  <a:pt x="1853010" y="1333402"/>
                </a:cubicBezTo>
                <a:cubicBezTo>
                  <a:pt x="2316498" y="1762110"/>
                  <a:pt x="1890130" y="2581030"/>
                  <a:pt x="4525178" y="2746264"/>
                </a:cubicBezTo>
                <a:lnTo>
                  <a:pt x="1764110" y="2730402"/>
                </a:lnTo>
                <a:lnTo>
                  <a:pt x="13190" y="2749452"/>
                </a:ln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6"/>
          <p:cNvSpPr/>
          <p:nvPr/>
        </p:nvSpPr>
        <p:spPr>
          <a:xfrm>
            <a:off x="6794907" y="6257924"/>
            <a:ext cx="989715" cy="599073"/>
          </a:xfrm>
          <a:custGeom>
            <a:avLst/>
            <a:gdLst>
              <a:gd name="connsiteX0" fmla="*/ 0 w 2227965"/>
              <a:gd name="connsiteY0" fmla="*/ 0 h 1672305"/>
              <a:gd name="connsiteX1" fmla="*/ 2227965 w 2227965"/>
              <a:gd name="connsiteY1" fmla="*/ 0 h 1672305"/>
              <a:gd name="connsiteX2" fmla="*/ 2227965 w 2227965"/>
              <a:gd name="connsiteY2" fmla="*/ 1672305 h 1672305"/>
              <a:gd name="connsiteX3" fmla="*/ 0 w 2227965"/>
              <a:gd name="connsiteY3" fmla="*/ 1672305 h 1672305"/>
              <a:gd name="connsiteX4" fmla="*/ 0 w 2227965"/>
              <a:gd name="connsiteY4" fmla="*/ 0 h 1672305"/>
              <a:gd name="connsiteX0" fmla="*/ 0 w 2227965"/>
              <a:gd name="connsiteY0" fmla="*/ 0 h 1672305"/>
              <a:gd name="connsiteX1" fmla="*/ 2227965 w 2227965"/>
              <a:gd name="connsiteY1" fmla="*/ 1672305 h 1672305"/>
              <a:gd name="connsiteX2" fmla="*/ 0 w 2227965"/>
              <a:gd name="connsiteY2" fmla="*/ 1672305 h 1672305"/>
              <a:gd name="connsiteX3" fmla="*/ 0 w 2227965"/>
              <a:gd name="connsiteY3" fmla="*/ 0 h 1672305"/>
              <a:gd name="connsiteX0" fmla="*/ 0 w 637290"/>
              <a:gd name="connsiteY0" fmla="*/ 0 h 1748505"/>
              <a:gd name="connsiteX1" fmla="*/ 637290 w 637290"/>
              <a:gd name="connsiteY1" fmla="*/ 1748505 h 1748505"/>
              <a:gd name="connsiteX2" fmla="*/ 0 w 637290"/>
              <a:gd name="connsiteY2" fmla="*/ 1672305 h 1748505"/>
              <a:gd name="connsiteX3" fmla="*/ 0 w 637290"/>
              <a:gd name="connsiteY3" fmla="*/ 0 h 1748505"/>
              <a:gd name="connsiteX0" fmla="*/ 0 w 1456440"/>
              <a:gd name="connsiteY0" fmla="*/ 0 h 1672305"/>
              <a:gd name="connsiteX1" fmla="*/ 1456440 w 1456440"/>
              <a:gd name="connsiteY1" fmla="*/ 1624680 h 1672305"/>
              <a:gd name="connsiteX2" fmla="*/ 0 w 1456440"/>
              <a:gd name="connsiteY2" fmla="*/ 1672305 h 1672305"/>
              <a:gd name="connsiteX3" fmla="*/ 0 w 1456440"/>
              <a:gd name="connsiteY3" fmla="*/ 0 h 1672305"/>
              <a:gd name="connsiteX0" fmla="*/ 0 w 1456440"/>
              <a:gd name="connsiteY0" fmla="*/ 0 h 1672305"/>
              <a:gd name="connsiteX1" fmla="*/ 846840 w 1456440"/>
              <a:gd name="connsiteY1" fmla="*/ 910305 h 1672305"/>
              <a:gd name="connsiteX2" fmla="*/ 1456440 w 1456440"/>
              <a:gd name="connsiteY2" fmla="*/ 1624680 h 1672305"/>
              <a:gd name="connsiteX3" fmla="*/ 0 w 1456440"/>
              <a:gd name="connsiteY3" fmla="*/ 1672305 h 1672305"/>
              <a:gd name="connsiteX4" fmla="*/ 0 w 1456440"/>
              <a:gd name="connsiteY4" fmla="*/ 0 h 1672305"/>
              <a:gd name="connsiteX0" fmla="*/ 0 w 1456440"/>
              <a:gd name="connsiteY0" fmla="*/ 0 h 1672305"/>
              <a:gd name="connsiteX1" fmla="*/ 1284990 w 1456440"/>
              <a:gd name="connsiteY1" fmla="*/ 786480 h 1672305"/>
              <a:gd name="connsiteX2" fmla="*/ 1456440 w 1456440"/>
              <a:gd name="connsiteY2" fmla="*/ 1624680 h 1672305"/>
              <a:gd name="connsiteX3" fmla="*/ 0 w 1456440"/>
              <a:gd name="connsiteY3" fmla="*/ 1672305 h 1672305"/>
              <a:gd name="connsiteX4" fmla="*/ 0 w 1456440"/>
              <a:gd name="connsiteY4" fmla="*/ 0 h 1672305"/>
              <a:gd name="connsiteX0" fmla="*/ 0 w 1284990"/>
              <a:gd name="connsiteY0" fmla="*/ 0 h 1738980"/>
              <a:gd name="connsiteX1" fmla="*/ 1284990 w 1284990"/>
              <a:gd name="connsiteY1" fmla="*/ 786480 h 1738980"/>
              <a:gd name="connsiteX2" fmla="*/ 675390 w 1284990"/>
              <a:gd name="connsiteY2" fmla="*/ 1738980 h 1738980"/>
              <a:gd name="connsiteX3" fmla="*/ 0 w 1284990"/>
              <a:gd name="connsiteY3" fmla="*/ 1672305 h 1738980"/>
              <a:gd name="connsiteX4" fmla="*/ 0 w 1284990"/>
              <a:gd name="connsiteY4" fmla="*/ 0 h 1738980"/>
              <a:gd name="connsiteX0" fmla="*/ 0 w 903990"/>
              <a:gd name="connsiteY0" fmla="*/ 0 h 1738980"/>
              <a:gd name="connsiteX1" fmla="*/ 903990 w 903990"/>
              <a:gd name="connsiteY1" fmla="*/ 796005 h 1738980"/>
              <a:gd name="connsiteX2" fmla="*/ 675390 w 903990"/>
              <a:gd name="connsiteY2" fmla="*/ 1738980 h 1738980"/>
              <a:gd name="connsiteX3" fmla="*/ 0 w 903990"/>
              <a:gd name="connsiteY3" fmla="*/ 1672305 h 1738980"/>
              <a:gd name="connsiteX4" fmla="*/ 0 w 903990"/>
              <a:gd name="connsiteY4" fmla="*/ 0 h 1738980"/>
              <a:gd name="connsiteX0" fmla="*/ 0 w 923040"/>
              <a:gd name="connsiteY0" fmla="*/ 0 h 1777080"/>
              <a:gd name="connsiteX1" fmla="*/ 903990 w 923040"/>
              <a:gd name="connsiteY1" fmla="*/ 796005 h 1777080"/>
              <a:gd name="connsiteX2" fmla="*/ 923040 w 923040"/>
              <a:gd name="connsiteY2" fmla="*/ 1777080 h 1777080"/>
              <a:gd name="connsiteX3" fmla="*/ 0 w 923040"/>
              <a:gd name="connsiteY3" fmla="*/ 1672305 h 1777080"/>
              <a:gd name="connsiteX4" fmla="*/ 0 w 923040"/>
              <a:gd name="connsiteY4" fmla="*/ 0 h 1777080"/>
              <a:gd name="connsiteX0" fmla="*/ 0 w 989715"/>
              <a:gd name="connsiteY0" fmla="*/ 0 h 1357980"/>
              <a:gd name="connsiteX1" fmla="*/ 970665 w 989715"/>
              <a:gd name="connsiteY1" fmla="*/ 376905 h 1357980"/>
              <a:gd name="connsiteX2" fmla="*/ 989715 w 989715"/>
              <a:gd name="connsiteY2" fmla="*/ 1357980 h 1357980"/>
              <a:gd name="connsiteX3" fmla="*/ 66675 w 989715"/>
              <a:gd name="connsiteY3" fmla="*/ 1253205 h 1357980"/>
              <a:gd name="connsiteX4" fmla="*/ 0 w 989715"/>
              <a:gd name="connsiteY4" fmla="*/ 0 h 1357980"/>
              <a:gd name="connsiteX0" fmla="*/ 0 w 989715"/>
              <a:gd name="connsiteY0" fmla="*/ 0 h 1357980"/>
              <a:gd name="connsiteX1" fmla="*/ 961140 w 989715"/>
              <a:gd name="connsiteY1" fmla="*/ 691230 h 1357980"/>
              <a:gd name="connsiteX2" fmla="*/ 989715 w 989715"/>
              <a:gd name="connsiteY2" fmla="*/ 1357980 h 1357980"/>
              <a:gd name="connsiteX3" fmla="*/ 66675 w 989715"/>
              <a:gd name="connsiteY3" fmla="*/ 1253205 h 1357980"/>
              <a:gd name="connsiteX4" fmla="*/ 0 w 989715"/>
              <a:gd name="connsiteY4" fmla="*/ 0 h 1357980"/>
              <a:gd name="connsiteX0" fmla="*/ 0 w 989715"/>
              <a:gd name="connsiteY0" fmla="*/ 0 h 1253204"/>
              <a:gd name="connsiteX1" fmla="*/ 961140 w 989715"/>
              <a:gd name="connsiteY1" fmla="*/ 691230 h 1253204"/>
              <a:gd name="connsiteX2" fmla="*/ 989715 w 989715"/>
              <a:gd name="connsiteY2" fmla="*/ 1185628 h 1253204"/>
              <a:gd name="connsiteX3" fmla="*/ 66675 w 989715"/>
              <a:gd name="connsiteY3" fmla="*/ 1253205 h 1253204"/>
              <a:gd name="connsiteX4" fmla="*/ 0 w 989715"/>
              <a:gd name="connsiteY4" fmla="*/ 0 h 1253204"/>
              <a:gd name="connsiteX0" fmla="*/ 0 w 989715"/>
              <a:gd name="connsiteY0" fmla="*/ 0 h 1185627"/>
              <a:gd name="connsiteX1" fmla="*/ 961140 w 989715"/>
              <a:gd name="connsiteY1" fmla="*/ 691230 h 1185627"/>
              <a:gd name="connsiteX2" fmla="*/ 989715 w 989715"/>
              <a:gd name="connsiteY2" fmla="*/ 1185628 h 1185627"/>
              <a:gd name="connsiteX3" fmla="*/ 66675 w 989715"/>
              <a:gd name="connsiteY3" fmla="*/ 1149794 h 1185627"/>
              <a:gd name="connsiteX4" fmla="*/ 0 w 989715"/>
              <a:gd name="connsiteY4" fmla="*/ 0 h 1185627"/>
              <a:gd name="connsiteX0" fmla="*/ 0 w 989715"/>
              <a:gd name="connsiteY0" fmla="*/ 0 h 1185629"/>
              <a:gd name="connsiteX1" fmla="*/ 717300 w 989715"/>
              <a:gd name="connsiteY1" fmla="*/ 1156580 h 1185629"/>
              <a:gd name="connsiteX2" fmla="*/ 989715 w 989715"/>
              <a:gd name="connsiteY2" fmla="*/ 1185628 h 1185629"/>
              <a:gd name="connsiteX3" fmla="*/ 66675 w 989715"/>
              <a:gd name="connsiteY3" fmla="*/ 1149794 h 1185629"/>
              <a:gd name="connsiteX4" fmla="*/ 0 w 989715"/>
              <a:gd name="connsiteY4" fmla="*/ 0 h 118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715" h="1185629">
                <a:moveTo>
                  <a:pt x="0" y="0"/>
                </a:moveTo>
                <a:lnTo>
                  <a:pt x="717300" y="1156580"/>
                </a:lnTo>
                <a:lnTo>
                  <a:pt x="989715" y="1185628"/>
                </a:lnTo>
                <a:lnTo>
                  <a:pt x="66675" y="11497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0C0C0"/>
              </a:gs>
              <a:gs pos="100000">
                <a:srgbClr val="C0C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6"/>
          <p:cNvSpPr/>
          <p:nvPr/>
        </p:nvSpPr>
        <p:spPr>
          <a:xfrm>
            <a:off x="5448398" y="5316166"/>
            <a:ext cx="1033258" cy="1340562"/>
          </a:xfrm>
          <a:custGeom>
            <a:avLst/>
            <a:gdLst>
              <a:gd name="connsiteX0" fmla="*/ 0 w 2227965"/>
              <a:gd name="connsiteY0" fmla="*/ 0 h 1672305"/>
              <a:gd name="connsiteX1" fmla="*/ 2227965 w 2227965"/>
              <a:gd name="connsiteY1" fmla="*/ 0 h 1672305"/>
              <a:gd name="connsiteX2" fmla="*/ 2227965 w 2227965"/>
              <a:gd name="connsiteY2" fmla="*/ 1672305 h 1672305"/>
              <a:gd name="connsiteX3" fmla="*/ 0 w 2227965"/>
              <a:gd name="connsiteY3" fmla="*/ 1672305 h 1672305"/>
              <a:gd name="connsiteX4" fmla="*/ 0 w 2227965"/>
              <a:gd name="connsiteY4" fmla="*/ 0 h 1672305"/>
              <a:gd name="connsiteX0" fmla="*/ 0 w 2227965"/>
              <a:gd name="connsiteY0" fmla="*/ 0 h 1672305"/>
              <a:gd name="connsiteX1" fmla="*/ 2227965 w 2227965"/>
              <a:gd name="connsiteY1" fmla="*/ 1672305 h 1672305"/>
              <a:gd name="connsiteX2" fmla="*/ 0 w 2227965"/>
              <a:gd name="connsiteY2" fmla="*/ 1672305 h 1672305"/>
              <a:gd name="connsiteX3" fmla="*/ 0 w 2227965"/>
              <a:gd name="connsiteY3" fmla="*/ 0 h 1672305"/>
              <a:gd name="connsiteX0" fmla="*/ 0 w 637290"/>
              <a:gd name="connsiteY0" fmla="*/ 0 h 1748505"/>
              <a:gd name="connsiteX1" fmla="*/ 637290 w 637290"/>
              <a:gd name="connsiteY1" fmla="*/ 1748505 h 1748505"/>
              <a:gd name="connsiteX2" fmla="*/ 0 w 637290"/>
              <a:gd name="connsiteY2" fmla="*/ 1672305 h 1748505"/>
              <a:gd name="connsiteX3" fmla="*/ 0 w 637290"/>
              <a:gd name="connsiteY3" fmla="*/ 0 h 1748505"/>
              <a:gd name="connsiteX0" fmla="*/ 0 w 1456440"/>
              <a:gd name="connsiteY0" fmla="*/ 0 h 1672305"/>
              <a:gd name="connsiteX1" fmla="*/ 1456440 w 1456440"/>
              <a:gd name="connsiteY1" fmla="*/ 1624680 h 1672305"/>
              <a:gd name="connsiteX2" fmla="*/ 0 w 1456440"/>
              <a:gd name="connsiteY2" fmla="*/ 1672305 h 1672305"/>
              <a:gd name="connsiteX3" fmla="*/ 0 w 1456440"/>
              <a:gd name="connsiteY3" fmla="*/ 0 h 1672305"/>
              <a:gd name="connsiteX0" fmla="*/ 0 w 1456440"/>
              <a:gd name="connsiteY0" fmla="*/ 0 h 1672305"/>
              <a:gd name="connsiteX1" fmla="*/ 846840 w 1456440"/>
              <a:gd name="connsiteY1" fmla="*/ 910305 h 1672305"/>
              <a:gd name="connsiteX2" fmla="*/ 1456440 w 1456440"/>
              <a:gd name="connsiteY2" fmla="*/ 1624680 h 1672305"/>
              <a:gd name="connsiteX3" fmla="*/ 0 w 1456440"/>
              <a:gd name="connsiteY3" fmla="*/ 1672305 h 1672305"/>
              <a:gd name="connsiteX4" fmla="*/ 0 w 1456440"/>
              <a:gd name="connsiteY4" fmla="*/ 0 h 1672305"/>
              <a:gd name="connsiteX0" fmla="*/ 0 w 1456440"/>
              <a:gd name="connsiteY0" fmla="*/ 0 h 1672305"/>
              <a:gd name="connsiteX1" fmla="*/ 1284990 w 1456440"/>
              <a:gd name="connsiteY1" fmla="*/ 786480 h 1672305"/>
              <a:gd name="connsiteX2" fmla="*/ 1456440 w 1456440"/>
              <a:gd name="connsiteY2" fmla="*/ 1624680 h 1672305"/>
              <a:gd name="connsiteX3" fmla="*/ 0 w 1456440"/>
              <a:gd name="connsiteY3" fmla="*/ 1672305 h 1672305"/>
              <a:gd name="connsiteX4" fmla="*/ 0 w 1456440"/>
              <a:gd name="connsiteY4" fmla="*/ 0 h 1672305"/>
              <a:gd name="connsiteX0" fmla="*/ 0 w 1284990"/>
              <a:gd name="connsiteY0" fmla="*/ 0 h 1738980"/>
              <a:gd name="connsiteX1" fmla="*/ 1284990 w 1284990"/>
              <a:gd name="connsiteY1" fmla="*/ 786480 h 1738980"/>
              <a:gd name="connsiteX2" fmla="*/ 675390 w 1284990"/>
              <a:gd name="connsiteY2" fmla="*/ 1738980 h 1738980"/>
              <a:gd name="connsiteX3" fmla="*/ 0 w 1284990"/>
              <a:gd name="connsiteY3" fmla="*/ 1672305 h 1738980"/>
              <a:gd name="connsiteX4" fmla="*/ 0 w 1284990"/>
              <a:gd name="connsiteY4" fmla="*/ 0 h 1738980"/>
              <a:gd name="connsiteX0" fmla="*/ 0 w 903990"/>
              <a:gd name="connsiteY0" fmla="*/ 0 h 1738980"/>
              <a:gd name="connsiteX1" fmla="*/ 903990 w 903990"/>
              <a:gd name="connsiteY1" fmla="*/ 796005 h 1738980"/>
              <a:gd name="connsiteX2" fmla="*/ 675390 w 903990"/>
              <a:gd name="connsiteY2" fmla="*/ 1738980 h 1738980"/>
              <a:gd name="connsiteX3" fmla="*/ 0 w 903990"/>
              <a:gd name="connsiteY3" fmla="*/ 1672305 h 1738980"/>
              <a:gd name="connsiteX4" fmla="*/ 0 w 903990"/>
              <a:gd name="connsiteY4" fmla="*/ 0 h 1738980"/>
              <a:gd name="connsiteX0" fmla="*/ 0 w 923040"/>
              <a:gd name="connsiteY0" fmla="*/ 0 h 1777080"/>
              <a:gd name="connsiteX1" fmla="*/ 903990 w 923040"/>
              <a:gd name="connsiteY1" fmla="*/ 796005 h 1777080"/>
              <a:gd name="connsiteX2" fmla="*/ 923040 w 923040"/>
              <a:gd name="connsiteY2" fmla="*/ 1777080 h 1777080"/>
              <a:gd name="connsiteX3" fmla="*/ 0 w 923040"/>
              <a:gd name="connsiteY3" fmla="*/ 1672305 h 1777080"/>
              <a:gd name="connsiteX4" fmla="*/ 0 w 923040"/>
              <a:gd name="connsiteY4" fmla="*/ 0 h 1777080"/>
              <a:gd name="connsiteX0" fmla="*/ 0 w 989715"/>
              <a:gd name="connsiteY0" fmla="*/ 0 h 1357980"/>
              <a:gd name="connsiteX1" fmla="*/ 970665 w 989715"/>
              <a:gd name="connsiteY1" fmla="*/ 376905 h 1357980"/>
              <a:gd name="connsiteX2" fmla="*/ 989715 w 989715"/>
              <a:gd name="connsiteY2" fmla="*/ 1357980 h 1357980"/>
              <a:gd name="connsiteX3" fmla="*/ 66675 w 989715"/>
              <a:gd name="connsiteY3" fmla="*/ 1253205 h 1357980"/>
              <a:gd name="connsiteX4" fmla="*/ 0 w 989715"/>
              <a:gd name="connsiteY4" fmla="*/ 0 h 1357980"/>
              <a:gd name="connsiteX0" fmla="*/ 0 w 989715"/>
              <a:gd name="connsiteY0" fmla="*/ 0 h 1357980"/>
              <a:gd name="connsiteX1" fmla="*/ 961140 w 989715"/>
              <a:gd name="connsiteY1" fmla="*/ 691230 h 1357980"/>
              <a:gd name="connsiteX2" fmla="*/ 989715 w 989715"/>
              <a:gd name="connsiteY2" fmla="*/ 1357980 h 1357980"/>
              <a:gd name="connsiteX3" fmla="*/ 66675 w 989715"/>
              <a:gd name="connsiteY3" fmla="*/ 1253205 h 1357980"/>
              <a:gd name="connsiteX4" fmla="*/ 0 w 989715"/>
              <a:gd name="connsiteY4" fmla="*/ 0 h 1357980"/>
              <a:gd name="connsiteX0" fmla="*/ 0 w 989715"/>
              <a:gd name="connsiteY0" fmla="*/ 0 h 1357980"/>
              <a:gd name="connsiteX1" fmla="*/ 943723 w 989715"/>
              <a:gd name="connsiteY1" fmla="*/ 769607 h 1357980"/>
              <a:gd name="connsiteX2" fmla="*/ 989715 w 989715"/>
              <a:gd name="connsiteY2" fmla="*/ 1357980 h 1357980"/>
              <a:gd name="connsiteX3" fmla="*/ 66675 w 989715"/>
              <a:gd name="connsiteY3" fmla="*/ 1253205 h 1357980"/>
              <a:gd name="connsiteX4" fmla="*/ 0 w 989715"/>
              <a:gd name="connsiteY4" fmla="*/ 0 h 1357980"/>
              <a:gd name="connsiteX0" fmla="*/ 0 w 1033258"/>
              <a:gd name="connsiteY0" fmla="*/ 0 h 1340562"/>
              <a:gd name="connsiteX1" fmla="*/ 987266 w 1033258"/>
              <a:gd name="connsiteY1" fmla="*/ 752189 h 1340562"/>
              <a:gd name="connsiteX2" fmla="*/ 1033258 w 1033258"/>
              <a:gd name="connsiteY2" fmla="*/ 1340562 h 1340562"/>
              <a:gd name="connsiteX3" fmla="*/ 110218 w 1033258"/>
              <a:gd name="connsiteY3" fmla="*/ 1235787 h 1340562"/>
              <a:gd name="connsiteX4" fmla="*/ 0 w 1033258"/>
              <a:gd name="connsiteY4" fmla="*/ 0 h 1340562"/>
              <a:gd name="connsiteX0" fmla="*/ 0 w 1033258"/>
              <a:gd name="connsiteY0" fmla="*/ 0 h 1340562"/>
              <a:gd name="connsiteX1" fmla="*/ 952432 w 1033258"/>
              <a:gd name="connsiteY1" fmla="*/ 804440 h 1340562"/>
              <a:gd name="connsiteX2" fmla="*/ 1033258 w 1033258"/>
              <a:gd name="connsiteY2" fmla="*/ 1340562 h 1340562"/>
              <a:gd name="connsiteX3" fmla="*/ 110218 w 1033258"/>
              <a:gd name="connsiteY3" fmla="*/ 1235787 h 1340562"/>
              <a:gd name="connsiteX4" fmla="*/ 0 w 1033258"/>
              <a:gd name="connsiteY4" fmla="*/ 0 h 134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58" h="1340562">
                <a:moveTo>
                  <a:pt x="0" y="0"/>
                </a:moveTo>
                <a:lnTo>
                  <a:pt x="952432" y="804440"/>
                </a:lnTo>
                <a:lnTo>
                  <a:pt x="1033258" y="1340562"/>
                </a:lnTo>
                <a:lnTo>
                  <a:pt x="110218" y="123578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0C0C0"/>
              </a:gs>
              <a:gs pos="100000">
                <a:srgbClr val="C0C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6"/>
          <p:cNvSpPr/>
          <p:nvPr/>
        </p:nvSpPr>
        <p:spPr>
          <a:xfrm>
            <a:off x="4088383" y="4662484"/>
            <a:ext cx="608715" cy="538830"/>
          </a:xfrm>
          <a:custGeom>
            <a:avLst/>
            <a:gdLst>
              <a:gd name="connsiteX0" fmla="*/ 0 w 2227965"/>
              <a:gd name="connsiteY0" fmla="*/ 0 h 1672305"/>
              <a:gd name="connsiteX1" fmla="*/ 2227965 w 2227965"/>
              <a:gd name="connsiteY1" fmla="*/ 0 h 1672305"/>
              <a:gd name="connsiteX2" fmla="*/ 2227965 w 2227965"/>
              <a:gd name="connsiteY2" fmla="*/ 1672305 h 1672305"/>
              <a:gd name="connsiteX3" fmla="*/ 0 w 2227965"/>
              <a:gd name="connsiteY3" fmla="*/ 1672305 h 1672305"/>
              <a:gd name="connsiteX4" fmla="*/ 0 w 2227965"/>
              <a:gd name="connsiteY4" fmla="*/ 0 h 1672305"/>
              <a:gd name="connsiteX0" fmla="*/ 0 w 2227965"/>
              <a:gd name="connsiteY0" fmla="*/ 0 h 1672305"/>
              <a:gd name="connsiteX1" fmla="*/ 2227965 w 2227965"/>
              <a:gd name="connsiteY1" fmla="*/ 1672305 h 1672305"/>
              <a:gd name="connsiteX2" fmla="*/ 0 w 2227965"/>
              <a:gd name="connsiteY2" fmla="*/ 1672305 h 1672305"/>
              <a:gd name="connsiteX3" fmla="*/ 0 w 2227965"/>
              <a:gd name="connsiteY3" fmla="*/ 0 h 1672305"/>
              <a:gd name="connsiteX0" fmla="*/ 0 w 637290"/>
              <a:gd name="connsiteY0" fmla="*/ 0 h 1748505"/>
              <a:gd name="connsiteX1" fmla="*/ 637290 w 637290"/>
              <a:gd name="connsiteY1" fmla="*/ 1748505 h 1748505"/>
              <a:gd name="connsiteX2" fmla="*/ 0 w 637290"/>
              <a:gd name="connsiteY2" fmla="*/ 1672305 h 1748505"/>
              <a:gd name="connsiteX3" fmla="*/ 0 w 637290"/>
              <a:gd name="connsiteY3" fmla="*/ 0 h 1748505"/>
              <a:gd name="connsiteX0" fmla="*/ 0 w 761115"/>
              <a:gd name="connsiteY0" fmla="*/ 0 h 891255"/>
              <a:gd name="connsiteX1" fmla="*/ 761115 w 761115"/>
              <a:gd name="connsiteY1" fmla="*/ 891255 h 891255"/>
              <a:gd name="connsiteX2" fmla="*/ 123825 w 761115"/>
              <a:gd name="connsiteY2" fmla="*/ 815055 h 891255"/>
              <a:gd name="connsiteX3" fmla="*/ 0 w 761115"/>
              <a:gd name="connsiteY3" fmla="*/ 0 h 891255"/>
              <a:gd name="connsiteX0" fmla="*/ 0 w 856365"/>
              <a:gd name="connsiteY0" fmla="*/ 0 h 815055"/>
              <a:gd name="connsiteX1" fmla="*/ 856365 w 856365"/>
              <a:gd name="connsiteY1" fmla="*/ 462630 h 815055"/>
              <a:gd name="connsiteX2" fmla="*/ 123825 w 856365"/>
              <a:gd name="connsiteY2" fmla="*/ 815055 h 815055"/>
              <a:gd name="connsiteX3" fmla="*/ 0 w 856365"/>
              <a:gd name="connsiteY3" fmla="*/ 0 h 815055"/>
              <a:gd name="connsiteX0" fmla="*/ 0 w 856365"/>
              <a:gd name="connsiteY0" fmla="*/ 0 h 634080"/>
              <a:gd name="connsiteX1" fmla="*/ 856365 w 856365"/>
              <a:gd name="connsiteY1" fmla="*/ 462630 h 634080"/>
              <a:gd name="connsiteX2" fmla="*/ 409575 w 856365"/>
              <a:gd name="connsiteY2" fmla="*/ 634080 h 634080"/>
              <a:gd name="connsiteX3" fmla="*/ 0 w 856365"/>
              <a:gd name="connsiteY3" fmla="*/ 0 h 634080"/>
              <a:gd name="connsiteX0" fmla="*/ 0 w 608715"/>
              <a:gd name="connsiteY0" fmla="*/ 0 h 624555"/>
              <a:gd name="connsiteX1" fmla="*/ 608715 w 608715"/>
              <a:gd name="connsiteY1" fmla="*/ 453105 h 624555"/>
              <a:gd name="connsiteX2" fmla="*/ 161925 w 608715"/>
              <a:gd name="connsiteY2" fmla="*/ 624555 h 624555"/>
              <a:gd name="connsiteX3" fmla="*/ 0 w 608715"/>
              <a:gd name="connsiteY3" fmla="*/ 0 h 624555"/>
              <a:gd name="connsiteX0" fmla="*/ 0 w 608715"/>
              <a:gd name="connsiteY0" fmla="*/ 0 h 538830"/>
              <a:gd name="connsiteX1" fmla="*/ 608715 w 608715"/>
              <a:gd name="connsiteY1" fmla="*/ 453105 h 538830"/>
              <a:gd name="connsiteX2" fmla="*/ 238125 w 608715"/>
              <a:gd name="connsiteY2" fmla="*/ 538830 h 538830"/>
              <a:gd name="connsiteX3" fmla="*/ 0 w 608715"/>
              <a:gd name="connsiteY3" fmla="*/ 0 h 53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715" h="538830">
                <a:moveTo>
                  <a:pt x="0" y="0"/>
                </a:moveTo>
                <a:lnTo>
                  <a:pt x="608715" y="453105"/>
                </a:lnTo>
                <a:lnTo>
                  <a:pt x="238125" y="53883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6250">
                <a:srgbClr val="C0C0C0"/>
              </a:gs>
              <a:gs pos="63000">
                <a:srgbClr val="C0C0C0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83416" y="2776095"/>
            <a:ext cx="938280" cy="2112360"/>
          </a:xfrm>
          <a:custGeom>
            <a:avLst/>
            <a:gdLst>
              <a:gd name="connsiteX0" fmla="*/ 0 w 2227965"/>
              <a:gd name="connsiteY0" fmla="*/ 0 h 1672305"/>
              <a:gd name="connsiteX1" fmla="*/ 2227965 w 2227965"/>
              <a:gd name="connsiteY1" fmla="*/ 0 h 1672305"/>
              <a:gd name="connsiteX2" fmla="*/ 2227965 w 2227965"/>
              <a:gd name="connsiteY2" fmla="*/ 1672305 h 1672305"/>
              <a:gd name="connsiteX3" fmla="*/ 0 w 2227965"/>
              <a:gd name="connsiteY3" fmla="*/ 1672305 h 1672305"/>
              <a:gd name="connsiteX4" fmla="*/ 0 w 2227965"/>
              <a:gd name="connsiteY4" fmla="*/ 0 h 1672305"/>
              <a:gd name="connsiteX0" fmla="*/ 0 w 2227965"/>
              <a:gd name="connsiteY0" fmla="*/ 0 h 1672305"/>
              <a:gd name="connsiteX1" fmla="*/ 2227965 w 2227965"/>
              <a:gd name="connsiteY1" fmla="*/ 1672305 h 1672305"/>
              <a:gd name="connsiteX2" fmla="*/ 0 w 2227965"/>
              <a:gd name="connsiteY2" fmla="*/ 1672305 h 1672305"/>
              <a:gd name="connsiteX3" fmla="*/ 0 w 2227965"/>
              <a:gd name="connsiteY3" fmla="*/ 0 h 1672305"/>
              <a:gd name="connsiteX0" fmla="*/ 0 w 637290"/>
              <a:gd name="connsiteY0" fmla="*/ 0 h 1748505"/>
              <a:gd name="connsiteX1" fmla="*/ 637290 w 637290"/>
              <a:gd name="connsiteY1" fmla="*/ 1748505 h 1748505"/>
              <a:gd name="connsiteX2" fmla="*/ 0 w 637290"/>
              <a:gd name="connsiteY2" fmla="*/ 1672305 h 1748505"/>
              <a:gd name="connsiteX3" fmla="*/ 0 w 637290"/>
              <a:gd name="connsiteY3" fmla="*/ 0 h 1748505"/>
              <a:gd name="connsiteX0" fmla="*/ 0 w 1456440"/>
              <a:gd name="connsiteY0" fmla="*/ 0 h 1672305"/>
              <a:gd name="connsiteX1" fmla="*/ 1456440 w 1456440"/>
              <a:gd name="connsiteY1" fmla="*/ 1624680 h 1672305"/>
              <a:gd name="connsiteX2" fmla="*/ 0 w 1456440"/>
              <a:gd name="connsiteY2" fmla="*/ 1672305 h 1672305"/>
              <a:gd name="connsiteX3" fmla="*/ 0 w 1456440"/>
              <a:gd name="connsiteY3" fmla="*/ 0 h 1672305"/>
              <a:gd name="connsiteX0" fmla="*/ 0 w 1456440"/>
              <a:gd name="connsiteY0" fmla="*/ 0 h 1672305"/>
              <a:gd name="connsiteX1" fmla="*/ 846840 w 1456440"/>
              <a:gd name="connsiteY1" fmla="*/ 910305 h 1672305"/>
              <a:gd name="connsiteX2" fmla="*/ 1456440 w 1456440"/>
              <a:gd name="connsiteY2" fmla="*/ 1624680 h 1672305"/>
              <a:gd name="connsiteX3" fmla="*/ 0 w 1456440"/>
              <a:gd name="connsiteY3" fmla="*/ 1672305 h 1672305"/>
              <a:gd name="connsiteX4" fmla="*/ 0 w 1456440"/>
              <a:gd name="connsiteY4" fmla="*/ 0 h 1672305"/>
              <a:gd name="connsiteX0" fmla="*/ 0 w 1456440"/>
              <a:gd name="connsiteY0" fmla="*/ 0 h 1672305"/>
              <a:gd name="connsiteX1" fmla="*/ 1284990 w 1456440"/>
              <a:gd name="connsiteY1" fmla="*/ 786480 h 1672305"/>
              <a:gd name="connsiteX2" fmla="*/ 1456440 w 1456440"/>
              <a:gd name="connsiteY2" fmla="*/ 1624680 h 1672305"/>
              <a:gd name="connsiteX3" fmla="*/ 0 w 1456440"/>
              <a:gd name="connsiteY3" fmla="*/ 1672305 h 1672305"/>
              <a:gd name="connsiteX4" fmla="*/ 0 w 1456440"/>
              <a:gd name="connsiteY4" fmla="*/ 0 h 1672305"/>
              <a:gd name="connsiteX0" fmla="*/ 0 w 1284990"/>
              <a:gd name="connsiteY0" fmla="*/ 0 h 1738980"/>
              <a:gd name="connsiteX1" fmla="*/ 1284990 w 1284990"/>
              <a:gd name="connsiteY1" fmla="*/ 786480 h 1738980"/>
              <a:gd name="connsiteX2" fmla="*/ 675390 w 1284990"/>
              <a:gd name="connsiteY2" fmla="*/ 1738980 h 1738980"/>
              <a:gd name="connsiteX3" fmla="*/ 0 w 1284990"/>
              <a:gd name="connsiteY3" fmla="*/ 1672305 h 1738980"/>
              <a:gd name="connsiteX4" fmla="*/ 0 w 1284990"/>
              <a:gd name="connsiteY4" fmla="*/ 0 h 1738980"/>
              <a:gd name="connsiteX0" fmla="*/ 0 w 903990"/>
              <a:gd name="connsiteY0" fmla="*/ 0 h 1738980"/>
              <a:gd name="connsiteX1" fmla="*/ 903990 w 903990"/>
              <a:gd name="connsiteY1" fmla="*/ 796005 h 1738980"/>
              <a:gd name="connsiteX2" fmla="*/ 675390 w 903990"/>
              <a:gd name="connsiteY2" fmla="*/ 1738980 h 1738980"/>
              <a:gd name="connsiteX3" fmla="*/ 0 w 903990"/>
              <a:gd name="connsiteY3" fmla="*/ 1672305 h 1738980"/>
              <a:gd name="connsiteX4" fmla="*/ 0 w 903990"/>
              <a:gd name="connsiteY4" fmla="*/ 0 h 1738980"/>
              <a:gd name="connsiteX0" fmla="*/ 0 w 923040"/>
              <a:gd name="connsiteY0" fmla="*/ 0 h 1777080"/>
              <a:gd name="connsiteX1" fmla="*/ 903990 w 923040"/>
              <a:gd name="connsiteY1" fmla="*/ 796005 h 1777080"/>
              <a:gd name="connsiteX2" fmla="*/ 923040 w 923040"/>
              <a:gd name="connsiteY2" fmla="*/ 1777080 h 1777080"/>
              <a:gd name="connsiteX3" fmla="*/ 0 w 923040"/>
              <a:gd name="connsiteY3" fmla="*/ 1672305 h 1777080"/>
              <a:gd name="connsiteX4" fmla="*/ 0 w 923040"/>
              <a:gd name="connsiteY4" fmla="*/ 0 h 1777080"/>
              <a:gd name="connsiteX0" fmla="*/ 0 w 903990"/>
              <a:gd name="connsiteY0" fmla="*/ 0 h 2043780"/>
              <a:gd name="connsiteX1" fmla="*/ 903990 w 903990"/>
              <a:gd name="connsiteY1" fmla="*/ 796005 h 2043780"/>
              <a:gd name="connsiteX2" fmla="*/ 763020 w 903990"/>
              <a:gd name="connsiteY2" fmla="*/ 2043780 h 2043780"/>
              <a:gd name="connsiteX3" fmla="*/ 0 w 903990"/>
              <a:gd name="connsiteY3" fmla="*/ 1672305 h 2043780"/>
              <a:gd name="connsiteX4" fmla="*/ 0 w 903990"/>
              <a:gd name="connsiteY4" fmla="*/ 0 h 2043780"/>
              <a:gd name="connsiteX0" fmla="*/ 0 w 903990"/>
              <a:gd name="connsiteY0" fmla="*/ 0 h 2043780"/>
              <a:gd name="connsiteX1" fmla="*/ 903990 w 903990"/>
              <a:gd name="connsiteY1" fmla="*/ 796005 h 2043780"/>
              <a:gd name="connsiteX2" fmla="*/ 763020 w 903990"/>
              <a:gd name="connsiteY2" fmla="*/ 2043780 h 2043780"/>
              <a:gd name="connsiteX3" fmla="*/ 45720 w 903990"/>
              <a:gd name="connsiteY3" fmla="*/ 2022825 h 2043780"/>
              <a:gd name="connsiteX4" fmla="*/ 0 w 903990"/>
              <a:gd name="connsiteY4" fmla="*/ 0 h 2043780"/>
              <a:gd name="connsiteX0" fmla="*/ 0 w 763020"/>
              <a:gd name="connsiteY0" fmla="*/ 0 h 2043780"/>
              <a:gd name="connsiteX1" fmla="*/ 728730 w 763020"/>
              <a:gd name="connsiteY1" fmla="*/ 811245 h 2043780"/>
              <a:gd name="connsiteX2" fmla="*/ 763020 w 763020"/>
              <a:gd name="connsiteY2" fmla="*/ 2043780 h 2043780"/>
              <a:gd name="connsiteX3" fmla="*/ 45720 w 763020"/>
              <a:gd name="connsiteY3" fmla="*/ 2022825 h 2043780"/>
              <a:gd name="connsiteX4" fmla="*/ 0 w 763020"/>
              <a:gd name="connsiteY4" fmla="*/ 0 h 2043780"/>
              <a:gd name="connsiteX0" fmla="*/ 0 w 763020"/>
              <a:gd name="connsiteY0" fmla="*/ 0 h 2043780"/>
              <a:gd name="connsiteX1" fmla="*/ 743970 w 763020"/>
              <a:gd name="connsiteY1" fmla="*/ 811245 h 2043780"/>
              <a:gd name="connsiteX2" fmla="*/ 763020 w 763020"/>
              <a:gd name="connsiteY2" fmla="*/ 2043780 h 2043780"/>
              <a:gd name="connsiteX3" fmla="*/ 45720 w 763020"/>
              <a:gd name="connsiteY3" fmla="*/ 2022825 h 2043780"/>
              <a:gd name="connsiteX4" fmla="*/ 0 w 763020"/>
              <a:gd name="connsiteY4" fmla="*/ 0 h 2043780"/>
              <a:gd name="connsiteX0" fmla="*/ 0 w 938280"/>
              <a:gd name="connsiteY0" fmla="*/ 0 h 2112360"/>
              <a:gd name="connsiteX1" fmla="*/ 743970 w 938280"/>
              <a:gd name="connsiteY1" fmla="*/ 811245 h 2112360"/>
              <a:gd name="connsiteX2" fmla="*/ 938280 w 938280"/>
              <a:gd name="connsiteY2" fmla="*/ 2112360 h 2112360"/>
              <a:gd name="connsiteX3" fmla="*/ 45720 w 938280"/>
              <a:gd name="connsiteY3" fmla="*/ 2022825 h 2112360"/>
              <a:gd name="connsiteX4" fmla="*/ 0 w 938280"/>
              <a:gd name="connsiteY4" fmla="*/ 0 h 2112360"/>
              <a:gd name="connsiteX0" fmla="*/ 0 w 938280"/>
              <a:gd name="connsiteY0" fmla="*/ 0 h 2112360"/>
              <a:gd name="connsiteX1" fmla="*/ 832870 w 938280"/>
              <a:gd name="connsiteY1" fmla="*/ 709645 h 2112360"/>
              <a:gd name="connsiteX2" fmla="*/ 938280 w 938280"/>
              <a:gd name="connsiteY2" fmla="*/ 2112360 h 2112360"/>
              <a:gd name="connsiteX3" fmla="*/ 45720 w 938280"/>
              <a:gd name="connsiteY3" fmla="*/ 2022825 h 2112360"/>
              <a:gd name="connsiteX4" fmla="*/ 0 w 938280"/>
              <a:gd name="connsiteY4" fmla="*/ 0 h 211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280" h="2112360">
                <a:moveTo>
                  <a:pt x="0" y="0"/>
                </a:moveTo>
                <a:lnTo>
                  <a:pt x="832870" y="709645"/>
                </a:lnTo>
                <a:lnTo>
                  <a:pt x="938280" y="2112360"/>
                </a:lnTo>
                <a:lnTo>
                  <a:pt x="45720" y="20228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0C0C0"/>
              </a:gs>
              <a:gs pos="60000">
                <a:srgbClr val="C0C0C0">
                  <a:alpha val="10000"/>
                </a:srgbClr>
              </a:gs>
              <a:gs pos="98000">
                <a:srgbClr val="C0C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等腰三角形 6"/>
          <p:cNvSpPr/>
          <p:nvPr/>
        </p:nvSpPr>
        <p:spPr>
          <a:xfrm>
            <a:off x="1076067" y="2747600"/>
            <a:ext cx="6254980" cy="4110400"/>
          </a:xfrm>
          <a:custGeom>
            <a:avLst/>
            <a:gdLst>
              <a:gd name="connsiteX0" fmla="*/ 0 w 980955"/>
              <a:gd name="connsiteY0" fmla="*/ 2715766 h 2715766"/>
              <a:gd name="connsiteX1" fmla="*/ 490478 w 980955"/>
              <a:gd name="connsiteY1" fmla="*/ 0 h 2715766"/>
              <a:gd name="connsiteX2" fmla="*/ 980955 w 980955"/>
              <a:gd name="connsiteY2" fmla="*/ 2715766 h 2715766"/>
              <a:gd name="connsiteX3" fmla="*/ 0 w 980955"/>
              <a:gd name="connsiteY3" fmla="*/ 2715766 h 2715766"/>
              <a:gd name="connsiteX0" fmla="*/ 0 w 980955"/>
              <a:gd name="connsiteY0" fmla="*/ 2715766 h 2715766"/>
              <a:gd name="connsiteX1" fmla="*/ 490478 w 980955"/>
              <a:gd name="connsiteY1" fmla="*/ 0 h 2715766"/>
              <a:gd name="connsiteX2" fmla="*/ 802434 w 980955"/>
              <a:gd name="connsiteY2" fmla="*/ 1706116 h 2715766"/>
              <a:gd name="connsiteX3" fmla="*/ 980955 w 980955"/>
              <a:gd name="connsiteY3" fmla="*/ 2715766 h 2715766"/>
              <a:gd name="connsiteX4" fmla="*/ 0 w 980955"/>
              <a:gd name="connsiteY4" fmla="*/ 2715766 h 2715766"/>
              <a:gd name="connsiteX0" fmla="*/ 0 w 980955"/>
              <a:gd name="connsiteY0" fmla="*/ 2715766 h 2715766"/>
              <a:gd name="connsiteX1" fmla="*/ 490478 w 980955"/>
              <a:gd name="connsiteY1" fmla="*/ 0 h 2715766"/>
              <a:gd name="connsiteX2" fmla="*/ 802434 w 980955"/>
              <a:gd name="connsiteY2" fmla="*/ 1706116 h 2715766"/>
              <a:gd name="connsiteX3" fmla="*/ 935784 w 980955"/>
              <a:gd name="connsiteY3" fmla="*/ 2410966 h 2715766"/>
              <a:gd name="connsiteX4" fmla="*/ 980955 w 980955"/>
              <a:gd name="connsiteY4" fmla="*/ 2715766 h 2715766"/>
              <a:gd name="connsiteX5" fmla="*/ 0 w 980955"/>
              <a:gd name="connsiteY5" fmla="*/ 2715766 h 2715766"/>
              <a:gd name="connsiteX0" fmla="*/ 0 w 980955"/>
              <a:gd name="connsiteY0" fmla="*/ 2715766 h 2715766"/>
              <a:gd name="connsiteX1" fmla="*/ 490478 w 980955"/>
              <a:gd name="connsiteY1" fmla="*/ 0 h 2715766"/>
              <a:gd name="connsiteX2" fmla="*/ 802434 w 980955"/>
              <a:gd name="connsiteY2" fmla="*/ 1706116 h 2715766"/>
              <a:gd name="connsiteX3" fmla="*/ 935784 w 980955"/>
              <a:gd name="connsiteY3" fmla="*/ 2410966 h 2715766"/>
              <a:gd name="connsiteX4" fmla="*/ 980955 w 980955"/>
              <a:gd name="connsiteY4" fmla="*/ 2715766 h 2715766"/>
              <a:gd name="connsiteX5" fmla="*/ 650034 w 980955"/>
              <a:gd name="connsiteY5" fmla="*/ 2715766 h 2715766"/>
              <a:gd name="connsiteX6" fmla="*/ 0 w 980955"/>
              <a:gd name="connsiteY6" fmla="*/ 2715766 h 2715766"/>
              <a:gd name="connsiteX0" fmla="*/ 0 w 3219330"/>
              <a:gd name="connsiteY0" fmla="*/ 2715766 h 2734816"/>
              <a:gd name="connsiteX1" fmla="*/ 490478 w 3219330"/>
              <a:gd name="connsiteY1" fmla="*/ 0 h 2734816"/>
              <a:gd name="connsiteX2" fmla="*/ 802434 w 3219330"/>
              <a:gd name="connsiteY2" fmla="*/ 1706116 h 2734816"/>
              <a:gd name="connsiteX3" fmla="*/ 935784 w 3219330"/>
              <a:gd name="connsiteY3" fmla="*/ 2410966 h 2734816"/>
              <a:gd name="connsiteX4" fmla="*/ 3219330 w 3219330"/>
              <a:gd name="connsiteY4" fmla="*/ 2734816 h 2734816"/>
              <a:gd name="connsiteX5" fmla="*/ 650034 w 3219330"/>
              <a:gd name="connsiteY5" fmla="*/ 2715766 h 2734816"/>
              <a:gd name="connsiteX6" fmla="*/ 0 w 3219330"/>
              <a:gd name="connsiteY6" fmla="*/ 2715766 h 2734816"/>
              <a:gd name="connsiteX0" fmla="*/ 0 w 3219330"/>
              <a:gd name="connsiteY0" fmla="*/ 2715766 h 2734816"/>
              <a:gd name="connsiteX1" fmla="*/ 490478 w 3219330"/>
              <a:gd name="connsiteY1" fmla="*/ 0 h 2734816"/>
              <a:gd name="connsiteX2" fmla="*/ 738934 w 3219330"/>
              <a:gd name="connsiteY2" fmla="*/ 1318766 h 2734816"/>
              <a:gd name="connsiteX3" fmla="*/ 935784 w 3219330"/>
              <a:gd name="connsiteY3" fmla="*/ 2410966 h 2734816"/>
              <a:gd name="connsiteX4" fmla="*/ 3219330 w 3219330"/>
              <a:gd name="connsiteY4" fmla="*/ 2734816 h 2734816"/>
              <a:gd name="connsiteX5" fmla="*/ 650034 w 3219330"/>
              <a:gd name="connsiteY5" fmla="*/ 2715766 h 2734816"/>
              <a:gd name="connsiteX6" fmla="*/ 0 w 3219330"/>
              <a:gd name="connsiteY6" fmla="*/ 2715766 h 2734816"/>
              <a:gd name="connsiteX0" fmla="*/ 0 w 3219330"/>
              <a:gd name="connsiteY0" fmla="*/ 2715766 h 2734816"/>
              <a:gd name="connsiteX1" fmla="*/ 490478 w 3219330"/>
              <a:gd name="connsiteY1" fmla="*/ 0 h 2734816"/>
              <a:gd name="connsiteX2" fmla="*/ 738934 w 3219330"/>
              <a:gd name="connsiteY2" fmla="*/ 1318766 h 2734816"/>
              <a:gd name="connsiteX3" fmla="*/ 935784 w 3219330"/>
              <a:gd name="connsiteY3" fmla="*/ 2410966 h 2734816"/>
              <a:gd name="connsiteX4" fmla="*/ 3219330 w 3219330"/>
              <a:gd name="connsiteY4" fmla="*/ 2734816 h 2734816"/>
              <a:gd name="connsiteX5" fmla="*/ 650034 w 3219330"/>
              <a:gd name="connsiteY5" fmla="*/ 2715766 h 2734816"/>
              <a:gd name="connsiteX6" fmla="*/ 0 w 3219330"/>
              <a:gd name="connsiteY6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935784 w 3219330"/>
              <a:gd name="connsiteY4" fmla="*/ 2410966 h 2734816"/>
              <a:gd name="connsiteX5" fmla="*/ 3219330 w 3219330"/>
              <a:gd name="connsiteY5" fmla="*/ 2734816 h 2734816"/>
              <a:gd name="connsiteX6" fmla="*/ 650034 w 3219330"/>
              <a:gd name="connsiteY6" fmla="*/ 2715766 h 2734816"/>
              <a:gd name="connsiteX7" fmla="*/ 0 w 3219330"/>
              <a:gd name="connsiteY7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935784 w 3219330"/>
              <a:gd name="connsiteY4" fmla="*/ 2410966 h 2734816"/>
              <a:gd name="connsiteX5" fmla="*/ 3219330 w 3219330"/>
              <a:gd name="connsiteY5" fmla="*/ 2734816 h 2734816"/>
              <a:gd name="connsiteX6" fmla="*/ 650034 w 3219330"/>
              <a:gd name="connsiteY6" fmla="*/ 2715766 h 2734816"/>
              <a:gd name="connsiteX7" fmla="*/ 0 w 3219330"/>
              <a:gd name="connsiteY7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935784 w 3219330"/>
              <a:gd name="connsiteY4" fmla="*/ 2410966 h 2734816"/>
              <a:gd name="connsiteX5" fmla="*/ 3219330 w 3219330"/>
              <a:gd name="connsiteY5" fmla="*/ 2734816 h 2734816"/>
              <a:gd name="connsiteX6" fmla="*/ 650034 w 3219330"/>
              <a:gd name="connsiteY6" fmla="*/ 2715766 h 2734816"/>
              <a:gd name="connsiteX7" fmla="*/ 0 w 3219330"/>
              <a:gd name="connsiteY7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935784 w 3219330"/>
              <a:gd name="connsiteY4" fmla="*/ 2410966 h 2734816"/>
              <a:gd name="connsiteX5" fmla="*/ 3219330 w 3219330"/>
              <a:gd name="connsiteY5" fmla="*/ 2734816 h 2734816"/>
              <a:gd name="connsiteX6" fmla="*/ 650034 w 3219330"/>
              <a:gd name="connsiteY6" fmla="*/ 2715766 h 2734816"/>
              <a:gd name="connsiteX7" fmla="*/ 0 w 3219330"/>
              <a:gd name="connsiteY7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815133 w 3219330"/>
              <a:gd name="connsiteY4" fmla="*/ 1699766 h 2734816"/>
              <a:gd name="connsiteX5" fmla="*/ 935784 w 3219330"/>
              <a:gd name="connsiteY5" fmla="*/ 24109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935784 w 3219330"/>
              <a:gd name="connsiteY5" fmla="*/ 24109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935784 w 3219330"/>
              <a:gd name="connsiteY5" fmla="*/ 24109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935784 w 3219330"/>
              <a:gd name="connsiteY5" fmla="*/ 24109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1253284 w 3219330"/>
              <a:gd name="connsiteY5" fmla="*/ 232841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1253284 w 3219330"/>
              <a:gd name="connsiteY5" fmla="*/ 232841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1253284 w 3219330"/>
              <a:gd name="connsiteY5" fmla="*/ 232841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2148634 w 3219330"/>
              <a:gd name="connsiteY5" fmla="*/ 24998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2148634 w 3219330"/>
              <a:gd name="connsiteY5" fmla="*/ 24998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219330"/>
              <a:gd name="connsiteY0" fmla="*/ 2715766 h 2734816"/>
              <a:gd name="connsiteX1" fmla="*/ 256333 w 3219330"/>
              <a:gd name="connsiteY1" fmla="*/ 1287016 h 2734816"/>
              <a:gd name="connsiteX2" fmla="*/ 490478 w 3219330"/>
              <a:gd name="connsiteY2" fmla="*/ 0 h 2734816"/>
              <a:gd name="connsiteX3" fmla="*/ 738934 w 3219330"/>
              <a:gd name="connsiteY3" fmla="*/ 1318766 h 2734816"/>
              <a:gd name="connsiteX4" fmla="*/ 1221533 w 3219330"/>
              <a:gd name="connsiteY4" fmla="*/ 1579116 h 2734816"/>
              <a:gd name="connsiteX5" fmla="*/ 2148634 w 3219330"/>
              <a:gd name="connsiteY5" fmla="*/ 2499866 h 2734816"/>
              <a:gd name="connsiteX6" fmla="*/ 3219330 w 3219330"/>
              <a:gd name="connsiteY6" fmla="*/ 2734816 h 2734816"/>
              <a:gd name="connsiteX7" fmla="*/ 650034 w 3219330"/>
              <a:gd name="connsiteY7" fmla="*/ 2715766 h 2734816"/>
              <a:gd name="connsiteX8" fmla="*/ 0 w 3219330"/>
              <a:gd name="connsiteY8" fmla="*/ 2715766 h 2734816"/>
              <a:gd name="connsiteX0" fmla="*/ 0 w 3638430"/>
              <a:gd name="connsiteY0" fmla="*/ 2715766 h 2725291"/>
              <a:gd name="connsiteX1" fmla="*/ 256333 w 3638430"/>
              <a:gd name="connsiteY1" fmla="*/ 1287016 h 2725291"/>
              <a:gd name="connsiteX2" fmla="*/ 490478 w 3638430"/>
              <a:gd name="connsiteY2" fmla="*/ 0 h 2725291"/>
              <a:gd name="connsiteX3" fmla="*/ 738934 w 3638430"/>
              <a:gd name="connsiteY3" fmla="*/ 1318766 h 2725291"/>
              <a:gd name="connsiteX4" fmla="*/ 1221533 w 3638430"/>
              <a:gd name="connsiteY4" fmla="*/ 1579116 h 2725291"/>
              <a:gd name="connsiteX5" fmla="*/ 2148634 w 3638430"/>
              <a:gd name="connsiteY5" fmla="*/ 2499866 h 2725291"/>
              <a:gd name="connsiteX6" fmla="*/ 3638430 w 3638430"/>
              <a:gd name="connsiteY6" fmla="*/ 2725291 h 2725291"/>
              <a:gd name="connsiteX7" fmla="*/ 650034 w 3638430"/>
              <a:gd name="connsiteY7" fmla="*/ 2715766 h 2725291"/>
              <a:gd name="connsiteX8" fmla="*/ 0 w 3638430"/>
              <a:gd name="connsiteY8" fmla="*/ 2715766 h 2725291"/>
              <a:gd name="connsiteX0" fmla="*/ 0 w 3638430"/>
              <a:gd name="connsiteY0" fmla="*/ 2715766 h 2725291"/>
              <a:gd name="connsiteX1" fmla="*/ 256333 w 3638430"/>
              <a:gd name="connsiteY1" fmla="*/ 1287016 h 2725291"/>
              <a:gd name="connsiteX2" fmla="*/ 490478 w 3638430"/>
              <a:gd name="connsiteY2" fmla="*/ 0 h 2725291"/>
              <a:gd name="connsiteX3" fmla="*/ 738934 w 3638430"/>
              <a:gd name="connsiteY3" fmla="*/ 1318766 h 2725291"/>
              <a:gd name="connsiteX4" fmla="*/ 1221533 w 3638430"/>
              <a:gd name="connsiteY4" fmla="*/ 1579116 h 2725291"/>
              <a:gd name="connsiteX5" fmla="*/ 2148634 w 3638430"/>
              <a:gd name="connsiteY5" fmla="*/ 2499866 h 2725291"/>
              <a:gd name="connsiteX6" fmla="*/ 3638430 w 3638430"/>
              <a:gd name="connsiteY6" fmla="*/ 2725291 h 2725291"/>
              <a:gd name="connsiteX7" fmla="*/ 650034 w 3638430"/>
              <a:gd name="connsiteY7" fmla="*/ 2715766 h 2725291"/>
              <a:gd name="connsiteX8" fmla="*/ 0 w 3638430"/>
              <a:gd name="connsiteY8" fmla="*/ 2715766 h 2725291"/>
              <a:gd name="connsiteX0" fmla="*/ 0 w 3638430"/>
              <a:gd name="connsiteY0" fmla="*/ 2715766 h 2725291"/>
              <a:gd name="connsiteX1" fmla="*/ 256333 w 3638430"/>
              <a:gd name="connsiteY1" fmla="*/ 1287016 h 2725291"/>
              <a:gd name="connsiteX2" fmla="*/ 490478 w 3638430"/>
              <a:gd name="connsiteY2" fmla="*/ 0 h 2725291"/>
              <a:gd name="connsiteX3" fmla="*/ 738934 w 3638430"/>
              <a:gd name="connsiteY3" fmla="*/ 1318766 h 2725291"/>
              <a:gd name="connsiteX4" fmla="*/ 1221533 w 3638430"/>
              <a:gd name="connsiteY4" fmla="*/ 1579116 h 2725291"/>
              <a:gd name="connsiteX5" fmla="*/ 2148634 w 3638430"/>
              <a:gd name="connsiteY5" fmla="*/ 2499866 h 2725291"/>
              <a:gd name="connsiteX6" fmla="*/ 3638430 w 3638430"/>
              <a:gd name="connsiteY6" fmla="*/ 2725291 h 2725291"/>
              <a:gd name="connsiteX7" fmla="*/ 650034 w 3638430"/>
              <a:gd name="connsiteY7" fmla="*/ 2715766 h 2725291"/>
              <a:gd name="connsiteX8" fmla="*/ 0 w 3638430"/>
              <a:gd name="connsiteY8" fmla="*/ 2715766 h 2725291"/>
              <a:gd name="connsiteX0" fmla="*/ 0 w 3638430"/>
              <a:gd name="connsiteY0" fmla="*/ 2715766 h 2725291"/>
              <a:gd name="connsiteX1" fmla="*/ 256333 w 3638430"/>
              <a:gd name="connsiteY1" fmla="*/ 1287016 h 2725291"/>
              <a:gd name="connsiteX2" fmla="*/ 490478 w 3638430"/>
              <a:gd name="connsiteY2" fmla="*/ 0 h 2725291"/>
              <a:gd name="connsiteX3" fmla="*/ 738934 w 3638430"/>
              <a:gd name="connsiteY3" fmla="*/ 1318766 h 2725291"/>
              <a:gd name="connsiteX4" fmla="*/ 1221533 w 3638430"/>
              <a:gd name="connsiteY4" fmla="*/ 1579116 h 2725291"/>
              <a:gd name="connsiteX5" fmla="*/ 2148634 w 3638430"/>
              <a:gd name="connsiteY5" fmla="*/ 2499866 h 2725291"/>
              <a:gd name="connsiteX6" fmla="*/ 3638430 w 3638430"/>
              <a:gd name="connsiteY6" fmla="*/ 2725291 h 2725291"/>
              <a:gd name="connsiteX7" fmla="*/ 650034 w 3638430"/>
              <a:gd name="connsiteY7" fmla="*/ 2715766 h 2725291"/>
              <a:gd name="connsiteX8" fmla="*/ 0 w 3638430"/>
              <a:gd name="connsiteY8" fmla="*/ 2715766 h 2725291"/>
              <a:gd name="connsiteX0" fmla="*/ 89528 w 3727958"/>
              <a:gd name="connsiteY0" fmla="*/ 2715766 h 2725291"/>
              <a:gd name="connsiteX1" fmla="*/ 345861 w 3727958"/>
              <a:gd name="connsiteY1" fmla="*/ 1287016 h 2725291"/>
              <a:gd name="connsiteX2" fmla="*/ 580006 w 3727958"/>
              <a:gd name="connsiteY2" fmla="*/ 0 h 2725291"/>
              <a:gd name="connsiteX3" fmla="*/ 828462 w 3727958"/>
              <a:gd name="connsiteY3" fmla="*/ 1318766 h 2725291"/>
              <a:gd name="connsiteX4" fmla="*/ 1311061 w 3727958"/>
              <a:gd name="connsiteY4" fmla="*/ 1579116 h 2725291"/>
              <a:gd name="connsiteX5" fmla="*/ 2238162 w 3727958"/>
              <a:gd name="connsiteY5" fmla="*/ 2499866 h 2725291"/>
              <a:gd name="connsiteX6" fmla="*/ 3727958 w 3727958"/>
              <a:gd name="connsiteY6" fmla="*/ 2725291 h 2725291"/>
              <a:gd name="connsiteX7" fmla="*/ 739562 w 3727958"/>
              <a:gd name="connsiteY7" fmla="*/ 2715766 h 2725291"/>
              <a:gd name="connsiteX8" fmla="*/ 89528 w 3727958"/>
              <a:gd name="connsiteY8" fmla="*/ 2715766 h 2725291"/>
              <a:gd name="connsiteX0" fmla="*/ 216556 w 3854986"/>
              <a:gd name="connsiteY0" fmla="*/ 2715766 h 2725291"/>
              <a:gd name="connsiteX1" fmla="*/ 472889 w 3854986"/>
              <a:gd name="connsiteY1" fmla="*/ 1287016 h 2725291"/>
              <a:gd name="connsiteX2" fmla="*/ 707034 w 3854986"/>
              <a:gd name="connsiteY2" fmla="*/ 0 h 2725291"/>
              <a:gd name="connsiteX3" fmla="*/ 955490 w 3854986"/>
              <a:gd name="connsiteY3" fmla="*/ 1318766 h 2725291"/>
              <a:gd name="connsiteX4" fmla="*/ 1438089 w 3854986"/>
              <a:gd name="connsiteY4" fmla="*/ 1579116 h 2725291"/>
              <a:gd name="connsiteX5" fmla="*/ 2365190 w 3854986"/>
              <a:gd name="connsiteY5" fmla="*/ 2499866 h 2725291"/>
              <a:gd name="connsiteX6" fmla="*/ 3854986 w 3854986"/>
              <a:gd name="connsiteY6" fmla="*/ 2725291 h 2725291"/>
              <a:gd name="connsiteX7" fmla="*/ 866590 w 3854986"/>
              <a:gd name="connsiteY7" fmla="*/ 2715766 h 2725291"/>
              <a:gd name="connsiteX8" fmla="*/ 216556 w 3854986"/>
              <a:gd name="connsiteY8" fmla="*/ 2715766 h 2725291"/>
              <a:gd name="connsiteX0" fmla="*/ 58613 w 4516193"/>
              <a:gd name="connsiteY0" fmla="*/ 2734816 h 2734816"/>
              <a:gd name="connsiteX1" fmla="*/ 1134096 w 4516193"/>
              <a:gd name="connsiteY1" fmla="*/ 1287016 h 2734816"/>
              <a:gd name="connsiteX2" fmla="*/ 1368241 w 4516193"/>
              <a:gd name="connsiteY2" fmla="*/ 0 h 2734816"/>
              <a:gd name="connsiteX3" fmla="*/ 1616697 w 4516193"/>
              <a:gd name="connsiteY3" fmla="*/ 1318766 h 2734816"/>
              <a:gd name="connsiteX4" fmla="*/ 2099296 w 4516193"/>
              <a:gd name="connsiteY4" fmla="*/ 1579116 h 2734816"/>
              <a:gd name="connsiteX5" fmla="*/ 3026397 w 4516193"/>
              <a:gd name="connsiteY5" fmla="*/ 2499866 h 2734816"/>
              <a:gd name="connsiteX6" fmla="*/ 4516193 w 4516193"/>
              <a:gd name="connsiteY6" fmla="*/ 2725291 h 2734816"/>
              <a:gd name="connsiteX7" fmla="*/ 1527797 w 4516193"/>
              <a:gd name="connsiteY7" fmla="*/ 2715766 h 2734816"/>
              <a:gd name="connsiteX8" fmla="*/ 58613 w 4516193"/>
              <a:gd name="connsiteY8" fmla="*/ 2734816 h 2734816"/>
              <a:gd name="connsiteX0" fmla="*/ 52158 w 4509738"/>
              <a:gd name="connsiteY0" fmla="*/ 2734816 h 2734816"/>
              <a:gd name="connsiteX1" fmla="*/ 1127641 w 4509738"/>
              <a:gd name="connsiteY1" fmla="*/ 1287016 h 2734816"/>
              <a:gd name="connsiteX2" fmla="*/ 1361786 w 4509738"/>
              <a:gd name="connsiteY2" fmla="*/ 0 h 2734816"/>
              <a:gd name="connsiteX3" fmla="*/ 1610242 w 4509738"/>
              <a:gd name="connsiteY3" fmla="*/ 1318766 h 2734816"/>
              <a:gd name="connsiteX4" fmla="*/ 2092841 w 4509738"/>
              <a:gd name="connsiteY4" fmla="*/ 1579116 h 2734816"/>
              <a:gd name="connsiteX5" fmla="*/ 3019942 w 4509738"/>
              <a:gd name="connsiteY5" fmla="*/ 2499866 h 2734816"/>
              <a:gd name="connsiteX6" fmla="*/ 4509738 w 4509738"/>
              <a:gd name="connsiteY6" fmla="*/ 2725291 h 2734816"/>
              <a:gd name="connsiteX7" fmla="*/ 1521342 w 4509738"/>
              <a:gd name="connsiteY7" fmla="*/ 2715766 h 2734816"/>
              <a:gd name="connsiteX8" fmla="*/ 52158 w 4509738"/>
              <a:gd name="connsiteY8" fmla="*/ 2734816 h 2734816"/>
              <a:gd name="connsiteX0" fmla="*/ 41290 w 4775095"/>
              <a:gd name="connsiteY0" fmla="*/ 2734816 h 2734816"/>
              <a:gd name="connsiteX1" fmla="*/ 1392998 w 4775095"/>
              <a:gd name="connsiteY1" fmla="*/ 1287016 h 2734816"/>
              <a:gd name="connsiteX2" fmla="*/ 1627143 w 4775095"/>
              <a:gd name="connsiteY2" fmla="*/ 0 h 2734816"/>
              <a:gd name="connsiteX3" fmla="*/ 1875599 w 4775095"/>
              <a:gd name="connsiteY3" fmla="*/ 1318766 h 2734816"/>
              <a:gd name="connsiteX4" fmla="*/ 2358198 w 4775095"/>
              <a:gd name="connsiteY4" fmla="*/ 1579116 h 2734816"/>
              <a:gd name="connsiteX5" fmla="*/ 3285299 w 4775095"/>
              <a:gd name="connsiteY5" fmla="*/ 2499866 h 2734816"/>
              <a:gd name="connsiteX6" fmla="*/ 4775095 w 4775095"/>
              <a:gd name="connsiteY6" fmla="*/ 2725291 h 2734816"/>
              <a:gd name="connsiteX7" fmla="*/ 1786699 w 4775095"/>
              <a:gd name="connsiteY7" fmla="*/ 2715766 h 2734816"/>
              <a:gd name="connsiteX8" fmla="*/ 41290 w 4775095"/>
              <a:gd name="connsiteY8" fmla="*/ 2734816 h 2734816"/>
              <a:gd name="connsiteX0" fmla="*/ 19585 w 4753390"/>
              <a:gd name="connsiteY0" fmla="*/ 2734816 h 2734816"/>
              <a:gd name="connsiteX1" fmla="*/ 1371293 w 4753390"/>
              <a:gd name="connsiteY1" fmla="*/ 1287016 h 2734816"/>
              <a:gd name="connsiteX2" fmla="*/ 1605438 w 4753390"/>
              <a:gd name="connsiteY2" fmla="*/ 0 h 2734816"/>
              <a:gd name="connsiteX3" fmla="*/ 1853894 w 4753390"/>
              <a:gd name="connsiteY3" fmla="*/ 1318766 h 2734816"/>
              <a:gd name="connsiteX4" fmla="*/ 2336493 w 4753390"/>
              <a:gd name="connsiteY4" fmla="*/ 1579116 h 2734816"/>
              <a:gd name="connsiteX5" fmla="*/ 3263594 w 4753390"/>
              <a:gd name="connsiteY5" fmla="*/ 2499866 h 2734816"/>
              <a:gd name="connsiteX6" fmla="*/ 4753390 w 4753390"/>
              <a:gd name="connsiteY6" fmla="*/ 2725291 h 2734816"/>
              <a:gd name="connsiteX7" fmla="*/ 1764994 w 4753390"/>
              <a:gd name="connsiteY7" fmla="*/ 2715766 h 2734816"/>
              <a:gd name="connsiteX8" fmla="*/ 19585 w 4753390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7135"/>
              <a:gd name="connsiteY0" fmla="*/ 2734816 h 2734816"/>
              <a:gd name="connsiteX1" fmla="*/ 1371293 w 4527135"/>
              <a:gd name="connsiteY1" fmla="*/ 1287016 h 2734816"/>
              <a:gd name="connsiteX2" fmla="*/ 1605438 w 4527135"/>
              <a:gd name="connsiteY2" fmla="*/ 0 h 2734816"/>
              <a:gd name="connsiteX3" fmla="*/ 1853894 w 4527135"/>
              <a:gd name="connsiteY3" fmla="*/ 1318766 h 2734816"/>
              <a:gd name="connsiteX4" fmla="*/ 2336493 w 4527135"/>
              <a:gd name="connsiteY4" fmla="*/ 1579116 h 2734816"/>
              <a:gd name="connsiteX5" fmla="*/ 3263594 w 4527135"/>
              <a:gd name="connsiteY5" fmla="*/ 2499866 h 2734816"/>
              <a:gd name="connsiteX6" fmla="*/ 4526062 w 4527135"/>
              <a:gd name="connsiteY6" fmla="*/ 2731628 h 2734816"/>
              <a:gd name="connsiteX7" fmla="*/ 1764994 w 4527135"/>
              <a:gd name="connsiteY7" fmla="*/ 2715766 h 2734816"/>
              <a:gd name="connsiteX8" fmla="*/ 19585 w 4527135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585 w 4526062"/>
              <a:gd name="connsiteY0" fmla="*/ 2734816 h 2734816"/>
              <a:gd name="connsiteX1" fmla="*/ 1371293 w 4526062"/>
              <a:gd name="connsiteY1" fmla="*/ 1287016 h 2734816"/>
              <a:gd name="connsiteX2" fmla="*/ 1605438 w 4526062"/>
              <a:gd name="connsiteY2" fmla="*/ 0 h 2734816"/>
              <a:gd name="connsiteX3" fmla="*/ 1853894 w 4526062"/>
              <a:gd name="connsiteY3" fmla="*/ 1318766 h 2734816"/>
              <a:gd name="connsiteX4" fmla="*/ 2336493 w 4526062"/>
              <a:gd name="connsiteY4" fmla="*/ 1579116 h 2734816"/>
              <a:gd name="connsiteX5" fmla="*/ 3263594 w 4526062"/>
              <a:gd name="connsiteY5" fmla="*/ 2499866 h 2734816"/>
              <a:gd name="connsiteX6" fmla="*/ 4526062 w 4526062"/>
              <a:gd name="connsiteY6" fmla="*/ 2731628 h 2734816"/>
              <a:gd name="connsiteX7" fmla="*/ 1764994 w 4526062"/>
              <a:gd name="connsiteY7" fmla="*/ 2715766 h 2734816"/>
              <a:gd name="connsiteX8" fmla="*/ 19585 w 4526062"/>
              <a:gd name="connsiteY8" fmla="*/ 2734816 h 2734816"/>
              <a:gd name="connsiteX0" fmla="*/ 19238 w 4525715"/>
              <a:gd name="connsiteY0" fmla="*/ 2734816 h 2734816"/>
              <a:gd name="connsiteX1" fmla="*/ 1391612 w 4525715"/>
              <a:gd name="connsiteY1" fmla="*/ 1342468 h 2734816"/>
              <a:gd name="connsiteX2" fmla="*/ 1605091 w 4525715"/>
              <a:gd name="connsiteY2" fmla="*/ 0 h 2734816"/>
              <a:gd name="connsiteX3" fmla="*/ 1853547 w 4525715"/>
              <a:gd name="connsiteY3" fmla="*/ 1318766 h 2734816"/>
              <a:gd name="connsiteX4" fmla="*/ 2336146 w 4525715"/>
              <a:gd name="connsiteY4" fmla="*/ 1579116 h 2734816"/>
              <a:gd name="connsiteX5" fmla="*/ 3263247 w 4525715"/>
              <a:gd name="connsiteY5" fmla="*/ 2499866 h 2734816"/>
              <a:gd name="connsiteX6" fmla="*/ 4525715 w 4525715"/>
              <a:gd name="connsiteY6" fmla="*/ 2731628 h 2734816"/>
              <a:gd name="connsiteX7" fmla="*/ 1764647 w 4525715"/>
              <a:gd name="connsiteY7" fmla="*/ 2715766 h 2734816"/>
              <a:gd name="connsiteX8" fmla="*/ 19238 w 4525715"/>
              <a:gd name="connsiteY8" fmla="*/ 2734816 h 2734816"/>
              <a:gd name="connsiteX0" fmla="*/ 19238 w 4525715"/>
              <a:gd name="connsiteY0" fmla="*/ 2734816 h 2734816"/>
              <a:gd name="connsiteX1" fmla="*/ 1391612 w 4525715"/>
              <a:gd name="connsiteY1" fmla="*/ 1342468 h 2734816"/>
              <a:gd name="connsiteX2" fmla="*/ 1605091 w 4525715"/>
              <a:gd name="connsiteY2" fmla="*/ 0 h 2734816"/>
              <a:gd name="connsiteX3" fmla="*/ 1853547 w 4525715"/>
              <a:gd name="connsiteY3" fmla="*/ 1318766 h 2734816"/>
              <a:gd name="connsiteX4" fmla="*/ 2336146 w 4525715"/>
              <a:gd name="connsiteY4" fmla="*/ 1579116 h 2734816"/>
              <a:gd name="connsiteX5" fmla="*/ 3263247 w 4525715"/>
              <a:gd name="connsiteY5" fmla="*/ 2499866 h 2734816"/>
              <a:gd name="connsiteX6" fmla="*/ 4525715 w 4525715"/>
              <a:gd name="connsiteY6" fmla="*/ 2731628 h 2734816"/>
              <a:gd name="connsiteX7" fmla="*/ 1764647 w 4525715"/>
              <a:gd name="connsiteY7" fmla="*/ 2715766 h 2734816"/>
              <a:gd name="connsiteX8" fmla="*/ 19238 w 4525715"/>
              <a:gd name="connsiteY8" fmla="*/ 2734816 h 2734816"/>
              <a:gd name="connsiteX0" fmla="*/ 17290 w 4523767"/>
              <a:gd name="connsiteY0" fmla="*/ 2734816 h 2734816"/>
              <a:gd name="connsiteX1" fmla="*/ 1389664 w 4523767"/>
              <a:gd name="connsiteY1" fmla="*/ 1342468 h 2734816"/>
              <a:gd name="connsiteX2" fmla="*/ 1603143 w 4523767"/>
              <a:gd name="connsiteY2" fmla="*/ 0 h 2734816"/>
              <a:gd name="connsiteX3" fmla="*/ 1851599 w 4523767"/>
              <a:gd name="connsiteY3" fmla="*/ 1318766 h 2734816"/>
              <a:gd name="connsiteX4" fmla="*/ 2334198 w 4523767"/>
              <a:gd name="connsiteY4" fmla="*/ 1579116 h 2734816"/>
              <a:gd name="connsiteX5" fmla="*/ 3261299 w 4523767"/>
              <a:gd name="connsiteY5" fmla="*/ 2499866 h 2734816"/>
              <a:gd name="connsiteX6" fmla="*/ 4523767 w 4523767"/>
              <a:gd name="connsiteY6" fmla="*/ 2731628 h 2734816"/>
              <a:gd name="connsiteX7" fmla="*/ 1762699 w 4523767"/>
              <a:gd name="connsiteY7" fmla="*/ 2715766 h 2734816"/>
              <a:gd name="connsiteX8" fmla="*/ 17290 w 4523767"/>
              <a:gd name="connsiteY8" fmla="*/ 2734816 h 2734816"/>
              <a:gd name="connsiteX0" fmla="*/ 17290 w 4523767"/>
              <a:gd name="connsiteY0" fmla="*/ 2734816 h 2734816"/>
              <a:gd name="connsiteX1" fmla="*/ 1389664 w 4523767"/>
              <a:gd name="connsiteY1" fmla="*/ 1342468 h 2734816"/>
              <a:gd name="connsiteX2" fmla="*/ 1603143 w 4523767"/>
              <a:gd name="connsiteY2" fmla="*/ 0 h 2734816"/>
              <a:gd name="connsiteX3" fmla="*/ 1851599 w 4523767"/>
              <a:gd name="connsiteY3" fmla="*/ 1318766 h 2734816"/>
              <a:gd name="connsiteX4" fmla="*/ 2334198 w 4523767"/>
              <a:gd name="connsiteY4" fmla="*/ 1579116 h 2734816"/>
              <a:gd name="connsiteX5" fmla="*/ 3261299 w 4523767"/>
              <a:gd name="connsiteY5" fmla="*/ 2499866 h 2734816"/>
              <a:gd name="connsiteX6" fmla="*/ 4523767 w 4523767"/>
              <a:gd name="connsiteY6" fmla="*/ 2731628 h 2734816"/>
              <a:gd name="connsiteX7" fmla="*/ 1762699 w 4523767"/>
              <a:gd name="connsiteY7" fmla="*/ 2715766 h 2734816"/>
              <a:gd name="connsiteX8" fmla="*/ 17290 w 4523767"/>
              <a:gd name="connsiteY8" fmla="*/ 2734816 h 2734816"/>
              <a:gd name="connsiteX0" fmla="*/ 17290 w 4523767"/>
              <a:gd name="connsiteY0" fmla="*/ 2734816 h 2734816"/>
              <a:gd name="connsiteX1" fmla="*/ 1389664 w 4523767"/>
              <a:gd name="connsiteY1" fmla="*/ 1342468 h 2734816"/>
              <a:gd name="connsiteX2" fmla="*/ 1603143 w 4523767"/>
              <a:gd name="connsiteY2" fmla="*/ 0 h 2734816"/>
              <a:gd name="connsiteX3" fmla="*/ 1851599 w 4523767"/>
              <a:gd name="connsiteY3" fmla="*/ 1318766 h 2734816"/>
              <a:gd name="connsiteX4" fmla="*/ 2334198 w 4523767"/>
              <a:gd name="connsiteY4" fmla="*/ 1579116 h 2734816"/>
              <a:gd name="connsiteX5" fmla="*/ 3261299 w 4523767"/>
              <a:gd name="connsiteY5" fmla="*/ 2499866 h 2734816"/>
              <a:gd name="connsiteX6" fmla="*/ 4523767 w 4523767"/>
              <a:gd name="connsiteY6" fmla="*/ 2731628 h 2734816"/>
              <a:gd name="connsiteX7" fmla="*/ 1762699 w 4523767"/>
              <a:gd name="connsiteY7" fmla="*/ 2715766 h 2734816"/>
              <a:gd name="connsiteX8" fmla="*/ 17290 w 4523767"/>
              <a:gd name="connsiteY8" fmla="*/ 2734816 h 2734816"/>
              <a:gd name="connsiteX0" fmla="*/ 17290 w 4523767"/>
              <a:gd name="connsiteY0" fmla="*/ 2734816 h 2734816"/>
              <a:gd name="connsiteX1" fmla="*/ 1389664 w 4523767"/>
              <a:gd name="connsiteY1" fmla="*/ 1342468 h 2734816"/>
              <a:gd name="connsiteX2" fmla="*/ 1603143 w 4523767"/>
              <a:gd name="connsiteY2" fmla="*/ 0 h 2734816"/>
              <a:gd name="connsiteX3" fmla="*/ 1851599 w 4523767"/>
              <a:gd name="connsiteY3" fmla="*/ 1318766 h 2734816"/>
              <a:gd name="connsiteX4" fmla="*/ 2334198 w 4523767"/>
              <a:gd name="connsiteY4" fmla="*/ 1579116 h 2734816"/>
              <a:gd name="connsiteX5" fmla="*/ 3261299 w 4523767"/>
              <a:gd name="connsiteY5" fmla="*/ 2499866 h 2734816"/>
              <a:gd name="connsiteX6" fmla="*/ 4523767 w 4523767"/>
              <a:gd name="connsiteY6" fmla="*/ 2731628 h 2734816"/>
              <a:gd name="connsiteX7" fmla="*/ 1762699 w 4523767"/>
              <a:gd name="connsiteY7" fmla="*/ 2715766 h 2734816"/>
              <a:gd name="connsiteX8" fmla="*/ 17290 w 4523767"/>
              <a:gd name="connsiteY8" fmla="*/ 2734816 h 2734816"/>
              <a:gd name="connsiteX0" fmla="*/ 17290 w 4523767"/>
              <a:gd name="connsiteY0" fmla="*/ 2734816 h 2734816"/>
              <a:gd name="connsiteX1" fmla="*/ 1389664 w 4523767"/>
              <a:gd name="connsiteY1" fmla="*/ 1342468 h 2734816"/>
              <a:gd name="connsiteX2" fmla="*/ 1603143 w 4523767"/>
              <a:gd name="connsiteY2" fmla="*/ 0 h 2734816"/>
              <a:gd name="connsiteX3" fmla="*/ 1851599 w 4523767"/>
              <a:gd name="connsiteY3" fmla="*/ 1318766 h 2734816"/>
              <a:gd name="connsiteX4" fmla="*/ 2334198 w 4523767"/>
              <a:gd name="connsiteY4" fmla="*/ 1579116 h 2734816"/>
              <a:gd name="connsiteX5" fmla="*/ 3261299 w 4523767"/>
              <a:gd name="connsiteY5" fmla="*/ 2499866 h 2734816"/>
              <a:gd name="connsiteX6" fmla="*/ 4523767 w 4523767"/>
              <a:gd name="connsiteY6" fmla="*/ 2731628 h 2734816"/>
              <a:gd name="connsiteX7" fmla="*/ 1762699 w 4523767"/>
              <a:gd name="connsiteY7" fmla="*/ 2715766 h 2734816"/>
              <a:gd name="connsiteX8" fmla="*/ 17290 w 4523767"/>
              <a:gd name="connsiteY8" fmla="*/ 2734816 h 273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3767" h="2734816">
                <a:moveTo>
                  <a:pt x="17290" y="2734816"/>
                </a:moveTo>
                <a:cubicBezTo>
                  <a:pt x="-154441" y="1772791"/>
                  <a:pt x="1000401" y="1198553"/>
                  <a:pt x="1389664" y="1342468"/>
                </a:cubicBezTo>
                <a:cubicBezTo>
                  <a:pt x="1491805" y="1011781"/>
                  <a:pt x="1544145" y="441705"/>
                  <a:pt x="1603143" y="0"/>
                </a:cubicBezTo>
                <a:cubicBezTo>
                  <a:pt x="1679250" y="474909"/>
                  <a:pt x="1724233" y="923652"/>
                  <a:pt x="1851599" y="1318766"/>
                </a:cubicBezTo>
                <a:cubicBezTo>
                  <a:pt x="1999765" y="1138849"/>
                  <a:pt x="2395158" y="1282568"/>
                  <a:pt x="2334198" y="1579116"/>
                </a:cubicBezTo>
                <a:cubicBezTo>
                  <a:pt x="3070528" y="1301745"/>
                  <a:pt x="3492015" y="1862749"/>
                  <a:pt x="3261299" y="2499866"/>
                </a:cubicBezTo>
                <a:cubicBezTo>
                  <a:pt x="3677022" y="2047756"/>
                  <a:pt x="4402644" y="2335558"/>
                  <a:pt x="4523767" y="2731628"/>
                </a:cubicBezTo>
                <a:lnTo>
                  <a:pt x="1762699" y="2715766"/>
                </a:lnTo>
                <a:lnTo>
                  <a:pt x="17290" y="2734816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86000">
                <a:srgbClr val="FBFBFB"/>
              </a:gs>
              <a:gs pos="62000">
                <a:srgbClr val="F7F7F7"/>
              </a:gs>
              <a:gs pos="0">
                <a:schemeClr val="bg1">
                  <a:lumMod val="95000"/>
                </a:schemeClr>
              </a:gs>
            </a:gsLst>
            <a:lin ang="4200000" scaled="0"/>
          </a:gradFill>
          <a:ln w="19050"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2485022" y="1159079"/>
            <a:ext cx="1625816" cy="1788838"/>
          </a:xfrm>
          <a:custGeom>
            <a:avLst/>
            <a:gdLst>
              <a:gd name="connsiteX0" fmla="*/ 931783 w 1869827"/>
              <a:gd name="connsiteY0" fmla="*/ 271 h 1918186"/>
              <a:gd name="connsiteX1" fmla="*/ 974305 w 1869827"/>
              <a:gd name="connsiteY1" fmla="*/ 10700 h 1918186"/>
              <a:gd name="connsiteX2" fmla="*/ 1054166 w 1869827"/>
              <a:gd name="connsiteY2" fmla="*/ 221119 h 1918186"/>
              <a:gd name="connsiteX3" fmla="*/ 1051799 w 1869827"/>
              <a:gd name="connsiteY3" fmla="*/ 462334 h 1918186"/>
              <a:gd name="connsiteX4" fmla="*/ 1239231 w 1869827"/>
              <a:gd name="connsiteY4" fmla="*/ 627076 h 1918186"/>
              <a:gd name="connsiteX5" fmla="*/ 1239231 w 1869827"/>
              <a:gd name="connsiteY5" fmla="*/ 571200 h 1918186"/>
              <a:gd name="connsiteX6" fmla="*/ 1271559 w 1869827"/>
              <a:gd name="connsiteY6" fmla="*/ 538872 h 1918186"/>
              <a:gd name="connsiteX7" fmla="*/ 1303887 w 1869827"/>
              <a:gd name="connsiteY7" fmla="*/ 571200 h 1918186"/>
              <a:gd name="connsiteX8" fmla="*/ 1303887 w 1869827"/>
              <a:gd name="connsiteY8" fmla="*/ 683905 h 1918186"/>
              <a:gd name="connsiteX9" fmla="*/ 1404874 w 1869827"/>
              <a:gd name="connsiteY9" fmla="*/ 772667 h 1918186"/>
              <a:gd name="connsiteX10" fmla="*/ 1404874 w 1869827"/>
              <a:gd name="connsiteY10" fmla="*/ 749350 h 1918186"/>
              <a:gd name="connsiteX11" fmla="*/ 1437202 w 1869827"/>
              <a:gd name="connsiteY11" fmla="*/ 717022 h 1918186"/>
              <a:gd name="connsiteX12" fmla="*/ 1469530 w 1869827"/>
              <a:gd name="connsiteY12" fmla="*/ 749350 h 1918186"/>
              <a:gd name="connsiteX13" fmla="*/ 1469530 w 1869827"/>
              <a:gd name="connsiteY13" fmla="*/ 829496 h 1918186"/>
              <a:gd name="connsiteX14" fmla="*/ 1847638 w 1869827"/>
              <a:gd name="connsiteY14" fmla="*/ 1161832 h 1918186"/>
              <a:gd name="connsiteX15" fmla="*/ 1869827 w 1869827"/>
              <a:gd name="connsiteY15" fmla="*/ 1419055 h 1918186"/>
              <a:gd name="connsiteX16" fmla="*/ 1046215 w 1869827"/>
              <a:gd name="connsiteY16" fmla="*/ 1078566 h 1918186"/>
              <a:gd name="connsiteX17" fmla="*/ 1043674 w 1869827"/>
              <a:gd name="connsiteY17" fmla="*/ 1366305 h 1918186"/>
              <a:gd name="connsiteX18" fmla="*/ 1042775 w 1869827"/>
              <a:gd name="connsiteY18" fmla="*/ 1457997 h 1918186"/>
              <a:gd name="connsiteX19" fmla="*/ 1342462 w 1869827"/>
              <a:gd name="connsiteY19" fmla="*/ 1794838 h 1918186"/>
              <a:gd name="connsiteX20" fmla="*/ 1350783 w 1869827"/>
              <a:gd name="connsiteY20" fmla="*/ 1918186 h 1918186"/>
              <a:gd name="connsiteX21" fmla="*/ 1038846 w 1869827"/>
              <a:gd name="connsiteY21" fmla="*/ 1753278 h 1918186"/>
              <a:gd name="connsiteX22" fmla="*/ 1014095 w 1869827"/>
              <a:gd name="connsiteY22" fmla="*/ 1757698 h 1918186"/>
              <a:gd name="connsiteX23" fmla="*/ 937821 w 1869827"/>
              <a:gd name="connsiteY23" fmla="*/ 1879928 h 1918186"/>
              <a:gd name="connsiteX24" fmla="*/ 835524 w 1869827"/>
              <a:gd name="connsiteY24" fmla="*/ 1755002 h 1918186"/>
              <a:gd name="connsiteX25" fmla="*/ 835502 w 1869827"/>
              <a:gd name="connsiteY25" fmla="*/ 1752576 h 1918186"/>
              <a:gd name="connsiteX26" fmla="*/ 522237 w 1869827"/>
              <a:gd name="connsiteY26" fmla="*/ 1918186 h 1918186"/>
              <a:gd name="connsiteX27" fmla="*/ 530558 w 1869827"/>
              <a:gd name="connsiteY27" fmla="*/ 1794838 h 1918186"/>
              <a:gd name="connsiteX28" fmla="*/ 832039 w 1869827"/>
              <a:gd name="connsiteY28" fmla="*/ 1455981 h 1918186"/>
              <a:gd name="connsiteX29" fmla="*/ 830449 w 1869827"/>
              <a:gd name="connsiteY29" fmla="*/ 1363496 h 1918186"/>
              <a:gd name="connsiteX30" fmla="*/ 823416 w 1869827"/>
              <a:gd name="connsiteY30" fmla="*/ 1078647 h 1918186"/>
              <a:gd name="connsiteX31" fmla="*/ 0 w 1869827"/>
              <a:gd name="connsiteY31" fmla="*/ 1419055 h 1918186"/>
              <a:gd name="connsiteX32" fmla="*/ 22189 w 1869827"/>
              <a:gd name="connsiteY32" fmla="*/ 1161832 h 1918186"/>
              <a:gd name="connsiteX33" fmla="*/ 367859 w 1869827"/>
              <a:gd name="connsiteY33" fmla="*/ 858007 h 1918186"/>
              <a:gd name="connsiteX34" fmla="*/ 367859 w 1869827"/>
              <a:gd name="connsiteY34" fmla="*/ 749350 h 1918186"/>
              <a:gd name="connsiteX35" fmla="*/ 400187 w 1869827"/>
              <a:gd name="connsiteY35" fmla="*/ 717022 h 1918186"/>
              <a:gd name="connsiteX36" fmla="*/ 432515 w 1869827"/>
              <a:gd name="connsiteY36" fmla="*/ 749350 h 1918186"/>
              <a:gd name="connsiteX37" fmla="*/ 432515 w 1869827"/>
              <a:gd name="connsiteY37" fmla="*/ 801178 h 1918186"/>
              <a:gd name="connsiteX38" fmla="*/ 538729 w 1869827"/>
              <a:gd name="connsiteY38" fmla="*/ 707822 h 1918186"/>
              <a:gd name="connsiteX39" fmla="*/ 538729 w 1869827"/>
              <a:gd name="connsiteY39" fmla="*/ 571200 h 1918186"/>
              <a:gd name="connsiteX40" fmla="*/ 571057 w 1869827"/>
              <a:gd name="connsiteY40" fmla="*/ 538872 h 1918186"/>
              <a:gd name="connsiteX41" fmla="*/ 603385 w 1869827"/>
              <a:gd name="connsiteY41" fmla="*/ 571200 h 1918186"/>
              <a:gd name="connsiteX42" fmla="*/ 603385 w 1869827"/>
              <a:gd name="connsiteY42" fmla="*/ 650993 h 1918186"/>
              <a:gd name="connsiteX43" fmla="*/ 809562 w 1869827"/>
              <a:gd name="connsiteY43" fmla="*/ 469774 h 1918186"/>
              <a:gd name="connsiteX44" fmla="*/ 808973 w 1869827"/>
              <a:gd name="connsiteY44" fmla="*/ 435515 h 1918186"/>
              <a:gd name="connsiteX45" fmla="*/ 807189 w 1869827"/>
              <a:gd name="connsiteY45" fmla="*/ 235409 h 1918186"/>
              <a:gd name="connsiteX46" fmla="*/ 888052 w 1869827"/>
              <a:gd name="connsiteY46" fmla="*/ 9585 h 1918186"/>
              <a:gd name="connsiteX47" fmla="*/ 930676 w 1869827"/>
              <a:gd name="connsiteY47" fmla="*/ 0 h 1918186"/>
              <a:gd name="connsiteX48" fmla="*/ 933057 w 1869827"/>
              <a:gd name="connsiteY48" fmla="*/ 0 h 1918186"/>
              <a:gd name="connsiteX49" fmla="*/ 931783 w 1869827"/>
              <a:gd name="connsiteY49" fmla="*/ 271 h 191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869827" h="1918186">
                <a:moveTo>
                  <a:pt x="931783" y="271"/>
                </a:moveTo>
                <a:lnTo>
                  <a:pt x="974305" y="10700"/>
                </a:lnTo>
                <a:cubicBezTo>
                  <a:pt x="1017147" y="33140"/>
                  <a:pt x="1054166" y="93921"/>
                  <a:pt x="1054166" y="221119"/>
                </a:cubicBezTo>
                <a:lnTo>
                  <a:pt x="1051799" y="462334"/>
                </a:lnTo>
                <a:lnTo>
                  <a:pt x="1239231" y="627076"/>
                </a:lnTo>
                <a:lnTo>
                  <a:pt x="1239231" y="571200"/>
                </a:lnTo>
                <a:cubicBezTo>
                  <a:pt x="1239231" y="553346"/>
                  <a:pt x="1253705" y="538872"/>
                  <a:pt x="1271559" y="538872"/>
                </a:cubicBezTo>
                <a:cubicBezTo>
                  <a:pt x="1289413" y="538872"/>
                  <a:pt x="1303887" y="553346"/>
                  <a:pt x="1303887" y="571200"/>
                </a:cubicBezTo>
                <a:lnTo>
                  <a:pt x="1303887" y="683905"/>
                </a:lnTo>
                <a:lnTo>
                  <a:pt x="1404874" y="772667"/>
                </a:lnTo>
                <a:lnTo>
                  <a:pt x="1404874" y="749350"/>
                </a:lnTo>
                <a:cubicBezTo>
                  <a:pt x="1404874" y="731496"/>
                  <a:pt x="1419348" y="717022"/>
                  <a:pt x="1437202" y="717022"/>
                </a:cubicBezTo>
                <a:cubicBezTo>
                  <a:pt x="1455056" y="717022"/>
                  <a:pt x="1469530" y="731496"/>
                  <a:pt x="1469530" y="749350"/>
                </a:cubicBezTo>
                <a:lnTo>
                  <a:pt x="1469530" y="829496"/>
                </a:lnTo>
                <a:lnTo>
                  <a:pt x="1847638" y="1161832"/>
                </a:lnTo>
                <a:lnTo>
                  <a:pt x="1869827" y="1419055"/>
                </a:lnTo>
                <a:lnTo>
                  <a:pt x="1046215" y="1078566"/>
                </a:lnTo>
                <a:lnTo>
                  <a:pt x="1043674" y="1366305"/>
                </a:lnTo>
                <a:lnTo>
                  <a:pt x="1042775" y="1457997"/>
                </a:lnTo>
                <a:lnTo>
                  <a:pt x="1342462" y="1794838"/>
                </a:lnTo>
                <a:lnTo>
                  <a:pt x="1350783" y="1918186"/>
                </a:lnTo>
                <a:lnTo>
                  <a:pt x="1038846" y="1753278"/>
                </a:lnTo>
                <a:lnTo>
                  <a:pt x="1014095" y="1757698"/>
                </a:lnTo>
                <a:cubicBezTo>
                  <a:pt x="963095" y="1776085"/>
                  <a:pt x="971419" y="1844076"/>
                  <a:pt x="937821" y="1879928"/>
                </a:cubicBezTo>
                <a:cubicBezTo>
                  <a:pt x="900545" y="1843050"/>
                  <a:pt x="908517" y="1758544"/>
                  <a:pt x="835524" y="1755002"/>
                </a:cubicBezTo>
                <a:lnTo>
                  <a:pt x="835502" y="1752576"/>
                </a:lnTo>
                <a:lnTo>
                  <a:pt x="522237" y="1918186"/>
                </a:lnTo>
                <a:lnTo>
                  <a:pt x="530558" y="1794838"/>
                </a:lnTo>
                <a:lnTo>
                  <a:pt x="832039" y="1455981"/>
                </a:lnTo>
                <a:lnTo>
                  <a:pt x="830449" y="1363496"/>
                </a:lnTo>
                <a:lnTo>
                  <a:pt x="823416" y="1078647"/>
                </a:lnTo>
                <a:lnTo>
                  <a:pt x="0" y="1419055"/>
                </a:lnTo>
                <a:lnTo>
                  <a:pt x="22189" y="1161832"/>
                </a:lnTo>
                <a:lnTo>
                  <a:pt x="367859" y="858007"/>
                </a:lnTo>
                <a:lnTo>
                  <a:pt x="367859" y="749350"/>
                </a:lnTo>
                <a:cubicBezTo>
                  <a:pt x="367859" y="731496"/>
                  <a:pt x="382333" y="717022"/>
                  <a:pt x="400187" y="717022"/>
                </a:cubicBezTo>
                <a:cubicBezTo>
                  <a:pt x="418041" y="717022"/>
                  <a:pt x="432515" y="731496"/>
                  <a:pt x="432515" y="749350"/>
                </a:cubicBezTo>
                <a:lnTo>
                  <a:pt x="432515" y="801178"/>
                </a:lnTo>
                <a:lnTo>
                  <a:pt x="538729" y="707822"/>
                </a:lnTo>
                <a:lnTo>
                  <a:pt x="538729" y="571200"/>
                </a:lnTo>
                <a:cubicBezTo>
                  <a:pt x="538729" y="553346"/>
                  <a:pt x="553203" y="538872"/>
                  <a:pt x="571057" y="538872"/>
                </a:cubicBezTo>
                <a:cubicBezTo>
                  <a:pt x="588911" y="538872"/>
                  <a:pt x="603385" y="553346"/>
                  <a:pt x="603385" y="571200"/>
                </a:cubicBezTo>
                <a:lnTo>
                  <a:pt x="603385" y="650993"/>
                </a:lnTo>
                <a:lnTo>
                  <a:pt x="809562" y="469774"/>
                </a:lnTo>
                <a:lnTo>
                  <a:pt x="808973" y="435515"/>
                </a:lnTo>
                <a:cubicBezTo>
                  <a:pt x="808099" y="370425"/>
                  <a:pt x="807477" y="303884"/>
                  <a:pt x="807189" y="235409"/>
                </a:cubicBezTo>
                <a:cubicBezTo>
                  <a:pt x="801830" y="90353"/>
                  <a:pt x="842866" y="30463"/>
                  <a:pt x="888052" y="9585"/>
                </a:cubicBezTo>
                <a:close/>
                <a:moveTo>
                  <a:pt x="930676" y="0"/>
                </a:moveTo>
                <a:lnTo>
                  <a:pt x="933057" y="0"/>
                </a:lnTo>
                <a:lnTo>
                  <a:pt x="931783" y="271"/>
                </a:ln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4" name="稻壳儿小白白(http://dwz.cn/Wu2UP)"/>
          <p:cNvSpPr txBox="1">
            <a:spLocks noChangeArrowheads="1"/>
          </p:cNvSpPr>
          <p:nvPr/>
        </p:nvSpPr>
        <p:spPr bwMode="auto">
          <a:xfrm>
            <a:off x="6489752" y="2053498"/>
            <a:ext cx="51419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4800" dirty="0" smtClean="0">
                <a:sym typeface="Arial" panose="020B0604020202020204" pitchFamily="34" charset="0"/>
              </a:rPr>
              <a:t>我们的</a:t>
            </a:r>
            <a:r>
              <a:rPr lang="zh-CN" altLang="en-US" sz="4800" b="1" dirty="0" smtClean="0">
                <a:sym typeface="Arial" panose="020B0604020202020204" pitchFamily="34" charset="0"/>
              </a:rPr>
              <a:t>目标</a:t>
            </a:r>
            <a:endParaRPr lang="en-US" altLang="zh-CN" sz="4800" b="1" dirty="0">
              <a:sym typeface="Arial" panose="020B0604020202020204" pitchFamily="34" charset="0"/>
            </a:endParaRPr>
          </a:p>
        </p:txBody>
      </p:sp>
      <p:sp>
        <p:nvSpPr>
          <p:cNvPr id="65" name="稻壳儿小白白(http://dwz.cn/Wu2UP)"/>
          <p:cNvSpPr>
            <a:spLocks noChangeArrowheads="1"/>
          </p:cNvSpPr>
          <p:nvPr/>
        </p:nvSpPr>
        <p:spPr bwMode="auto">
          <a:xfrm>
            <a:off x="6489752" y="3010760"/>
            <a:ext cx="4503737" cy="182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zh-CN" sz="1600" dirty="0">
                <a:latin typeface="微软雅黑" panose="020B0503020204020204" pitchFamily="34" charset="-122"/>
              </a:rPr>
              <a:t>骆可可</a:t>
            </a:r>
            <a:r>
              <a:rPr lang="en-US" altLang="zh-CN" sz="1600" dirty="0">
                <a:latin typeface="微软雅黑" panose="020B0503020204020204" pitchFamily="34" charset="-122"/>
              </a:rPr>
              <a:t>PPT</a:t>
            </a:r>
            <a:r>
              <a:rPr lang="zh-CN" altLang="zh-CN" sz="1600" dirty="0"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600" dirty="0" smtClean="0">
                <a:latin typeface="微软雅黑" panose="020B0503020204020204" pitchFamily="34" charset="-122"/>
              </a:rPr>
              <a:t>。</a:t>
            </a:r>
            <a:endParaRPr lang="en-US" altLang="zh-CN" sz="1600" dirty="0" smtClean="0">
              <a:sym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dirty="0" smtClean="0">
                <a:sym typeface="Arial" panose="020B0604020202020204" pitchFamily="34" charset="0"/>
              </a:rPr>
              <a:t>单击</a:t>
            </a:r>
            <a:r>
              <a:rPr lang="zh-CN" altLang="en-US" sz="1600" dirty="0">
                <a:sym typeface="Arial" panose="020B0604020202020204" pitchFamily="34" charset="0"/>
              </a:rPr>
              <a:t>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600" dirty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94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29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68308" y="4399167"/>
            <a:ext cx="69099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smtClean="0">
                <a:latin typeface="Impact" panose="020B0806030902050204" pitchFamily="34" charset="0"/>
                <a:ea typeface="方正兰亭粗黑简体" panose="02000000000000000000" pitchFamily="2" charset="-122"/>
              </a:rPr>
              <a:t>THANKS</a:t>
            </a:r>
            <a:endParaRPr lang="zh-CN" altLang="en-US" sz="11500" dirty="0">
              <a:latin typeface="Impact" panose="020B0806030902050204" pitchFamily="34" charset="0"/>
              <a:ea typeface="方正兰亭超细黑简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15724" y="6126867"/>
            <a:ext cx="2190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967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80651" y="1985902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38417" y="1149201"/>
            <a:ext cx="180850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【</a:t>
            </a: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字体说明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】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53954" y="1566851"/>
            <a:ext cx="2823915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系统需要安装的字体说明</a:t>
            </a:r>
            <a:endParaRPr lang="zh-CN" altLang="en-US" sz="1800" dirty="0">
              <a:solidFill>
                <a:srgbClr val="A5A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535684" y="2620349"/>
            <a:ext cx="2249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rgbClr val="3F3F3F"/>
                </a:solidFill>
                <a:ea typeface="方正兰亭粗黑简体" panose="02000000000000000000" pitchFamily="2" charset="-122"/>
                <a:cs typeface="Arial" panose="020B0604020202020204" pitchFamily="34" charset="0"/>
              </a:rPr>
              <a:t>Arial</a:t>
            </a:r>
            <a:endParaRPr lang="zh-CN" altLang="en-US" sz="2000" b="1" dirty="0">
              <a:solidFill>
                <a:srgbClr val="3F3F3F"/>
              </a:solidFill>
              <a:ea typeface="方正兰亭粗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535684" y="2956247"/>
            <a:ext cx="2249717" cy="32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600" dirty="0" smtClean="0">
                <a:solidFill>
                  <a:srgbClr val="3F3F3F"/>
                </a:solidFill>
                <a:latin typeface="造字工房悦黑演示版特细体" pitchFamily="50" charset="-122"/>
                <a:ea typeface="造字工房悦黑演示版特细体" pitchFamily="50" charset="-122"/>
              </a:rPr>
              <a:t>造字工房悦黑演示版</a:t>
            </a:r>
            <a:endParaRPr lang="zh-CN" altLang="en-US" sz="1600" dirty="0">
              <a:solidFill>
                <a:srgbClr val="3F3F3F"/>
              </a:solidFill>
              <a:latin typeface="造字工房悦黑演示版特细体" pitchFamily="50" charset="-122"/>
              <a:ea typeface="造字工房悦黑演示版特细体" pitchFamily="50" charset="-122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535683" y="3255938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微软雅黑</a:t>
            </a:r>
            <a:endParaRPr lang="zh-CN" altLang="en-US" sz="1800" dirty="0">
              <a:solidFill>
                <a:srgbClr val="3F3F3F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835356" y="2565659"/>
            <a:ext cx="1854836" cy="1471271"/>
            <a:chOff x="5324464" y="2576989"/>
            <a:chExt cx="2622617" cy="2080282"/>
          </a:xfrm>
        </p:grpSpPr>
        <p:sp>
          <p:nvSpPr>
            <p:cNvPr id="83" name="任意多边形 82"/>
            <p:cNvSpPr/>
            <p:nvPr/>
          </p:nvSpPr>
          <p:spPr>
            <a:xfrm rot="2000319">
              <a:off x="5942813" y="3140001"/>
              <a:ext cx="2004268" cy="1517270"/>
            </a:xfrm>
            <a:custGeom>
              <a:avLst/>
              <a:gdLst>
                <a:gd name="connsiteX0" fmla="*/ 1 w 1188433"/>
                <a:gd name="connsiteY0" fmla="*/ 0 h 899667"/>
                <a:gd name="connsiteX1" fmla="*/ 1062321 w 1188433"/>
                <a:gd name="connsiteY1" fmla="*/ 0 h 899667"/>
                <a:gd name="connsiteX2" fmla="*/ 1101665 w 1188433"/>
                <a:gd name="connsiteY2" fmla="*/ 66932 h 899667"/>
                <a:gd name="connsiteX3" fmla="*/ 1058795 w 1188433"/>
                <a:gd name="connsiteY3" fmla="*/ 849412 h 899667"/>
                <a:gd name="connsiteX4" fmla="*/ 1017491 w 1188433"/>
                <a:gd name="connsiteY4" fmla="*/ 899667 h 899667"/>
                <a:gd name="connsiteX5" fmla="*/ 0 w 1188433"/>
                <a:gd name="connsiteY5" fmla="*/ 899667 h 899667"/>
                <a:gd name="connsiteX6" fmla="*/ 1 w 1188433"/>
                <a:gd name="connsiteY6" fmla="*/ 0 h 89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8433" h="899667">
                  <a:moveTo>
                    <a:pt x="1" y="0"/>
                  </a:moveTo>
                  <a:lnTo>
                    <a:pt x="1062321" y="0"/>
                  </a:lnTo>
                  <a:lnTo>
                    <a:pt x="1101665" y="66932"/>
                  </a:lnTo>
                  <a:cubicBezTo>
                    <a:pt x="1233866" y="320458"/>
                    <a:pt x="1211403" y="620885"/>
                    <a:pt x="1058795" y="849412"/>
                  </a:cubicBezTo>
                  <a:lnTo>
                    <a:pt x="1017491" y="899667"/>
                  </a:lnTo>
                  <a:lnTo>
                    <a:pt x="0" y="899667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11000">
                  <a:schemeClr val="bg1">
                    <a:lumMod val="50000"/>
                    <a:alpha val="73000"/>
                  </a:schemeClr>
                </a:gs>
                <a:gs pos="64000">
                  <a:schemeClr val="bg1">
                    <a:lumMod val="5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5324464" y="2576989"/>
              <a:ext cx="1538514" cy="1538513"/>
            </a:xfrm>
            <a:prstGeom prst="ellipse">
              <a:avLst/>
            </a:prstGeom>
            <a:solidFill>
              <a:srgbClr val="F8571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29" name="Text Box 3"/>
            <p:cNvSpPr txBox="1">
              <a:spLocks noChangeArrowheads="1"/>
            </p:cNvSpPr>
            <p:nvPr/>
          </p:nvSpPr>
          <p:spPr bwMode="auto">
            <a:xfrm>
              <a:off x="5394703" y="3020542"/>
              <a:ext cx="1391084" cy="678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8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中文</a:t>
              </a:r>
              <a:endPara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07540" y="2643458"/>
            <a:ext cx="2249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000" dirty="0" smtClean="0">
                <a:solidFill>
                  <a:srgbClr val="3F3F3F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方正兰亭粗黑简体</a:t>
            </a:r>
            <a:endParaRPr lang="zh-CN" altLang="en-US" sz="2000" dirty="0">
              <a:solidFill>
                <a:srgbClr val="3F3F3F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6107540" y="2968584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方正兰亭超细黑简体</a:t>
            </a:r>
            <a:endParaRPr lang="zh-CN" altLang="en-US" sz="1800" dirty="0">
              <a:solidFill>
                <a:srgbClr val="3F3F3F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107539" y="3279047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微软雅黑</a:t>
            </a:r>
            <a:endParaRPr lang="zh-CN" altLang="en-US" sz="1800" dirty="0">
              <a:solidFill>
                <a:srgbClr val="3F3F3F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857887" y="2578575"/>
            <a:ext cx="1836306" cy="1443261"/>
            <a:chOff x="9130845" y="2570972"/>
            <a:chExt cx="2596417" cy="2040674"/>
          </a:xfrm>
        </p:grpSpPr>
        <p:sp>
          <p:nvSpPr>
            <p:cNvPr id="84" name="任意多边形 83"/>
            <p:cNvSpPr/>
            <p:nvPr/>
          </p:nvSpPr>
          <p:spPr>
            <a:xfrm rot="2000319">
              <a:off x="9722994" y="3094379"/>
              <a:ext cx="2004268" cy="1517267"/>
            </a:xfrm>
            <a:custGeom>
              <a:avLst/>
              <a:gdLst>
                <a:gd name="connsiteX0" fmla="*/ 1 w 1188433"/>
                <a:gd name="connsiteY0" fmla="*/ 0 h 899667"/>
                <a:gd name="connsiteX1" fmla="*/ 1062321 w 1188433"/>
                <a:gd name="connsiteY1" fmla="*/ 0 h 899667"/>
                <a:gd name="connsiteX2" fmla="*/ 1101665 w 1188433"/>
                <a:gd name="connsiteY2" fmla="*/ 66932 h 899667"/>
                <a:gd name="connsiteX3" fmla="*/ 1058795 w 1188433"/>
                <a:gd name="connsiteY3" fmla="*/ 849412 h 899667"/>
                <a:gd name="connsiteX4" fmla="*/ 1017491 w 1188433"/>
                <a:gd name="connsiteY4" fmla="*/ 899667 h 899667"/>
                <a:gd name="connsiteX5" fmla="*/ 0 w 1188433"/>
                <a:gd name="connsiteY5" fmla="*/ 899667 h 899667"/>
                <a:gd name="connsiteX6" fmla="*/ 1 w 1188433"/>
                <a:gd name="connsiteY6" fmla="*/ 0 h 89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8433" h="899667">
                  <a:moveTo>
                    <a:pt x="1" y="0"/>
                  </a:moveTo>
                  <a:lnTo>
                    <a:pt x="1062321" y="0"/>
                  </a:lnTo>
                  <a:lnTo>
                    <a:pt x="1101665" y="66932"/>
                  </a:lnTo>
                  <a:cubicBezTo>
                    <a:pt x="1233866" y="320458"/>
                    <a:pt x="1211403" y="620885"/>
                    <a:pt x="1058795" y="849412"/>
                  </a:cubicBezTo>
                  <a:lnTo>
                    <a:pt x="1017491" y="899667"/>
                  </a:lnTo>
                  <a:lnTo>
                    <a:pt x="0" y="899667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11000">
                  <a:schemeClr val="bg1">
                    <a:lumMod val="50000"/>
                    <a:alpha val="73000"/>
                  </a:schemeClr>
                </a:gs>
                <a:gs pos="64000">
                  <a:schemeClr val="bg1">
                    <a:lumMod val="5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9130845" y="2570972"/>
              <a:ext cx="1538515" cy="1538510"/>
            </a:xfrm>
            <a:prstGeom prst="ellipse">
              <a:avLst/>
            </a:prstGeom>
            <a:solidFill>
              <a:srgbClr val="F8571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9201085" y="3014528"/>
              <a:ext cx="1391085" cy="678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800" b="1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数字</a:t>
              </a:r>
              <a:endPara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0173191" y="2802673"/>
            <a:ext cx="2249717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200" dirty="0" smtClean="0">
                <a:solidFill>
                  <a:srgbClr val="3F3F3F"/>
                </a:solidFill>
                <a:latin typeface="Impact" panose="020B0806030902050204" pitchFamily="34" charset="0"/>
                <a:ea typeface="方正兰亭粗黑简体" panose="02000000000000000000" pitchFamily="2" charset="-122"/>
              </a:rPr>
              <a:t>IMPACT</a:t>
            </a:r>
            <a:endParaRPr lang="zh-CN" altLang="en-US" sz="2200" dirty="0">
              <a:solidFill>
                <a:srgbClr val="3F3F3F"/>
              </a:solidFill>
              <a:latin typeface="Impact" panose="020B0806030902050204" pitchFamily="34" charset="0"/>
              <a:ea typeface="方正兰亭粗黑简体" panose="02000000000000000000" pitchFamily="2" charset="-122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0145895" y="3156163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微软雅黑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144591" y="2565659"/>
            <a:ext cx="1787870" cy="1431724"/>
            <a:chOff x="1770743" y="2587291"/>
            <a:chExt cx="2527933" cy="2024365"/>
          </a:xfrm>
        </p:grpSpPr>
        <p:sp>
          <p:nvSpPr>
            <p:cNvPr id="79" name="任意多边形 78"/>
            <p:cNvSpPr/>
            <p:nvPr/>
          </p:nvSpPr>
          <p:spPr>
            <a:xfrm rot="2000319">
              <a:off x="2294407" y="3094386"/>
              <a:ext cx="2004269" cy="1517270"/>
            </a:xfrm>
            <a:custGeom>
              <a:avLst/>
              <a:gdLst>
                <a:gd name="connsiteX0" fmla="*/ 1 w 1188433"/>
                <a:gd name="connsiteY0" fmla="*/ 0 h 899667"/>
                <a:gd name="connsiteX1" fmla="*/ 1062321 w 1188433"/>
                <a:gd name="connsiteY1" fmla="*/ 0 h 899667"/>
                <a:gd name="connsiteX2" fmla="*/ 1101665 w 1188433"/>
                <a:gd name="connsiteY2" fmla="*/ 66932 h 899667"/>
                <a:gd name="connsiteX3" fmla="*/ 1058795 w 1188433"/>
                <a:gd name="connsiteY3" fmla="*/ 849412 h 899667"/>
                <a:gd name="connsiteX4" fmla="*/ 1017491 w 1188433"/>
                <a:gd name="connsiteY4" fmla="*/ 899667 h 899667"/>
                <a:gd name="connsiteX5" fmla="*/ 0 w 1188433"/>
                <a:gd name="connsiteY5" fmla="*/ 899667 h 899667"/>
                <a:gd name="connsiteX6" fmla="*/ 1 w 1188433"/>
                <a:gd name="connsiteY6" fmla="*/ 0 h 89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8433" h="899667">
                  <a:moveTo>
                    <a:pt x="1" y="0"/>
                  </a:moveTo>
                  <a:lnTo>
                    <a:pt x="1062321" y="0"/>
                  </a:lnTo>
                  <a:lnTo>
                    <a:pt x="1101665" y="66932"/>
                  </a:lnTo>
                  <a:cubicBezTo>
                    <a:pt x="1233866" y="320458"/>
                    <a:pt x="1211403" y="620885"/>
                    <a:pt x="1058795" y="849412"/>
                  </a:cubicBezTo>
                  <a:lnTo>
                    <a:pt x="1017491" y="899667"/>
                  </a:lnTo>
                  <a:lnTo>
                    <a:pt x="0" y="899667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11000">
                  <a:schemeClr val="bg1">
                    <a:lumMod val="50000"/>
                    <a:alpha val="73000"/>
                  </a:schemeClr>
                </a:gs>
                <a:gs pos="64000">
                  <a:schemeClr val="bg1">
                    <a:lumMod val="5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770743" y="2587289"/>
              <a:ext cx="1538514" cy="1538512"/>
            </a:xfrm>
            <a:prstGeom prst="ellipse">
              <a:avLst/>
            </a:prstGeom>
            <a:solidFill>
              <a:srgbClr val="F8571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prstClr val="white"/>
                </a:solidFill>
              </a:endParaRPr>
            </a:p>
          </p:txBody>
        </p:sp>
        <p:sp>
          <p:nvSpPr>
            <p:cNvPr id="43" name="文本框 42"/>
            <p:cNvSpPr txBox="1">
              <a:spLocks noChangeArrowheads="1"/>
            </p:cNvSpPr>
            <p:nvPr/>
          </p:nvSpPr>
          <p:spPr bwMode="auto">
            <a:xfrm>
              <a:off x="2020953" y="3124561"/>
              <a:ext cx="482148" cy="148885"/>
            </a:xfrm>
            <a:custGeom>
              <a:avLst/>
              <a:gdLst/>
              <a:ahLst/>
              <a:cxnLst/>
              <a:rect l="l" t="t" r="r" b="b"/>
              <a:pathLst>
                <a:path w="482147" h="148884">
                  <a:moveTo>
                    <a:pt x="115853" y="0"/>
                  </a:moveTo>
                  <a:lnTo>
                    <a:pt x="179943" y="0"/>
                  </a:lnTo>
                  <a:lnTo>
                    <a:pt x="179943" y="41412"/>
                  </a:lnTo>
                  <a:lnTo>
                    <a:pt x="302205" y="41412"/>
                  </a:lnTo>
                  <a:lnTo>
                    <a:pt x="302205" y="0"/>
                  </a:lnTo>
                  <a:lnTo>
                    <a:pt x="366294" y="0"/>
                  </a:lnTo>
                  <a:lnTo>
                    <a:pt x="366294" y="41412"/>
                  </a:lnTo>
                  <a:lnTo>
                    <a:pt x="482147" y="41412"/>
                  </a:lnTo>
                  <a:lnTo>
                    <a:pt x="482147" y="102050"/>
                  </a:lnTo>
                  <a:lnTo>
                    <a:pt x="366294" y="102050"/>
                  </a:lnTo>
                  <a:lnTo>
                    <a:pt x="366294" y="148884"/>
                  </a:lnTo>
                  <a:lnTo>
                    <a:pt x="302205" y="148884"/>
                  </a:lnTo>
                  <a:lnTo>
                    <a:pt x="302205" y="102050"/>
                  </a:lnTo>
                  <a:lnTo>
                    <a:pt x="179943" y="102050"/>
                  </a:lnTo>
                  <a:lnTo>
                    <a:pt x="179943" y="148884"/>
                  </a:lnTo>
                  <a:lnTo>
                    <a:pt x="115853" y="148884"/>
                  </a:lnTo>
                  <a:lnTo>
                    <a:pt x="115853" y="102050"/>
                  </a:lnTo>
                  <a:lnTo>
                    <a:pt x="0" y="102050"/>
                  </a:lnTo>
                  <a:lnTo>
                    <a:pt x="0" y="41412"/>
                  </a:lnTo>
                  <a:lnTo>
                    <a:pt x="115853" y="41412"/>
                  </a:lnTo>
                  <a:lnTo>
                    <a:pt x="1158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90000"/>
                </a:lnSpc>
                <a:buFont typeface="Arial" panose="020B0604020202020204" pitchFamily="34" charset="0"/>
                <a:buNone/>
              </a:pPr>
              <a:endPara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>
              <a:spLocks noChangeArrowheads="1"/>
            </p:cNvSpPr>
            <p:nvPr/>
          </p:nvSpPr>
          <p:spPr bwMode="auto">
            <a:xfrm>
              <a:off x="2020952" y="3250768"/>
              <a:ext cx="484612" cy="359393"/>
            </a:xfrm>
            <a:custGeom>
              <a:avLst/>
              <a:gdLst/>
              <a:ahLst/>
              <a:cxnLst/>
              <a:rect l="l" t="t" r="r" b="b"/>
              <a:pathLst>
                <a:path w="484612" h="359392">
                  <a:moveTo>
                    <a:pt x="203606" y="0"/>
                  </a:moveTo>
                  <a:lnTo>
                    <a:pt x="275583" y="0"/>
                  </a:lnTo>
                  <a:lnTo>
                    <a:pt x="275583" y="39439"/>
                  </a:lnTo>
                  <a:lnTo>
                    <a:pt x="426932" y="39439"/>
                  </a:lnTo>
                  <a:lnTo>
                    <a:pt x="426932" y="155786"/>
                  </a:lnTo>
                  <a:lnTo>
                    <a:pt x="484612" y="155786"/>
                  </a:lnTo>
                  <a:lnTo>
                    <a:pt x="484612" y="216424"/>
                  </a:lnTo>
                  <a:lnTo>
                    <a:pt x="289633" y="216424"/>
                  </a:lnTo>
                  <a:cubicBezTo>
                    <a:pt x="329895" y="257178"/>
                    <a:pt x="394230" y="282485"/>
                    <a:pt x="482640" y="292345"/>
                  </a:cubicBezTo>
                  <a:lnTo>
                    <a:pt x="433341" y="357913"/>
                  </a:lnTo>
                  <a:cubicBezTo>
                    <a:pt x="343945" y="340658"/>
                    <a:pt x="279856" y="304998"/>
                    <a:pt x="241074" y="250933"/>
                  </a:cubicBezTo>
                  <a:cubicBezTo>
                    <a:pt x="205414" y="303683"/>
                    <a:pt x="140996" y="339836"/>
                    <a:pt x="47820" y="359392"/>
                  </a:cubicBezTo>
                  <a:cubicBezTo>
                    <a:pt x="34345" y="341644"/>
                    <a:pt x="18405" y="321267"/>
                    <a:pt x="0" y="298261"/>
                  </a:cubicBezTo>
                  <a:cubicBezTo>
                    <a:pt x="105501" y="277555"/>
                    <a:pt x="166139" y="250276"/>
                    <a:pt x="181914" y="216424"/>
                  </a:cubicBezTo>
                  <a:lnTo>
                    <a:pt x="1479" y="216424"/>
                  </a:lnTo>
                  <a:lnTo>
                    <a:pt x="1479" y="155786"/>
                  </a:lnTo>
                  <a:lnTo>
                    <a:pt x="54722" y="155786"/>
                  </a:lnTo>
                  <a:lnTo>
                    <a:pt x="54722" y="39439"/>
                  </a:lnTo>
                  <a:lnTo>
                    <a:pt x="203606" y="39439"/>
                  </a:lnTo>
                  <a:lnTo>
                    <a:pt x="203606" y="0"/>
                  </a:lnTo>
                  <a:close/>
                  <a:moveTo>
                    <a:pt x="126206" y="97612"/>
                  </a:moveTo>
                  <a:lnTo>
                    <a:pt x="126206" y="155786"/>
                  </a:lnTo>
                  <a:lnTo>
                    <a:pt x="200648" y="155786"/>
                  </a:lnTo>
                  <a:cubicBezTo>
                    <a:pt x="202620" y="141817"/>
                    <a:pt x="203606" y="122426"/>
                    <a:pt x="203606" y="97612"/>
                  </a:cubicBezTo>
                  <a:lnTo>
                    <a:pt x="126206" y="97612"/>
                  </a:lnTo>
                  <a:close/>
                  <a:moveTo>
                    <a:pt x="275583" y="97612"/>
                  </a:moveTo>
                  <a:cubicBezTo>
                    <a:pt x="275583" y="116017"/>
                    <a:pt x="274679" y="135408"/>
                    <a:pt x="272872" y="155786"/>
                  </a:cubicBezTo>
                  <a:lnTo>
                    <a:pt x="355448" y="155786"/>
                  </a:lnTo>
                  <a:lnTo>
                    <a:pt x="355448" y="97612"/>
                  </a:lnTo>
                  <a:lnTo>
                    <a:pt x="275583" y="976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90000"/>
                </a:lnSpc>
                <a:buFont typeface="Arial" panose="020B0604020202020204" pitchFamily="34" charset="0"/>
                <a:buNone/>
              </a:pPr>
              <a:endPara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文本框 43"/>
            <p:cNvSpPr txBox="1">
              <a:spLocks noChangeArrowheads="1"/>
            </p:cNvSpPr>
            <p:nvPr/>
          </p:nvSpPr>
          <p:spPr bwMode="auto">
            <a:xfrm>
              <a:off x="2569952" y="3122094"/>
              <a:ext cx="489049" cy="488557"/>
            </a:xfrm>
            <a:custGeom>
              <a:avLst/>
              <a:gdLst/>
              <a:ahLst/>
              <a:cxnLst/>
              <a:rect l="l" t="t" r="r" b="b"/>
              <a:pathLst>
                <a:path w="489049" h="488557">
                  <a:moveTo>
                    <a:pt x="266216" y="0"/>
                  </a:moveTo>
                  <a:cubicBezTo>
                    <a:pt x="278541" y="32702"/>
                    <a:pt x="287908" y="58502"/>
                    <a:pt x="294317" y="77400"/>
                  </a:cubicBezTo>
                  <a:lnTo>
                    <a:pt x="482147" y="77400"/>
                  </a:lnTo>
                  <a:lnTo>
                    <a:pt x="482147" y="143954"/>
                  </a:lnTo>
                  <a:lnTo>
                    <a:pt x="408938" y="143954"/>
                  </a:lnTo>
                  <a:cubicBezTo>
                    <a:pt x="384124" y="218561"/>
                    <a:pt x="348382" y="281582"/>
                    <a:pt x="301712" y="333017"/>
                  </a:cubicBezTo>
                  <a:cubicBezTo>
                    <a:pt x="352326" y="368020"/>
                    <a:pt x="414772" y="394724"/>
                    <a:pt x="489049" y="413129"/>
                  </a:cubicBezTo>
                  <a:cubicBezTo>
                    <a:pt x="461770" y="446324"/>
                    <a:pt x="443694" y="470480"/>
                    <a:pt x="434820" y="485599"/>
                  </a:cubicBezTo>
                  <a:cubicBezTo>
                    <a:pt x="359721" y="460456"/>
                    <a:pt x="295960" y="427261"/>
                    <a:pt x="243539" y="386014"/>
                  </a:cubicBezTo>
                  <a:cubicBezTo>
                    <a:pt x="190788" y="425782"/>
                    <a:pt x="126042" y="459963"/>
                    <a:pt x="49299" y="488557"/>
                  </a:cubicBezTo>
                  <a:cubicBezTo>
                    <a:pt x="31552" y="459963"/>
                    <a:pt x="15119" y="436135"/>
                    <a:pt x="0" y="417073"/>
                  </a:cubicBezTo>
                  <a:cubicBezTo>
                    <a:pt x="73785" y="394066"/>
                    <a:pt x="135573" y="365637"/>
                    <a:pt x="185365" y="331785"/>
                  </a:cubicBezTo>
                  <a:cubicBezTo>
                    <a:pt x="138038" y="279035"/>
                    <a:pt x="104515" y="216424"/>
                    <a:pt x="84795" y="143954"/>
                  </a:cubicBezTo>
                  <a:lnTo>
                    <a:pt x="5423" y="143954"/>
                  </a:lnTo>
                  <a:lnTo>
                    <a:pt x="5423" y="77400"/>
                  </a:lnTo>
                  <a:lnTo>
                    <a:pt x="211494" y="77400"/>
                  </a:lnTo>
                  <a:cubicBezTo>
                    <a:pt x="206400" y="60639"/>
                    <a:pt x="199498" y="39933"/>
                    <a:pt x="190788" y="15283"/>
                  </a:cubicBezTo>
                  <a:lnTo>
                    <a:pt x="266216" y="0"/>
                  </a:lnTo>
                  <a:close/>
                  <a:moveTo>
                    <a:pt x="160962" y="143954"/>
                  </a:moveTo>
                  <a:cubicBezTo>
                    <a:pt x="177888" y="197855"/>
                    <a:pt x="205332" y="244443"/>
                    <a:pt x="243292" y="283718"/>
                  </a:cubicBezTo>
                  <a:cubicBezTo>
                    <a:pt x="281581" y="244279"/>
                    <a:pt x="308860" y="197691"/>
                    <a:pt x="325129" y="143954"/>
                  </a:cubicBezTo>
                  <a:lnTo>
                    <a:pt x="160962" y="1439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>
                <a:lnSpc>
                  <a:spcPct val="90000"/>
                </a:lnSpc>
                <a:buFont typeface="Arial" panose="020B0604020202020204" pitchFamily="34" charset="0"/>
                <a:buNone/>
              </a:pPr>
              <a:endPara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8" name="Text Box 3"/>
          <p:cNvSpPr txBox="1">
            <a:spLocks noChangeArrowheads="1"/>
          </p:cNvSpPr>
          <p:nvPr/>
        </p:nvSpPr>
        <p:spPr bwMode="auto">
          <a:xfrm>
            <a:off x="938417" y="3963138"/>
            <a:ext cx="180850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【</a:t>
            </a: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其他说明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】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53953" y="4533004"/>
            <a:ext cx="9250107" cy="152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茫茫模板中，看到也许就是缘分。</a:t>
            </a:r>
            <a:endParaRPr lang="en-US" altLang="zh-CN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你的购买是对作者努力最大的鼓励，希望你使用这套模板获得成功！</a:t>
            </a:r>
            <a:endParaRPr lang="en-US" altLang="zh-CN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稻壳儿感谢您的支持！</a:t>
            </a:r>
            <a:r>
              <a:rPr lang="en-US" altLang="zh-CN" sz="16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6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66795" y="4465872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25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 tmFilter="0,0; .5, 1; 1, 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21365" r="56236" b="52362"/>
          <a:stretch/>
        </p:blipFill>
        <p:spPr>
          <a:xfrm>
            <a:off x="1006655" y="2414020"/>
            <a:ext cx="3534770" cy="15550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53355" y="2302905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38417" y="1357020"/>
            <a:ext cx="252811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【</a:t>
            </a: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图片插入说明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】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1047599" y="1872944"/>
            <a:ext cx="2823915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800" dirty="0" smtClean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 smtClean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中如何插入图片？</a:t>
            </a:r>
            <a:endParaRPr lang="zh-CN" altLang="en-US" sz="1800" dirty="0">
              <a:solidFill>
                <a:srgbClr val="A5A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0" t="21365" r="11566"/>
          <a:stretch/>
        </p:blipFill>
        <p:spPr>
          <a:xfrm>
            <a:off x="5936777" y="969815"/>
            <a:ext cx="5240740" cy="530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7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7"/>
          <a:stretch/>
        </p:blipFill>
        <p:spPr>
          <a:xfrm rot="10800000">
            <a:off x="0" y="1709058"/>
            <a:ext cx="12192000" cy="51489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39405" y="3428833"/>
            <a:ext cx="3743452" cy="91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609585" indent="-609585" algn="just">
              <a:lnSpc>
                <a:spcPct val="150000"/>
              </a:lnSpc>
              <a:buFont typeface="Wingdings" panose="05000000000000000000" pitchFamily="2" charset="2"/>
              <a:buChar char="l"/>
              <a:defRPr sz="1400">
                <a:gradFill>
                  <a:gsLst>
                    <a:gs pos="57000">
                      <a:srgbClr val="F4DC83"/>
                    </a:gs>
                    <a:gs pos="19000">
                      <a:srgbClr val="CFA455"/>
                    </a:gs>
                    <a:gs pos="100000">
                      <a:srgbClr val="A96B27"/>
                    </a:gs>
                  </a:gsLst>
                  <a:lin ang="5400000" scaled="1"/>
                </a:gra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indent="0" algn="dist"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r>
              <a:rPr lang="zh-CN" altLang="en-US" sz="4000" dirty="0">
                <a:solidFill>
                  <a:schemeClr val="tx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简介</a:t>
            </a:r>
            <a:endParaRPr lang="zh-CN" altLang="en-US" sz="4000" dirty="0">
              <a:solidFill>
                <a:schemeClr val="tx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39405" y="4346423"/>
            <a:ext cx="3743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CLICK TO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ADD YOUR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TITLE HERE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98"/>
          <p:cNvSpPr txBox="1"/>
          <p:nvPr/>
        </p:nvSpPr>
        <p:spPr>
          <a:xfrm>
            <a:off x="5470538" y="669843"/>
            <a:ext cx="1263487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100" dirty="0">
                <a:latin typeface="Impact" panose="020B0806030902050204" pitchFamily="34" charset="0"/>
                <a:ea typeface="Kozuka Gothic Pr6N B" pitchFamily="34" charset="-128"/>
              </a:rPr>
              <a:t>1</a:t>
            </a:r>
            <a:endParaRPr lang="zh-CN" altLang="en-US" sz="22100" dirty="0">
              <a:latin typeface="Impact" panose="020B0806030902050204" pitchFamily="34" charset="0"/>
              <a:ea typeface="Kozuka Gothic Pr6N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220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组合 176"/>
          <p:cNvGrpSpPr/>
          <p:nvPr/>
        </p:nvGrpSpPr>
        <p:grpSpPr>
          <a:xfrm>
            <a:off x="1289675" y="4723473"/>
            <a:ext cx="423070" cy="405365"/>
            <a:chOff x="1231900" y="3257535"/>
            <a:chExt cx="423070" cy="405365"/>
          </a:xfrm>
        </p:grpSpPr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1231900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1320428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2"/>
                    <a:pt x="10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1410820" y="3375883"/>
              <a:ext cx="68027" cy="68959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496552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4681693" y="4716018"/>
            <a:ext cx="407228" cy="350384"/>
            <a:chOff x="4623918" y="3250080"/>
            <a:chExt cx="407228" cy="350384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4623918" y="3250080"/>
              <a:ext cx="407228" cy="350384"/>
            </a:xfrm>
            <a:custGeom>
              <a:avLst/>
              <a:gdLst>
                <a:gd name="T0" fmla="*/ 22 w 185"/>
                <a:gd name="T1" fmla="*/ 159 h 159"/>
                <a:gd name="T2" fmla="*/ 13 w 185"/>
                <a:gd name="T3" fmla="*/ 152 h 159"/>
                <a:gd name="T4" fmla="*/ 13 w 185"/>
                <a:gd name="T5" fmla="*/ 152 h 159"/>
                <a:gd name="T6" fmla="*/ 16 w 185"/>
                <a:gd name="T7" fmla="*/ 144 h 159"/>
                <a:gd name="T8" fmla="*/ 17 w 185"/>
                <a:gd name="T9" fmla="*/ 143 h 159"/>
                <a:gd name="T10" fmla="*/ 19 w 185"/>
                <a:gd name="T11" fmla="*/ 140 h 159"/>
                <a:gd name="T12" fmla="*/ 33 w 185"/>
                <a:gd name="T13" fmla="*/ 118 h 159"/>
                <a:gd name="T14" fmla="*/ 0 w 185"/>
                <a:gd name="T15" fmla="*/ 67 h 159"/>
                <a:gd name="T16" fmla="*/ 93 w 185"/>
                <a:gd name="T17" fmla="*/ 0 h 159"/>
                <a:gd name="T18" fmla="*/ 185 w 185"/>
                <a:gd name="T19" fmla="*/ 67 h 159"/>
                <a:gd name="T20" fmla="*/ 93 w 185"/>
                <a:gd name="T21" fmla="*/ 134 h 159"/>
                <a:gd name="T22" fmla="*/ 80 w 185"/>
                <a:gd name="T23" fmla="*/ 133 h 159"/>
                <a:gd name="T24" fmla="*/ 34 w 185"/>
                <a:gd name="T25" fmla="*/ 157 h 159"/>
                <a:gd name="T26" fmla="*/ 22 w 185"/>
                <a:gd name="T27" fmla="*/ 159 h 159"/>
                <a:gd name="T28" fmla="*/ 21 w 185"/>
                <a:gd name="T29" fmla="*/ 151 h 159"/>
                <a:gd name="T30" fmla="*/ 22 w 185"/>
                <a:gd name="T31" fmla="*/ 151 h 159"/>
                <a:gd name="T32" fmla="*/ 32 w 185"/>
                <a:gd name="T33" fmla="*/ 149 h 159"/>
                <a:gd name="T34" fmla="*/ 76 w 185"/>
                <a:gd name="T35" fmla="*/ 126 h 159"/>
                <a:gd name="T36" fmla="*/ 77 w 185"/>
                <a:gd name="T37" fmla="*/ 125 h 159"/>
                <a:gd name="T38" fmla="*/ 79 w 185"/>
                <a:gd name="T39" fmla="*/ 125 h 159"/>
                <a:gd name="T40" fmla="*/ 93 w 185"/>
                <a:gd name="T41" fmla="*/ 126 h 159"/>
                <a:gd name="T42" fmla="*/ 177 w 185"/>
                <a:gd name="T43" fmla="*/ 67 h 159"/>
                <a:gd name="T44" fmla="*/ 93 w 185"/>
                <a:gd name="T45" fmla="*/ 8 h 159"/>
                <a:gd name="T46" fmla="*/ 8 w 185"/>
                <a:gd name="T47" fmla="*/ 67 h 159"/>
                <a:gd name="T48" fmla="*/ 40 w 185"/>
                <a:gd name="T49" fmla="*/ 113 h 159"/>
                <a:gd name="T50" fmla="*/ 42 w 185"/>
                <a:gd name="T51" fmla="*/ 114 h 159"/>
                <a:gd name="T52" fmla="*/ 42 w 185"/>
                <a:gd name="T53" fmla="*/ 118 h 159"/>
                <a:gd name="T54" fmla="*/ 25 w 185"/>
                <a:gd name="T55" fmla="*/ 146 h 159"/>
                <a:gd name="T56" fmla="*/ 23 w 185"/>
                <a:gd name="T57" fmla="*/ 148 h 159"/>
                <a:gd name="T58" fmla="*/ 22 w 185"/>
                <a:gd name="T59" fmla="*/ 149 h 159"/>
                <a:gd name="T60" fmla="*/ 21 w 185"/>
                <a:gd name="T61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5" h="159">
                  <a:moveTo>
                    <a:pt x="22" y="159"/>
                  </a:moveTo>
                  <a:cubicBezTo>
                    <a:pt x="18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9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3" y="0"/>
                  </a:cubicBezTo>
                  <a:cubicBezTo>
                    <a:pt x="143" y="0"/>
                    <a:pt x="185" y="30"/>
                    <a:pt x="185" y="67"/>
                  </a:cubicBezTo>
                  <a:cubicBezTo>
                    <a:pt x="185" y="104"/>
                    <a:pt x="143" y="134"/>
                    <a:pt x="93" y="134"/>
                  </a:cubicBezTo>
                  <a:cubicBezTo>
                    <a:pt x="88" y="134"/>
                    <a:pt x="84" y="134"/>
                    <a:pt x="80" y="133"/>
                  </a:cubicBezTo>
                  <a:cubicBezTo>
                    <a:pt x="67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2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9" y="145"/>
                    <a:pt x="63" y="137"/>
                    <a:pt x="76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3" y="126"/>
                  </a:cubicBezTo>
                  <a:cubicBezTo>
                    <a:pt x="139" y="126"/>
                    <a:pt x="177" y="100"/>
                    <a:pt x="177" y="67"/>
                  </a:cubicBezTo>
                  <a:cubicBezTo>
                    <a:pt x="177" y="35"/>
                    <a:pt x="139" y="8"/>
                    <a:pt x="93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4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4696604" y="3367496"/>
              <a:ext cx="68027" cy="68027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4786995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1" y="27"/>
                    <a:pt x="27" y="22"/>
                    <a:pt x="27" y="16"/>
                  </a:cubicBezTo>
                  <a:cubicBezTo>
                    <a:pt x="27" y="9"/>
                    <a:pt x="21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4872728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2135816" y="4723473"/>
            <a:ext cx="423070" cy="405365"/>
            <a:chOff x="2078041" y="3257535"/>
            <a:chExt cx="423070" cy="405365"/>
          </a:xfrm>
        </p:grpSpPr>
        <p:sp>
          <p:nvSpPr>
            <p:cNvPr id="16" name="Freeform 16"/>
            <p:cNvSpPr>
              <a:spLocks noEditPoints="1"/>
            </p:cNvSpPr>
            <p:nvPr/>
          </p:nvSpPr>
          <p:spPr bwMode="auto">
            <a:xfrm>
              <a:off x="2078041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218753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284916" y="3333949"/>
              <a:ext cx="8387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5525038" y="4716018"/>
            <a:ext cx="405365" cy="350384"/>
            <a:chOff x="5467263" y="3250080"/>
            <a:chExt cx="405365" cy="350384"/>
          </a:xfrm>
        </p:grpSpPr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5467263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7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9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40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3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60238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5667615" y="3333949"/>
              <a:ext cx="9319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2981024" y="4723473"/>
            <a:ext cx="423070" cy="405365"/>
            <a:chOff x="2923249" y="3257535"/>
            <a:chExt cx="423070" cy="405365"/>
          </a:xfrm>
        </p:grpSpPr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2923249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06489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" name="Freeform 23"/>
          <p:cNvSpPr>
            <a:spLocks noEditPoints="1"/>
          </p:cNvSpPr>
          <p:nvPr/>
        </p:nvSpPr>
        <p:spPr bwMode="auto">
          <a:xfrm>
            <a:off x="3843007" y="2153368"/>
            <a:ext cx="389523" cy="421207"/>
          </a:xfrm>
          <a:custGeom>
            <a:avLst/>
            <a:gdLst>
              <a:gd name="T0" fmla="*/ 39 w 177"/>
              <a:gd name="T1" fmla="*/ 191 h 191"/>
              <a:gd name="T2" fmla="*/ 0 w 177"/>
              <a:gd name="T3" fmla="*/ 166 h 191"/>
              <a:gd name="T4" fmla="*/ 39 w 177"/>
              <a:gd name="T5" fmla="*/ 141 h 191"/>
              <a:gd name="T6" fmla="*/ 56 w 177"/>
              <a:gd name="T7" fmla="*/ 143 h 191"/>
              <a:gd name="T8" fmla="*/ 56 w 177"/>
              <a:gd name="T9" fmla="*/ 43 h 191"/>
              <a:gd name="T10" fmla="*/ 67 w 177"/>
              <a:gd name="T11" fmla="*/ 29 h 191"/>
              <a:gd name="T12" fmla="*/ 158 w 177"/>
              <a:gd name="T13" fmla="*/ 1 h 191"/>
              <a:gd name="T14" fmla="*/ 162 w 177"/>
              <a:gd name="T15" fmla="*/ 0 h 191"/>
              <a:gd name="T16" fmla="*/ 177 w 177"/>
              <a:gd name="T17" fmla="*/ 15 h 191"/>
              <a:gd name="T18" fmla="*/ 177 w 177"/>
              <a:gd name="T19" fmla="*/ 138 h 191"/>
              <a:gd name="T20" fmla="*/ 138 w 177"/>
              <a:gd name="T21" fmla="*/ 163 h 191"/>
              <a:gd name="T22" fmla="*/ 98 w 177"/>
              <a:gd name="T23" fmla="*/ 138 h 191"/>
              <a:gd name="T24" fmla="*/ 138 w 177"/>
              <a:gd name="T25" fmla="*/ 113 h 191"/>
              <a:gd name="T26" fmla="*/ 155 w 177"/>
              <a:gd name="T27" fmla="*/ 115 h 191"/>
              <a:gd name="T28" fmla="*/ 155 w 177"/>
              <a:gd name="T29" fmla="*/ 68 h 191"/>
              <a:gd name="T30" fmla="*/ 78 w 177"/>
              <a:gd name="T31" fmla="*/ 91 h 191"/>
              <a:gd name="T32" fmla="*/ 78 w 177"/>
              <a:gd name="T33" fmla="*/ 166 h 191"/>
              <a:gd name="T34" fmla="*/ 39 w 177"/>
              <a:gd name="T35" fmla="*/ 191 h 191"/>
              <a:gd name="T36" fmla="*/ 39 w 177"/>
              <a:gd name="T37" fmla="*/ 149 h 191"/>
              <a:gd name="T38" fmla="*/ 8 w 177"/>
              <a:gd name="T39" fmla="*/ 166 h 191"/>
              <a:gd name="T40" fmla="*/ 39 w 177"/>
              <a:gd name="T41" fmla="*/ 183 h 191"/>
              <a:gd name="T42" fmla="*/ 70 w 177"/>
              <a:gd name="T43" fmla="*/ 166 h 191"/>
              <a:gd name="T44" fmla="*/ 70 w 177"/>
              <a:gd name="T45" fmla="*/ 85 h 191"/>
              <a:gd name="T46" fmla="*/ 163 w 177"/>
              <a:gd name="T47" fmla="*/ 57 h 191"/>
              <a:gd name="T48" fmla="*/ 163 w 177"/>
              <a:gd name="T49" fmla="*/ 127 h 191"/>
              <a:gd name="T50" fmla="*/ 157 w 177"/>
              <a:gd name="T51" fmla="*/ 125 h 191"/>
              <a:gd name="T52" fmla="*/ 138 w 177"/>
              <a:gd name="T53" fmla="*/ 121 h 191"/>
              <a:gd name="T54" fmla="*/ 106 w 177"/>
              <a:gd name="T55" fmla="*/ 138 h 191"/>
              <a:gd name="T56" fmla="*/ 138 w 177"/>
              <a:gd name="T57" fmla="*/ 155 h 191"/>
              <a:gd name="T58" fmla="*/ 169 w 177"/>
              <a:gd name="T59" fmla="*/ 138 h 191"/>
              <a:gd name="T60" fmla="*/ 169 w 177"/>
              <a:gd name="T61" fmla="*/ 15 h 191"/>
              <a:gd name="T62" fmla="*/ 162 w 177"/>
              <a:gd name="T63" fmla="*/ 8 h 191"/>
              <a:gd name="T64" fmla="*/ 160 w 177"/>
              <a:gd name="T65" fmla="*/ 9 h 191"/>
              <a:gd name="T66" fmla="*/ 69 w 177"/>
              <a:gd name="T67" fmla="*/ 37 h 191"/>
              <a:gd name="T68" fmla="*/ 64 w 177"/>
              <a:gd name="T69" fmla="*/ 43 h 191"/>
              <a:gd name="T70" fmla="*/ 64 w 177"/>
              <a:gd name="T71" fmla="*/ 155 h 191"/>
              <a:gd name="T72" fmla="*/ 59 w 177"/>
              <a:gd name="T73" fmla="*/ 153 h 191"/>
              <a:gd name="T74" fmla="*/ 39 w 177"/>
              <a:gd name="T75" fmla="*/ 149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7" h="191">
                <a:moveTo>
                  <a:pt x="39" y="191"/>
                </a:moveTo>
                <a:cubicBezTo>
                  <a:pt x="27" y="191"/>
                  <a:pt x="0" y="185"/>
                  <a:pt x="0" y="166"/>
                </a:cubicBezTo>
                <a:cubicBezTo>
                  <a:pt x="0" y="147"/>
                  <a:pt x="27" y="141"/>
                  <a:pt x="39" y="141"/>
                </a:cubicBezTo>
                <a:cubicBezTo>
                  <a:pt x="45" y="141"/>
                  <a:pt x="51" y="142"/>
                  <a:pt x="56" y="1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6" y="37"/>
                  <a:pt x="60" y="31"/>
                  <a:pt x="67" y="29"/>
                </a:cubicBezTo>
                <a:cubicBezTo>
                  <a:pt x="158" y="1"/>
                  <a:pt x="158" y="1"/>
                  <a:pt x="158" y="1"/>
                </a:cubicBezTo>
                <a:cubicBezTo>
                  <a:pt x="159" y="1"/>
                  <a:pt x="160" y="0"/>
                  <a:pt x="162" y="0"/>
                </a:cubicBezTo>
                <a:cubicBezTo>
                  <a:pt x="170" y="0"/>
                  <a:pt x="177" y="7"/>
                  <a:pt x="177" y="15"/>
                </a:cubicBezTo>
                <a:cubicBezTo>
                  <a:pt x="177" y="138"/>
                  <a:pt x="177" y="138"/>
                  <a:pt x="177" y="138"/>
                </a:cubicBezTo>
                <a:cubicBezTo>
                  <a:pt x="177" y="157"/>
                  <a:pt x="150" y="163"/>
                  <a:pt x="138" y="163"/>
                </a:cubicBezTo>
                <a:cubicBezTo>
                  <a:pt x="125" y="163"/>
                  <a:pt x="98" y="157"/>
                  <a:pt x="98" y="138"/>
                </a:cubicBezTo>
                <a:cubicBezTo>
                  <a:pt x="98" y="119"/>
                  <a:pt x="125" y="113"/>
                  <a:pt x="138" y="113"/>
                </a:cubicBezTo>
                <a:cubicBezTo>
                  <a:pt x="144" y="113"/>
                  <a:pt x="149" y="114"/>
                  <a:pt x="155" y="115"/>
                </a:cubicBezTo>
                <a:cubicBezTo>
                  <a:pt x="155" y="68"/>
                  <a:pt x="155" y="68"/>
                  <a:pt x="155" y="68"/>
                </a:cubicBezTo>
                <a:cubicBezTo>
                  <a:pt x="78" y="91"/>
                  <a:pt x="78" y="91"/>
                  <a:pt x="78" y="91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78" y="185"/>
                  <a:pt x="52" y="191"/>
                  <a:pt x="39" y="191"/>
                </a:cubicBezTo>
                <a:close/>
                <a:moveTo>
                  <a:pt x="39" y="149"/>
                </a:moveTo>
                <a:cubicBezTo>
                  <a:pt x="28" y="149"/>
                  <a:pt x="8" y="154"/>
                  <a:pt x="8" y="166"/>
                </a:cubicBezTo>
                <a:cubicBezTo>
                  <a:pt x="8" y="178"/>
                  <a:pt x="28" y="183"/>
                  <a:pt x="39" y="183"/>
                </a:cubicBezTo>
                <a:cubicBezTo>
                  <a:pt x="50" y="183"/>
                  <a:pt x="70" y="178"/>
                  <a:pt x="70" y="166"/>
                </a:cubicBezTo>
                <a:cubicBezTo>
                  <a:pt x="70" y="85"/>
                  <a:pt x="70" y="85"/>
                  <a:pt x="70" y="85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127"/>
                  <a:pt x="163" y="127"/>
                  <a:pt x="163" y="127"/>
                </a:cubicBezTo>
                <a:cubicBezTo>
                  <a:pt x="157" y="125"/>
                  <a:pt x="157" y="125"/>
                  <a:pt x="157" y="125"/>
                </a:cubicBezTo>
                <a:cubicBezTo>
                  <a:pt x="151" y="122"/>
                  <a:pt x="145" y="121"/>
                  <a:pt x="138" y="121"/>
                </a:cubicBezTo>
                <a:cubicBezTo>
                  <a:pt x="127" y="121"/>
                  <a:pt x="106" y="126"/>
                  <a:pt x="106" y="138"/>
                </a:cubicBezTo>
                <a:cubicBezTo>
                  <a:pt x="106" y="150"/>
                  <a:pt x="127" y="155"/>
                  <a:pt x="138" y="155"/>
                </a:cubicBezTo>
                <a:cubicBezTo>
                  <a:pt x="148" y="155"/>
                  <a:pt x="169" y="150"/>
                  <a:pt x="169" y="138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69" y="11"/>
                  <a:pt x="166" y="8"/>
                  <a:pt x="162" y="8"/>
                </a:cubicBezTo>
                <a:cubicBezTo>
                  <a:pt x="161" y="8"/>
                  <a:pt x="161" y="8"/>
                  <a:pt x="160" y="9"/>
                </a:cubicBezTo>
                <a:cubicBezTo>
                  <a:pt x="69" y="37"/>
                  <a:pt x="69" y="37"/>
                  <a:pt x="69" y="37"/>
                </a:cubicBezTo>
                <a:cubicBezTo>
                  <a:pt x="66" y="38"/>
                  <a:pt x="64" y="40"/>
                  <a:pt x="64" y="43"/>
                </a:cubicBezTo>
                <a:cubicBezTo>
                  <a:pt x="64" y="155"/>
                  <a:pt x="64" y="155"/>
                  <a:pt x="64" y="155"/>
                </a:cubicBezTo>
                <a:cubicBezTo>
                  <a:pt x="59" y="153"/>
                  <a:pt x="59" y="153"/>
                  <a:pt x="59" y="153"/>
                </a:cubicBezTo>
                <a:cubicBezTo>
                  <a:pt x="53" y="150"/>
                  <a:pt x="46" y="149"/>
                  <a:pt x="39" y="14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Freeform 24"/>
          <p:cNvSpPr>
            <a:spLocks noEditPoints="1"/>
          </p:cNvSpPr>
          <p:nvPr/>
        </p:nvSpPr>
        <p:spPr bwMode="auto">
          <a:xfrm>
            <a:off x="1298062" y="2204621"/>
            <a:ext cx="421207" cy="313109"/>
          </a:xfrm>
          <a:custGeom>
            <a:avLst/>
            <a:gdLst>
              <a:gd name="T0" fmla="*/ 151 w 191"/>
              <a:gd name="T1" fmla="*/ 142 h 142"/>
              <a:gd name="T2" fmla="*/ 47 w 191"/>
              <a:gd name="T3" fmla="*/ 142 h 142"/>
              <a:gd name="T4" fmla="*/ 0 w 191"/>
              <a:gd name="T5" fmla="*/ 95 h 142"/>
              <a:gd name="T6" fmla="*/ 25 w 191"/>
              <a:gd name="T7" fmla="*/ 54 h 142"/>
              <a:gd name="T8" fmla="*/ 25 w 191"/>
              <a:gd name="T9" fmla="*/ 53 h 142"/>
              <a:gd name="T10" fmla="*/ 78 w 191"/>
              <a:gd name="T11" fmla="*/ 0 h 142"/>
              <a:gd name="T12" fmla="*/ 124 w 191"/>
              <a:gd name="T13" fmla="*/ 28 h 142"/>
              <a:gd name="T14" fmla="*/ 139 w 191"/>
              <a:gd name="T15" fmla="*/ 24 h 142"/>
              <a:gd name="T16" fmla="*/ 167 w 191"/>
              <a:gd name="T17" fmla="*/ 53 h 142"/>
              <a:gd name="T18" fmla="*/ 165 w 191"/>
              <a:gd name="T19" fmla="*/ 63 h 142"/>
              <a:gd name="T20" fmla="*/ 191 w 191"/>
              <a:gd name="T21" fmla="*/ 101 h 142"/>
              <a:gd name="T22" fmla="*/ 151 w 191"/>
              <a:gd name="T23" fmla="*/ 142 h 142"/>
              <a:gd name="T24" fmla="*/ 78 w 191"/>
              <a:gd name="T25" fmla="*/ 8 h 142"/>
              <a:gd name="T26" fmla="*/ 33 w 191"/>
              <a:gd name="T27" fmla="*/ 53 h 142"/>
              <a:gd name="T28" fmla="*/ 33 w 191"/>
              <a:gd name="T29" fmla="*/ 56 h 142"/>
              <a:gd name="T30" fmla="*/ 33 w 191"/>
              <a:gd name="T31" fmla="*/ 59 h 142"/>
              <a:gd name="T32" fmla="*/ 31 w 191"/>
              <a:gd name="T33" fmla="*/ 60 h 142"/>
              <a:gd name="T34" fmla="*/ 8 w 191"/>
              <a:gd name="T35" fmla="*/ 95 h 142"/>
              <a:gd name="T36" fmla="*/ 47 w 191"/>
              <a:gd name="T37" fmla="*/ 134 h 142"/>
              <a:gd name="T38" fmla="*/ 151 w 191"/>
              <a:gd name="T39" fmla="*/ 134 h 142"/>
              <a:gd name="T40" fmla="*/ 183 w 191"/>
              <a:gd name="T41" fmla="*/ 101 h 142"/>
              <a:gd name="T42" fmla="*/ 158 w 191"/>
              <a:gd name="T43" fmla="*/ 70 h 142"/>
              <a:gd name="T44" fmla="*/ 153 w 191"/>
              <a:gd name="T45" fmla="*/ 68 h 142"/>
              <a:gd name="T46" fmla="*/ 156 w 191"/>
              <a:gd name="T47" fmla="*/ 64 h 142"/>
              <a:gd name="T48" fmla="*/ 159 w 191"/>
              <a:gd name="T49" fmla="*/ 53 h 142"/>
              <a:gd name="T50" fmla="*/ 139 w 191"/>
              <a:gd name="T51" fmla="*/ 32 h 142"/>
              <a:gd name="T52" fmla="*/ 125 w 191"/>
              <a:gd name="T53" fmla="*/ 37 h 142"/>
              <a:gd name="T54" fmla="*/ 121 w 191"/>
              <a:gd name="T55" fmla="*/ 41 h 142"/>
              <a:gd name="T56" fmla="*/ 119 w 191"/>
              <a:gd name="T57" fmla="*/ 36 h 142"/>
              <a:gd name="T58" fmla="*/ 78 w 191"/>
              <a:gd name="T59" fmla="*/ 8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1" h="142">
                <a:moveTo>
                  <a:pt x="151" y="142"/>
                </a:moveTo>
                <a:cubicBezTo>
                  <a:pt x="47" y="142"/>
                  <a:pt x="47" y="142"/>
                  <a:pt x="47" y="142"/>
                </a:cubicBezTo>
                <a:cubicBezTo>
                  <a:pt x="21" y="142"/>
                  <a:pt x="0" y="121"/>
                  <a:pt x="0" y="95"/>
                </a:cubicBezTo>
                <a:cubicBezTo>
                  <a:pt x="0" y="78"/>
                  <a:pt x="10" y="62"/>
                  <a:pt x="25" y="54"/>
                </a:cubicBezTo>
                <a:cubicBezTo>
                  <a:pt x="25" y="54"/>
                  <a:pt x="25" y="53"/>
                  <a:pt x="25" y="53"/>
                </a:cubicBezTo>
                <a:cubicBezTo>
                  <a:pt x="25" y="24"/>
                  <a:pt x="49" y="0"/>
                  <a:pt x="78" y="0"/>
                </a:cubicBezTo>
                <a:cubicBezTo>
                  <a:pt x="97" y="0"/>
                  <a:pt x="115" y="11"/>
                  <a:pt x="124" y="28"/>
                </a:cubicBezTo>
                <a:cubicBezTo>
                  <a:pt x="129" y="26"/>
                  <a:pt x="134" y="24"/>
                  <a:pt x="139" y="24"/>
                </a:cubicBezTo>
                <a:cubicBezTo>
                  <a:pt x="154" y="24"/>
                  <a:pt x="167" y="37"/>
                  <a:pt x="167" y="53"/>
                </a:cubicBezTo>
                <a:cubicBezTo>
                  <a:pt x="167" y="56"/>
                  <a:pt x="166" y="60"/>
                  <a:pt x="165" y="63"/>
                </a:cubicBezTo>
                <a:cubicBezTo>
                  <a:pt x="181" y="69"/>
                  <a:pt x="191" y="84"/>
                  <a:pt x="191" y="101"/>
                </a:cubicBezTo>
                <a:cubicBezTo>
                  <a:pt x="191" y="124"/>
                  <a:pt x="173" y="142"/>
                  <a:pt x="151" y="142"/>
                </a:cubicBezTo>
                <a:close/>
                <a:moveTo>
                  <a:pt x="78" y="8"/>
                </a:moveTo>
                <a:cubicBezTo>
                  <a:pt x="53" y="8"/>
                  <a:pt x="33" y="28"/>
                  <a:pt x="33" y="53"/>
                </a:cubicBezTo>
                <a:cubicBezTo>
                  <a:pt x="33" y="54"/>
                  <a:pt x="33" y="55"/>
                  <a:pt x="33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60"/>
                  <a:pt x="31" y="60"/>
                  <a:pt x="31" y="60"/>
                </a:cubicBezTo>
                <a:cubicBezTo>
                  <a:pt x="17" y="67"/>
                  <a:pt x="8" y="80"/>
                  <a:pt x="8" y="95"/>
                </a:cubicBezTo>
                <a:cubicBezTo>
                  <a:pt x="8" y="117"/>
                  <a:pt x="26" y="134"/>
                  <a:pt x="47" y="134"/>
                </a:cubicBezTo>
                <a:cubicBezTo>
                  <a:pt x="151" y="134"/>
                  <a:pt x="151" y="134"/>
                  <a:pt x="151" y="134"/>
                </a:cubicBezTo>
                <a:cubicBezTo>
                  <a:pt x="169" y="134"/>
                  <a:pt x="183" y="119"/>
                  <a:pt x="183" y="101"/>
                </a:cubicBezTo>
                <a:cubicBezTo>
                  <a:pt x="183" y="86"/>
                  <a:pt x="173" y="73"/>
                  <a:pt x="158" y="70"/>
                </a:cubicBezTo>
                <a:cubicBezTo>
                  <a:pt x="153" y="68"/>
                  <a:pt x="153" y="68"/>
                  <a:pt x="153" y="68"/>
                </a:cubicBezTo>
                <a:cubicBezTo>
                  <a:pt x="156" y="64"/>
                  <a:pt x="156" y="64"/>
                  <a:pt x="156" y="64"/>
                </a:cubicBezTo>
                <a:cubicBezTo>
                  <a:pt x="158" y="60"/>
                  <a:pt x="159" y="57"/>
                  <a:pt x="159" y="53"/>
                </a:cubicBezTo>
                <a:cubicBezTo>
                  <a:pt x="159" y="41"/>
                  <a:pt x="150" y="32"/>
                  <a:pt x="139" y="32"/>
                </a:cubicBezTo>
                <a:cubicBezTo>
                  <a:pt x="134" y="32"/>
                  <a:pt x="129" y="34"/>
                  <a:pt x="125" y="37"/>
                </a:cubicBezTo>
                <a:cubicBezTo>
                  <a:pt x="121" y="41"/>
                  <a:pt x="121" y="41"/>
                  <a:pt x="121" y="41"/>
                </a:cubicBezTo>
                <a:cubicBezTo>
                  <a:pt x="119" y="36"/>
                  <a:pt x="119" y="36"/>
                  <a:pt x="119" y="36"/>
                </a:cubicBezTo>
                <a:cubicBezTo>
                  <a:pt x="112" y="19"/>
                  <a:pt x="96" y="8"/>
                  <a:pt x="78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Freeform 25"/>
          <p:cNvSpPr>
            <a:spLocks noEditPoints="1"/>
          </p:cNvSpPr>
          <p:nvPr/>
        </p:nvSpPr>
        <p:spPr bwMode="auto">
          <a:xfrm>
            <a:off x="2168431" y="2209280"/>
            <a:ext cx="355044" cy="349452"/>
          </a:xfrm>
          <a:custGeom>
            <a:avLst/>
            <a:gdLst>
              <a:gd name="T0" fmla="*/ 81 w 161"/>
              <a:gd name="T1" fmla="*/ 159 h 159"/>
              <a:gd name="T2" fmla="*/ 78 w 161"/>
              <a:gd name="T3" fmla="*/ 158 h 159"/>
              <a:gd name="T4" fmla="*/ 70 w 161"/>
              <a:gd name="T5" fmla="*/ 148 h 159"/>
              <a:gd name="T6" fmla="*/ 70 w 161"/>
              <a:gd name="T7" fmla="*/ 90 h 159"/>
              <a:gd name="T8" fmla="*/ 12 w 161"/>
              <a:gd name="T9" fmla="*/ 90 h 159"/>
              <a:gd name="T10" fmla="*/ 2 w 161"/>
              <a:gd name="T11" fmla="*/ 82 h 159"/>
              <a:gd name="T12" fmla="*/ 7 w 161"/>
              <a:gd name="T13" fmla="*/ 70 h 159"/>
              <a:gd name="T14" fmla="*/ 144 w 161"/>
              <a:gd name="T15" fmla="*/ 1 h 159"/>
              <a:gd name="T16" fmla="*/ 149 w 161"/>
              <a:gd name="T17" fmla="*/ 0 h 159"/>
              <a:gd name="T18" fmla="*/ 157 w 161"/>
              <a:gd name="T19" fmla="*/ 3 h 159"/>
              <a:gd name="T20" fmla="*/ 159 w 161"/>
              <a:gd name="T21" fmla="*/ 16 h 159"/>
              <a:gd name="T22" fmla="*/ 90 w 161"/>
              <a:gd name="T23" fmla="*/ 153 h 159"/>
              <a:gd name="T24" fmla="*/ 81 w 161"/>
              <a:gd name="T25" fmla="*/ 159 h 159"/>
              <a:gd name="T26" fmla="*/ 149 w 161"/>
              <a:gd name="T27" fmla="*/ 8 h 159"/>
              <a:gd name="T28" fmla="*/ 148 w 161"/>
              <a:gd name="T29" fmla="*/ 8 h 159"/>
              <a:gd name="T30" fmla="*/ 11 w 161"/>
              <a:gd name="T31" fmla="*/ 77 h 159"/>
              <a:gd name="T32" fmla="*/ 9 w 161"/>
              <a:gd name="T33" fmla="*/ 80 h 159"/>
              <a:gd name="T34" fmla="*/ 12 w 161"/>
              <a:gd name="T35" fmla="*/ 82 h 159"/>
              <a:gd name="T36" fmla="*/ 78 w 161"/>
              <a:gd name="T37" fmla="*/ 82 h 159"/>
              <a:gd name="T38" fmla="*/ 78 w 161"/>
              <a:gd name="T39" fmla="*/ 148 h 159"/>
              <a:gd name="T40" fmla="*/ 80 w 161"/>
              <a:gd name="T41" fmla="*/ 151 h 159"/>
              <a:gd name="T42" fmla="*/ 81 w 161"/>
              <a:gd name="T43" fmla="*/ 151 h 159"/>
              <a:gd name="T44" fmla="*/ 83 w 161"/>
              <a:gd name="T45" fmla="*/ 149 h 159"/>
              <a:gd name="T46" fmla="*/ 152 w 161"/>
              <a:gd name="T47" fmla="*/ 12 h 159"/>
              <a:gd name="T48" fmla="*/ 151 w 161"/>
              <a:gd name="T49" fmla="*/ 9 h 159"/>
              <a:gd name="T50" fmla="*/ 149 w 161"/>
              <a:gd name="T51" fmla="*/ 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1" h="159">
                <a:moveTo>
                  <a:pt x="81" y="159"/>
                </a:moveTo>
                <a:cubicBezTo>
                  <a:pt x="80" y="159"/>
                  <a:pt x="79" y="159"/>
                  <a:pt x="78" y="158"/>
                </a:cubicBezTo>
                <a:cubicBezTo>
                  <a:pt x="73" y="157"/>
                  <a:pt x="70" y="153"/>
                  <a:pt x="70" y="148"/>
                </a:cubicBezTo>
                <a:cubicBezTo>
                  <a:pt x="70" y="90"/>
                  <a:pt x="70" y="90"/>
                  <a:pt x="70" y="90"/>
                </a:cubicBezTo>
                <a:cubicBezTo>
                  <a:pt x="12" y="90"/>
                  <a:pt x="12" y="90"/>
                  <a:pt x="12" y="90"/>
                </a:cubicBezTo>
                <a:cubicBezTo>
                  <a:pt x="7" y="90"/>
                  <a:pt x="3" y="87"/>
                  <a:pt x="2" y="82"/>
                </a:cubicBezTo>
                <a:cubicBezTo>
                  <a:pt x="0" y="77"/>
                  <a:pt x="3" y="72"/>
                  <a:pt x="7" y="70"/>
                </a:cubicBezTo>
                <a:cubicBezTo>
                  <a:pt x="144" y="1"/>
                  <a:pt x="144" y="1"/>
                  <a:pt x="144" y="1"/>
                </a:cubicBezTo>
                <a:cubicBezTo>
                  <a:pt x="145" y="0"/>
                  <a:pt x="147" y="0"/>
                  <a:pt x="149" y="0"/>
                </a:cubicBezTo>
                <a:cubicBezTo>
                  <a:pt x="152" y="0"/>
                  <a:pt x="155" y="1"/>
                  <a:pt x="157" y="3"/>
                </a:cubicBezTo>
                <a:cubicBezTo>
                  <a:pt x="160" y="6"/>
                  <a:pt x="161" y="12"/>
                  <a:pt x="159" y="16"/>
                </a:cubicBezTo>
                <a:cubicBezTo>
                  <a:pt x="90" y="153"/>
                  <a:pt x="90" y="153"/>
                  <a:pt x="90" y="153"/>
                </a:cubicBezTo>
                <a:cubicBezTo>
                  <a:pt x="88" y="156"/>
                  <a:pt x="85" y="159"/>
                  <a:pt x="81" y="159"/>
                </a:cubicBezTo>
                <a:close/>
                <a:moveTo>
                  <a:pt x="149" y="8"/>
                </a:moveTo>
                <a:cubicBezTo>
                  <a:pt x="149" y="8"/>
                  <a:pt x="148" y="8"/>
                  <a:pt x="148" y="8"/>
                </a:cubicBezTo>
                <a:cubicBezTo>
                  <a:pt x="11" y="77"/>
                  <a:pt x="11" y="77"/>
                  <a:pt x="11" y="77"/>
                </a:cubicBezTo>
                <a:cubicBezTo>
                  <a:pt x="10" y="77"/>
                  <a:pt x="9" y="79"/>
                  <a:pt x="9" y="80"/>
                </a:cubicBezTo>
                <a:cubicBezTo>
                  <a:pt x="10" y="81"/>
                  <a:pt x="11" y="82"/>
                  <a:pt x="12" y="82"/>
                </a:cubicBezTo>
                <a:cubicBezTo>
                  <a:pt x="78" y="82"/>
                  <a:pt x="78" y="82"/>
                  <a:pt x="78" y="82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8" y="149"/>
                  <a:pt x="79" y="150"/>
                  <a:pt x="80" y="151"/>
                </a:cubicBezTo>
                <a:cubicBezTo>
                  <a:pt x="80" y="151"/>
                  <a:pt x="80" y="151"/>
                  <a:pt x="81" y="151"/>
                </a:cubicBezTo>
                <a:cubicBezTo>
                  <a:pt x="82" y="151"/>
                  <a:pt x="83" y="150"/>
                  <a:pt x="83" y="149"/>
                </a:cubicBezTo>
                <a:cubicBezTo>
                  <a:pt x="152" y="12"/>
                  <a:pt x="152" y="12"/>
                  <a:pt x="152" y="12"/>
                </a:cubicBezTo>
                <a:cubicBezTo>
                  <a:pt x="152" y="11"/>
                  <a:pt x="152" y="10"/>
                  <a:pt x="151" y="9"/>
                </a:cubicBezTo>
                <a:cubicBezTo>
                  <a:pt x="150" y="8"/>
                  <a:pt x="150" y="8"/>
                  <a:pt x="14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" name="Freeform 26"/>
          <p:cNvSpPr>
            <a:spLocks noEditPoints="1"/>
          </p:cNvSpPr>
          <p:nvPr/>
        </p:nvSpPr>
        <p:spPr bwMode="auto">
          <a:xfrm>
            <a:off x="4699398" y="2156164"/>
            <a:ext cx="394182" cy="410024"/>
          </a:xfrm>
          <a:custGeom>
            <a:avLst/>
            <a:gdLst>
              <a:gd name="T0" fmla="*/ 137 w 179"/>
              <a:gd name="T1" fmla="*/ 186 h 186"/>
              <a:gd name="T2" fmla="*/ 42 w 179"/>
              <a:gd name="T3" fmla="*/ 186 h 186"/>
              <a:gd name="T4" fmla="*/ 31 w 179"/>
              <a:gd name="T5" fmla="*/ 175 h 186"/>
              <a:gd name="T6" fmla="*/ 42 w 179"/>
              <a:gd name="T7" fmla="*/ 164 h 186"/>
              <a:gd name="T8" fmla="*/ 72 w 179"/>
              <a:gd name="T9" fmla="*/ 164 h 186"/>
              <a:gd name="T10" fmla="*/ 72 w 179"/>
              <a:gd name="T11" fmla="*/ 88 h 186"/>
              <a:gd name="T12" fmla="*/ 6 w 179"/>
              <a:gd name="T13" fmla="*/ 22 h 186"/>
              <a:gd name="T14" fmla="*/ 0 w 179"/>
              <a:gd name="T15" fmla="*/ 11 h 186"/>
              <a:gd name="T16" fmla="*/ 14 w 179"/>
              <a:gd name="T17" fmla="*/ 0 h 186"/>
              <a:gd name="T18" fmla="*/ 165 w 179"/>
              <a:gd name="T19" fmla="*/ 0 h 186"/>
              <a:gd name="T20" fmla="*/ 179 w 179"/>
              <a:gd name="T21" fmla="*/ 11 h 186"/>
              <a:gd name="T22" fmla="*/ 173 w 179"/>
              <a:gd name="T23" fmla="*/ 22 h 186"/>
              <a:gd name="T24" fmla="*/ 107 w 179"/>
              <a:gd name="T25" fmla="*/ 88 h 186"/>
              <a:gd name="T26" fmla="*/ 107 w 179"/>
              <a:gd name="T27" fmla="*/ 164 h 186"/>
              <a:gd name="T28" fmla="*/ 137 w 179"/>
              <a:gd name="T29" fmla="*/ 164 h 186"/>
              <a:gd name="T30" fmla="*/ 148 w 179"/>
              <a:gd name="T31" fmla="*/ 175 h 186"/>
              <a:gd name="T32" fmla="*/ 137 w 179"/>
              <a:gd name="T33" fmla="*/ 186 h 186"/>
              <a:gd name="T34" fmla="*/ 42 w 179"/>
              <a:gd name="T35" fmla="*/ 172 h 186"/>
              <a:gd name="T36" fmla="*/ 39 w 179"/>
              <a:gd name="T37" fmla="*/ 175 h 186"/>
              <a:gd name="T38" fmla="*/ 42 w 179"/>
              <a:gd name="T39" fmla="*/ 178 h 186"/>
              <a:gd name="T40" fmla="*/ 137 w 179"/>
              <a:gd name="T41" fmla="*/ 178 h 186"/>
              <a:gd name="T42" fmla="*/ 140 w 179"/>
              <a:gd name="T43" fmla="*/ 175 h 186"/>
              <a:gd name="T44" fmla="*/ 137 w 179"/>
              <a:gd name="T45" fmla="*/ 172 h 186"/>
              <a:gd name="T46" fmla="*/ 99 w 179"/>
              <a:gd name="T47" fmla="*/ 172 h 186"/>
              <a:gd name="T48" fmla="*/ 99 w 179"/>
              <a:gd name="T49" fmla="*/ 85 h 186"/>
              <a:gd name="T50" fmla="*/ 168 w 179"/>
              <a:gd name="T51" fmla="*/ 16 h 186"/>
              <a:gd name="T52" fmla="*/ 171 w 179"/>
              <a:gd name="T53" fmla="*/ 11 h 186"/>
              <a:gd name="T54" fmla="*/ 165 w 179"/>
              <a:gd name="T55" fmla="*/ 8 h 186"/>
              <a:gd name="T56" fmla="*/ 14 w 179"/>
              <a:gd name="T57" fmla="*/ 8 h 186"/>
              <a:gd name="T58" fmla="*/ 8 w 179"/>
              <a:gd name="T59" fmla="*/ 11 h 186"/>
              <a:gd name="T60" fmla="*/ 11 w 179"/>
              <a:gd name="T61" fmla="*/ 16 h 186"/>
              <a:gd name="T62" fmla="*/ 80 w 179"/>
              <a:gd name="T63" fmla="*/ 85 h 186"/>
              <a:gd name="T64" fmla="*/ 80 w 179"/>
              <a:gd name="T65" fmla="*/ 172 h 186"/>
              <a:gd name="T66" fmla="*/ 42 w 179"/>
              <a:gd name="T67" fmla="*/ 17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9" h="186">
                <a:moveTo>
                  <a:pt x="137" y="186"/>
                </a:moveTo>
                <a:cubicBezTo>
                  <a:pt x="42" y="186"/>
                  <a:pt x="42" y="186"/>
                  <a:pt x="42" y="186"/>
                </a:cubicBezTo>
                <a:cubicBezTo>
                  <a:pt x="36" y="186"/>
                  <a:pt x="31" y="181"/>
                  <a:pt x="31" y="175"/>
                </a:cubicBezTo>
                <a:cubicBezTo>
                  <a:pt x="31" y="169"/>
                  <a:pt x="36" y="164"/>
                  <a:pt x="42" y="164"/>
                </a:cubicBezTo>
                <a:cubicBezTo>
                  <a:pt x="72" y="164"/>
                  <a:pt x="72" y="164"/>
                  <a:pt x="72" y="164"/>
                </a:cubicBezTo>
                <a:cubicBezTo>
                  <a:pt x="72" y="88"/>
                  <a:pt x="72" y="88"/>
                  <a:pt x="72" y="88"/>
                </a:cubicBezTo>
                <a:cubicBezTo>
                  <a:pt x="6" y="22"/>
                  <a:pt x="6" y="22"/>
                  <a:pt x="6" y="22"/>
                </a:cubicBezTo>
                <a:cubicBezTo>
                  <a:pt x="2" y="18"/>
                  <a:pt x="0" y="14"/>
                  <a:pt x="0" y="11"/>
                </a:cubicBezTo>
                <a:cubicBezTo>
                  <a:pt x="0" y="4"/>
                  <a:pt x="5" y="0"/>
                  <a:pt x="14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74" y="0"/>
                  <a:pt x="179" y="4"/>
                  <a:pt x="179" y="11"/>
                </a:cubicBezTo>
                <a:cubicBezTo>
                  <a:pt x="179" y="14"/>
                  <a:pt x="177" y="18"/>
                  <a:pt x="173" y="22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07" y="164"/>
                  <a:pt x="107" y="164"/>
                  <a:pt x="107" y="164"/>
                </a:cubicBezTo>
                <a:cubicBezTo>
                  <a:pt x="137" y="164"/>
                  <a:pt x="137" y="164"/>
                  <a:pt x="137" y="164"/>
                </a:cubicBezTo>
                <a:cubicBezTo>
                  <a:pt x="143" y="164"/>
                  <a:pt x="148" y="169"/>
                  <a:pt x="148" y="175"/>
                </a:cubicBezTo>
                <a:cubicBezTo>
                  <a:pt x="148" y="181"/>
                  <a:pt x="143" y="186"/>
                  <a:pt x="137" y="186"/>
                </a:cubicBezTo>
                <a:close/>
                <a:moveTo>
                  <a:pt x="42" y="172"/>
                </a:moveTo>
                <a:cubicBezTo>
                  <a:pt x="40" y="172"/>
                  <a:pt x="39" y="174"/>
                  <a:pt x="39" y="175"/>
                </a:cubicBezTo>
                <a:cubicBezTo>
                  <a:pt x="39" y="177"/>
                  <a:pt x="40" y="178"/>
                  <a:pt x="42" y="178"/>
                </a:cubicBezTo>
                <a:cubicBezTo>
                  <a:pt x="137" y="178"/>
                  <a:pt x="137" y="178"/>
                  <a:pt x="137" y="178"/>
                </a:cubicBezTo>
                <a:cubicBezTo>
                  <a:pt x="139" y="178"/>
                  <a:pt x="140" y="177"/>
                  <a:pt x="140" y="175"/>
                </a:cubicBezTo>
                <a:cubicBezTo>
                  <a:pt x="140" y="174"/>
                  <a:pt x="139" y="172"/>
                  <a:pt x="137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9" y="85"/>
                  <a:pt x="99" y="85"/>
                  <a:pt x="99" y="85"/>
                </a:cubicBezTo>
                <a:cubicBezTo>
                  <a:pt x="168" y="16"/>
                  <a:pt x="168" y="16"/>
                  <a:pt x="168" y="16"/>
                </a:cubicBezTo>
                <a:cubicBezTo>
                  <a:pt x="171" y="13"/>
                  <a:pt x="171" y="11"/>
                  <a:pt x="171" y="11"/>
                </a:cubicBezTo>
                <a:cubicBezTo>
                  <a:pt x="171" y="9"/>
                  <a:pt x="167" y="8"/>
                  <a:pt x="165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2" y="8"/>
                  <a:pt x="8" y="9"/>
                  <a:pt x="8" y="11"/>
                </a:cubicBezTo>
                <a:cubicBezTo>
                  <a:pt x="8" y="11"/>
                  <a:pt x="8" y="13"/>
                  <a:pt x="11" y="16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172"/>
                  <a:pt x="80" y="172"/>
                  <a:pt x="80" y="172"/>
                </a:cubicBezTo>
                <a:lnTo>
                  <a:pt x="42" y="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" name="Freeform 27"/>
          <p:cNvSpPr>
            <a:spLocks noEditPoints="1"/>
          </p:cNvSpPr>
          <p:nvPr/>
        </p:nvSpPr>
        <p:spPr bwMode="auto">
          <a:xfrm>
            <a:off x="5525038" y="2171074"/>
            <a:ext cx="410024" cy="355044"/>
          </a:xfrm>
          <a:custGeom>
            <a:avLst/>
            <a:gdLst>
              <a:gd name="T0" fmla="*/ 93 w 186"/>
              <a:gd name="T1" fmla="*/ 161 h 161"/>
              <a:gd name="T2" fmla="*/ 86 w 186"/>
              <a:gd name="T3" fmla="*/ 158 h 161"/>
              <a:gd name="T4" fmla="*/ 24 w 186"/>
              <a:gd name="T5" fmla="*/ 98 h 161"/>
              <a:gd name="T6" fmla="*/ 0 w 186"/>
              <a:gd name="T7" fmla="*/ 51 h 161"/>
              <a:gd name="T8" fmla="*/ 52 w 186"/>
              <a:gd name="T9" fmla="*/ 0 h 161"/>
              <a:gd name="T10" fmla="*/ 93 w 186"/>
              <a:gd name="T11" fmla="*/ 20 h 161"/>
              <a:gd name="T12" fmla="*/ 135 w 186"/>
              <a:gd name="T13" fmla="*/ 0 h 161"/>
              <a:gd name="T14" fmla="*/ 186 w 186"/>
              <a:gd name="T15" fmla="*/ 51 h 161"/>
              <a:gd name="T16" fmla="*/ 162 w 186"/>
              <a:gd name="T17" fmla="*/ 98 h 161"/>
              <a:gd name="T18" fmla="*/ 100 w 186"/>
              <a:gd name="T19" fmla="*/ 158 h 161"/>
              <a:gd name="T20" fmla="*/ 93 w 186"/>
              <a:gd name="T21" fmla="*/ 161 h 161"/>
              <a:gd name="T22" fmla="*/ 52 w 186"/>
              <a:gd name="T23" fmla="*/ 8 h 161"/>
              <a:gd name="T24" fmla="*/ 8 w 186"/>
              <a:gd name="T25" fmla="*/ 51 h 161"/>
              <a:gd name="T26" fmla="*/ 30 w 186"/>
              <a:gd name="T27" fmla="*/ 92 h 161"/>
              <a:gd name="T28" fmla="*/ 92 w 186"/>
              <a:gd name="T29" fmla="*/ 152 h 161"/>
              <a:gd name="T30" fmla="*/ 93 w 186"/>
              <a:gd name="T31" fmla="*/ 153 h 161"/>
              <a:gd name="T32" fmla="*/ 95 w 186"/>
              <a:gd name="T33" fmla="*/ 152 h 161"/>
              <a:gd name="T34" fmla="*/ 157 w 186"/>
              <a:gd name="T35" fmla="*/ 93 h 161"/>
              <a:gd name="T36" fmla="*/ 178 w 186"/>
              <a:gd name="T37" fmla="*/ 51 h 161"/>
              <a:gd name="T38" fmla="*/ 135 w 186"/>
              <a:gd name="T39" fmla="*/ 8 h 161"/>
              <a:gd name="T40" fmla="*/ 96 w 186"/>
              <a:gd name="T41" fmla="*/ 29 h 161"/>
              <a:gd name="T42" fmla="*/ 93 w 186"/>
              <a:gd name="T43" fmla="*/ 31 h 161"/>
              <a:gd name="T44" fmla="*/ 90 w 186"/>
              <a:gd name="T45" fmla="*/ 29 h 161"/>
              <a:gd name="T46" fmla="*/ 52 w 186"/>
              <a:gd name="T47" fmla="*/ 8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6" h="161">
                <a:moveTo>
                  <a:pt x="93" y="161"/>
                </a:moveTo>
                <a:cubicBezTo>
                  <a:pt x="91" y="161"/>
                  <a:pt x="88" y="160"/>
                  <a:pt x="86" y="158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8"/>
                  <a:pt x="0" y="77"/>
                  <a:pt x="0" y="51"/>
                </a:cubicBezTo>
                <a:cubicBezTo>
                  <a:pt x="0" y="20"/>
                  <a:pt x="20" y="0"/>
                  <a:pt x="52" y="0"/>
                </a:cubicBezTo>
                <a:cubicBezTo>
                  <a:pt x="69" y="0"/>
                  <a:pt x="84" y="12"/>
                  <a:pt x="93" y="20"/>
                </a:cubicBezTo>
                <a:cubicBezTo>
                  <a:pt x="102" y="12"/>
                  <a:pt x="118" y="0"/>
                  <a:pt x="135" y="0"/>
                </a:cubicBezTo>
                <a:cubicBezTo>
                  <a:pt x="166" y="0"/>
                  <a:pt x="186" y="20"/>
                  <a:pt x="186" y="51"/>
                </a:cubicBezTo>
                <a:cubicBezTo>
                  <a:pt x="186" y="74"/>
                  <a:pt x="168" y="93"/>
                  <a:pt x="162" y="98"/>
                </a:cubicBezTo>
                <a:cubicBezTo>
                  <a:pt x="100" y="158"/>
                  <a:pt x="100" y="158"/>
                  <a:pt x="100" y="158"/>
                </a:cubicBezTo>
                <a:cubicBezTo>
                  <a:pt x="99" y="160"/>
                  <a:pt x="96" y="161"/>
                  <a:pt x="93" y="161"/>
                </a:cubicBezTo>
                <a:close/>
                <a:moveTo>
                  <a:pt x="52" y="8"/>
                </a:moveTo>
                <a:cubicBezTo>
                  <a:pt x="24" y="8"/>
                  <a:pt x="8" y="24"/>
                  <a:pt x="8" y="51"/>
                </a:cubicBezTo>
                <a:cubicBezTo>
                  <a:pt x="8" y="73"/>
                  <a:pt x="29" y="92"/>
                  <a:pt x="30" y="92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92" y="153"/>
                  <a:pt x="93" y="153"/>
                  <a:pt x="93" y="153"/>
                </a:cubicBezTo>
                <a:cubicBezTo>
                  <a:pt x="94" y="153"/>
                  <a:pt x="94" y="153"/>
                  <a:pt x="95" y="152"/>
                </a:cubicBezTo>
                <a:cubicBezTo>
                  <a:pt x="157" y="93"/>
                  <a:pt x="157" y="93"/>
                  <a:pt x="157" y="93"/>
                </a:cubicBezTo>
                <a:cubicBezTo>
                  <a:pt x="162" y="88"/>
                  <a:pt x="178" y="71"/>
                  <a:pt x="178" y="51"/>
                </a:cubicBezTo>
                <a:cubicBezTo>
                  <a:pt x="178" y="24"/>
                  <a:pt x="162" y="8"/>
                  <a:pt x="135" y="8"/>
                </a:cubicBezTo>
                <a:cubicBezTo>
                  <a:pt x="119" y="8"/>
                  <a:pt x="104" y="21"/>
                  <a:pt x="96" y="29"/>
                </a:cubicBezTo>
                <a:cubicBezTo>
                  <a:pt x="93" y="31"/>
                  <a:pt x="93" y="31"/>
                  <a:pt x="93" y="31"/>
                </a:cubicBezTo>
                <a:cubicBezTo>
                  <a:pt x="90" y="29"/>
                  <a:pt x="90" y="29"/>
                  <a:pt x="90" y="29"/>
                </a:cubicBezTo>
                <a:cubicBezTo>
                  <a:pt x="83" y="21"/>
                  <a:pt x="68" y="8"/>
                  <a:pt x="5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8" name="Freeform 28"/>
          <p:cNvSpPr>
            <a:spLocks noEditPoints="1"/>
          </p:cNvSpPr>
          <p:nvPr/>
        </p:nvSpPr>
        <p:spPr bwMode="auto">
          <a:xfrm>
            <a:off x="9782765" y="5618071"/>
            <a:ext cx="355044" cy="279562"/>
          </a:xfrm>
          <a:custGeom>
            <a:avLst/>
            <a:gdLst>
              <a:gd name="T0" fmla="*/ 63 w 161"/>
              <a:gd name="T1" fmla="*/ 127 h 127"/>
              <a:gd name="T2" fmla="*/ 53 w 161"/>
              <a:gd name="T3" fmla="*/ 123 h 127"/>
              <a:gd name="T4" fmla="*/ 3 w 161"/>
              <a:gd name="T5" fmla="*/ 74 h 127"/>
              <a:gd name="T6" fmla="*/ 0 w 161"/>
              <a:gd name="T7" fmla="*/ 64 h 127"/>
              <a:gd name="T8" fmla="*/ 3 w 161"/>
              <a:gd name="T9" fmla="*/ 54 h 127"/>
              <a:gd name="T10" fmla="*/ 17 w 161"/>
              <a:gd name="T11" fmla="*/ 41 h 127"/>
              <a:gd name="T12" fmla="*/ 36 w 161"/>
              <a:gd name="T13" fmla="*/ 41 h 127"/>
              <a:gd name="T14" fmla="*/ 63 w 161"/>
              <a:gd name="T15" fmla="*/ 67 h 127"/>
              <a:gd name="T16" fmla="*/ 125 w 161"/>
              <a:gd name="T17" fmla="*/ 5 h 127"/>
              <a:gd name="T18" fmla="*/ 144 w 161"/>
              <a:gd name="T19" fmla="*/ 5 h 127"/>
              <a:gd name="T20" fmla="*/ 158 w 161"/>
              <a:gd name="T21" fmla="*/ 19 h 127"/>
              <a:gd name="T22" fmla="*/ 161 w 161"/>
              <a:gd name="T23" fmla="*/ 28 h 127"/>
              <a:gd name="T24" fmla="*/ 158 w 161"/>
              <a:gd name="T25" fmla="*/ 38 h 127"/>
              <a:gd name="T26" fmla="*/ 72 w 161"/>
              <a:gd name="T27" fmla="*/ 123 h 127"/>
              <a:gd name="T28" fmla="*/ 63 w 161"/>
              <a:gd name="T29" fmla="*/ 127 h 127"/>
              <a:gd name="T30" fmla="*/ 27 w 161"/>
              <a:gd name="T31" fmla="*/ 45 h 127"/>
              <a:gd name="T32" fmla="*/ 23 w 161"/>
              <a:gd name="T33" fmla="*/ 47 h 127"/>
              <a:gd name="T34" fmla="*/ 9 w 161"/>
              <a:gd name="T35" fmla="*/ 60 h 127"/>
              <a:gd name="T36" fmla="*/ 8 w 161"/>
              <a:gd name="T37" fmla="*/ 64 h 127"/>
              <a:gd name="T38" fmla="*/ 9 w 161"/>
              <a:gd name="T39" fmla="*/ 68 h 127"/>
              <a:gd name="T40" fmla="*/ 59 w 161"/>
              <a:gd name="T41" fmla="*/ 117 h 127"/>
              <a:gd name="T42" fmla="*/ 66 w 161"/>
              <a:gd name="T43" fmla="*/ 117 h 127"/>
              <a:gd name="T44" fmla="*/ 152 w 161"/>
              <a:gd name="T45" fmla="*/ 32 h 127"/>
              <a:gd name="T46" fmla="*/ 153 w 161"/>
              <a:gd name="T47" fmla="*/ 28 h 127"/>
              <a:gd name="T48" fmla="*/ 152 w 161"/>
              <a:gd name="T49" fmla="*/ 24 h 127"/>
              <a:gd name="T50" fmla="*/ 138 w 161"/>
              <a:gd name="T51" fmla="*/ 11 h 127"/>
              <a:gd name="T52" fmla="*/ 130 w 161"/>
              <a:gd name="T53" fmla="*/ 11 h 127"/>
              <a:gd name="T54" fmla="*/ 63 w 161"/>
              <a:gd name="T55" fmla="*/ 79 h 127"/>
              <a:gd name="T56" fmla="*/ 30 w 161"/>
              <a:gd name="T57" fmla="*/ 47 h 127"/>
              <a:gd name="T58" fmla="*/ 27 w 161"/>
              <a:gd name="T59" fmla="*/ 45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1" h="127">
                <a:moveTo>
                  <a:pt x="63" y="127"/>
                </a:moveTo>
                <a:cubicBezTo>
                  <a:pt x="59" y="127"/>
                  <a:pt x="55" y="126"/>
                  <a:pt x="53" y="123"/>
                </a:cubicBezTo>
                <a:cubicBezTo>
                  <a:pt x="3" y="74"/>
                  <a:pt x="3" y="74"/>
                  <a:pt x="3" y="74"/>
                </a:cubicBezTo>
                <a:cubicBezTo>
                  <a:pt x="1" y="71"/>
                  <a:pt x="0" y="68"/>
                  <a:pt x="0" y="64"/>
                </a:cubicBezTo>
                <a:cubicBezTo>
                  <a:pt x="0" y="60"/>
                  <a:pt x="1" y="57"/>
                  <a:pt x="3" y="54"/>
                </a:cubicBezTo>
                <a:cubicBezTo>
                  <a:pt x="17" y="41"/>
                  <a:pt x="17" y="41"/>
                  <a:pt x="17" y="41"/>
                </a:cubicBezTo>
                <a:cubicBezTo>
                  <a:pt x="22" y="36"/>
                  <a:pt x="31" y="36"/>
                  <a:pt x="36" y="41"/>
                </a:cubicBezTo>
                <a:cubicBezTo>
                  <a:pt x="63" y="67"/>
                  <a:pt x="63" y="67"/>
                  <a:pt x="63" y="67"/>
                </a:cubicBezTo>
                <a:cubicBezTo>
                  <a:pt x="125" y="5"/>
                  <a:pt x="125" y="5"/>
                  <a:pt x="125" y="5"/>
                </a:cubicBezTo>
                <a:cubicBezTo>
                  <a:pt x="130" y="0"/>
                  <a:pt x="139" y="0"/>
                  <a:pt x="144" y="5"/>
                </a:cubicBezTo>
                <a:cubicBezTo>
                  <a:pt x="158" y="19"/>
                  <a:pt x="158" y="19"/>
                  <a:pt x="158" y="19"/>
                </a:cubicBezTo>
                <a:cubicBezTo>
                  <a:pt x="160" y="21"/>
                  <a:pt x="161" y="25"/>
                  <a:pt x="161" y="28"/>
                </a:cubicBezTo>
                <a:cubicBezTo>
                  <a:pt x="161" y="32"/>
                  <a:pt x="160" y="35"/>
                  <a:pt x="158" y="38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0" y="126"/>
                  <a:pt x="66" y="127"/>
                  <a:pt x="63" y="127"/>
                </a:cubicBezTo>
                <a:close/>
                <a:moveTo>
                  <a:pt x="27" y="45"/>
                </a:moveTo>
                <a:cubicBezTo>
                  <a:pt x="25" y="45"/>
                  <a:pt x="24" y="46"/>
                  <a:pt x="23" y="47"/>
                </a:cubicBezTo>
                <a:cubicBezTo>
                  <a:pt x="9" y="60"/>
                  <a:pt x="9" y="60"/>
                  <a:pt x="9" y="60"/>
                </a:cubicBezTo>
                <a:cubicBezTo>
                  <a:pt x="8" y="61"/>
                  <a:pt x="8" y="63"/>
                  <a:pt x="8" y="64"/>
                </a:cubicBezTo>
                <a:cubicBezTo>
                  <a:pt x="8" y="65"/>
                  <a:pt x="8" y="67"/>
                  <a:pt x="9" y="68"/>
                </a:cubicBezTo>
                <a:cubicBezTo>
                  <a:pt x="59" y="117"/>
                  <a:pt x="59" y="117"/>
                  <a:pt x="59" y="117"/>
                </a:cubicBezTo>
                <a:cubicBezTo>
                  <a:pt x="61" y="119"/>
                  <a:pt x="64" y="119"/>
                  <a:pt x="66" y="117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3" y="31"/>
                  <a:pt x="153" y="30"/>
                  <a:pt x="153" y="28"/>
                </a:cubicBezTo>
                <a:cubicBezTo>
                  <a:pt x="153" y="27"/>
                  <a:pt x="153" y="25"/>
                  <a:pt x="152" y="24"/>
                </a:cubicBezTo>
                <a:cubicBezTo>
                  <a:pt x="138" y="11"/>
                  <a:pt x="138" y="11"/>
                  <a:pt x="138" y="11"/>
                </a:cubicBezTo>
                <a:cubicBezTo>
                  <a:pt x="136" y="9"/>
                  <a:pt x="133" y="9"/>
                  <a:pt x="130" y="11"/>
                </a:cubicBezTo>
                <a:cubicBezTo>
                  <a:pt x="63" y="79"/>
                  <a:pt x="63" y="79"/>
                  <a:pt x="63" y="79"/>
                </a:cubicBezTo>
                <a:cubicBezTo>
                  <a:pt x="30" y="47"/>
                  <a:pt x="30" y="47"/>
                  <a:pt x="30" y="47"/>
                </a:cubicBezTo>
                <a:cubicBezTo>
                  <a:pt x="29" y="46"/>
                  <a:pt x="28" y="45"/>
                  <a:pt x="2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Freeform 29"/>
          <p:cNvSpPr>
            <a:spLocks noEditPoints="1"/>
          </p:cNvSpPr>
          <p:nvPr/>
        </p:nvSpPr>
        <p:spPr bwMode="auto">
          <a:xfrm>
            <a:off x="9800471" y="2159891"/>
            <a:ext cx="324292" cy="392318"/>
          </a:xfrm>
          <a:custGeom>
            <a:avLst/>
            <a:gdLst>
              <a:gd name="T0" fmla="*/ 132 w 147"/>
              <a:gd name="T1" fmla="*/ 178 h 178"/>
              <a:gd name="T2" fmla="*/ 16 w 147"/>
              <a:gd name="T3" fmla="*/ 178 h 178"/>
              <a:gd name="T4" fmla="*/ 0 w 147"/>
              <a:gd name="T5" fmla="*/ 162 h 178"/>
              <a:gd name="T6" fmla="*/ 0 w 147"/>
              <a:gd name="T7" fmla="*/ 93 h 178"/>
              <a:gd name="T8" fmla="*/ 15 w 147"/>
              <a:gd name="T9" fmla="*/ 77 h 178"/>
              <a:gd name="T10" fmla="*/ 15 w 147"/>
              <a:gd name="T11" fmla="*/ 58 h 178"/>
              <a:gd name="T12" fmla="*/ 74 w 147"/>
              <a:gd name="T13" fmla="*/ 0 h 178"/>
              <a:gd name="T14" fmla="*/ 132 w 147"/>
              <a:gd name="T15" fmla="*/ 58 h 178"/>
              <a:gd name="T16" fmla="*/ 132 w 147"/>
              <a:gd name="T17" fmla="*/ 77 h 178"/>
              <a:gd name="T18" fmla="*/ 147 w 147"/>
              <a:gd name="T19" fmla="*/ 93 h 178"/>
              <a:gd name="T20" fmla="*/ 147 w 147"/>
              <a:gd name="T21" fmla="*/ 162 h 178"/>
              <a:gd name="T22" fmla="*/ 132 w 147"/>
              <a:gd name="T23" fmla="*/ 178 h 178"/>
              <a:gd name="T24" fmla="*/ 16 w 147"/>
              <a:gd name="T25" fmla="*/ 85 h 178"/>
              <a:gd name="T26" fmla="*/ 8 w 147"/>
              <a:gd name="T27" fmla="*/ 93 h 178"/>
              <a:gd name="T28" fmla="*/ 8 w 147"/>
              <a:gd name="T29" fmla="*/ 162 h 178"/>
              <a:gd name="T30" fmla="*/ 16 w 147"/>
              <a:gd name="T31" fmla="*/ 170 h 178"/>
              <a:gd name="T32" fmla="*/ 132 w 147"/>
              <a:gd name="T33" fmla="*/ 170 h 178"/>
              <a:gd name="T34" fmla="*/ 139 w 147"/>
              <a:gd name="T35" fmla="*/ 162 h 178"/>
              <a:gd name="T36" fmla="*/ 139 w 147"/>
              <a:gd name="T37" fmla="*/ 93 h 178"/>
              <a:gd name="T38" fmla="*/ 132 w 147"/>
              <a:gd name="T39" fmla="*/ 85 h 178"/>
              <a:gd name="T40" fmla="*/ 124 w 147"/>
              <a:gd name="T41" fmla="*/ 85 h 178"/>
              <a:gd name="T42" fmla="*/ 124 w 147"/>
              <a:gd name="T43" fmla="*/ 58 h 178"/>
              <a:gd name="T44" fmla="*/ 74 w 147"/>
              <a:gd name="T45" fmla="*/ 8 h 178"/>
              <a:gd name="T46" fmla="*/ 23 w 147"/>
              <a:gd name="T47" fmla="*/ 58 h 178"/>
              <a:gd name="T48" fmla="*/ 23 w 147"/>
              <a:gd name="T49" fmla="*/ 85 h 178"/>
              <a:gd name="T50" fmla="*/ 16 w 147"/>
              <a:gd name="T51" fmla="*/ 85 h 178"/>
              <a:gd name="T52" fmla="*/ 109 w 147"/>
              <a:gd name="T53" fmla="*/ 85 h 178"/>
              <a:gd name="T54" fmla="*/ 39 w 147"/>
              <a:gd name="T55" fmla="*/ 85 h 178"/>
              <a:gd name="T56" fmla="*/ 39 w 147"/>
              <a:gd name="T57" fmla="*/ 58 h 178"/>
              <a:gd name="T58" fmla="*/ 74 w 147"/>
              <a:gd name="T59" fmla="*/ 23 h 178"/>
              <a:gd name="T60" fmla="*/ 109 w 147"/>
              <a:gd name="T61" fmla="*/ 58 h 178"/>
              <a:gd name="T62" fmla="*/ 109 w 147"/>
              <a:gd name="T63" fmla="*/ 85 h 178"/>
              <a:gd name="T64" fmla="*/ 47 w 147"/>
              <a:gd name="T65" fmla="*/ 77 h 178"/>
              <a:gd name="T66" fmla="*/ 101 w 147"/>
              <a:gd name="T67" fmla="*/ 77 h 178"/>
              <a:gd name="T68" fmla="*/ 101 w 147"/>
              <a:gd name="T69" fmla="*/ 58 h 178"/>
              <a:gd name="T70" fmla="*/ 74 w 147"/>
              <a:gd name="T71" fmla="*/ 31 h 178"/>
              <a:gd name="T72" fmla="*/ 47 w 147"/>
              <a:gd name="T73" fmla="*/ 58 h 178"/>
              <a:gd name="T74" fmla="*/ 47 w 147"/>
              <a:gd name="T75" fmla="*/ 77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7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5" y="77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26"/>
                  <a:pt x="42" y="0"/>
                  <a:pt x="74" y="0"/>
                </a:cubicBezTo>
                <a:cubicBezTo>
                  <a:pt x="106" y="0"/>
                  <a:pt x="132" y="26"/>
                  <a:pt x="132" y="58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0" y="77"/>
                  <a:pt x="147" y="84"/>
                  <a:pt x="147" y="93"/>
                </a:cubicBezTo>
                <a:cubicBezTo>
                  <a:pt x="147" y="162"/>
                  <a:pt x="147" y="162"/>
                  <a:pt x="147" y="162"/>
                </a:cubicBezTo>
                <a:cubicBezTo>
                  <a:pt x="147" y="171"/>
                  <a:pt x="140" y="178"/>
                  <a:pt x="132" y="178"/>
                </a:cubicBezTo>
                <a:close/>
                <a:moveTo>
                  <a:pt x="16" y="85"/>
                </a:moveTo>
                <a:cubicBezTo>
                  <a:pt x="11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1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39" y="167"/>
                  <a:pt x="139" y="162"/>
                </a:cubicBezTo>
                <a:cubicBezTo>
                  <a:pt x="139" y="93"/>
                  <a:pt x="139" y="93"/>
                  <a:pt x="139" y="93"/>
                </a:cubicBezTo>
                <a:cubicBezTo>
                  <a:pt x="139" y="89"/>
                  <a:pt x="136" y="85"/>
                  <a:pt x="132" y="85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24" y="30"/>
                  <a:pt x="101" y="8"/>
                  <a:pt x="74" y="8"/>
                </a:cubicBezTo>
                <a:cubicBezTo>
                  <a:pt x="46" y="8"/>
                  <a:pt x="23" y="30"/>
                  <a:pt x="23" y="58"/>
                </a:cubicBezTo>
                <a:cubicBezTo>
                  <a:pt x="23" y="85"/>
                  <a:pt x="23" y="85"/>
                  <a:pt x="23" y="85"/>
                </a:cubicBezTo>
                <a:lnTo>
                  <a:pt x="16" y="85"/>
                </a:lnTo>
                <a:close/>
                <a:moveTo>
                  <a:pt x="109" y="85"/>
                </a:moveTo>
                <a:cubicBezTo>
                  <a:pt x="39" y="85"/>
                  <a:pt x="39" y="85"/>
                  <a:pt x="39" y="85"/>
                </a:cubicBezTo>
                <a:cubicBezTo>
                  <a:pt x="39" y="58"/>
                  <a:pt x="39" y="58"/>
                  <a:pt x="39" y="58"/>
                </a:cubicBezTo>
                <a:cubicBezTo>
                  <a:pt x="39" y="39"/>
                  <a:pt x="54" y="23"/>
                  <a:pt x="74" y="23"/>
                </a:cubicBezTo>
                <a:cubicBezTo>
                  <a:pt x="93" y="23"/>
                  <a:pt x="109" y="39"/>
                  <a:pt x="109" y="58"/>
                </a:cubicBezTo>
                <a:lnTo>
                  <a:pt x="109" y="85"/>
                </a:lnTo>
                <a:close/>
                <a:moveTo>
                  <a:pt x="47" y="77"/>
                </a:moveTo>
                <a:cubicBezTo>
                  <a:pt x="101" y="77"/>
                  <a:pt x="101" y="77"/>
                  <a:pt x="101" y="77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01" y="43"/>
                  <a:pt x="88" y="31"/>
                  <a:pt x="74" y="31"/>
                </a:cubicBezTo>
                <a:cubicBezTo>
                  <a:pt x="59" y="31"/>
                  <a:pt x="47" y="43"/>
                  <a:pt x="47" y="58"/>
                </a:cubicBezTo>
                <a:lnTo>
                  <a:pt x="47" y="7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" name="Freeform 30"/>
          <p:cNvSpPr>
            <a:spLocks noEditPoints="1"/>
          </p:cNvSpPr>
          <p:nvPr/>
        </p:nvSpPr>
        <p:spPr bwMode="auto">
          <a:xfrm>
            <a:off x="10653134" y="2156164"/>
            <a:ext cx="303791" cy="400705"/>
          </a:xfrm>
          <a:custGeom>
            <a:avLst/>
            <a:gdLst>
              <a:gd name="T0" fmla="*/ 123 w 138"/>
              <a:gd name="T1" fmla="*/ 182 h 182"/>
              <a:gd name="T2" fmla="*/ 15 w 138"/>
              <a:gd name="T3" fmla="*/ 182 h 182"/>
              <a:gd name="T4" fmla="*/ 0 w 138"/>
              <a:gd name="T5" fmla="*/ 167 h 182"/>
              <a:gd name="T6" fmla="*/ 0 w 138"/>
              <a:gd name="T7" fmla="*/ 102 h 182"/>
              <a:gd name="T8" fmla="*/ 14 w 138"/>
              <a:gd name="T9" fmla="*/ 87 h 182"/>
              <a:gd name="T10" fmla="*/ 14 w 138"/>
              <a:gd name="T11" fmla="*/ 55 h 182"/>
              <a:gd name="T12" fmla="*/ 69 w 138"/>
              <a:gd name="T13" fmla="*/ 0 h 182"/>
              <a:gd name="T14" fmla="*/ 123 w 138"/>
              <a:gd name="T15" fmla="*/ 55 h 182"/>
              <a:gd name="T16" fmla="*/ 112 w 138"/>
              <a:gd name="T17" fmla="*/ 66 h 182"/>
              <a:gd name="T18" fmla="*/ 105 w 138"/>
              <a:gd name="T19" fmla="*/ 66 h 182"/>
              <a:gd name="T20" fmla="*/ 94 w 138"/>
              <a:gd name="T21" fmla="*/ 55 h 182"/>
              <a:gd name="T22" fmla="*/ 69 w 138"/>
              <a:gd name="T23" fmla="*/ 30 h 182"/>
              <a:gd name="T24" fmla="*/ 44 w 138"/>
              <a:gd name="T25" fmla="*/ 55 h 182"/>
              <a:gd name="T26" fmla="*/ 44 w 138"/>
              <a:gd name="T27" fmla="*/ 87 h 182"/>
              <a:gd name="T28" fmla="*/ 123 w 138"/>
              <a:gd name="T29" fmla="*/ 87 h 182"/>
              <a:gd name="T30" fmla="*/ 138 w 138"/>
              <a:gd name="T31" fmla="*/ 102 h 182"/>
              <a:gd name="T32" fmla="*/ 138 w 138"/>
              <a:gd name="T33" fmla="*/ 167 h 182"/>
              <a:gd name="T34" fmla="*/ 123 w 138"/>
              <a:gd name="T35" fmla="*/ 182 h 182"/>
              <a:gd name="T36" fmla="*/ 15 w 138"/>
              <a:gd name="T37" fmla="*/ 95 h 182"/>
              <a:gd name="T38" fmla="*/ 8 w 138"/>
              <a:gd name="T39" fmla="*/ 102 h 182"/>
              <a:gd name="T40" fmla="*/ 8 w 138"/>
              <a:gd name="T41" fmla="*/ 167 h 182"/>
              <a:gd name="T42" fmla="*/ 15 w 138"/>
              <a:gd name="T43" fmla="*/ 174 h 182"/>
              <a:gd name="T44" fmla="*/ 123 w 138"/>
              <a:gd name="T45" fmla="*/ 174 h 182"/>
              <a:gd name="T46" fmla="*/ 130 w 138"/>
              <a:gd name="T47" fmla="*/ 167 h 182"/>
              <a:gd name="T48" fmla="*/ 130 w 138"/>
              <a:gd name="T49" fmla="*/ 102 h 182"/>
              <a:gd name="T50" fmla="*/ 123 w 138"/>
              <a:gd name="T51" fmla="*/ 95 h 182"/>
              <a:gd name="T52" fmla="*/ 36 w 138"/>
              <a:gd name="T53" fmla="*/ 95 h 182"/>
              <a:gd name="T54" fmla="*/ 36 w 138"/>
              <a:gd name="T55" fmla="*/ 55 h 182"/>
              <a:gd name="T56" fmla="*/ 69 w 138"/>
              <a:gd name="T57" fmla="*/ 22 h 182"/>
              <a:gd name="T58" fmla="*/ 102 w 138"/>
              <a:gd name="T59" fmla="*/ 55 h 182"/>
              <a:gd name="T60" fmla="*/ 105 w 138"/>
              <a:gd name="T61" fmla="*/ 58 h 182"/>
              <a:gd name="T62" fmla="*/ 112 w 138"/>
              <a:gd name="T63" fmla="*/ 58 h 182"/>
              <a:gd name="T64" fmla="*/ 115 w 138"/>
              <a:gd name="T65" fmla="*/ 55 h 182"/>
              <a:gd name="T66" fmla="*/ 69 w 138"/>
              <a:gd name="T67" fmla="*/ 8 h 182"/>
              <a:gd name="T68" fmla="*/ 22 w 138"/>
              <a:gd name="T69" fmla="*/ 55 h 182"/>
              <a:gd name="T70" fmla="*/ 22 w 138"/>
              <a:gd name="T71" fmla="*/ 95 h 182"/>
              <a:gd name="T72" fmla="*/ 15 w 138"/>
              <a:gd name="T73" fmla="*/ 95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8" h="182">
                <a:moveTo>
                  <a:pt x="123" y="182"/>
                </a:moveTo>
                <a:cubicBezTo>
                  <a:pt x="15" y="182"/>
                  <a:pt x="15" y="182"/>
                  <a:pt x="15" y="182"/>
                </a:cubicBezTo>
                <a:cubicBezTo>
                  <a:pt x="6" y="182"/>
                  <a:pt x="0" y="175"/>
                  <a:pt x="0" y="167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94"/>
                  <a:pt x="6" y="87"/>
                  <a:pt x="14" y="87"/>
                </a:cubicBezTo>
                <a:cubicBezTo>
                  <a:pt x="14" y="55"/>
                  <a:pt x="14" y="55"/>
                  <a:pt x="14" y="55"/>
                </a:cubicBezTo>
                <a:cubicBezTo>
                  <a:pt x="14" y="25"/>
                  <a:pt x="39" y="0"/>
                  <a:pt x="69" y="0"/>
                </a:cubicBezTo>
                <a:cubicBezTo>
                  <a:pt x="99" y="0"/>
                  <a:pt x="123" y="25"/>
                  <a:pt x="123" y="55"/>
                </a:cubicBezTo>
                <a:cubicBezTo>
                  <a:pt x="123" y="61"/>
                  <a:pt x="118" y="66"/>
                  <a:pt x="112" y="66"/>
                </a:cubicBezTo>
                <a:cubicBezTo>
                  <a:pt x="105" y="66"/>
                  <a:pt x="105" y="66"/>
                  <a:pt x="105" y="66"/>
                </a:cubicBezTo>
                <a:cubicBezTo>
                  <a:pt x="99" y="66"/>
                  <a:pt x="94" y="61"/>
                  <a:pt x="94" y="55"/>
                </a:cubicBezTo>
                <a:cubicBezTo>
                  <a:pt x="94" y="41"/>
                  <a:pt x="83" y="30"/>
                  <a:pt x="69" y="30"/>
                </a:cubicBezTo>
                <a:cubicBezTo>
                  <a:pt x="55" y="30"/>
                  <a:pt x="44" y="41"/>
                  <a:pt x="44" y="55"/>
                </a:cubicBezTo>
                <a:cubicBezTo>
                  <a:pt x="44" y="87"/>
                  <a:pt x="44" y="87"/>
                  <a:pt x="44" y="87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31" y="87"/>
                  <a:pt x="138" y="94"/>
                  <a:pt x="138" y="102"/>
                </a:cubicBezTo>
                <a:cubicBezTo>
                  <a:pt x="138" y="167"/>
                  <a:pt x="138" y="167"/>
                  <a:pt x="138" y="167"/>
                </a:cubicBezTo>
                <a:cubicBezTo>
                  <a:pt x="138" y="175"/>
                  <a:pt x="131" y="182"/>
                  <a:pt x="123" y="182"/>
                </a:cubicBezTo>
                <a:close/>
                <a:moveTo>
                  <a:pt x="15" y="95"/>
                </a:moveTo>
                <a:cubicBezTo>
                  <a:pt x="11" y="95"/>
                  <a:pt x="8" y="98"/>
                  <a:pt x="8" y="102"/>
                </a:cubicBezTo>
                <a:cubicBezTo>
                  <a:pt x="8" y="167"/>
                  <a:pt x="8" y="167"/>
                  <a:pt x="8" y="167"/>
                </a:cubicBezTo>
                <a:cubicBezTo>
                  <a:pt x="8" y="171"/>
                  <a:pt x="11" y="174"/>
                  <a:pt x="15" y="17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27" y="174"/>
                  <a:pt x="130" y="171"/>
                  <a:pt x="130" y="167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0" y="98"/>
                  <a:pt x="127" y="95"/>
                  <a:pt x="123" y="95"/>
                </a:cubicBezTo>
                <a:cubicBezTo>
                  <a:pt x="36" y="95"/>
                  <a:pt x="36" y="95"/>
                  <a:pt x="36" y="95"/>
                </a:cubicBezTo>
                <a:cubicBezTo>
                  <a:pt x="36" y="55"/>
                  <a:pt x="36" y="55"/>
                  <a:pt x="36" y="55"/>
                </a:cubicBezTo>
                <a:cubicBezTo>
                  <a:pt x="36" y="37"/>
                  <a:pt x="51" y="22"/>
                  <a:pt x="69" y="22"/>
                </a:cubicBezTo>
                <a:cubicBezTo>
                  <a:pt x="87" y="22"/>
                  <a:pt x="102" y="37"/>
                  <a:pt x="102" y="55"/>
                </a:cubicBezTo>
                <a:cubicBezTo>
                  <a:pt x="102" y="57"/>
                  <a:pt x="103" y="58"/>
                  <a:pt x="105" y="58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4" y="58"/>
                  <a:pt x="115" y="57"/>
                  <a:pt x="115" y="55"/>
                </a:cubicBezTo>
                <a:cubicBezTo>
                  <a:pt x="115" y="29"/>
                  <a:pt x="95" y="8"/>
                  <a:pt x="69" y="8"/>
                </a:cubicBezTo>
                <a:cubicBezTo>
                  <a:pt x="43" y="8"/>
                  <a:pt x="22" y="29"/>
                  <a:pt x="22" y="55"/>
                </a:cubicBezTo>
                <a:cubicBezTo>
                  <a:pt x="22" y="95"/>
                  <a:pt x="22" y="95"/>
                  <a:pt x="22" y="95"/>
                </a:cubicBezTo>
                <a:lnTo>
                  <a:pt x="15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" name="Freeform 31"/>
          <p:cNvSpPr>
            <a:spLocks noEditPoints="1"/>
          </p:cNvSpPr>
          <p:nvPr/>
        </p:nvSpPr>
        <p:spPr bwMode="auto">
          <a:xfrm>
            <a:off x="8904009" y="2159891"/>
            <a:ext cx="460345" cy="392318"/>
          </a:xfrm>
          <a:custGeom>
            <a:avLst/>
            <a:gdLst>
              <a:gd name="T0" fmla="*/ 132 w 209"/>
              <a:gd name="T1" fmla="*/ 178 h 178"/>
              <a:gd name="T2" fmla="*/ 16 w 209"/>
              <a:gd name="T3" fmla="*/ 178 h 178"/>
              <a:gd name="T4" fmla="*/ 0 w 209"/>
              <a:gd name="T5" fmla="*/ 162 h 178"/>
              <a:gd name="T6" fmla="*/ 0 w 209"/>
              <a:gd name="T7" fmla="*/ 93 h 178"/>
              <a:gd name="T8" fmla="*/ 16 w 209"/>
              <a:gd name="T9" fmla="*/ 77 h 178"/>
              <a:gd name="T10" fmla="*/ 93 w 209"/>
              <a:gd name="T11" fmla="*/ 77 h 178"/>
              <a:gd name="T12" fmla="*/ 93 w 209"/>
              <a:gd name="T13" fmla="*/ 58 h 178"/>
              <a:gd name="T14" fmla="*/ 151 w 209"/>
              <a:gd name="T15" fmla="*/ 0 h 178"/>
              <a:gd name="T16" fmla="*/ 209 w 209"/>
              <a:gd name="T17" fmla="*/ 58 h 178"/>
              <a:gd name="T18" fmla="*/ 209 w 209"/>
              <a:gd name="T19" fmla="*/ 89 h 178"/>
              <a:gd name="T20" fmla="*/ 198 w 209"/>
              <a:gd name="T21" fmla="*/ 101 h 178"/>
              <a:gd name="T22" fmla="*/ 190 w 209"/>
              <a:gd name="T23" fmla="*/ 101 h 178"/>
              <a:gd name="T24" fmla="*/ 178 w 209"/>
              <a:gd name="T25" fmla="*/ 89 h 178"/>
              <a:gd name="T26" fmla="*/ 178 w 209"/>
              <a:gd name="T27" fmla="*/ 58 h 178"/>
              <a:gd name="T28" fmla="*/ 151 w 209"/>
              <a:gd name="T29" fmla="*/ 31 h 178"/>
              <a:gd name="T30" fmla="*/ 124 w 209"/>
              <a:gd name="T31" fmla="*/ 58 h 178"/>
              <a:gd name="T32" fmla="*/ 124 w 209"/>
              <a:gd name="T33" fmla="*/ 77 h 178"/>
              <a:gd name="T34" fmla="*/ 132 w 209"/>
              <a:gd name="T35" fmla="*/ 77 h 178"/>
              <a:gd name="T36" fmla="*/ 148 w 209"/>
              <a:gd name="T37" fmla="*/ 93 h 178"/>
              <a:gd name="T38" fmla="*/ 148 w 209"/>
              <a:gd name="T39" fmla="*/ 162 h 178"/>
              <a:gd name="T40" fmla="*/ 132 w 209"/>
              <a:gd name="T41" fmla="*/ 178 h 178"/>
              <a:gd name="T42" fmla="*/ 16 w 209"/>
              <a:gd name="T43" fmla="*/ 85 h 178"/>
              <a:gd name="T44" fmla="*/ 8 w 209"/>
              <a:gd name="T45" fmla="*/ 93 h 178"/>
              <a:gd name="T46" fmla="*/ 8 w 209"/>
              <a:gd name="T47" fmla="*/ 162 h 178"/>
              <a:gd name="T48" fmla="*/ 16 w 209"/>
              <a:gd name="T49" fmla="*/ 170 h 178"/>
              <a:gd name="T50" fmla="*/ 132 w 209"/>
              <a:gd name="T51" fmla="*/ 170 h 178"/>
              <a:gd name="T52" fmla="*/ 140 w 209"/>
              <a:gd name="T53" fmla="*/ 162 h 178"/>
              <a:gd name="T54" fmla="*/ 140 w 209"/>
              <a:gd name="T55" fmla="*/ 93 h 178"/>
              <a:gd name="T56" fmla="*/ 132 w 209"/>
              <a:gd name="T57" fmla="*/ 85 h 178"/>
              <a:gd name="T58" fmla="*/ 116 w 209"/>
              <a:gd name="T59" fmla="*/ 85 h 178"/>
              <a:gd name="T60" fmla="*/ 116 w 209"/>
              <a:gd name="T61" fmla="*/ 58 h 178"/>
              <a:gd name="T62" fmla="*/ 151 w 209"/>
              <a:gd name="T63" fmla="*/ 23 h 178"/>
              <a:gd name="T64" fmla="*/ 186 w 209"/>
              <a:gd name="T65" fmla="*/ 58 h 178"/>
              <a:gd name="T66" fmla="*/ 186 w 209"/>
              <a:gd name="T67" fmla="*/ 89 h 178"/>
              <a:gd name="T68" fmla="*/ 190 w 209"/>
              <a:gd name="T69" fmla="*/ 93 h 178"/>
              <a:gd name="T70" fmla="*/ 198 w 209"/>
              <a:gd name="T71" fmla="*/ 93 h 178"/>
              <a:gd name="T72" fmla="*/ 201 w 209"/>
              <a:gd name="T73" fmla="*/ 89 h 178"/>
              <a:gd name="T74" fmla="*/ 201 w 209"/>
              <a:gd name="T75" fmla="*/ 58 h 178"/>
              <a:gd name="T76" fmla="*/ 151 w 209"/>
              <a:gd name="T77" fmla="*/ 8 h 178"/>
              <a:gd name="T78" fmla="*/ 101 w 209"/>
              <a:gd name="T79" fmla="*/ 58 h 178"/>
              <a:gd name="T80" fmla="*/ 101 w 209"/>
              <a:gd name="T81" fmla="*/ 85 h 178"/>
              <a:gd name="T82" fmla="*/ 16 w 209"/>
              <a:gd name="T83" fmla="*/ 85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9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6" y="77"/>
                </a:cubicBezTo>
                <a:cubicBezTo>
                  <a:pt x="93" y="77"/>
                  <a:pt x="93" y="77"/>
                  <a:pt x="93" y="77"/>
                </a:cubicBezTo>
                <a:cubicBezTo>
                  <a:pt x="93" y="58"/>
                  <a:pt x="93" y="58"/>
                  <a:pt x="93" y="58"/>
                </a:cubicBezTo>
                <a:cubicBezTo>
                  <a:pt x="93" y="26"/>
                  <a:pt x="119" y="0"/>
                  <a:pt x="151" y="0"/>
                </a:cubicBezTo>
                <a:cubicBezTo>
                  <a:pt x="183" y="0"/>
                  <a:pt x="209" y="26"/>
                  <a:pt x="209" y="58"/>
                </a:cubicBezTo>
                <a:cubicBezTo>
                  <a:pt x="209" y="89"/>
                  <a:pt x="209" y="89"/>
                  <a:pt x="209" y="89"/>
                </a:cubicBezTo>
                <a:cubicBezTo>
                  <a:pt x="209" y="95"/>
                  <a:pt x="204" y="101"/>
                  <a:pt x="198" y="101"/>
                </a:cubicBezTo>
                <a:cubicBezTo>
                  <a:pt x="190" y="101"/>
                  <a:pt x="190" y="101"/>
                  <a:pt x="190" y="101"/>
                </a:cubicBezTo>
                <a:cubicBezTo>
                  <a:pt x="183" y="101"/>
                  <a:pt x="178" y="95"/>
                  <a:pt x="178" y="89"/>
                </a:cubicBezTo>
                <a:cubicBezTo>
                  <a:pt x="178" y="58"/>
                  <a:pt x="178" y="58"/>
                  <a:pt x="178" y="58"/>
                </a:cubicBezTo>
                <a:cubicBezTo>
                  <a:pt x="178" y="43"/>
                  <a:pt x="166" y="31"/>
                  <a:pt x="151" y="31"/>
                </a:cubicBezTo>
                <a:cubicBezTo>
                  <a:pt x="136" y="31"/>
                  <a:pt x="124" y="43"/>
                  <a:pt x="124" y="58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1" y="77"/>
                  <a:pt x="148" y="84"/>
                  <a:pt x="148" y="93"/>
                </a:cubicBezTo>
                <a:cubicBezTo>
                  <a:pt x="148" y="162"/>
                  <a:pt x="148" y="162"/>
                  <a:pt x="148" y="162"/>
                </a:cubicBezTo>
                <a:cubicBezTo>
                  <a:pt x="148" y="171"/>
                  <a:pt x="141" y="178"/>
                  <a:pt x="132" y="178"/>
                </a:cubicBezTo>
                <a:close/>
                <a:moveTo>
                  <a:pt x="16" y="85"/>
                </a:moveTo>
                <a:cubicBezTo>
                  <a:pt x="12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2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40" y="167"/>
                  <a:pt x="140" y="162"/>
                </a:cubicBezTo>
                <a:cubicBezTo>
                  <a:pt x="140" y="93"/>
                  <a:pt x="140" y="93"/>
                  <a:pt x="140" y="93"/>
                </a:cubicBezTo>
                <a:cubicBezTo>
                  <a:pt x="140" y="89"/>
                  <a:pt x="136" y="85"/>
                  <a:pt x="132" y="85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16" y="39"/>
                  <a:pt x="132" y="23"/>
                  <a:pt x="151" y="23"/>
                </a:cubicBezTo>
                <a:cubicBezTo>
                  <a:pt x="171" y="23"/>
                  <a:pt x="186" y="39"/>
                  <a:pt x="186" y="58"/>
                </a:cubicBezTo>
                <a:cubicBezTo>
                  <a:pt x="186" y="89"/>
                  <a:pt x="186" y="89"/>
                  <a:pt x="186" y="89"/>
                </a:cubicBezTo>
                <a:cubicBezTo>
                  <a:pt x="186" y="91"/>
                  <a:pt x="188" y="93"/>
                  <a:pt x="190" y="93"/>
                </a:cubicBezTo>
                <a:cubicBezTo>
                  <a:pt x="198" y="93"/>
                  <a:pt x="198" y="93"/>
                  <a:pt x="198" y="93"/>
                </a:cubicBezTo>
                <a:cubicBezTo>
                  <a:pt x="200" y="93"/>
                  <a:pt x="201" y="91"/>
                  <a:pt x="201" y="89"/>
                </a:cubicBezTo>
                <a:cubicBezTo>
                  <a:pt x="201" y="58"/>
                  <a:pt x="201" y="58"/>
                  <a:pt x="201" y="58"/>
                </a:cubicBezTo>
                <a:cubicBezTo>
                  <a:pt x="201" y="30"/>
                  <a:pt x="179" y="8"/>
                  <a:pt x="151" y="8"/>
                </a:cubicBezTo>
                <a:cubicBezTo>
                  <a:pt x="124" y="8"/>
                  <a:pt x="101" y="30"/>
                  <a:pt x="101" y="58"/>
                </a:cubicBezTo>
                <a:cubicBezTo>
                  <a:pt x="101" y="85"/>
                  <a:pt x="101" y="85"/>
                  <a:pt x="101" y="85"/>
                </a:cubicBezTo>
                <a:lnTo>
                  <a:pt x="16" y="8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" name="Freeform 32"/>
          <p:cNvSpPr>
            <a:spLocks noEditPoints="1"/>
          </p:cNvSpPr>
          <p:nvPr/>
        </p:nvSpPr>
        <p:spPr bwMode="auto">
          <a:xfrm>
            <a:off x="1364225" y="5551908"/>
            <a:ext cx="258129" cy="398842"/>
          </a:xfrm>
          <a:custGeom>
            <a:avLst/>
            <a:gdLst>
              <a:gd name="T0" fmla="*/ 104 w 117"/>
              <a:gd name="T1" fmla="*/ 181 h 181"/>
              <a:gd name="T2" fmla="*/ 95 w 117"/>
              <a:gd name="T3" fmla="*/ 177 h 181"/>
              <a:gd name="T4" fmla="*/ 48 w 117"/>
              <a:gd name="T5" fmla="*/ 131 h 181"/>
              <a:gd name="T6" fmla="*/ 13 w 117"/>
              <a:gd name="T7" fmla="*/ 131 h 181"/>
              <a:gd name="T8" fmla="*/ 0 w 117"/>
              <a:gd name="T9" fmla="*/ 118 h 181"/>
              <a:gd name="T10" fmla="*/ 0 w 117"/>
              <a:gd name="T11" fmla="*/ 63 h 181"/>
              <a:gd name="T12" fmla="*/ 13 w 117"/>
              <a:gd name="T13" fmla="*/ 50 h 181"/>
              <a:gd name="T14" fmla="*/ 48 w 117"/>
              <a:gd name="T15" fmla="*/ 50 h 181"/>
              <a:gd name="T16" fmla="*/ 95 w 117"/>
              <a:gd name="T17" fmla="*/ 4 h 181"/>
              <a:gd name="T18" fmla="*/ 104 w 117"/>
              <a:gd name="T19" fmla="*/ 0 h 181"/>
              <a:gd name="T20" fmla="*/ 117 w 117"/>
              <a:gd name="T21" fmla="*/ 13 h 181"/>
              <a:gd name="T22" fmla="*/ 117 w 117"/>
              <a:gd name="T23" fmla="*/ 168 h 181"/>
              <a:gd name="T24" fmla="*/ 104 w 117"/>
              <a:gd name="T25" fmla="*/ 181 h 181"/>
              <a:gd name="T26" fmla="*/ 13 w 117"/>
              <a:gd name="T27" fmla="*/ 58 h 181"/>
              <a:gd name="T28" fmla="*/ 8 w 117"/>
              <a:gd name="T29" fmla="*/ 63 h 181"/>
              <a:gd name="T30" fmla="*/ 8 w 117"/>
              <a:gd name="T31" fmla="*/ 118 h 181"/>
              <a:gd name="T32" fmla="*/ 13 w 117"/>
              <a:gd name="T33" fmla="*/ 123 h 181"/>
              <a:gd name="T34" fmla="*/ 52 w 117"/>
              <a:gd name="T35" fmla="*/ 123 h 181"/>
              <a:gd name="T36" fmla="*/ 100 w 117"/>
              <a:gd name="T37" fmla="*/ 172 h 181"/>
              <a:gd name="T38" fmla="*/ 104 w 117"/>
              <a:gd name="T39" fmla="*/ 173 h 181"/>
              <a:gd name="T40" fmla="*/ 109 w 117"/>
              <a:gd name="T41" fmla="*/ 168 h 181"/>
              <a:gd name="T42" fmla="*/ 109 w 117"/>
              <a:gd name="T43" fmla="*/ 13 h 181"/>
              <a:gd name="T44" fmla="*/ 104 w 117"/>
              <a:gd name="T45" fmla="*/ 8 h 181"/>
              <a:gd name="T46" fmla="*/ 100 w 117"/>
              <a:gd name="T47" fmla="*/ 10 h 181"/>
              <a:gd name="T48" fmla="*/ 52 w 117"/>
              <a:gd name="T49" fmla="*/ 58 h 181"/>
              <a:gd name="T50" fmla="*/ 13 w 117"/>
              <a:gd name="T51" fmla="*/ 58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7" h="181">
                <a:moveTo>
                  <a:pt x="104" y="181"/>
                </a:moveTo>
                <a:cubicBezTo>
                  <a:pt x="100" y="181"/>
                  <a:pt x="97" y="180"/>
                  <a:pt x="95" y="177"/>
                </a:cubicBezTo>
                <a:cubicBezTo>
                  <a:pt x="48" y="131"/>
                  <a:pt x="48" y="131"/>
                  <a:pt x="48" y="131"/>
                </a:cubicBezTo>
                <a:cubicBezTo>
                  <a:pt x="13" y="131"/>
                  <a:pt x="13" y="131"/>
                  <a:pt x="13" y="131"/>
                </a:cubicBezTo>
                <a:cubicBezTo>
                  <a:pt x="6" y="131"/>
                  <a:pt x="0" y="125"/>
                  <a:pt x="0" y="118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56"/>
                  <a:pt x="6" y="50"/>
                  <a:pt x="13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95" y="4"/>
                  <a:pt x="95" y="4"/>
                  <a:pt x="95" y="4"/>
                </a:cubicBezTo>
                <a:cubicBezTo>
                  <a:pt x="97" y="2"/>
                  <a:pt x="100" y="0"/>
                  <a:pt x="104" y="0"/>
                </a:cubicBezTo>
                <a:cubicBezTo>
                  <a:pt x="111" y="0"/>
                  <a:pt x="117" y="6"/>
                  <a:pt x="117" y="13"/>
                </a:cubicBezTo>
                <a:cubicBezTo>
                  <a:pt x="117" y="168"/>
                  <a:pt x="117" y="168"/>
                  <a:pt x="117" y="168"/>
                </a:cubicBezTo>
                <a:cubicBezTo>
                  <a:pt x="117" y="175"/>
                  <a:pt x="111" y="181"/>
                  <a:pt x="104" y="181"/>
                </a:cubicBezTo>
                <a:close/>
                <a:moveTo>
                  <a:pt x="13" y="58"/>
                </a:moveTo>
                <a:cubicBezTo>
                  <a:pt x="10" y="58"/>
                  <a:pt x="8" y="61"/>
                  <a:pt x="8" y="63"/>
                </a:cubicBezTo>
                <a:cubicBezTo>
                  <a:pt x="8" y="118"/>
                  <a:pt x="8" y="118"/>
                  <a:pt x="8" y="118"/>
                </a:cubicBezTo>
                <a:cubicBezTo>
                  <a:pt x="8" y="121"/>
                  <a:pt x="10" y="123"/>
                  <a:pt x="13" y="123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100" y="172"/>
                  <a:pt x="100" y="172"/>
                  <a:pt x="100" y="172"/>
                </a:cubicBezTo>
                <a:cubicBezTo>
                  <a:pt x="101" y="173"/>
                  <a:pt x="102" y="173"/>
                  <a:pt x="104" y="173"/>
                </a:cubicBezTo>
                <a:cubicBezTo>
                  <a:pt x="107" y="173"/>
                  <a:pt x="109" y="171"/>
                  <a:pt x="109" y="168"/>
                </a:cubicBezTo>
                <a:cubicBezTo>
                  <a:pt x="109" y="13"/>
                  <a:pt x="109" y="13"/>
                  <a:pt x="109" y="13"/>
                </a:cubicBezTo>
                <a:cubicBezTo>
                  <a:pt x="109" y="11"/>
                  <a:pt x="107" y="8"/>
                  <a:pt x="104" y="8"/>
                </a:cubicBezTo>
                <a:cubicBezTo>
                  <a:pt x="102" y="8"/>
                  <a:pt x="101" y="9"/>
                  <a:pt x="100" y="10"/>
                </a:cubicBezTo>
                <a:cubicBezTo>
                  <a:pt x="52" y="58"/>
                  <a:pt x="52" y="58"/>
                  <a:pt x="52" y="58"/>
                </a:cubicBezTo>
                <a:lnTo>
                  <a:pt x="13" y="5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Freeform 33"/>
          <p:cNvSpPr>
            <a:spLocks noEditPoints="1"/>
          </p:cNvSpPr>
          <p:nvPr/>
        </p:nvSpPr>
        <p:spPr bwMode="auto">
          <a:xfrm>
            <a:off x="8102598" y="2156164"/>
            <a:ext cx="347589" cy="410024"/>
          </a:xfrm>
          <a:custGeom>
            <a:avLst/>
            <a:gdLst>
              <a:gd name="T0" fmla="*/ 17 w 158"/>
              <a:gd name="T1" fmla="*/ 186 h 186"/>
              <a:gd name="T2" fmla="*/ 10 w 158"/>
              <a:gd name="T3" fmla="*/ 185 h 186"/>
              <a:gd name="T4" fmla="*/ 0 w 158"/>
              <a:gd name="T5" fmla="*/ 169 h 186"/>
              <a:gd name="T6" fmla="*/ 0 w 158"/>
              <a:gd name="T7" fmla="*/ 17 h 186"/>
              <a:gd name="T8" fmla="*/ 11 w 158"/>
              <a:gd name="T9" fmla="*/ 1 h 186"/>
              <a:gd name="T10" fmla="*/ 17 w 158"/>
              <a:gd name="T11" fmla="*/ 0 h 186"/>
              <a:gd name="T12" fmla="*/ 141 w 158"/>
              <a:gd name="T13" fmla="*/ 0 h 186"/>
              <a:gd name="T14" fmla="*/ 147 w 158"/>
              <a:gd name="T15" fmla="*/ 2 h 186"/>
              <a:gd name="T16" fmla="*/ 158 w 158"/>
              <a:gd name="T17" fmla="*/ 17 h 186"/>
              <a:gd name="T18" fmla="*/ 158 w 158"/>
              <a:gd name="T19" fmla="*/ 169 h 186"/>
              <a:gd name="T20" fmla="*/ 147 w 158"/>
              <a:gd name="T21" fmla="*/ 185 h 186"/>
              <a:gd name="T22" fmla="*/ 141 w 158"/>
              <a:gd name="T23" fmla="*/ 186 h 186"/>
              <a:gd name="T24" fmla="*/ 128 w 158"/>
              <a:gd name="T25" fmla="*/ 181 h 186"/>
              <a:gd name="T26" fmla="*/ 79 w 158"/>
              <a:gd name="T27" fmla="*/ 134 h 186"/>
              <a:gd name="T28" fmla="*/ 30 w 158"/>
              <a:gd name="T29" fmla="*/ 181 h 186"/>
              <a:gd name="T30" fmla="*/ 17 w 158"/>
              <a:gd name="T31" fmla="*/ 186 h 186"/>
              <a:gd name="T32" fmla="*/ 17 w 158"/>
              <a:gd name="T33" fmla="*/ 8 h 186"/>
              <a:gd name="T34" fmla="*/ 14 w 158"/>
              <a:gd name="T35" fmla="*/ 9 h 186"/>
              <a:gd name="T36" fmla="*/ 8 w 158"/>
              <a:gd name="T37" fmla="*/ 17 h 186"/>
              <a:gd name="T38" fmla="*/ 8 w 158"/>
              <a:gd name="T39" fmla="*/ 169 h 186"/>
              <a:gd name="T40" fmla="*/ 13 w 158"/>
              <a:gd name="T41" fmla="*/ 177 h 186"/>
              <a:gd name="T42" fmla="*/ 24 w 158"/>
              <a:gd name="T43" fmla="*/ 175 h 186"/>
              <a:gd name="T44" fmla="*/ 79 w 158"/>
              <a:gd name="T45" fmla="*/ 123 h 186"/>
              <a:gd name="T46" fmla="*/ 134 w 158"/>
              <a:gd name="T47" fmla="*/ 175 h 186"/>
              <a:gd name="T48" fmla="*/ 141 w 158"/>
              <a:gd name="T49" fmla="*/ 178 h 186"/>
              <a:gd name="T50" fmla="*/ 144 w 158"/>
              <a:gd name="T51" fmla="*/ 177 h 186"/>
              <a:gd name="T52" fmla="*/ 150 w 158"/>
              <a:gd name="T53" fmla="*/ 169 h 186"/>
              <a:gd name="T54" fmla="*/ 150 w 158"/>
              <a:gd name="T55" fmla="*/ 17 h 186"/>
              <a:gd name="T56" fmla="*/ 144 w 158"/>
              <a:gd name="T57" fmla="*/ 9 h 186"/>
              <a:gd name="T58" fmla="*/ 141 w 158"/>
              <a:gd name="T59" fmla="*/ 8 h 186"/>
              <a:gd name="T60" fmla="*/ 17 w 158"/>
              <a:gd name="T61" fmla="*/ 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8" h="186">
                <a:moveTo>
                  <a:pt x="17" y="186"/>
                </a:moveTo>
                <a:cubicBezTo>
                  <a:pt x="15" y="186"/>
                  <a:pt x="13" y="186"/>
                  <a:pt x="10" y="185"/>
                </a:cubicBezTo>
                <a:cubicBezTo>
                  <a:pt x="4" y="182"/>
                  <a:pt x="0" y="176"/>
                  <a:pt x="0" y="169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0"/>
                  <a:pt x="4" y="4"/>
                  <a:pt x="11" y="1"/>
                </a:cubicBezTo>
                <a:cubicBezTo>
                  <a:pt x="13" y="1"/>
                  <a:pt x="15" y="0"/>
                  <a:pt x="17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3" y="0"/>
                  <a:pt x="145" y="1"/>
                  <a:pt x="147" y="2"/>
                </a:cubicBezTo>
                <a:cubicBezTo>
                  <a:pt x="154" y="4"/>
                  <a:pt x="158" y="10"/>
                  <a:pt x="158" y="17"/>
                </a:cubicBezTo>
                <a:cubicBezTo>
                  <a:pt x="158" y="169"/>
                  <a:pt x="158" y="169"/>
                  <a:pt x="158" y="169"/>
                </a:cubicBezTo>
                <a:cubicBezTo>
                  <a:pt x="158" y="176"/>
                  <a:pt x="154" y="182"/>
                  <a:pt x="147" y="185"/>
                </a:cubicBezTo>
                <a:cubicBezTo>
                  <a:pt x="145" y="186"/>
                  <a:pt x="143" y="186"/>
                  <a:pt x="141" y="186"/>
                </a:cubicBezTo>
                <a:cubicBezTo>
                  <a:pt x="136" y="186"/>
                  <a:pt x="131" y="184"/>
                  <a:pt x="128" y="181"/>
                </a:cubicBezTo>
                <a:cubicBezTo>
                  <a:pt x="79" y="134"/>
                  <a:pt x="79" y="134"/>
                  <a:pt x="79" y="134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26" y="184"/>
                  <a:pt x="22" y="186"/>
                  <a:pt x="17" y="186"/>
                </a:cubicBezTo>
                <a:close/>
                <a:moveTo>
                  <a:pt x="17" y="8"/>
                </a:moveTo>
                <a:cubicBezTo>
                  <a:pt x="16" y="8"/>
                  <a:pt x="15" y="8"/>
                  <a:pt x="14" y="9"/>
                </a:cubicBezTo>
                <a:cubicBezTo>
                  <a:pt x="10" y="10"/>
                  <a:pt x="8" y="14"/>
                  <a:pt x="8" y="17"/>
                </a:cubicBezTo>
                <a:cubicBezTo>
                  <a:pt x="8" y="169"/>
                  <a:pt x="8" y="169"/>
                  <a:pt x="8" y="169"/>
                </a:cubicBezTo>
                <a:cubicBezTo>
                  <a:pt x="8" y="173"/>
                  <a:pt x="10" y="176"/>
                  <a:pt x="13" y="177"/>
                </a:cubicBezTo>
                <a:cubicBezTo>
                  <a:pt x="17" y="179"/>
                  <a:pt x="21" y="178"/>
                  <a:pt x="24" y="175"/>
                </a:cubicBezTo>
                <a:cubicBezTo>
                  <a:pt x="79" y="123"/>
                  <a:pt x="79" y="123"/>
                  <a:pt x="79" y="123"/>
                </a:cubicBezTo>
                <a:cubicBezTo>
                  <a:pt x="134" y="175"/>
                  <a:pt x="134" y="175"/>
                  <a:pt x="134" y="175"/>
                </a:cubicBezTo>
                <a:cubicBezTo>
                  <a:pt x="135" y="177"/>
                  <a:pt x="138" y="178"/>
                  <a:pt x="141" y="178"/>
                </a:cubicBezTo>
                <a:cubicBezTo>
                  <a:pt x="142" y="178"/>
                  <a:pt x="143" y="178"/>
                  <a:pt x="144" y="177"/>
                </a:cubicBezTo>
                <a:cubicBezTo>
                  <a:pt x="148" y="176"/>
                  <a:pt x="150" y="173"/>
                  <a:pt x="150" y="169"/>
                </a:cubicBezTo>
                <a:cubicBezTo>
                  <a:pt x="150" y="17"/>
                  <a:pt x="150" y="17"/>
                  <a:pt x="150" y="17"/>
                </a:cubicBezTo>
                <a:cubicBezTo>
                  <a:pt x="150" y="14"/>
                  <a:pt x="148" y="10"/>
                  <a:pt x="144" y="9"/>
                </a:cubicBezTo>
                <a:cubicBezTo>
                  <a:pt x="143" y="8"/>
                  <a:pt x="142" y="8"/>
                  <a:pt x="141" y="8"/>
                </a:cubicBezTo>
                <a:lnTo>
                  <a:pt x="17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Freeform 34"/>
          <p:cNvSpPr>
            <a:spLocks noEditPoints="1"/>
          </p:cNvSpPr>
          <p:nvPr/>
        </p:nvSpPr>
        <p:spPr bwMode="auto">
          <a:xfrm>
            <a:off x="7221046" y="2156164"/>
            <a:ext cx="405365" cy="407228"/>
          </a:xfrm>
          <a:custGeom>
            <a:avLst/>
            <a:gdLst>
              <a:gd name="T0" fmla="*/ 108 w 184"/>
              <a:gd name="T1" fmla="*/ 185 h 185"/>
              <a:gd name="T2" fmla="*/ 95 w 184"/>
              <a:gd name="T3" fmla="*/ 179 h 185"/>
              <a:gd name="T4" fmla="*/ 11 w 184"/>
              <a:gd name="T5" fmla="*/ 96 h 185"/>
              <a:gd name="T6" fmla="*/ 0 w 184"/>
              <a:gd name="T7" fmla="*/ 67 h 185"/>
              <a:gd name="T8" fmla="*/ 0 w 184"/>
              <a:gd name="T9" fmla="*/ 19 h 185"/>
              <a:gd name="T10" fmla="*/ 19 w 184"/>
              <a:gd name="T11" fmla="*/ 0 h 185"/>
              <a:gd name="T12" fmla="*/ 67 w 184"/>
              <a:gd name="T13" fmla="*/ 0 h 185"/>
              <a:gd name="T14" fmla="*/ 96 w 184"/>
              <a:gd name="T15" fmla="*/ 12 h 185"/>
              <a:gd name="T16" fmla="*/ 179 w 184"/>
              <a:gd name="T17" fmla="*/ 95 h 185"/>
              <a:gd name="T18" fmla="*/ 184 w 184"/>
              <a:gd name="T19" fmla="*/ 108 h 185"/>
              <a:gd name="T20" fmla="*/ 179 w 184"/>
              <a:gd name="T21" fmla="*/ 122 h 185"/>
              <a:gd name="T22" fmla="*/ 122 w 184"/>
              <a:gd name="T23" fmla="*/ 179 h 185"/>
              <a:gd name="T24" fmla="*/ 108 w 184"/>
              <a:gd name="T25" fmla="*/ 185 h 185"/>
              <a:gd name="T26" fmla="*/ 19 w 184"/>
              <a:gd name="T27" fmla="*/ 8 h 185"/>
              <a:gd name="T28" fmla="*/ 8 w 184"/>
              <a:gd name="T29" fmla="*/ 19 h 185"/>
              <a:gd name="T30" fmla="*/ 8 w 184"/>
              <a:gd name="T31" fmla="*/ 67 h 185"/>
              <a:gd name="T32" fmla="*/ 17 w 184"/>
              <a:gd name="T33" fmla="*/ 90 h 185"/>
              <a:gd name="T34" fmla="*/ 101 w 184"/>
              <a:gd name="T35" fmla="*/ 173 h 185"/>
              <a:gd name="T36" fmla="*/ 116 w 184"/>
              <a:gd name="T37" fmla="*/ 173 h 185"/>
              <a:gd name="T38" fmla="*/ 173 w 184"/>
              <a:gd name="T39" fmla="*/ 116 h 185"/>
              <a:gd name="T40" fmla="*/ 176 w 184"/>
              <a:gd name="T41" fmla="*/ 108 h 185"/>
              <a:gd name="T42" fmla="*/ 173 w 184"/>
              <a:gd name="T43" fmla="*/ 101 h 185"/>
              <a:gd name="T44" fmla="*/ 90 w 184"/>
              <a:gd name="T45" fmla="*/ 17 h 185"/>
              <a:gd name="T46" fmla="*/ 67 w 184"/>
              <a:gd name="T47" fmla="*/ 8 h 185"/>
              <a:gd name="T48" fmla="*/ 19 w 184"/>
              <a:gd name="T49" fmla="*/ 8 h 185"/>
              <a:gd name="T50" fmla="*/ 41 w 184"/>
              <a:gd name="T51" fmla="*/ 60 h 185"/>
              <a:gd name="T52" fmla="*/ 22 w 184"/>
              <a:gd name="T53" fmla="*/ 41 h 185"/>
              <a:gd name="T54" fmla="*/ 41 w 184"/>
              <a:gd name="T55" fmla="*/ 22 h 185"/>
              <a:gd name="T56" fmla="*/ 60 w 184"/>
              <a:gd name="T57" fmla="*/ 41 h 185"/>
              <a:gd name="T58" fmla="*/ 41 w 184"/>
              <a:gd name="T59" fmla="*/ 60 h 185"/>
              <a:gd name="T60" fmla="*/ 41 w 184"/>
              <a:gd name="T61" fmla="*/ 30 h 185"/>
              <a:gd name="T62" fmla="*/ 30 w 184"/>
              <a:gd name="T63" fmla="*/ 41 h 185"/>
              <a:gd name="T64" fmla="*/ 41 w 184"/>
              <a:gd name="T65" fmla="*/ 52 h 185"/>
              <a:gd name="T66" fmla="*/ 52 w 184"/>
              <a:gd name="T67" fmla="*/ 41 h 185"/>
              <a:gd name="T68" fmla="*/ 41 w 184"/>
              <a:gd name="T69" fmla="*/ 3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85">
                <a:moveTo>
                  <a:pt x="108" y="185"/>
                </a:moveTo>
                <a:cubicBezTo>
                  <a:pt x="103" y="185"/>
                  <a:pt x="98" y="183"/>
                  <a:pt x="95" y="179"/>
                </a:cubicBezTo>
                <a:cubicBezTo>
                  <a:pt x="11" y="96"/>
                  <a:pt x="11" y="96"/>
                  <a:pt x="11" y="96"/>
                </a:cubicBezTo>
                <a:cubicBezTo>
                  <a:pt x="5" y="89"/>
                  <a:pt x="0" y="77"/>
                  <a:pt x="0" y="67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8"/>
                  <a:pt x="8" y="0"/>
                  <a:pt x="19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7" y="0"/>
                  <a:pt x="89" y="5"/>
                  <a:pt x="96" y="12"/>
                </a:cubicBezTo>
                <a:cubicBezTo>
                  <a:pt x="179" y="95"/>
                  <a:pt x="179" y="95"/>
                  <a:pt x="179" y="95"/>
                </a:cubicBezTo>
                <a:cubicBezTo>
                  <a:pt x="182" y="99"/>
                  <a:pt x="184" y="103"/>
                  <a:pt x="184" y="108"/>
                </a:cubicBezTo>
                <a:cubicBezTo>
                  <a:pt x="184" y="113"/>
                  <a:pt x="182" y="118"/>
                  <a:pt x="179" y="122"/>
                </a:cubicBezTo>
                <a:cubicBezTo>
                  <a:pt x="122" y="179"/>
                  <a:pt x="122" y="179"/>
                  <a:pt x="122" y="179"/>
                </a:cubicBezTo>
                <a:cubicBezTo>
                  <a:pt x="118" y="183"/>
                  <a:pt x="113" y="185"/>
                  <a:pt x="108" y="185"/>
                </a:cubicBezTo>
                <a:close/>
                <a:moveTo>
                  <a:pt x="19" y="8"/>
                </a:moveTo>
                <a:cubicBezTo>
                  <a:pt x="13" y="8"/>
                  <a:pt x="8" y="13"/>
                  <a:pt x="8" y="19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75"/>
                  <a:pt x="12" y="85"/>
                  <a:pt x="17" y="90"/>
                </a:cubicBezTo>
                <a:cubicBezTo>
                  <a:pt x="101" y="173"/>
                  <a:pt x="101" y="173"/>
                  <a:pt x="101" y="173"/>
                </a:cubicBezTo>
                <a:cubicBezTo>
                  <a:pt x="104" y="177"/>
                  <a:pt x="112" y="177"/>
                  <a:pt x="116" y="173"/>
                </a:cubicBezTo>
                <a:cubicBezTo>
                  <a:pt x="173" y="116"/>
                  <a:pt x="173" y="116"/>
                  <a:pt x="173" y="116"/>
                </a:cubicBezTo>
                <a:cubicBezTo>
                  <a:pt x="175" y="114"/>
                  <a:pt x="176" y="111"/>
                  <a:pt x="176" y="108"/>
                </a:cubicBezTo>
                <a:cubicBezTo>
                  <a:pt x="176" y="105"/>
                  <a:pt x="175" y="103"/>
                  <a:pt x="173" y="101"/>
                </a:cubicBezTo>
                <a:cubicBezTo>
                  <a:pt x="90" y="17"/>
                  <a:pt x="90" y="17"/>
                  <a:pt x="90" y="17"/>
                </a:cubicBezTo>
                <a:cubicBezTo>
                  <a:pt x="85" y="12"/>
                  <a:pt x="74" y="8"/>
                  <a:pt x="67" y="8"/>
                </a:cubicBezTo>
                <a:lnTo>
                  <a:pt x="19" y="8"/>
                </a:lnTo>
                <a:close/>
                <a:moveTo>
                  <a:pt x="41" y="60"/>
                </a:moveTo>
                <a:cubicBezTo>
                  <a:pt x="31" y="60"/>
                  <a:pt x="22" y="52"/>
                  <a:pt x="22" y="41"/>
                </a:cubicBezTo>
                <a:cubicBezTo>
                  <a:pt x="22" y="31"/>
                  <a:pt x="31" y="22"/>
                  <a:pt x="41" y="22"/>
                </a:cubicBezTo>
                <a:cubicBezTo>
                  <a:pt x="51" y="22"/>
                  <a:pt x="60" y="31"/>
                  <a:pt x="60" y="41"/>
                </a:cubicBezTo>
                <a:cubicBezTo>
                  <a:pt x="60" y="52"/>
                  <a:pt x="51" y="60"/>
                  <a:pt x="41" y="60"/>
                </a:cubicBezTo>
                <a:close/>
                <a:moveTo>
                  <a:pt x="41" y="30"/>
                </a:moveTo>
                <a:cubicBezTo>
                  <a:pt x="35" y="30"/>
                  <a:pt x="30" y="35"/>
                  <a:pt x="30" y="41"/>
                </a:cubicBezTo>
                <a:cubicBezTo>
                  <a:pt x="30" y="47"/>
                  <a:pt x="35" y="52"/>
                  <a:pt x="41" y="52"/>
                </a:cubicBezTo>
                <a:cubicBezTo>
                  <a:pt x="47" y="52"/>
                  <a:pt x="52" y="47"/>
                  <a:pt x="52" y="41"/>
                </a:cubicBezTo>
                <a:cubicBezTo>
                  <a:pt x="52" y="35"/>
                  <a:pt x="47" y="30"/>
                  <a:pt x="41" y="3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Freeform 36"/>
          <p:cNvSpPr>
            <a:spLocks noEditPoints="1"/>
          </p:cNvSpPr>
          <p:nvPr/>
        </p:nvSpPr>
        <p:spPr bwMode="auto">
          <a:xfrm>
            <a:off x="7208000" y="4756089"/>
            <a:ext cx="403501" cy="293540"/>
          </a:xfrm>
          <a:custGeom>
            <a:avLst/>
            <a:gdLst>
              <a:gd name="T0" fmla="*/ 101 w 183"/>
              <a:gd name="T1" fmla="*/ 133 h 133"/>
              <a:gd name="T2" fmla="*/ 32 w 183"/>
              <a:gd name="T3" fmla="*/ 133 h 133"/>
              <a:gd name="T4" fmla="*/ 0 w 183"/>
              <a:gd name="T5" fmla="*/ 101 h 133"/>
              <a:gd name="T6" fmla="*/ 0 w 183"/>
              <a:gd name="T7" fmla="*/ 32 h 133"/>
              <a:gd name="T8" fmla="*/ 32 w 183"/>
              <a:gd name="T9" fmla="*/ 0 h 133"/>
              <a:gd name="T10" fmla="*/ 101 w 183"/>
              <a:gd name="T11" fmla="*/ 0 h 133"/>
              <a:gd name="T12" fmla="*/ 133 w 183"/>
              <a:gd name="T13" fmla="*/ 32 h 133"/>
              <a:gd name="T14" fmla="*/ 133 w 183"/>
              <a:gd name="T15" fmla="*/ 39 h 133"/>
              <a:gd name="T16" fmla="*/ 165 w 183"/>
              <a:gd name="T17" fmla="*/ 6 h 133"/>
              <a:gd name="T18" fmla="*/ 173 w 183"/>
              <a:gd name="T19" fmla="*/ 3 h 133"/>
              <a:gd name="T20" fmla="*/ 177 w 183"/>
              <a:gd name="T21" fmla="*/ 4 h 133"/>
              <a:gd name="T22" fmla="*/ 183 w 183"/>
              <a:gd name="T23" fmla="*/ 14 h 133"/>
              <a:gd name="T24" fmla="*/ 183 w 183"/>
              <a:gd name="T25" fmla="*/ 120 h 133"/>
              <a:gd name="T26" fmla="*/ 177 w 183"/>
              <a:gd name="T27" fmla="*/ 129 h 133"/>
              <a:gd name="T28" fmla="*/ 173 w 183"/>
              <a:gd name="T29" fmla="*/ 130 h 133"/>
              <a:gd name="T30" fmla="*/ 165 w 183"/>
              <a:gd name="T31" fmla="*/ 127 h 133"/>
              <a:gd name="T32" fmla="*/ 133 w 183"/>
              <a:gd name="T33" fmla="*/ 94 h 133"/>
              <a:gd name="T34" fmla="*/ 133 w 183"/>
              <a:gd name="T35" fmla="*/ 101 h 133"/>
              <a:gd name="T36" fmla="*/ 101 w 183"/>
              <a:gd name="T37" fmla="*/ 133 h 133"/>
              <a:gd name="T38" fmla="*/ 32 w 183"/>
              <a:gd name="T39" fmla="*/ 8 h 133"/>
              <a:gd name="T40" fmla="*/ 8 w 183"/>
              <a:gd name="T41" fmla="*/ 32 h 133"/>
              <a:gd name="T42" fmla="*/ 8 w 183"/>
              <a:gd name="T43" fmla="*/ 101 h 133"/>
              <a:gd name="T44" fmla="*/ 32 w 183"/>
              <a:gd name="T45" fmla="*/ 125 h 133"/>
              <a:gd name="T46" fmla="*/ 101 w 183"/>
              <a:gd name="T47" fmla="*/ 125 h 133"/>
              <a:gd name="T48" fmla="*/ 125 w 183"/>
              <a:gd name="T49" fmla="*/ 101 h 133"/>
              <a:gd name="T50" fmla="*/ 125 w 183"/>
              <a:gd name="T51" fmla="*/ 75 h 133"/>
              <a:gd name="T52" fmla="*/ 171 w 183"/>
              <a:gd name="T53" fmla="*/ 121 h 133"/>
              <a:gd name="T54" fmla="*/ 173 w 183"/>
              <a:gd name="T55" fmla="*/ 122 h 133"/>
              <a:gd name="T56" fmla="*/ 174 w 183"/>
              <a:gd name="T57" fmla="*/ 122 h 133"/>
              <a:gd name="T58" fmla="*/ 175 w 183"/>
              <a:gd name="T59" fmla="*/ 120 h 133"/>
              <a:gd name="T60" fmla="*/ 175 w 183"/>
              <a:gd name="T61" fmla="*/ 14 h 133"/>
              <a:gd name="T62" fmla="*/ 174 w 183"/>
              <a:gd name="T63" fmla="*/ 11 h 133"/>
              <a:gd name="T64" fmla="*/ 171 w 183"/>
              <a:gd name="T65" fmla="*/ 12 h 133"/>
              <a:gd name="T66" fmla="*/ 125 w 183"/>
              <a:gd name="T67" fmla="*/ 58 h 133"/>
              <a:gd name="T68" fmla="*/ 125 w 183"/>
              <a:gd name="T69" fmla="*/ 32 h 133"/>
              <a:gd name="T70" fmla="*/ 101 w 183"/>
              <a:gd name="T71" fmla="*/ 8 h 133"/>
              <a:gd name="T72" fmla="*/ 32 w 183"/>
              <a:gd name="T73" fmla="*/ 8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3" h="133">
                <a:moveTo>
                  <a:pt x="101" y="133"/>
                </a:moveTo>
                <a:cubicBezTo>
                  <a:pt x="32" y="133"/>
                  <a:pt x="32" y="133"/>
                  <a:pt x="32" y="133"/>
                </a:cubicBezTo>
                <a:cubicBezTo>
                  <a:pt x="15" y="133"/>
                  <a:pt x="0" y="119"/>
                  <a:pt x="0" y="101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5"/>
                  <a:pt x="15" y="0"/>
                  <a:pt x="32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19" y="0"/>
                  <a:pt x="133" y="15"/>
                  <a:pt x="133" y="32"/>
                </a:cubicBezTo>
                <a:cubicBezTo>
                  <a:pt x="133" y="39"/>
                  <a:pt x="133" y="39"/>
                  <a:pt x="133" y="39"/>
                </a:cubicBezTo>
                <a:cubicBezTo>
                  <a:pt x="165" y="6"/>
                  <a:pt x="165" y="6"/>
                  <a:pt x="165" y="6"/>
                </a:cubicBezTo>
                <a:cubicBezTo>
                  <a:pt x="167" y="4"/>
                  <a:pt x="170" y="3"/>
                  <a:pt x="173" y="3"/>
                </a:cubicBezTo>
                <a:cubicBezTo>
                  <a:pt x="174" y="3"/>
                  <a:pt x="176" y="4"/>
                  <a:pt x="177" y="4"/>
                </a:cubicBezTo>
                <a:cubicBezTo>
                  <a:pt x="180" y="6"/>
                  <a:pt x="183" y="9"/>
                  <a:pt x="183" y="14"/>
                </a:cubicBezTo>
                <a:cubicBezTo>
                  <a:pt x="183" y="120"/>
                  <a:pt x="183" y="120"/>
                  <a:pt x="183" y="120"/>
                </a:cubicBezTo>
                <a:cubicBezTo>
                  <a:pt x="183" y="124"/>
                  <a:pt x="180" y="127"/>
                  <a:pt x="177" y="129"/>
                </a:cubicBezTo>
                <a:cubicBezTo>
                  <a:pt x="176" y="130"/>
                  <a:pt x="174" y="130"/>
                  <a:pt x="173" y="130"/>
                </a:cubicBezTo>
                <a:cubicBezTo>
                  <a:pt x="170" y="130"/>
                  <a:pt x="167" y="129"/>
                  <a:pt x="165" y="127"/>
                </a:cubicBezTo>
                <a:cubicBezTo>
                  <a:pt x="133" y="94"/>
                  <a:pt x="133" y="94"/>
                  <a:pt x="133" y="94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19"/>
                  <a:pt x="119" y="133"/>
                  <a:pt x="101" y="133"/>
                </a:cubicBezTo>
                <a:close/>
                <a:moveTo>
                  <a:pt x="32" y="8"/>
                </a:moveTo>
                <a:cubicBezTo>
                  <a:pt x="19" y="8"/>
                  <a:pt x="8" y="19"/>
                  <a:pt x="8" y="32"/>
                </a:cubicBezTo>
                <a:cubicBezTo>
                  <a:pt x="8" y="101"/>
                  <a:pt x="8" y="101"/>
                  <a:pt x="8" y="101"/>
                </a:cubicBezTo>
                <a:cubicBezTo>
                  <a:pt x="8" y="114"/>
                  <a:pt x="19" y="125"/>
                  <a:pt x="32" y="125"/>
                </a:cubicBezTo>
                <a:cubicBezTo>
                  <a:pt x="101" y="125"/>
                  <a:pt x="101" y="125"/>
                  <a:pt x="101" y="125"/>
                </a:cubicBezTo>
                <a:cubicBezTo>
                  <a:pt x="114" y="125"/>
                  <a:pt x="125" y="114"/>
                  <a:pt x="125" y="101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71" y="121"/>
                  <a:pt x="171" y="121"/>
                  <a:pt x="171" y="121"/>
                </a:cubicBezTo>
                <a:cubicBezTo>
                  <a:pt x="171" y="122"/>
                  <a:pt x="172" y="122"/>
                  <a:pt x="173" y="122"/>
                </a:cubicBezTo>
                <a:cubicBezTo>
                  <a:pt x="173" y="122"/>
                  <a:pt x="173" y="122"/>
                  <a:pt x="174" y="122"/>
                </a:cubicBezTo>
                <a:cubicBezTo>
                  <a:pt x="174" y="121"/>
                  <a:pt x="175" y="121"/>
                  <a:pt x="175" y="120"/>
                </a:cubicBezTo>
                <a:cubicBezTo>
                  <a:pt x="175" y="14"/>
                  <a:pt x="175" y="14"/>
                  <a:pt x="175" y="14"/>
                </a:cubicBezTo>
                <a:cubicBezTo>
                  <a:pt x="175" y="13"/>
                  <a:pt x="174" y="12"/>
                  <a:pt x="174" y="11"/>
                </a:cubicBezTo>
                <a:cubicBezTo>
                  <a:pt x="172" y="11"/>
                  <a:pt x="171" y="12"/>
                  <a:pt x="171" y="12"/>
                </a:cubicBezTo>
                <a:cubicBezTo>
                  <a:pt x="125" y="58"/>
                  <a:pt x="125" y="58"/>
                  <a:pt x="125" y="58"/>
                </a:cubicBezTo>
                <a:cubicBezTo>
                  <a:pt x="125" y="32"/>
                  <a:pt x="125" y="32"/>
                  <a:pt x="125" y="32"/>
                </a:cubicBezTo>
                <a:cubicBezTo>
                  <a:pt x="125" y="19"/>
                  <a:pt x="114" y="8"/>
                  <a:pt x="101" y="8"/>
                </a:cubicBezTo>
                <a:lnTo>
                  <a:pt x="3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Freeform 37"/>
          <p:cNvSpPr>
            <a:spLocks noEditPoints="1"/>
          </p:cNvSpPr>
          <p:nvPr/>
        </p:nvSpPr>
        <p:spPr bwMode="auto">
          <a:xfrm>
            <a:off x="8987877" y="3006964"/>
            <a:ext cx="264652" cy="387659"/>
          </a:xfrm>
          <a:custGeom>
            <a:avLst/>
            <a:gdLst>
              <a:gd name="T0" fmla="*/ 60 w 120"/>
              <a:gd name="T1" fmla="*/ 176 h 176"/>
              <a:gd name="T2" fmla="*/ 44 w 120"/>
              <a:gd name="T3" fmla="*/ 166 h 176"/>
              <a:gd name="T4" fmla="*/ 4 w 120"/>
              <a:gd name="T5" fmla="*/ 81 h 176"/>
              <a:gd name="T6" fmla="*/ 0 w 120"/>
              <a:gd name="T7" fmla="*/ 60 h 176"/>
              <a:gd name="T8" fmla="*/ 60 w 120"/>
              <a:gd name="T9" fmla="*/ 0 h 176"/>
              <a:gd name="T10" fmla="*/ 120 w 120"/>
              <a:gd name="T11" fmla="*/ 60 h 176"/>
              <a:gd name="T12" fmla="*/ 116 w 120"/>
              <a:gd name="T13" fmla="*/ 81 h 176"/>
              <a:gd name="T14" fmla="*/ 76 w 120"/>
              <a:gd name="T15" fmla="*/ 166 h 176"/>
              <a:gd name="T16" fmla="*/ 60 w 120"/>
              <a:gd name="T17" fmla="*/ 176 h 176"/>
              <a:gd name="T18" fmla="*/ 60 w 120"/>
              <a:gd name="T19" fmla="*/ 8 h 176"/>
              <a:gd name="T20" fmla="*/ 8 w 120"/>
              <a:gd name="T21" fmla="*/ 60 h 176"/>
              <a:gd name="T22" fmla="*/ 11 w 120"/>
              <a:gd name="T23" fmla="*/ 78 h 176"/>
              <a:gd name="T24" fmla="*/ 51 w 120"/>
              <a:gd name="T25" fmla="*/ 163 h 176"/>
              <a:gd name="T26" fmla="*/ 60 w 120"/>
              <a:gd name="T27" fmla="*/ 168 h 176"/>
              <a:gd name="T28" fmla="*/ 69 w 120"/>
              <a:gd name="T29" fmla="*/ 163 h 176"/>
              <a:gd name="T30" fmla="*/ 108 w 120"/>
              <a:gd name="T31" fmla="*/ 78 h 176"/>
              <a:gd name="T32" fmla="*/ 112 w 120"/>
              <a:gd name="T33" fmla="*/ 60 h 176"/>
              <a:gd name="T34" fmla="*/ 60 w 120"/>
              <a:gd name="T35" fmla="*/ 8 h 176"/>
              <a:gd name="T36" fmla="*/ 60 w 120"/>
              <a:gd name="T37" fmla="*/ 92 h 176"/>
              <a:gd name="T38" fmla="*/ 28 w 120"/>
              <a:gd name="T39" fmla="*/ 60 h 176"/>
              <a:gd name="T40" fmla="*/ 60 w 120"/>
              <a:gd name="T41" fmla="*/ 28 h 176"/>
              <a:gd name="T42" fmla="*/ 92 w 120"/>
              <a:gd name="T43" fmla="*/ 60 h 176"/>
              <a:gd name="T44" fmla="*/ 60 w 120"/>
              <a:gd name="T45" fmla="*/ 92 h 176"/>
              <a:gd name="T46" fmla="*/ 60 w 120"/>
              <a:gd name="T47" fmla="*/ 36 h 176"/>
              <a:gd name="T48" fmla="*/ 36 w 120"/>
              <a:gd name="T49" fmla="*/ 60 h 176"/>
              <a:gd name="T50" fmla="*/ 60 w 120"/>
              <a:gd name="T51" fmla="*/ 84 h 176"/>
              <a:gd name="T52" fmla="*/ 84 w 120"/>
              <a:gd name="T53" fmla="*/ 60 h 176"/>
              <a:gd name="T54" fmla="*/ 60 w 120"/>
              <a:gd name="T55" fmla="*/ 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0" h="176">
                <a:moveTo>
                  <a:pt x="60" y="176"/>
                </a:moveTo>
                <a:cubicBezTo>
                  <a:pt x="53" y="176"/>
                  <a:pt x="46" y="172"/>
                  <a:pt x="44" y="166"/>
                </a:cubicBezTo>
                <a:cubicBezTo>
                  <a:pt x="4" y="81"/>
                  <a:pt x="4" y="81"/>
                  <a:pt x="4" y="81"/>
                </a:cubicBezTo>
                <a:cubicBezTo>
                  <a:pt x="1" y="76"/>
                  <a:pt x="0" y="69"/>
                  <a:pt x="0" y="60"/>
                </a:cubicBez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69"/>
                  <a:pt x="118" y="76"/>
                  <a:pt x="116" y="81"/>
                </a:cubicBezTo>
                <a:cubicBezTo>
                  <a:pt x="76" y="166"/>
                  <a:pt x="76" y="166"/>
                  <a:pt x="76" y="166"/>
                </a:cubicBezTo>
                <a:cubicBezTo>
                  <a:pt x="73" y="172"/>
                  <a:pt x="67" y="176"/>
                  <a:pt x="60" y="176"/>
                </a:cubicBezTo>
                <a:close/>
                <a:moveTo>
                  <a:pt x="60" y="8"/>
                </a:moveTo>
                <a:cubicBezTo>
                  <a:pt x="31" y="8"/>
                  <a:pt x="8" y="32"/>
                  <a:pt x="8" y="60"/>
                </a:cubicBezTo>
                <a:cubicBezTo>
                  <a:pt x="8" y="68"/>
                  <a:pt x="9" y="73"/>
                  <a:pt x="11" y="78"/>
                </a:cubicBezTo>
                <a:cubicBezTo>
                  <a:pt x="51" y="163"/>
                  <a:pt x="51" y="163"/>
                  <a:pt x="51" y="163"/>
                </a:cubicBezTo>
                <a:cubicBezTo>
                  <a:pt x="52" y="166"/>
                  <a:pt x="56" y="168"/>
                  <a:pt x="60" y="168"/>
                </a:cubicBezTo>
                <a:cubicBezTo>
                  <a:pt x="64" y="168"/>
                  <a:pt x="67" y="166"/>
                  <a:pt x="69" y="163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11" y="73"/>
                  <a:pt x="112" y="68"/>
                  <a:pt x="112" y="60"/>
                </a:cubicBezTo>
                <a:cubicBezTo>
                  <a:pt x="112" y="32"/>
                  <a:pt x="88" y="8"/>
                  <a:pt x="60" y="8"/>
                </a:cubicBezTo>
                <a:close/>
                <a:moveTo>
                  <a:pt x="60" y="92"/>
                </a:moveTo>
                <a:cubicBezTo>
                  <a:pt x="42" y="92"/>
                  <a:pt x="28" y="78"/>
                  <a:pt x="28" y="60"/>
                </a:cubicBezTo>
                <a:cubicBezTo>
                  <a:pt x="28" y="43"/>
                  <a:pt x="42" y="28"/>
                  <a:pt x="60" y="28"/>
                </a:cubicBezTo>
                <a:cubicBezTo>
                  <a:pt x="77" y="28"/>
                  <a:pt x="92" y="43"/>
                  <a:pt x="92" y="60"/>
                </a:cubicBezTo>
                <a:cubicBezTo>
                  <a:pt x="92" y="78"/>
                  <a:pt x="77" y="92"/>
                  <a:pt x="60" y="92"/>
                </a:cubicBezTo>
                <a:close/>
                <a:moveTo>
                  <a:pt x="60" y="36"/>
                </a:moveTo>
                <a:cubicBezTo>
                  <a:pt x="46" y="36"/>
                  <a:pt x="36" y="47"/>
                  <a:pt x="36" y="60"/>
                </a:cubicBezTo>
                <a:cubicBezTo>
                  <a:pt x="36" y="73"/>
                  <a:pt x="46" y="84"/>
                  <a:pt x="60" y="84"/>
                </a:cubicBezTo>
                <a:cubicBezTo>
                  <a:pt x="73" y="84"/>
                  <a:pt x="84" y="73"/>
                  <a:pt x="84" y="60"/>
                </a:cubicBezTo>
                <a:cubicBezTo>
                  <a:pt x="84" y="47"/>
                  <a:pt x="73" y="36"/>
                  <a:pt x="60" y="3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" name="Freeform 38"/>
          <p:cNvSpPr>
            <a:spLocks noEditPoints="1"/>
          </p:cNvSpPr>
          <p:nvPr/>
        </p:nvSpPr>
        <p:spPr bwMode="auto">
          <a:xfrm>
            <a:off x="8928237" y="4714155"/>
            <a:ext cx="356907" cy="355044"/>
          </a:xfrm>
          <a:custGeom>
            <a:avLst/>
            <a:gdLst>
              <a:gd name="T0" fmla="*/ 56 w 162"/>
              <a:gd name="T1" fmla="*/ 161 h 161"/>
              <a:gd name="T2" fmla="*/ 56 w 162"/>
              <a:gd name="T3" fmla="*/ 161 h 161"/>
              <a:gd name="T4" fmla="*/ 50 w 162"/>
              <a:gd name="T5" fmla="*/ 158 h 161"/>
              <a:gd name="T6" fmla="*/ 30 w 162"/>
              <a:gd name="T7" fmla="*/ 131 h 161"/>
              <a:gd name="T8" fmla="*/ 3 w 162"/>
              <a:gd name="T9" fmla="*/ 111 h 161"/>
              <a:gd name="T10" fmla="*/ 0 w 162"/>
              <a:gd name="T11" fmla="*/ 105 h 161"/>
              <a:gd name="T12" fmla="*/ 2 w 162"/>
              <a:gd name="T13" fmla="*/ 100 h 161"/>
              <a:gd name="T14" fmla="*/ 13 w 162"/>
              <a:gd name="T15" fmla="*/ 89 h 161"/>
              <a:gd name="T16" fmla="*/ 18 w 162"/>
              <a:gd name="T17" fmla="*/ 87 h 161"/>
              <a:gd name="T18" fmla="*/ 20 w 162"/>
              <a:gd name="T19" fmla="*/ 87 h 161"/>
              <a:gd name="T20" fmla="*/ 39 w 162"/>
              <a:gd name="T21" fmla="*/ 92 h 161"/>
              <a:gd name="T22" fmla="*/ 62 w 162"/>
              <a:gd name="T23" fmla="*/ 69 h 161"/>
              <a:gd name="T24" fmla="*/ 11 w 162"/>
              <a:gd name="T25" fmla="*/ 41 h 161"/>
              <a:gd name="T26" fmla="*/ 7 w 162"/>
              <a:gd name="T27" fmla="*/ 36 h 161"/>
              <a:gd name="T28" fmla="*/ 9 w 162"/>
              <a:gd name="T29" fmla="*/ 29 h 161"/>
              <a:gd name="T30" fmla="*/ 23 w 162"/>
              <a:gd name="T31" fmla="*/ 15 h 161"/>
              <a:gd name="T32" fmla="*/ 30 w 162"/>
              <a:gd name="T33" fmla="*/ 13 h 161"/>
              <a:gd name="T34" fmla="*/ 101 w 162"/>
              <a:gd name="T35" fmla="*/ 30 h 161"/>
              <a:gd name="T36" fmla="*/ 116 w 162"/>
              <a:gd name="T37" fmla="*/ 14 h 161"/>
              <a:gd name="T38" fmla="*/ 146 w 162"/>
              <a:gd name="T39" fmla="*/ 0 h 161"/>
              <a:gd name="T40" fmla="*/ 157 w 162"/>
              <a:gd name="T41" fmla="*/ 4 h 161"/>
              <a:gd name="T42" fmla="*/ 159 w 162"/>
              <a:gd name="T43" fmla="*/ 24 h 161"/>
              <a:gd name="T44" fmla="*/ 147 w 162"/>
              <a:gd name="T45" fmla="*/ 44 h 161"/>
              <a:gd name="T46" fmla="*/ 131 w 162"/>
              <a:gd name="T47" fmla="*/ 61 h 161"/>
              <a:gd name="T48" fmla="*/ 148 w 162"/>
              <a:gd name="T49" fmla="*/ 134 h 161"/>
              <a:gd name="T50" fmla="*/ 145 w 162"/>
              <a:gd name="T51" fmla="*/ 142 h 161"/>
              <a:gd name="T52" fmla="*/ 131 w 162"/>
              <a:gd name="T53" fmla="*/ 153 h 161"/>
              <a:gd name="T54" fmla="*/ 126 w 162"/>
              <a:gd name="T55" fmla="*/ 154 h 161"/>
              <a:gd name="T56" fmla="*/ 124 w 162"/>
              <a:gd name="T57" fmla="*/ 154 h 161"/>
              <a:gd name="T58" fmla="*/ 120 w 162"/>
              <a:gd name="T59" fmla="*/ 150 h 161"/>
              <a:gd name="T60" fmla="*/ 92 w 162"/>
              <a:gd name="T61" fmla="*/ 99 h 161"/>
              <a:gd name="T62" fmla="*/ 69 w 162"/>
              <a:gd name="T63" fmla="*/ 122 h 161"/>
              <a:gd name="T64" fmla="*/ 74 w 162"/>
              <a:gd name="T65" fmla="*/ 141 h 161"/>
              <a:gd name="T66" fmla="*/ 72 w 162"/>
              <a:gd name="T67" fmla="*/ 148 h 161"/>
              <a:gd name="T68" fmla="*/ 62 w 162"/>
              <a:gd name="T69" fmla="*/ 159 h 161"/>
              <a:gd name="T70" fmla="*/ 56 w 162"/>
              <a:gd name="T71" fmla="*/ 161 h 161"/>
              <a:gd name="T72" fmla="*/ 8 w 162"/>
              <a:gd name="T73" fmla="*/ 105 h 161"/>
              <a:gd name="T74" fmla="*/ 36 w 162"/>
              <a:gd name="T75" fmla="*/ 126 h 161"/>
              <a:gd name="T76" fmla="*/ 56 w 162"/>
              <a:gd name="T77" fmla="*/ 153 h 161"/>
              <a:gd name="T78" fmla="*/ 66 w 162"/>
              <a:gd name="T79" fmla="*/ 143 h 161"/>
              <a:gd name="T80" fmla="*/ 60 w 162"/>
              <a:gd name="T81" fmla="*/ 120 h 161"/>
              <a:gd name="T82" fmla="*/ 94 w 162"/>
              <a:gd name="T83" fmla="*/ 86 h 161"/>
              <a:gd name="T84" fmla="*/ 126 w 162"/>
              <a:gd name="T85" fmla="*/ 146 h 161"/>
              <a:gd name="T86" fmla="*/ 140 w 162"/>
              <a:gd name="T87" fmla="*/ 136 h 161"/>
              <a:gd name="T88" fmla="*/ 122 w 162"/>
              <a:gd name="T89" fmla="*/ 58 h 161"/>
              <a:gd name="T90" fmla="*/ 141 w 162"/>
              <a:gd name="T91" fmla="*/ 39 h 161"/>
              <a:gd name="T92" fmla="*/ 152 w 162"/>
              <a:gd name="T93" fmla="*/ 22 h 161"/>
              <a:gd name="T94" fmla="*/ 151 w 162"/>
              <a:gd name="T95" fmla="*/ 10 h 161"/>
              <a:gd name="T96" fmla="*/ 146 w 162"/>
              <a:gd name="T97" fmla="*/ 8 h 161"/>
              <a:gd name="T98" fmla="*/ 122 w 162"/>
              <a:gd name="T99" fmla="*/ 20 h 161"/>
              <a:gd name="T100" fmla="*/ 103 w 162"/>
              <a:gd name="T101" fmla="*/ 39 h 161"/>
              <a:gd name="T102" fmla="*/ 28 w 162"/>
              <a:gd name="T103" fmla="*/ 21 h 161"/>
              <a:gd name="T104" fmla="*/ 15 w 162"/>
              <a:gd name="T105" fmla="*/ 35 h 161"/>
              <a:gd name="T106" fmla="*/ 75 w 162"/>
              <a:gd name="T107" fmla="*/ 67 h 161"/>
              <a:gd name="T108" fmla="*/ 41 w 162"/>
              <a:gd name="T109" fmla="*/ 101 h 161"/>
              <a:gd name="T110" fmla="*/ 18 w 162"/>
              <a:gd name="T111" fmla="*/ 95 h 161"/>
              <a:gd name="T112" fmla="*/ 8 w 162"/>
              <a:gd name="T113" fmla="*/ 10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2" h="161">
                <a:moveTo>
                  <a:pt x="56" y="161"/>
                </a:moveTo>
                <a:cubicBezTo>
                  <a:pt x="56" y="161"/>
                  <a:pt x="56" y="161"/>
                  <a:pt x="56" y="161"/>
                </a:cubicBezTo>
                <a:cubicBezTo>
                  <a:pt x="53" y="161"/>
                  <a:pt x="52" y="160"/>
                  <a:pt x="50" y="158"/>
                </a:cubicBezTo>
                <a:cubicBezTo>
                  <a:pt x="30" y="131"/>
                  <a:pt x="30" y="131"/>
                  <a:pt x="30" y="131"/>
                </a:cubicBezTo>
                <a:cubicBezTo>
                  <a:pt x="3" y="111"/>
                  <a:pt x="3" y="111"/>
                  <a:pt x="3" y="111"/>
                </a:cubicBezTo>
                <a:cubicBezTo>
                  <a:pt x="1" y="110"/>
                  <a:pt x="0" y="108"/>
                  <a:pt x="0" y="105"/>
                </a:cubicBezTo>
                <a:cubicBezTo>
                  <a:pt x="0" y="103"/>
                  <a:pt x="0" y="101"/>
                  <a:pt x="2" y="100"/>
                </a:cubicBezTo>
                <a:cubicBezTo>
                  <a:pt x="13" y="89"/>
                  <a:pt x="13" y="89"/>
                  <a:pt x="13" y="89"/>
                </a:cubicBezTo>
                <a:cubicBezTo>
                  <a:pt x="14" y="87"/>
                  <a:pt x="16" y="87"/>
                  <a:pt x="18" y="87"/>
                </a:cubicBezTo>
                <a:cubicBezTo>
                  <a:pt x="18" y="87"/>
                  <a:pt x="19" y="87"/>
                  <a:pt x="20" y="87"/>
                </a:cubicBezTo>
                <a:cubicBezTo>
                  <a:pt x="39" y="92"/>
                  <a:pt x="39" y="92"/>
                  <a:pt x="39" y="92"/>
                </a:cubicBezTo>
                <a:cubicBezTo>
                  <a:pt x="62" y="69"/>
                  <a:pt x="62" y="69"/>
                  <a:pt x="62" y="69"/>
                </a:cubicBezTo>
                <a:cubicBezTo>
                  <a:pt x="11" y="41"/>
                  <a:pt x="11" y="41"/>
                  <a:pt x="11" y="41"/>
                </a:cubicBezTo>
                <a:cubicBezTo>
                  <a:pt x="9" y="40"/>
                  <a:pt x="7" y="38"/>
                  <a:pt x="7" y="36"/>
                </a:cubicBezTo>
                <a:cubicBezTo>
                  <a:pt x="7" y="33"/>
                  <a:pt x="7" y="31"/>
                  <a:pt x="9" y="29"/>
                </a:cubicBezTo>
                <a:cubicBezTo>
                  <a:pt x="23" y="15"/>
                  <a:pt x="23" y="15"/>
                  <a:pt x="23" y="15"/>
                </a:cubicBezTo>
                <a:cubicBezTo>
                  <a:pt x="25" y="13"/>
                  <a:pt x="28" y="13"/>
                  <a:pt x="30" y="13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16" y="14"/>
                  <a:pt x="116" y="14"/>
                  <a:pt x="116" y="14"/>
                </a:cubicBezTo>
                <a:cubicBezTo>
                  <a:pt x="125" y="6"/>
                  <a:pt x="137" y="0"/>
                  <a:pt x="146" y="0"/>
                </a:cubicBezTo>
                <a:cubicBezTo>
                  <a:pt x="151" y="0"/>
                  <a:pt x="154" y="1"/>
                  <a:pt x="157" y="4"/>
                </a:cubicBezTo>
                <a:cubicBezTo>
                  <a:pt x="161" y="8"/>
                  <a:pt x="162" y="15"/>
                  <a:pt x="159" y="24"/>
                </a:cubicBezTo>
                <a:cubicBezTo>
                  <a:pt x="157" y="31"/>
                  <a:pt x="152" y="39"/>
                  <a:pt x="147" y="44"/>
                </a:cubicBezTo>
                <a:cubicBezTo>
                  <a:pt x="131" y="61"/>
                  <a:pt x="131" y="61"/>
                  <a:pt x="131" y="61"/>
                </a:cubicBezTo>
                <a:cubicBezTo>
                  <a:pt x="148" y="134"/>
                  <a:pt x="148" y="134"/>
                  <a:pt x="148" y="134"/>
                </a:cubicBezTo>
                <a:cubicBezTo>
                  <a:pt x="148" y="137"/>
                  <a:pt x="147" y="140"/>
                  <a:pt x="145" y="142"/>
                </a:cubicBezTo>
                <a:cubicBezTo>
                  <a:pt x="131" y="153"/>
                  <a:pt x="131" y="153"/>
                  <a:pt x="131" y="153"/>
                </a:cubicBezTo>
                <a:cubicBezTo>
                  <a:pt x="130" y="154"/>
                  <a:pt x="128" y="154"/>
                  <a:pt x="126" y="154"/>
                </a:cubicBezTo>
                <a:cubicBezTo>
                  <a:pt x="126" y="154"/>
                  <a:pt x="125" y="154"/>
                  <a:pt x="124" y="154"/>
                </a:cubicBezTo>
                <a:cubicBezTo>
                  <a:pt x="122" y="153"/>
                  <a:pt x="120" y="152"/>
                  <a:pt x="120" y="150"/>
                </a:cubicBezTo>
                <a:cubicBezTo>
                  <a:pt x="92" y="99"/>
                  <a:pt x="92" y="99"/>
                  <a:pt x="92" y="99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74" y="141"/>
                  <a:pt x="74" y="141"/>
                  <a:pt x="74" y="141"/>
                </a:cubicBezTo>
                <a:cubicBezTo>
                  <a:pt x="75" y="144"/>
                  <a:pt x="74" y="146"/>
                  <a:pt x="72" y="148"/>
                </a:cubicBezTo>
                <a:cubicBezTo>
                  <a:pt x="62" y="159"/>
                  <a:pt x="62" y="159"/>
                  <a:pt x="62" y="159"/>
                </a:cubicBezTo>
                <a:cubicBezTo>
                  <a:pt x="60" y="160"/>
                  <a:pt x="58" y="161"/>
                  <a:pt x="56" y="161"/>
                </a:cubicBezTo>
                <a:close/>
                <a:moveTo>
                  <a:pt x="8" y="105"/>
                </a:moveTo>
                <a:cubicBezTo>
                  <a:pt x="36" y="126"/>
                  <a:pt x="36" y="126"/>
                  <a:pt x="36" y="126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94" y="86"/>
                  <a:pt x="94" y="86"/>
                  <a:pt x="94" y="86"/>
                </a:cubicBezTo>
                <a:cubicBezTo>
                  <a:pt x="126" y="146"/>
                  <a:pt x="126" y="146"/>
                  <a:pt x="126" y="146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6" y="34"/>
                  <a:pt x="150" y="28"/>
                  <a:pt x="152" y="22"/>
                </a:cubicBezTo>
                <a:cubicBezTo>
                  <a:pt x="154" y="16"/>
                  <a:pt x="153" y="12"/>
                  <a:pt x="151" y="10"/>
                </a:cubicBezTo>
                <a:cubicBezTo>
                  <a:pt x="150" y="8"/>
                  <a:pt x="149" y="8"/>
                  <a:pt x="146" y="8"/>
                </a:cubicBezTo>
                <a:cubicBezTo>
                  <a:pt x="139" y="8"/>
                  <a:pt x="129" y="13"/>
                  <a:pt x="122" y="20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28" y="21"/>
                  <a:pt x="28" y="21"/>
                  <a:pt x="28" y="21"/>
                </a:cubicBezTo>
                <a:cubicBezTo>
                  <a:pt x="15" y="35"/>
                  <a:pt x="15" y="35"/>
                  <a:pt x="15" y="35"/>
                </a:cubicBezTo>
                <a:cubicBezTo>
                  <a:pt x="75" y="67"/>
                  <a:pt x="75" y="67"/>
                  <a:pt x="75" y="6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18" y="95"/>
                  <a:pt x="18" y="95"/>
                  <a:pt x="18" y="95"/>
                </a:cubicBezTo>
                <a:lnTo>
                  <a:pt x="8" y="10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Freeform 39"/>
          <p:cNvSpPr>
            <a:spLocks noEditPoints="1"/>
          </p:cNvSpPr>
          <p:nvPr/>
        </p:nvSpPr>
        <p:spPr bwMode="auto">
          <a:xfrm>
            <a:off x="3843007" y="4716018"/>
            <a:ext cx="404433" cy="350384"/>
          </a:xfrm>
          <a:custGeom>
            <a:avLst/>
            <a:gdLst>
              <a:gd name="T0" fmla="*/ 21 w 184"/>
              <a:gd name="T1" fmla="*/ 159 h 159"/>
              <a:gd name="T2" fmla="*/ 13 w 184"/>
              <a:gd name="T3" fmla="*/ 152 h 159"/>
              <a:gd name="T4" fmla="*/ 13 w 184"/>
              <a:gd name="T5" fmla="*/ 152 h 159"/>
              <a:gd name="T6" fmla="*/ 16 w 184"/>
              <a:gd name="T7" fmla="*/ 144 h 159"/>
              <a:gd name="T8" fmla="*/ 16 w 184"/>
              <a:gd name="T9" fmla="*/ 143 h 159"/>
              <a:gd name="T10" fmla="*/ 19 w 184"/>
              <a:gd name="T11" fmla="*/ 140 h 159"/>
              <a:gd name="T12" fmla="*/ 33 w 184"/>
              <a:gd name="T13" fmla="*/ 118 h 159"/>
              <a:gd name="T14" fmla="*/ 0 w 184"/>
              <a:gd name="T15" fmla="*/ 67 h 159"/>
              <a:gd name="T16" fmla="*/ 92 w 184"/>
              <a:gd name="T17" fmla="*/ 0 h 159"/>
              <a:gd name="T18" fmla="*/ 184 w 184"/>
              <a:gd name="T19" fmla="*/ 67 h 159"/>
              <a:gd name="T20" fmla="*/ 92 w 184"/>
              <a:gd name="T21" fmla="*/ 134 h 159"/>
              <a:gd name="T22" fmla="*/ 79 w 184"/>
              <a:gd name="T23" fmla="*/ 133 h 159"/>
              <a:gd name="T24" fmla="*/ 34 w 184"/>
              <a:gd name="T25" fmla="*/ 157 h 159"/>
              <a:gd name="T26" fmla="*/ 22 w 184"/>
              <a:gd name="T27" fmla="*/ 159 h 159"/>
              <a:gd name="T28" fmla="*/ 21 w 184"/>
              <a:gd name="T29" fmla="*/ 159 h 159"/>
              <a:gd name="T30" fmla="*/ 21 w 184"/>
              <a:gd name="T31" fmla="*/ 151 h 159"/>
              <a:gd name="T32" fmla="*/ 21 w 184"/>
              <a:gd name="T33" fmla="*/ 151 h 159"/>
              <a:gd name="T34" fmla="*/ 32 w 184"/>
              <a:gd name="T35" fmla="*/ 149 h 159"/>
              <a:gd name="T36" fmla="*/ 75 w 184"/>
              <a:gd name="T37" fmla="*/ 126 h 159"/>
              <a:gd name="T38" fmla="*/ 77 w 184"/>
              <a:gd name="T39" fmla="*/ 125 h 159"/>
              <a:gd name="T40" fmla="*/ 78 w 184"/>
              <a:gd name="T41" fmla="*/ 125 h 159"/>
              <a:gd name="T42" fmla="*/ 92 w 184"/>
              <a:gd name="T43" fmla="*/ 126 h 159"/>
              <a:gd name="T44" fmla="*/ 176 w 184"/>
              <a:gd name="T45" fmla="*/ 67 h 159"/>
              <a:gd name="T46" fmla="*/ 92 w 184"/>
              <a:gd name="T47" fmla="*/ 8 h 159"/>
              <a:gd name="T48" fmla="*/ 8 w 184"/>
              <a:gd name="T49" fmla="*/ 67 h 159"/>
              <a:gd name="T50" fmla="*/ 39 w 184"/>
              <a:gd name="T51" fmla="*/ 113 h 159"/>
              <a:gd name="T52" fmla="*/ 42 w 184"/>
              <a:gd name="T53" fmla="*/ 114 h 159"/>
              <a:gd name="T54" fmla="*/ 41 w 184"/>
              <a:gd name="T55" fmla="*/ 118 h 159"/>
              <a:gd name="T56" fmla="*/ 25 w 184"/>
              <a:gd name="T57" fmla="*/ 146 h 159"/>
              <a:gd name="T58" fmla="*/ 22 w 184"/>
              <a:gd name="T59" fmla="*/ 148 h 159"/>
              <a:gd name="T60" fmla="*/ 22 w 184"/>
              <a:gd name="T61" fmla="*/ 149 h 159"/>
              <a:gd name="T62" fmla="*/ 21 w 184"/>
              <a:gd name="T63" fmla="*/ 15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59">
                <a:moveTo>
                  <a:pt x="21" y="159"/>
                </a:moveTo>
                <a:cubicBezTo>
                  <a:pt x="17" y="159"/>
                  <a:pt x="14" y="156"/>
                  <a:pt x="13" y="152"/>
                </a:cubicBezTo>
                <a:cubicBezTo>
                  <a:pt x="13" y="152"/>
                  <a:pt x="13" y="152"/>
                  <a:pt x="13" y="152"/>
                </a:cubicBezTo>
                <a:cubicBezTo>
                  <a:pt x="12" y="148"/>
                  <a:pt x="14" y="145"/>
                  <a:pt x="16" y="144"/>
                </a:cubicBezTo>
                <a:cubicBezTo>
                  <a:pt x="16" y="143"/>
                  <a:pt x="16" y="143"/>
                  <a:pt x="16" y="143"/>
                </a:cubicBezTo>
                <a:cubicBezTo>
                  <a:pt x="17" y="142"/>
                  <a:pt x="18" y="141"/>
                  <a:pt x="19" y="140"/>
                </a:cubicBezTo>
                <a:cubicBezTo>
                  <a:pt x="24" y="135"/>
                  <a:pt x="29" y="130"/>
                  <a:pt x="33" y="118"/>
                </a:cubicBezTo>
                <a:cubicBezTo>
                  <a:pt x="12" y="106"/>
                  <a:pt x="0" y="87"/>
                  <a:pt x="0" y="67"/>
                </a:cubicBezTo>
                <a:cubicBezTo>
                  <a:pt x="0" y="30"/>
                  <a:pt x="41" y="0"/>
                  <a:pt x="92" y="0"/>
                </a:cubicBezTo>
                <a:cubicBezTo>
                  <a:pt x="143" y="0"/>
                  <a:pt x="184" y="30"/>
                  <a:pt x="184" y="67"/>
                </a:cubicBezTo>
                <a:cubicBezTo>
                  <a:pt x="184" y="104"/>
                  <a:pt x="143" y="134"/>
                  <a:pt x="92" y="134"/>
                </a:cubicBezTo>
                <a:cubicBezTo>
                  <a:pt x="88" y="134"/>
                  <a:pt x="84" y="134"/>
                  <a:pt x="79" y="133"/>
                </a:cubicBezTo>
                <a:cubicBezTo>
                  <a:pt x="66" y="145"/>
                  <a:pt x="51" y="153"/>
                  <a:pt x="34" y="157"/>
                </a:cubicBezTo>
                <a:cubicBezTo>
                  <a:pt x="30" y="158"/>
                  <a:pt x="27" y="159"/>
                  <a:pt x="22" y="159"/>
                </a:cubicBezTo>
                <a:lnTo>
                  <a:pt x="21" y="159"/>
                </a:lnTo>
                <a:close/>
                <a:moveTo>
                  <a:pt x="21" y="151"/>
                </a:moveTo>
                <a:cubicBezTo>
                  <a:pt x="21" y="151"/>
                  <a:pt x="21" y="151"/>
                  <a:pt x="21" y="151"/>
                </a:cubicBezTo>
                <a:cubicBezTo>
                  <a:pt x="25" y="151"/>
                  <a:pt x="29" y="150"/>
                  <a:pt x="32" y="149"/>
                </a:cubicBezTo>
                <a:cubicBezTo>
                  <a:pt x="48" y="145"/>
                  <a:pt x="63" y="137"/>
                  <a:pt x="75" y="126"/>
                </a:cubicBezTo>
                <a:cubicBezTo>
                  <a:pt x="77" y="125"/>
                  <a:pt x="77" y="125"/>
                  <a:pt x="77" y="125"/>
                </a:cubicBezTo>
                <a:cubicBezTo>
                  <a:pt x="78" y="125"/>
                  <a:pt x="78" y="125"/>
                  <a:pt x="78" y="125"/>
                </a:cubicBezTo>
                <a:cubicBezTo>
                  <a:pt x="83" y="126"/>
                  <a:pt x="88" y="126"/>
                  <a:pt x="92" y="126"/>
                </a:cubicBezTo>
                <a:cubicBezTo>
                  <a:pt x="139" y="126"/>
                  <a:pt x="176" y="100"/>
                  <a:pt x="176" y="67"/>
                </a:cubicBezTo>
                <a:cubicBezTo>
                  <a:pt x="176" y="35"/>
                  <a:pt x="139" y="8"/>
                  <a:pt x="92" y="8"/>
                </a:cubicBezTo>
                <a:cubicBezTo>
                  <a:pt x="46" y="8"/>
                  <a:pt x="8" y="35"/>
                  <a:pt x="8" y="67"/>
                </a:cubicBezTo>
                <a:cubicBezTo>
                  <a:pt x="8" y="85"/>
                  <a:pt x="20" y="102"/>
                  <a:pt x="39" y="113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37" y="133"/>
                  <a:pt x="31" y="140"/>
                  <a:pt x="25" y="146"/>
                </a:cubicBezTo>
                <a:cubicBezTo>
                  <a:pt x="24" y="147"/>
                  <a:pt x="23" y="147"/>
                  <a:pt x="22" y="148"/>
                </a:cubicBezTo>
                <a:cubicBezTo>
                  <a:pt x="22" y="149"/>
                  <a:pt x="22" y="149"/>
                  <a:pt x="22" y="149"/>
                </a:cubicBezTo>
                <a:cubicBezTo>
                  <a:pt x="21" y="150"/>
                  <a:pt x="21" y="150"/>
                  <a:pt x="21" y="1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2" name="组合 171"/>
          <p:cNvGrpSpPr/>
          <p:nvPr/>
        </p:nvGrpSpPr>
        <p:grpSpPr>
          <a:xfrm>
            <a:off x="6373042" y="4716018"/>
            <a:ext cx="405365" cy="350384"/>
            <a:chOff x="6315267" y="3250080"/>
            <a:chExt cx="405365" cy="350384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6315267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6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8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39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2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4" y="145"/>
                    <a:pt x="16" y="144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7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1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0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39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2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1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6450388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4" name="Freeform 44"/>
          <p:cNvSpPr>
            <a:spLocks noEditPoints="1"/>
          </p:cNvSpPr>
          <p:nvPr/>
        </p:nvSpPr>
        <p:spPr bwMode="auto">
          <a:xfrm>
            <a:off x="6373042" y="5606889"/>
            <a:ext cx="379272" cy="321496"/>
          </a:xfrm>
          <a:custGeom>
            <a:avLst/>
            <a:gdLst>
              <a:gd name="T0" fmla="*/ 126 w 172"/>
              <a:gd name="T1" fmla="*/ 129 h 146"/>
              <a:gd name="T2" fmla="*/ 69 w 172"/>
              <a:gd name="T3" fmla="*/ 121 h 146"/>
              <a:gd name="T4" fmla="*/ 54 w 172"/>
              <a:gd name="T5" fmla="*/ 146 h 146"/>
              <a:gd name="T6" fmla="*/ 42 w 172"/>
              <a:gd name="T7" fmla="*/ 119 h 146"/>
              <a:gd name="T8" fmla="*/ 43 w 172"/>
              <a:gd name="T9" fmla="*/ 98 h 146"/>
              <a:gd name="T10" fmla="*/ 27 w 172"/>
              <a:gd name="T11" fmla="*/ 20 h 146"/>
              <a:gd name="T12" fmla="*/ 0 w 172"/>
              <a:gd name="T13" fmla="*/ 10 h 146"/>
              <a:gd name="T14" fmla="*/ 36 w 172"/>
              <a:gd name="T15" fmla="*/ 0 h 146"/>
              <a:gd name="T16" fmla="*/ 161 w 172"/>
              <a:gd name="T17" fmla="*/ 12 h 146"/>
              <a:gd name="T18" fmla="*/ 172 w 172"/>
              <a:gd name="T19" fmla="*/ 73 h 146"/>
              <a:gd name="T20" fmla="*/ 64 w 172"/>
              <a:gd name="T21" fmla="*/ 95 h 146"/>
              <a:gd name="T22" fmla="*/ 64 w 172"/>
              <a:gd name="T23" fmla="*/ 100 h 146"/>
              <a:gd name="T24" fmla="*/ 159 w 172"/>
              <a:gd name="T25" fmla="*/ 111 h 146"/>
              <a:gd name="T26" fmla="*/ 159 w 172"/>
              <a:gd name="T27" fmla="*/ 129 h 146"/>
              <a:gd name="T28" fmla="*/ 143 w 172"/>
              <a:gd name="T29" fmla="*/ 121 h 146"/>
              <a:gd name="T30" fmla="*/ 143 w 172"/>
              <a:gd name="T31" fmla="*/ 138 h 146"/>
              <a:gd name="T32" fmla="*/ 143 w 172"/>
              <a:gd name="T33" fmla="*/ 121 h 146"/>
              <a:gd name="T34" fmla="*/ 46 w 172"/>
              <a:gd name="T35" fmla="*/ 129 h 146"/>
              <a:gd name="T36" fmla="*/ 63 w 172"/>
              <a:gd name="T37" fmla="*/ 129 h 146"/>
              <a:gd name="T38" fmla="*/ 143 w 172"/>
              <a:gd name="T39" fmla="*/ 113 h 146"/>
              <a:gd name="T40" fmla="*/ 151 w 172"/>
              <a:gd name="T41" fmla="*/ 111 h 146"/>
              <a:gd name="T42" fmla="*/ 52 w 172"/>
              <a:gd name="T43" fmla="*/ 108 h 146"/>
              <a:gd name="T44" fmla="*/ 57 w 172"/>
              <a:gd name="T45" fmla="*/ 98 h 146"/>
              <a:gd name="T46" fmla="*/ 56 w 172"/>
              <a:gd name="T47" fmla="*/ 92 h 146"/>
              <a:gd name="T48" fmla="*/ 162 w 172"/>
              <a:gd name="T49" fmla="*/ 75 h 146"/>
              <a:gd name="T50" fmla="*/ 164 w 172"/>
              <a:gd name="T51" fmla="*/ 22 h 146"/>
              <a:gd name="T52" fmla="*/ 40 w 172"/>
              <a:gd name="T53" fmla="*/ 20 h 146"/>
              <a:gd name="T54" fmla="*/ 39 w 172"/>
              <a:gd name="T55" fmla="*/ 15 h 146"/>
              <a:gd name="T56" fmla="*/ 10 w 172"/>
              <a:gd name="T57" fmla="*/ 8 h 146"/>
              <a:gd name="T58" fmla="*/ 10 w 172"/>
              <a:gd name="T59" fmla="*/ 12 h 146"/>
              <a:gd name="T60" fmla="*/ 52 w 172"/>
              <a:gd name="T61" fmla="*/ 98 h 146"/>
              <a:gd name="T62" fmla="*/ 50 w 172"/>
              <a:gd name="T63" fmla="*/ 102 h 146"/>
              <a:gd name="T64" fmla="*/ 48 w 172"/>
              <a:gd name="T65" fmla="*/ 11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2" h="146">
                <a:moveTo>
                  <a:pt x="143" y="146"/>
                </a:moveTo>
                <a:cubicBezTo>
                  <a:pt x="133" y="146"/>
                  <a:pt x="126" y="139"/>
                  <a:pt x="126" y="129"/>
                </a:cubicBezTo>
                <a:cubicBezTo>
                  <a:pt x="126" y="126"/>
                  <a:pt x="127" y="123"/>
                  <a:pt x="128" y="121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70" y="123"/>
                  <a:pt x="71" y="126"/>
                  <a:pt x="71" y="129"/>
                </a:cubicBezTo>
                <a:cubicBezTo>
                  <a:pt x="71" y="139"/>
                  <a:pt x="64" y="146"/>
                  <a:pt x="54" y="146"/>
                </a:cubicBezTo>
                <a:cubicBezTo>
                  <a:pt x="45" y="146"/>
                  <a:pt x="38" y="139"/>
                  <a:pt x="38" y="129"/>
                </a:cubicBezTo>
                <a:cubicBezTo>
                  <a:pt x="38" y="125"/>
                  <a:pt x="39" y="122"/>
                  <a:pt x="42" y="119"/>
                </a:cubicBezTo>
                <a:cubicBezTo>
                  <a:pt x="39" y="117"/>
                  <a:pt x="38" y="114"/>
                  <a:pt x="38" y="111"/>
                </a:cubicBezTo>
                <a:cubicBezTo>
                  <a:pt x="38" y="107"/>
                  <a:pt x="40" y="103"/>
                  <a:pt x="43" y="98"/>
                </a:cubicBezTo>
                <a:cubicBezTo>
                  <a:pt x="43" y="97"/>
                  <a:pt x="43" y="97"/>
                  <a:pt x="44" y="97"/>
                </a:cubicBezTo>
                <a:cubicBezTo>
                  <a:pt x="27" y="20"/>
                  <a:pt x="27" y="20"/>
                  <a:pt x="27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5" y="20"/>
                  <a:pt x="0" y="16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4" y="0"/>
                  <a:pt x="46" y="7"/>
                  <a:pt x="47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7" y="12"/>
                  <a:pt x="172" y="17"/>
                  <a:pt x="172" y="22"/>
                </a:cubicBezTo>
                <a:cubicBezTo>
                  <a:pt x="172" y="73"/>
                  <a:pt x="172" y="73"/>
                  <a:pt x="172" y="73"/>
                </a:cubicBezTo>
                <a:cubicBezTo>
                  <a:pt x="172" y="78"/>
                  <a:pt x="168" y="82"/>
                  <a:pt x="163" y="83"/>
                </a:cubicBezTo>
                <a:cubicBezTo>
                  <a:pt x="64" y="95"/>
                  <a:pt x="64" y="95"/>
                  <a:pt x="64" y="95"/>
                </a:cubicBezTo>
                <a:cubicBezTo>
                  <a:pt x="65" y="96"/>
                  <a:pt x="65" y="97"/>
                  <a:pt x="65" y="98"/>
                </a:cubicBezTo>
                <a:cubicBezTo>
                  <a:pt x="65" y="99"/>
                  <a:pt x="65" y="100"/>
                  <a:pt x="64" y="100"/>
                </a:cubicBezTo>
                <a:cubicBezTo>
                  <a:pt x="149" y="100"/>
                  <a:pt x="149" y="100"/>
                  <a:pt x="149" y="100"/>
                </a:cubicBezTo>
                <a:cubicBezTo>
                  <a:pt x="154" y="100"/>
                  <a:pt x="159" y="105"/>
                  <a:pt x="159" y="111"/>
                </a:cubicBezTo>
                <a:cubicBezTo>
                  <a:pt x="159" y="114"/>
                  <a:pt x="158" y="117"/>
                  <a:pt x="155" y="119"/>
                </a:cubicBezTo>
                <a:cubicBezTo>
                  <a:pt x="158" y="122"/>
                  <a:pt x="159" y="125"/>
                  <a:pt x="159" y="129"/>
                </a:cubicBezTo>
                <a:cubicBezTo>
                  <a:pt x="159" y="139"/>
                  <a:pt x="152" y="146"/>
                  <a:pt x="143" y="146"/>
                </a:cubicBezTo>
                <a:close/>
                <a:moveTo>
                  <a:pt x="143" y="121"/>
                </a:moveTo>
                <a:cubicBezTo>
                  <a:pt x="138" y="121"/>
                  <a:pt x="134" y="125"/>
                  <a:pt x="134" y="129"/>
                </a:cubicBezTo>
                <a:cubicBezTo>
                  <a:pt x="134" y="134"/>
                  <a:pt x="138" y="138"/>
                  <a:pt x="143" y="138"/>
                </a:cubicBezTo>
                <a:cubicBezTo>
                  <a:pt x="147" y="138"/>
                  <a:pt x="151" y="134"/>
                  <a:pt x="151" y="129"/>
                </a:cubicBezTo>
                <a:cubicBezTo>
                  <a:pt x="151" y="125"/>
                  <a:pt x="147" y="121"/>
                  <a:pt x="143" y="121"/>
                </a:cubicBezTo>
                <a:close/>
                <a:moveTo>
                  <a:pt x="54" y="121"/>
                </a:moveTo>
                <a:cubicBezTo>
                  <a:pt x="50" y="121"/>
                  <a:pt x="46" y="125"/>
                  <a:pt x="46" y="129"/>
                </a:cubicBezTo>
                <a:cubicBezTo>
                  <a:pt x="46" y="134"/>
                  <a:pt x="50" y="138"/>
                  <a:pt x="54" y="138"/>
                </a:cubicBezTo>
                <a:cubicBezTo>
                  <a:pt x="59" y="138"/>
                  <a:pt x="63" y="134"/>
                  <a:pt x="63" y="129"/>
                </a:cubicBezTo>
                <a:cubicBezTo>
                  <a:pt x="63" y="125"/>
                  <a:pt x="59" y="121"/>
                  <a:pt x="54" y="121"/>
                </a:cubicBezTo>
                <a:close/>
                <a:moveTo>
                  <a:pt x="143" y="113"/>
                </a:moveTo>
                <a:cubicBezTo>
                  <a:pt x="149" y="113"/>
                  <a:pt x="149" y="113"/>
                  <a:pt x="149" y="113"/>
                </a:cubicBezTo>
                <a:cubicBezTo>
                  <a:pt x="150" y="113"/>
                  <a:pt x="151" y="112"/>
                  <a:pt x="151" y="111"/>
                </a:cubicBezTo>
                <a:cubicBezTo>
                  <a:pt x="151" y="109"/>
                  <a:pt x="150" y="108"/>
                  <a:pt x="149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5" y="101"/>
                  <a:pt x="55" y="101"/>
                  <a:pt x="55" y="101"/>
                </a:cubicBezTo>
                <a:cubicBezTo>
                  <a:pt x="56" y="100"/>
                  <a:pt x="57" y="99"/>
                  <a:pt x="57" y="98"/>
                </a:cubicBezTo>
                <a:cubicBezTo>
                  <a:pt x="57" y="97"/>
                  <a:pt x="56" y="96"/>
                  <a:pt x="56" y="94"/>
                </a:cubicBezTo>
                <a:cubicBezTo>
                  <a:pt x="56" y="93"/>
                  <a:pt x="56" y="93"/>
                  <a:pt x="56" y="92"/>
                </a:cubicBezTo>
                <a:cubicBezTo>
                  <a:pt x="55" y="88"/>
                  <a:pt x="55" y="88"/>
                  <a:pt x="55" y="88"/>
                </a:cubicBezTo>
                <a:cubicBezTo>
                  <a:pt x="162" y="75"/>
                  <a:pt x="162" y="75"/>
                  <a:pt x="162" y="75"/>
                </a:cubicBezTo>
                <a:cubicBezTo>
                  <a:pt x="163" y="75"/>
                  <a:pt x="164" y="74"/>
                  <a:pt x="164" y="73"/>
                </a:cubicBezTo>
                <a:cubicBezTo>
                  <a:pt x="164" y="22"/>
                  <a:pt x="164" y="22"/>
                  <a:pt x="164" y="22"/>
                </a:cubicBezTo>
                <a:cubicBezTo>
                  <a:pt x="164" y="21"/>
                  <a:pt x="163" y="20"/>
                  <a:pt x="161" y="20"/>
                </a:cubicBezTo>
                <a:cubicBezTo>
                  <a:pt x="40" y="20"/>
                  <a:pt x="40" y="20"/>
                  <a:pt x="40" y="20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6"/>
                  <a:pt x="39" y="15"/>
                  <a:pt x="39" y="15"/>
                </a:cubicBezTo>
                <a:cubicBezTo>
                  <a:pt x="38" y="9"/>
                  <a:pt x="37" y="8"/>
                  <a:pt x="36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8" y="9"/>
                  <a:pt x="8" y="10"/>
                </a:cubicBezTo>
                <a:cubicBezTo>
                  <a:pt x="8" y="11"/>
                  <a:pt x="9" y="12"/>
                  <a:pt x="10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52" y="98"/>
                  <a:pt x="52" y="98"/>
                  <a:pt x="52" y="98"/>
                </a:cubicBezTo>
                <a:cubicBezTo>
                  <a:pt x="51" y="99"/>
                  <a:pt x="51" y="99"/>
                  <a:pt x="51" y="99"/>
                </a:cubicBezTo>
                <a:cubicBezTo>
                  <a:pt x="51" y="100"/>
                  <a:pt x="51" y="101"/>
                  <a:pt x="50" y="102"/>
                </a:cubicBezTo>
                <a:cubicBezTo>
                  <a:pt x="49" y="104"/>
                  <a:pt x="46" y="109"/>
                  <a:pt x="46" y="111"/>
                </a:cubicBezTo>
                <a:cubicBezTo>
                  <a:pt x="46" y="112"/>
                  <a:pt x="47" y="113"/>
                  <a:pt x="48" y="113"/>
                </a:cubicBezTo>
                <a:lnTo>
                  <a:pt x="1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5" name="Freeform 45"/>
          <p:cNvSpPr>
            <a:spLocks noEditPoints="1"/>
          </p:cNvSpPr>
          <p:nvPr/>
        </p:nvSpPr>
        <p:spPr bwMode="auto">
          <a:xfrm>
            <a:off x="7235024" y="5595706"/>
            <a:ext cx="378340" cy="321496"/>
          </a:xfrm>
          <a:custGeom>
            <a:avLst/>
            <a:gdLst>
              <a:gd name="T0" fmla="*/ 146 w 172"/>
              <a:gd name="T1" fmla="*/ 146 h 146"/>
              <a:gd name="T2" fmla="*/ 26 w 172"/>
              <a:gd name="T3" fmla="*/ 146 h 146"/>
              <a:gd name="T4" fmla="*/ 0 w 172"/>
              <a:gd name="T5" fmla="*/ 120 h 146"/>
              <a:gd name="T6" fmla="*/ 0 w 172"/>
              <a:gd name="T7" fmla="*/ 26 h 146"/>
              <a:gd name="T8" fmla="*/ 26 w 172"/>
              <a:gd name="T9" fmla="*/ 0 h 146"/>
              <a:gd name="T10" fmla="*/ 58 w 172"/>
              <a:gd name="T11" fmla="*/ 0 h 146"/>
              <a:gd name="T12" fmla="*/ 84 w 172"/>
              <a:gd name="T13" fmla="*/ 25 h 146"/>
              <a:gd name="T14" fmla="*/ 146 w 172"/>
              <a:gd name="T15" fmla="*/ 25 h 146"/>
              <a:gd name="T16" fmla="*/ 172 w 172"/>
              <a:gd name="T17" fmla="*/ 51 h 146"/>
              <a:gd name="T18" fmla="*/ 172 w 172"/>
              <a:gd name="T19" fmla="*/ 120 h 146"/>
              <a:gd name="T20" fmla="*/ 146 w 172"/>
              <a:gd name="T21" fmla="*/ 146 h 146"/>
              <a:gd name="T22" fmla="*/ 26 w 172"/>
              <a:gd name="T23" fmla="*/ 8 h 146"/>
              <a:gd name="T24" fmla="*/ 8 w 172"/>
              <a:gd name="T25" fmla="*/ 26 h 146"/>
              <a:gd name="T26" fmla="*/ 8 w 172"/>
              <a:gd name="T27" fmla="*/ 120 h 146"/>
              <a:gd name="T28" fmla="*/ 26 w 172"/>
              <a:gd name="T29" fmla="*/ 138 h 146"/>
              <a:gd name="T30" fmla="*/ 146 w 172"/>
              <a:gd name="T31" fmla="*/ 138 h 146"/>
              <a:gd name="T32" fmla="*/ 164 w 172"/>
              <a:gd name="T33" fmla="*/ 120 h 146"/>
              <a:gd name="T34" fmla="*/ 164 w 172"/>
              <a:gd name="T35" fmla="*/ 51 h 146"/>
              <a:gd name="T36" fmla="*/ 146 w 172"/>
              <a:gd name="T37" fmla="*/ 33 h 146"/>
              <a:gd name="T38" fmla="*/ 76 w 172"/>
              <a:gd name="T39" fmla="*/ 33 h 146"/>
              <a:gd name="T40" fmla="*/ 76 w 172"/>
              <a:gd name="T41" fmla="*/ 26 h 146"/>
              <a:gd name="T42" fmla="*/ 58 w 172"/>
              <a:gd name="T43" fmla="*/ 8 h 146"/>
              <a:gd name="T44" fmla="*/ 26 w 172"/>
              <a:gd name="T45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2" h="146">
                <a:moveTo>
                  <a:pt x="146" y="146"/>
                </a:moveTo>
                <a:cubicBezTo>
                  <a:pt x="26" y="146"/>
                  <a:pt x="26" y="146"/>
                  <a:pt x="26" y="146"/>
                </a:cubicBezTo>
                <a:cubicBezTo>
                  <a:pt x="12" y="146"/>
                  <a:pt x="0" y="135"/>
                  <a:pt x="0" y="12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72" y="0"/>
                  <a:pt x="83" y="11"/>
                  <a:pt x="84" y="25"/>
                </a:cubicBezTo>
                <a:cubicBezTo>
                  <a:pt x="146" y="25"/>
                  <a:pt x="146" y="25"/>
                  <a:pt x="146" y="25"/>
                </a:cubicBezTo>
                <a:cubicBezTo>
                  <a:pt x="160" y="25"/>
                  <a:pt x="172" y="37"/>
                  <a:pt x="172" y="51"/>
                </a:cubicBezTo>
                <a:cubicBezTo>
                  <a:pt x="172" y="120"/>
                  <a:pt x="172" y="120"/>
                  <a:pt x="172" y="120"/>
                </a:cubicBezTo>
                <a:cubicBezTo>
                  <a:pt x="172" y="135"/>
                  <a:pt x="160" y="146"/>
                  <a:pt x="146" y="146"/>
                </a:cubicBezTo>
                <a:close/>
                <a:moveTo>
                  <a:pt x="26" y="8"/>
                </a:moveTo>
                <a:cubicBezTo>
                  <a:pt x="16" y="8"/>
                  <a:pt x="8" y="16"/>
                  <a:pt x="8" y="26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130"/>
                  <a:pt x="16" y="138"/>
                  <a:pt x="26" y="138"/>
                </a:cubicBezTo>
                <a:cubicBezTo>
                  <a:pt x="146" y="138"/>
                  <a:pt x="146" y="138"/>
                  <a:pt x="146" y="138"/>
                </a:cubicBezTo>
                <a:cubicBezTo>
                  <a:pt x="156" y="138"/>
                  <a:pt x="164" y="130"/>
                  <a:pt x="164" y="120"/>
                </a:cubicBezTo>
                <a:cubicBezTo>
                  <a:pt x="164" y="51"/>
                  <a:pt x="164" y="51"/>
                  <a:pt x="164" y="51"/>
                </a:cubicBezTo>
                <a:cubicBezTo>
                  <a:pt x="164" y="41"/>
                  <a:pt x="156" y="33"/>
                  <a:pt x="146" y="33"/>
                </a:cubicBezTo>
                <a:cubicBezTo>
                  <a:pt x="76" y="33"/>
                  <a:pt x="76" y="33"/>
                  <a:pt x="76" y="33"/>
                </a:cubicBezTo>
                <a:cubicBezTo>
                  <a:pt x="76" y="26"/>
                  <a:pt x="76" y="26"/>
                  <a:pt x="76" y="26"/>
                </a:cubicBezTo>
                <a:cubicBezTo>
                  <a:pt x="76" y="16"/>
                  <a:pt x="68" y="8"/>
                  <a:pt x="58" y="8"/>
                </a:cubicBezTo>
                <a:lnTo>
                  <a:pt x="2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1413543" y="2159891"/>
            <a:ext cx="395114" cy="395114"/>
          </a:xfrm>
          <a:custGeom>
            <a:avLst/>
            <a:gdLst>
              <a:gd name="T0" fmla="*/ 140 w 179"/>
              <a:gd name="T1" fmla="*/ 174 h 179"/>
              <a:gd name="T2" fmla="*/ 99 w 179"/>
              <a:gd name="T3" fmla="*/ 126 h 179"/>
              <a:gd name="T4" fmla="*/ 82 w 179"/>
              <a:gd name="T5" fmla="*/ 97 h 179"/>
              <a:gd name="T6" fmla="*/ 72 w 179"/>
              <a:gd name="T7" fmla="*/ 108 h 179"/>
              <a:gd name="T8" fmla="*/ 69 w 179"/>
              <a:gd name="T9" fmla="*/ 123 h 179"/>
              <a:gd name="T10" fmla="*/ 54 w 179"/>
              <a:gd name="T11" fmla="*/ 133 h 179"/>
              <a:gd name="T12" fmla="*/ 4 w 179"/>
              <a:gd name="T13" fmla="*/ 89 h 179"/>
              <a:gd name="T14" fmla="*/ 9 w 179"/>
              <a:gd name="T15" fmla="*/ 65 h 179"/>
              <a:gd name="T16" fmla="*/ 19 w 179"/>
              <a:gd name="T17" fmla="*/ 60 h 179"/>
              <a:gd name="T18" fmla="*/ 26 w 179"/>
              <a:gd name="T19" fmla="*/ 60 h 179"/>
              <a:gd name="T20" fmla="*/ 62 w 179"/>
              <a:gd name="T21" fmla="*/ 25 h 179"/>
              <a:gd name="T22" fmla="*/ 64 w 179"/>
              <a:gd name="T23" fmla="*/ 10 h 179"/>
              <a:gd name="T24" fmla="*/ 79 w 179"/>
              <a:gd name="T25" fmla="*/ 0 h 179"/>
              <a:gd name="T26" fmla="*/ 129 w 179"/>
              <a:gd name="T27" fmla="*/ 44 h 179"/>
              <a:gd name="T28" fmla="*/ 124 w 179"/>
              <a:gd name="T29" fmla="*/ 68 h 179"/>
              <a:gd name="T30" fmla="*/ 114 w 179"/>
              <a:gd name="T31" fmla="*/ 73 h 179"/>
              <a:gd name="T32" fmla="*/ 107 w 179"/>
              <a:gd name="T33" fmla="*/ 73 h 179"/>
              <a:gd name="T34" fmla="*/ 117 w 179"/>
              <a:gd name="T35" fmla="*/ 102 h 179"/>
              <a:gd name="T36" fmla="*/ 174 w 179"/>
              <a:gd name="T37" fmla="*/ 140 h 179"/>
              <a:gd name="T38" fmla="*/ 174 w 179"/>
              <a:gd name="T39" fmla="*/ 163 h 179"/>
              <a:gd name="T40" fmla="*/ 151 w 179"/>
              <a:gd name="T41" fmla="*/ 179 h 179"/>
              <a:gd name="T42" fmla="*/ 113 w 179"/>
              <a:gd name="T43" fmla="*/ 117 h 179"/>
              <a:gd name="T44" fmla="*/ 107 w 179"/>
              <a:gd name="T45" fmla="*/ 126 h 179"/>
              <a:gd name="T46" fmla="*/ 145 w 179"/>
              <a:gd name="T47" fmla="*/ 168 h 179"/>
              <a:gd name="T48" fmla="*/ 168 w 179"/>
              <a:gd name="T49" fmla="*/ 157 h 179"/>
              <a:gd name="T50" fmla="*/ 168 w 179"/>
              <a:gd name="T51" fmla="*/ 145 h 179"/>
              <a:gd name="T52" fmla="*/ 126 w 179"/>
              <a:gd name="T53" fmla="*/ 107 h 179"/>
              <a:gd name="T54" fmla="*/ 117 w 179"/>
              <a:gd name="T55" fmla="*/ 113 h 179"/>
              <a:gd name="T56" fmla="*/ 101 w 179"/>
              <a:gd name="T57" fmla="*/ 67 h 179"/>
              <a:gd name="T58" fmla="*/ 101 w 179"/>
              <a:gd name="T59" fmla="*/ 66 h 179"/>
              <a:gd name="T60" fmla="*/ 107 w 179"/>
              <a:gd name="T61" fmla="*/ 60 h 179"/>
              <a:gd name="T62" fmla="*/ 107 w 179"/>
              <a:gd name="T63" fmla="*/ 60 h 179"/>
              <a:gd name="T64" fmla="*/ 108 w 179"/>
              <a:gd name="T65" fmla="*/ 61 h 179"/>
              <a:gd name="T66" fmla="*/ 118 w 179"/>
              <a:gd name="T67" fmla="*/ 63 h 179"/>
              <a:gd name="T68" fmla="*/ 125 w 179"/>
              <a:gd name="T69" fmla="*/ 54 h 179"/>
              <a:gd name="T70" fmla="*/ 83 w 179"/>
              <a:gd name="T71" fmla="*/ 10 h 179"/>
              <a:gd name="T72" fmla="*/ 71 w 179"/>
              <a:gd name="T73" fmla="*/ 14 h 179"/>
              <a:gd name="T74" fmla="*/ 68 w 179"/>
              <a:gd name="T75" fmla="*/ 19 h 179"/>
              <a:gd name="T76" fmla="*/ 73 w 179"/>
              <a:gd name="T77" fmla="*/ 26 h 179"/>
              <a:gd name="T78" fmla="*/ 73 w 179"/>
              <a:gd name="T79" fmla="*/ 26 h 179"/>
              <a:gd name="T80" fmla="*/ 67 w 179"/>
              <a:gd name="T81" fmla="*/ 32 h 179"/>
              <a:gd name="T82" fmla="*/ 66 w 179"/>
              <a:gd name="T83" fmla="*/ 32 h 179"/>
              <a:gd name="T84" fmla="*/ 32 w 179"/>
              <a:gd name="T85" fmla="*/ 67 h 179"/>
              <a:gd name="T86" fmla="*/ 26 w 179"/>
              <a:gd name="T87" fmla="*/ 73 h 179"/>
              <a:gd name="T88" fmla="*/ 26 w 179"/>
              <a:gd name="T89" fmla="*/ 73 h 179"/>
              <a:gd name="T90" fmla="*/ 19 w 179"/>
              <a:gd name="T91" fmla="*/ 68 h 179"/>
              <a:gd name="T92" fmla="*/ 14 w 179"/>
              <a:gd name="T93" fmla="*/ 71 h 179"/>
              <a:gd name="T94" fmla="*/ 10 w 179"/>
              <a:gd name="T95" fmla="*/ 83 h 179"/>
              <a:gd name="T96" fmla="*/ 54 w 179"/>
              <a:gd name="T97" fmla="*/ 125 h 179"/>
              <a:gd name="T98" fmla="*/ 63 w 179"/>
              <a:gd name="T99" fmla="*/ 118 h 179"/>
              <a:gd name="T100" fmla="*/ 61 w 179"/>
              <a:gd name="T101" fmla="*/ 108 h 179"/>
              <a:gd name="T102" fmla="*/ 60 w 179"/>
              <a:gd name="T103" fmla="*/ 107 h 179"/>
              <a:gd name="T104" fmla="*/ 66 w 179"/>
              <a:gd name="T105" fmla="*/ 101 h 179"/>
              <a:gd name="T106" fmla="*/ 82 w 179"/>
              <a:gd name="T107" fmla="*/ 8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9" h="179">
                <a:moveTo>
                  <a:pt x="151" y="179"/>
                </a:moveTo>
                <a:cubicBezTo>
                  <a:pt x="147" y="179"/>
                  <a:pt x="143" y="177"/>
                  <a:pt x="140" y="174"/>
                </a:cubicBezTo>
                <a:cubicBezTo>
                  <a:pt x="104" y="138"/>
                  <a:pt x="104" y="138"/>
                  <a:pt x="104" y="138"/>
                </a:cubicBezTo>
                <a:cubicBezTo>
                  <a:pt x="101" y="135"/>
                  <a:pt x="99" y="131"/>
                  <a:pt x="99" y="126"/>
                </a:cubicBezTo>
                <a:cubicBezTo>
                  <a:pt x="99" y="123"/>
                  <a:pt x="100" y="120"/>
                  <a:pt x="102" y="117"/>
                </a:cubicBezTo>
                <a:cubicBezTo>
                  <a:pt x="82" y="97"/>
                  <a:pt x="82" y="97"/>
                  <a:pt x="82" y="97"/>
                </a:cubicBezTo>
                <a:cubicBezTo>
                  <a:pt x="73" y="107"/>
                  <a:pt x="73" y="107"/>
                  <a:pt x="73" y="107"/>
                </a:cubicBezTo>
                <a:cubicBezTo>
                  <a:pt x="72" y="107"/>
                  <a:pt x="72" y="108"/>
                  <a:pt x="72" y="108"/>
                </a:cubicBezTo>
                <a:cubicBezTo>
                  <a:pt x="72" y="109"/>
                  <a:pt x="73" y="111"/>
                  <a:pt x="73" y="114"/>
                </a:cubicBezTo>
                <a:cubicBezTo>
                  <a:pt x="73" y="117"/>
                  <a:pt x="72" y="120"/>
                  <a:pt x="69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5" y="128"/>
                  <a:pt x="60" y="133"/>
                  <a:pt x="54" y="133"/>
                </a:cubicBezTo>
                <a:cubicBezTo>
                  <a:pt x="50" y="133"/>
                  <a:pt x="47" y="131"/>
                  <a:pt x="44" y="129"/>
                </a:cubicBezTo>
                <a:cubicBezTo>
                  <a:pt x="4" y="89"/>
                  <a:pt x="4" y="89"/>
                  <a:pt x="4" y="89"/>
                </a:cubicBezTo>
                <a:cubicBezTo>
                  <a:pt x="2" y="86"/>
                  <a:pt x="0" y="83"/>
                  <a:pt x="0" y="79"/>
                </a:cubicBezTo>
                <a:cubicBezTo>
                  <a:pt x="0" y="73"/>
                  <a:pt x="5" y="69"/>
                  <a:pt x="9" y="65"/>
                </a:cubicBezTo>
                <a:cubicBezTo>
                  <a:pt x="10" y="64"/>
                  <a:pt x="10" y="64"/>
                  <a:pt x="10" y="64"/>
                </a:cubicBezTo>
                <a:cubicBezTo>
                  <a:pt x="13" y="61"/>
                  <a:pt x="16" y="60"/>
                  <a:pt x="19" y="60"/>
                </a:cubicBezTo>
                <a:cubicBezTo>
                  <a:pt x="22" y="60"/>
                  <a:pt x="24" y="61"/>
                  <a:pt x="25" y="61"/>
                </a:cubicBezTo>
                <a:cubicBezTo>
                  <a:pt x="26" y="61"/>
                  <a:pt x="26" y="61"/>
                  <a:pt x="26" y="60"/>
                </a:cubicBezTo>
                <a:cubicBezTo>
                  <a:pt x="60" y="26"/>
                  <a:pt x="60" y="26"/>
                  <a:pt x="60" y="26"/>
                </a:cubicBezTo>
                <a:cubicBezTo>
                  <a:pt x="61" y="26"/>
                  <a:pt x="61" y="25"/>
                  <a:pt x="62" y="25"/>
                </a:cubicBezTo>
                <a:cubicBezTo>
                  <a:pt x="61" y="24"/>
                  <a:pt x="60" y="22"/>
                  <a:pt x="60" y="19"/>
                </a:cubicBezTo>
                <a:cubicBezTo>
                  <a:pt x="60" y="16"/>
                  <a:pt x="62" y="13"/>
                  <a:pt x="64" y="10"/>
                </a:cubicBezTo>
                <a:cubicBezTo>
                  <a:pt x="65" y="9"/>
                  <a:pt x="65" y="9"/>
                  <a:pt x="65" y="9"/>
                </a:cubicBezTo>
                <a:cubicBezTo>
                  <a:pt x="69" y="5"/>
                  <a:pt x="73" y="0"/>
                  <a:pt x="79" y="0"/>
                </a:cubicBezTo>
                <a:cubicBezTo>
                  <a:pt x="83" y="0"/>
                  <a:pt x="86" y="2"/>
                  <a:pt x="89" y="4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31" y="47"/>
                  <a:pt x="133" y="50"/>
                  <a:pt x="133" y="54"/>
                </a:cubicBezTo>
                <a:cubicBezTo>
                  <a:pt x="133" y="60"/>
                  <a:pt x="128" y="64"/>
                  <a:pt x="124" y="68"/>
                </a:cubicBezTo>
                <a:cubicBezTo>
                  <a:pt x="123" y="69"/>
                  <a:pt x="123" y="69"/>
                  <a:pt x="123" y="69"/>
                </a:cubicBezTo>
                <a:cubicBezTo>
                  <a:pt x="121" y="72"/>
                  <a:pt x="117" y="73"/>
                  <a:pt x="114" y="73"/>
                </a:cubicBezTo>
                <a:cubicBezTo>
                  <a:pt x="111" y="73"/>
                  <a:pt x="110" y="72"/>
                  <a:pt x="108" y="72"/>
                </a:cubicBezTo>
                <a:cubicBezTo>
                  <a:pt x="108" y="72"/>
                  <a:pt x="107" y="72"/>
                  <a:pt x="107" y="73"/>
                </a:cubicBezTo>
                <a:cubicBezTo>
                  <a:pt x="97" y="82"/>
                  <a:pt x="97" y="82"/>
                  <a:pt x="97" y="82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24" y="98"/>
                  <a:pt x="132" y="99"/>
                  <a:pt x="138" y="104"/>
                </a:cubicBezTo>
                <a:cubicBezTo>
                  <a:pt x="174" y="140"/>
                  <a:pt x="174" y="140"/>
                  <a:pt x="174" y="140"/>
                </a:cubicBezTo>
                <a:cubicBezTo>
                  <a:pt x="177" y="143"/>
                  <a:pt x="179" y="147"/>
                  <a:pt x="179" y="151"/>
                </a:cubicBezTo>
                <a:cubicBezTo>
                  <a:pt x="179" y="156"/>
                  <a:pt x="177" y="160"/>
                  <a:pt x="174" y="163"/>
                </a:cubicBezTo>
                <a:cubicBezTo>
                  <a:pt x="163" y="174"/>
                  <a:pt x="163" y="174"/>
                  <a:pt x="163" y="174"/>
                </a:cubicBezTo>
                <a:cubicBezTo>
                  <a:pt x="160" y="177"/>
                  <a:pt x="156" y="179"/>
                  <a:pt x="151" y="179"/>
                </a:cubicBezTo>
                <a:close/>
                <a:moveTo>
                  <a:pt x="82" y="86"/>
                </a:moveTo>
                <a:cubicBezTo>
                  <a:pt x="113" y="117"/>
                  <a:pt x="113" y="117"/>
                  <a:pt x="113" y="117"/>
                </a:cubicBezTo>
                <a:cubicBezTo>
                  <a:pt x="110" y="120"/>
                  <a:pt x="110" y="120"/>
                  <a:pt x="110" y="120"/>
                </a:cubicBezTo>
                <a:cubicBezTo>
                  <a:pt x="108" y="122"/>
                  <a:pt x="107" y="124"/>
                  <a:pt x="107" y="126"/>
                </a:cubicBezTo>
                <a:cubicBezTo>
                  <a:pt x="107" y="128"/>
                  <a:pt x="108" y="131"/>
                  <a:pt x="110" y="132"/>
                </a:cubicBezTo>
                <a:cubicBezTo>
                  <a:pt x="145" y="168"/>
                  <a:pt x="145" y="168"/>
                  <a:pt x="145" y="168"/>
                </a:cubicBezTo>
                <a:cubicBezTo>
                  <a:pt x="149" y="171"/>
                  <a:pt x="154" y="171"/>
                  <a:pt x="158" y="168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70" y="156"/>
                  <a:pt x="171" y="154"/>
                  <a:pt x="171" y="151"/>
                </a:cubicBezTo>
                <a:cubicBezTo>
                  <a:pt x="171" y="149"/>
                  <a:pt x="170" y="147"/>
                  <a:pt x="168" y="145"/>
                </a:cubicBezTo>
                <a:cubicBezTo>
                  <a:pt x="132" y="110"/>
                  <a:pt x="132" y="110"/>
                  <a:pt x="132" y="110"/>
                </a:cubicBezTo>
                <a:cubicBezTo>
                  <a:pt x="131" y="108"/>
                  <a:pt x="129" y="107"/>
                  <a:pt x="126" y="107"/>
                </a:cubicBezTo>
                <a:cubicBezTo>
                  <a:pt x="124" y="107"/>
                  <a:pt x="122" y="108"/>
                  <a:pt x="120" y="110"/>
                </a:cubicBezTo>
                <a:cubicBezTo>
                  <a:pt x="117" y="113"/>
                  <a:pt x="117" y="113"/>
                  <a:pt x="117" y="113"/>
                </a:cubicBezTo>
                <a:cubicBezTo>
                  <a:pt x="86" y="82"/>
                  <a:pt x="86" y="82"/>
                  <a:pt x="86" y="82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8" y="61"/>
                  <a:pt x="108" y="61"/>
                  <a:pt x="108" y="61"/>
                </a:cubicBezTo>
                <a:cubicBezTo>
                  <a:pt x="110" y="64"/>
                  <a:pt x="111" y="65"/>
                  <a:pt x="114" y="65"/>
                </a:cubicBezTo>
                <a:cubicBezTo>
                  <a:pt x="115" y="65"/>
                  <a:pt x="116" y="64"/>
                  <a:pt x="118" y="63"/>
                </a:cubicBezTo>
                <a:cubicBezTo>
                  <a:pt x="119" y="62"/>
                  <a:pt x="119" y="62"/>
                  <a:pt x="119" y="62"/>
                </a:cubicBezTo>
                <a:cubicBezTo>
                  <a:pt x="122" y="59"/>
                  <a:pt x="125" y="57"/>
                  <a:pt x="125" y="54"/>
                </a:cubicBezTo>
                <a:cubicBezTo>
                  <a:pt x="125" y="53"/>
                  <a:pt x="124" y="51"/>
                  <a:pt x="123" y="50"/>
                </a:cubicBezTo>
                <a:cubicBezTo>
                  <a:pt x="83" y="10"/>
                  <a:pt x="83" y="10"/>
                  <a:pt x="83" y="10"/>
                </a:cubicBezTo>
                <a:cubicBezTo>
                  <a:pt x="82" y="9"/>
                  <a:pt x="81" y="8"/>
                  <a:pt x="79" y="8"/>
                </a:cubicBezTo>
                <a:cubicBezTo>
                  <a:pt x="76" y="8"/>
                  <a:pt x="74" y="11"/>
                  <a:pt x="71" y="14"/>
                </a:cubicBezTo>
                <a:cubicBezTo>
                  <a:pt x="70" y="15"/>
                  <a:pt x="70" y="15"/>
                  <a:pt x="70" y="15"/>
                </a:cubicBezTo>
                <a:cubicBezTo>
                  <a:pt x="69" y="17"/>
                  <a:pt x="68" y="18"/>
                  <a:pt x="68" y="19"/>
                </a:cubicBezTo>
                <a:cubicBezTo>
                  <a:pt x="68" y="22"/>
                  <a:pt x="69" y="23"/>
                  <a:pt x="72" y="25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6" y="32"/>
                  <a:pt x="66" y="32"/>
                </a:cubicBezTo>
                <a:cubicBezTo>
                  <a:pt x="32" y="66"/>
                  <a:pt x="32" y="66"/>
                  <a:pt x="32" y="66"/>
                </a:cubicBezTo>
                <a:cubicBezTo>
                  <a:pt x="32" y="66"/>
                  <a:pt x="32" y="66"/>
                  <a:pt x="32" y="67"/>
                </a:cubicBezTo>
                <a:cubicBezTo>
                  <a:pt x="32" y="67"/>
                  <a:pt x="32" y="67"/>
                  <a:pt x="32" y="67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5" y="72"/>
                  <a:pt x="25" y="72"/>
                </a:cubicBezTo>
                <a:cubicBezTo>
                  <a:pt x="23" y="69"/>
                  <a:pt x="22" y="68"/>
                  <a:pt x="19" y="68"/>
                </a:cubicBezTo>
                <a:cubicBezTo>
                  <a:pt x="18" y="68"/>
                  <a:pt x="17" y="69"/>
                  <a:pt x="15" y="70"/>
                </a:cubicBezTo>
                <a:cubicBezTo>
                  <a:pt x="14" y="71"/>
                  <a:pt x="14" y="71"/>
                  <a:pt x="14" y="71"/>
                </a:cubicBezTo>
                <a:cubicBezTo>
                  <a:pt x="11" y="74"/>
                  <a:pt x="8" y="76"/>
                  <a:pt x="8" y="79"/>
                </a:cubicBezTo>
                <a:cubicBezTo>
                  <a:pt x="8" y="81"/>
                  <a:pt x="9" y="82"/>
                  <a:pt x="10" y="8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4"/>
                  <a:pt x="53" y="125"/>
                  <a:pt x="54" y="125"/>
                </a:cubicBezTo>
                <a:cubicBezTo>
                  <a:pt x="57" y="125"/>
                  <a:pt x="59" y="122"/>
                  <a:pt x="62" y="119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4" y="116"/>
                  <a:pt x="65" y="115"/>
                  <a:pt x="65" y="114"/>
                </a:cubicBezTo>
                <a:cubicBezTo>
                  <a:pt x="65" y="111"/>
                  <a:pt x="64" y="110"/>
                  <a:pt x="61" y="108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6" y="101"/>
                  <a:pt x="66" y="101"/>
                  <a:pt x="66" y="101"/>
                </a:cubicBezTo>
                <a:cubicBezTo>
                  <a:pt x="66" y="102"/>
                  <a:pt x="67" y="101"/>
                  <a:pt x="67" y="101"/>
                </a:cubicBezTo>
                <a:lnTo>
                  <a:pt x="82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" name="Freeform 47"/>
          <p:cNvSpPr>
            <a:spLocks noEditPoints="1"/>
          </p:cNvSpPr>
          <p:nvPr/>
        </p:nvSpPr>
        <p:spPr bwMode="auto">
          <a:xfrm>
            <a:off x="8221878" y="5604093"/>
            <a:ext cx="113688" cy="322428"/>
          </a:xfrm>
          <a:custGeom>
            <a:avLst/>
            <a:gdLst>
              <a:gd name="T0" fmla="*/ 39 w 52"/>
              <a:gd name="T1" fmla="*/ 146 h 146"/>
              <a:gd name="T2" fmla="*/ 13 w 52"/>
              <a:gd name="T3" fmla="*/ 146 h 146"/>
              <a:gd name="T4" fmla="*/ 3 w 52"/>
              <a:gd name="T5" fmla="*/ 136 h 146"/>
              <a:gd name="T6" fmla="*/ 3 w 52"/>
              <a:gd name="T7" fmla="*/ 114 h 146"/>
              <a:gd name="T8" fmla="*/ 13 w 52"/>
              <a:gd name="T9" fmla="*/ 104 h 146"/>
              <a:gd name="T10" fmla="*/ 39 w 52"/>
              <a:gd name="T11" fmla="*/ 104 h 146"/>
              <a:gd name="T12" fmla="*/ 49 w 52"/>
              <a:gd name="T13" fmla="*/ 114 h 146"/>
              <a:gd name="T14" fmla="*/ 49 w 52"/>
              <a:gd name="T15" fmla="*/ 136 h 146"/>
              <a:gd name="T16" fmla="*/ 39 w 52"/>
              <a:gd name="T17" fmla="*/ 146 h 146"/>
              <a:gd name="T18" fmla="*/ 13 w 52"/>
              <a:gd name="T19" fmla="*/ 112 h 146"/>
              <a:gd name="T20" fmla="*/ 11 w 52"/>
              <a:gd name="T21" fmla="*/ 114 h 146"/>
              <a:gd name="T22" fmla="*/ 11 w 52"/>
              <a:gd name="T23" fmla="*/ 136 h 146"/>
              <a:gd name="T24" fmla="*/ 13 w 52"/>
              <a:gd name="T25" fmla="*/ 138 h 146"/>
              <a:gd name="T26" fmla="*/ 39 w 52"/>
              <a:gd name="T27" fmla="*/ 138 h 146"/>
              <a:gd name="T28" fmla="*/ 41 w 52"/>
              <a:gd name="T29" fmla="*/ 136 h 146"/>
              <a:gd name="T30" fmla="*/ 41 w 52"/>
              <a:gd name="T31" fmla="*/ 114 h 146"/>
              <a:gd name="T32" fmla="*/ 39 w 52"/>
              <a:gd name="T33" fmla="*/ 112 h 146"/>
              <a:gd name="T34" fmla="*/ 13 w 52"/>
              <a:gd name="T35" fmla="*/ 112 h 146"/>
              <a:gd name="T36" fmla="*/ 39 w 52"/>
              <a:gd name="T37" fmla="*/ 96 h 146"/>
              <a:gd name="T38" fmla="*/ 13 w 52"/>
              <a:gd name="T39" fmla="*/ 96 h 146"/>
              <a:gd name="T40" fmla="*/ 3 w 52"/>
              <a:gd name="T41" fmla="*/ 86 h 146"/>
              <a:gd name="T42" fmla="*/ 0 w 52"/>
              <a:gd name="T43" fmla="*/ 10 h 146"/>
              <a:gd name="T44" fmla="*/ 3 w 52"/>
              <a:gd name="T45" fmla="*/ 3 h 146"/>
              <a:gd name="T46" fmla="*/ 10 w 52"/>
              <a:gd name="T47" fmla="*/ 0 h 146"/>
              <a:gd name="T48" fmla="*/ 42 w 52"/>
              <a:gd name="T49" fmla="*/ 0 h 146"/>
              <a:gd name="T50" fmla="*/ 49 w 52"/>
              <a:gd name="T51" fmla="*/ 3 h 146"/>
              <a:gd name="T52" fmla="*/ 52 w 52"/>
              <a:gd name="T53" fmla="*/ 10 h 146"/>
              <a:gd name="T54" fmla="*/ 49 w 52"/>
              <a:gd name="T55" fmla="*/ 86 h 146"/>
              <a:gd name="T56" fmla="*/ 39 w 52"/>
              <a:gd name="T57" fmla="*/ 96 h 146"/>
              <a:gd name="T58" fmla="*/ 10 w 52"/>
              <a:gd name="T59" fmla="*/ 8 h 146"/>
              <a:gd name="T60" fmla="*/ 9 w 52"/>
              <a:gd name="T61" fmla="*/ 9 h 146"/>
              <a:gd name="T62" fmla="*/ 8 w 52"/>
              <a:gd name="T63" fmla="*/ 10 h 146"/>
              <a:gd name="T64" fmla="*/ 11 w 52"/>
              <a:gd name="T65" fmla="*/ 86 h 146"/>
              <a:gd name="T66" fmla="*/ 13 w 52"/>
              <a:gd name="T67" fmla="*/ 88 h 146"/>
              <a:gd name="T68" fmla="*/ 39 w 52"/>
              <a:gd name="T69" fmla="*/ 88 h 146"/>
              <a:gd name="T70" fmla="*/ 41 w 52"/>
              <a:gd name="T71" fmla="*/ 86 h 146"/>
              <a:gd name="T72" fmla="*/ 44 w 52"/>
              <a:gd name="T73" fmla="*/ 10 h 146"/>
              <a:gd name="T74" fmla="*/ 43 w 52"/>
              <a:gd name="T75" fmla="*/ 9 h 146"/>
              <a:gd name="T76" fmla="*/ 42 w 52"/>
              <a:gd name="T77" fmla="*/ 8 h 146"/>
              <a:gd name="T78" fmla="*/ 10 w 52"/>
              <a:gd name="T79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146">
                <a:moveTo>
                  <a:pt x="39" y="146"/>
                </a:moveTo>
                <a:cubicBezTo>
                  <a:pt x="13" y="146"/>
                  <a:pt x="13" y="146"/>
                  <a:pt x="13" y="146"/>
                </a:cubicBezTo>
                <a:cubicBezTo>
                  <a:pt x="8" y="146"/>
                  <a:pt x="3" y="142"/>
                  <a:pt x="3" y="136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08"/>
                  <a:pt x="8" y="104"/>
                  <a:pt x="13" y="104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44" y="104"/>
                  <a:pt x="49" y="108"/>
                  <a:pt x="49" y="114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49" y="142"/>
                  <a:pt x="44" y="146"/>
                  <a:pt x="39" y="146"/>
                </a:cubicBezTo>
                <a:close/>
                <a:moveTo>
                  <a:pt x="13" y="112"/>
                </a:moveTo>
                <a:cubicBezTo>
                  <a:pt x="12" y="112"/>
                  <a:pt x="11" y="113"/>
                  <a:pt x="11" y="114"/>
                </a:cubicBezTo>
                <a:cubicBezTo>
                  <a:pt x="11" y="136"/>
                  <a:pt x="11" y="136"/>
                  <a:pt x="11" y="136"/>
                </a:cubicBezTo>
                <a:cubicBezTo>
                  <a:pt x="11" y="137"/>
                  <a:pt x="12" y="138"/>
                  <a:pt x="13" y="138"/>
                </a:cubicBezTo>
                <a:cubicBezTo>
                  <a:pt x="39" y="138"/>
                  <a:pt x="39" y="138"/>
                  <a:pt x="39" y="138"/>
                </a:cubicBezTo>
                <a:cubicBezTo>
                  <a:pt x="40" y="138"/>
                  <a:pt x="41" y="137"/>
                  <a:pt x="41" y="136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41" y="113"/>
                  <a:pt x="40" y="112"/>
                  <a:pt x="39" y="112"/>
                </a:cubicBezTo>
                <a:lnTo>
                  <a:pt x="13" y="112"/>
                </a:lnTo>
                <a:close/>
                <a:moveTo>
                  <a:pt x="39" y="96"/>
                </a:moveTo>
                <a:cubicBezTo>
                  <a:pt x="13" y="96"/>
                  <a:pt x="13" y="96"/>
                  <a:pt x="13" y="96"/>
                </a:cubicBezTo>
                <a:cubicBezTo>
                  <a:pt x="8" y="96"/>
                  <a:pt x="3" y="92"/>
                  <a:pt x="3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8"/>
                  <a:pt x="1" y="5"/>
                  <a:pt x="3" y="3"/>
                </a:cubicBezTo>
                <a:cubicBezTo>
                  <a:pt x="5" y="1"/>
                  <a:pt x="8" y="0"/>
                  <a:pt x="10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7" y="1"/>
                  <a:pt x="49" y="3"/>
                </a:cubicBezTo>
                <a:cubicBezTo>
                  <a:pt x="51" y="5"/>
                  <a:pt x="52" y="8"/>
                  <a:pt x="52" y="10"/>
                </a:cubicBezTo>
                <a:cubicBezTo>
                  <a:pt x="49" y="86"/>
                  <a:pt x="49" y="86"/>
                  <a:pt x="49" y="86"/>
                </a:cubicBezTo>
                <a:cubicBezTo>
                  <a:pt x="49" y="92"/>
                  <a:pt x="44" y="96"/>
                  <a:pt x="39" y="96"/>
                </a:cubicBezTo>
                <a:close/>
                <a:moveTo>
                  <a:pt x="10" y="8"/>
                </a:moveTo>
                <a:cubicBezTo>
                  <a:pt x="9" y="8"/>
                  <a:pt x="9" y="8"/>
                  <a:pt x="9" y="9"/>
                </a:cubicBezTo>
                <a:cubicBezTo>
                  <a:pt x="9" y="9"/>
                  <a:pt x="8" y="9"/>
                  <a:pt x="8" y="10"/>
                </a:cubicBezTo>
                <a:cubicBezTo>
                  <a:pt x="11" y="86"/>
                  <a:pt x="11" y="86"/>
                  <a:pt x="11" y="86"/>
                </a:cubicBezTo>
                <a:cubicBezTo>
                  <a:pt x="11" y="87"/>
                  <a:pt x="12" y="88"/>
                  <a:pt x="13" y="88"/>
                </a:cubicBezTo>
                <a:cubicBezTo>
                  <a:pt x="39" y="88"/>
                  <a:pt x="39" y="88"/>
                  <a:pt x="39" y="88"/>
                </a:cubicBezTo>
                <a:cubicBezTo>
                  <a:pt x="40" y="88"/>
                  <a:pt x="41" y="87"/>
                  <a:pt x="41" y="86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9"/>
                  <a:pt x="43" y="9"/>
                  <a:pt x="43" y="9"/>
                </a:cubicBezTo>
                <a:cubicBezTo>
                  <a:pt x="43" y="8"/>
                  <a:pt x="42" y="8"/>
                  <a:pt x="42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" name="Freeform 48"/>
          <p:cNvSpPr>
            <a:spLocks noEditPoints="1"/>
          </p:cNvSpPr>
          <p:nvPr/>
        </p:nvSpPr>
        <p:spPr bwMode="auto">
          <a:xfrm>
            <a:off x="9774378" y="3050762"/>
            <a:ext cx="374613" cy="371817"/>
          </a:xfrm>
          <a:custGeom>
            <a:avLst/>
            <a:gdLst>
              <a:gd name="T0" fmla="*/ 100 w 170"/>
              <a:gd name="T1" fmla="*/ 169 h 169"/>
              <a:gd name="T2" fmla="*/ 92 w 170"/>
              <a:gd name="T3" fmla="*/ 166 h 169"/>
              <a:gd name="T4" fmla="*/ 63 w 170"/>
              <a:gd name="T5" fmla="*/ 136 h 169"/>
              <a:gd name="T6" fmla="*/ 59 w 170"/>
              <a:gd name="T7" fmla="*/ 128 h 169"/>
              <a:gd name="T8" fmla="*/ 59 w 170"/>
              <a:gd name="T9" fmla="*/ 75 h 169"/>
              <a:gd name="T10" fmla="*/ 4 w 170"/>
              <a:gd name="T11" fmla="*/ 19 h 169"/>
              <a:gd name="T12" fmla="*/ 2 w 170"/>
              <a:gd name="T13" fmla="*/ 7 h 169"/>
              <a:gd name="T14" fmla="*/ 12 w 170"/>
              <a:gd name="T15" fmla="*/ 0 h 169"/>
              <a:gd name="T16" fmla="*/ 158 w 170"/>
              <a:gd name="T17" fmla="*/ 0 h 169"/>
              <a:gd name="T18" fmla="*/ 169 w 170"/>
              <a:gd name="T19" fmla="*/ 7 h 169"/>
              <a:gd name="T20" fmla="*/ 166 w 170"/>
              <a:gd name="T21" fmla="*/ 20 h 169"/>
              <a:gd name="T22" fmla="*/ 111 w 170"/>
              <a:gd name="T23" fmla="*/ 75 h 169"/>
              <a:gd name="T24" fmla="*/ 111 w 170"/>
              <a:gd name="T25" fmla="*/ 158 h 169"/>
              <a:gd name="T26" fmla="*/ 104 w 170"/>
              <a:gd name="T27" fmla="*/ 168 h 169"/>
              <a:gd name="T28" fmla="*/ 100 w 170"/>
              <a:gd name="T29" fmla="*/ 169 h 169"/>
              <a:gd name="T30" fmla="*/ 12 w 170"/>
              <a:gd name="T31" fmla="*/ 8 h 169"/>
              <a:gd name="T32" fmla="*/ 9 w 170"/>
              <a:gd name="T33" fmla="*/ 10 h 169"/>
              <a:gd name="T34" fmla="*/ 10 w 170"/>
              <a:gd name="T35" fmla="*/ 14 h 169"/>
              <a:gd name="T36" fmla="*/ 67 w 170"/>
              <a:gd name="T37" fmla="*/ 71 h 169"/>
              <a:gd name="T38" fmla="*/ 67 w 170"/>
              <a:gd name="T39" fmla="*/ 128 h 169"/>
              <a:gd name="T40" fmla="*/ 68 w 170"/>
              <a:gd name="T41" fmla="*/ 131 h 169"/>
              <a:gd name="T42" fmla="*/ 97 w 170"/>
              <a:gd name="T43" fmla="*/ 160 h 169"/>
              <a:gd name="T44" fmla="*/ 100 w 170"/>
              <a:gd name="T45" fmla="*/ 161 h 169"/>
              <a:gd name="T46" fmla="*/ 101 w 170"/>
              <a:gd name="T47" fmla="*/ 161 h 169"/>
              <a:gd name="T48" fmla="*/ 103 w 170"/>
              <a:gd name="T49" fmla="*/ 158 h 169"/>
              <a:gd name="T50" fmla="*/ 103 w 170"/>
              <a:gd name="T51" fmla="*/ 71 h 169"/>
              <a:gd name="T52" fmla="*/ 161 w 170"/>
              <a:gd name="T53" fmla="*/ 14 h 169"/>
              <a:gd name="T54" fmla="*/ 161 w 170"/>
              <a:gd name="T55" fmla="*/ 10 h 169"/>
              <a:gd name="T56" fmla="*/ 158 w 170"/>
              <a:gd name="T57" fmla="*/ 8 h 169"/>
              <a:gd name="T58" fmla="*/ 12 w 170"/>
              <a:gd name="T59" fmla="*/ 8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0" h="169">
                <a:moveTo>
                  <a:pt x="100" y="169"/>
                </a:moveTo>
                <a:cubicBezTo>
                  <a:pt x="97" y="169"/>
                  <a:pt x="94" y="168"/>
                  <a:pt x="92" y="16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0" y="134"/>
                  <a:pt x="59" y="131"/>
                  <a:pt x="59" y="128"/>
                </a:cubicBezTo>
                <a:cubicBezTo>
                  <a:pt x="59" y="75"/>
                  <a:pt x="59" y="75"/>
                  <a:pt x="59" y="75"/>
                </a:cubicBezTo>
                <a:cubicBezTo>
                  <a:pt x="4" y="19"/>
                  <a:pt x="4" y="19"/>
                  <a:pt x="4" y="19"/>
                </a:cubicBezTo>
                <a:cubicBezTo>
                  <a:pt x="1" y="16"/>
                  <a:pt x="0" y="11"/>
                  <a:pt x="2" y="7"/>
                </a:cubicBezTo>
                <a:cubicBezTo>
                  <a:pt x="3" y="3"/>
                  <a:pt x="8" y="0"/>
                  <a:pt x="12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63" y="0"/>
                  <a:pt x="167" y="3"/>
                  <a:pt x="169" y="7"/>
                </a:cubicBezTo>
                <a:cubicBezTo>
                  <a:pt x="170" y="11"/>
                  <a:pt x="169" y="16"/>
                  <a:pt x="166" y="20"/>
                </a:cubicBezTo>
                <a:cubicBezTo>
                  <a:pt x="111" y="75"/>
                  <a:pt x="111" y="75"/>
                  <a:pt x="111" y="75"/>
                </a:cubicBezTo>
                <a:cubicBezTo>
                  <a:pt x="111" y="158"/>
                  <a:pt x="111" y="158"/>
                  <a:pt x="111" y="158"/>
                </a:cubicBezTo>
                <a:cubicBezTo>
                  <a:pt x="111" y="162"/>
                  <a:pt x="108" y="166"/>
                  <a:pt x="104" y="168"/>
                </a:cubicBezTo>
                <a:cubicBezTo>
                  <a:pt x="103" y="169"/>
                  <a:pt x="101" y="169"/>
                  <a:pt x="100" y="169"/>
                </a:cubicBezTo>
                <a:close/>
                <a:moveTo>
                  <a:pt x="12" y="8"/>
                </a:moveTo>
                <a:cubicBezTo>
                  <a:pt x="11" y="8"/>
                  <a:pt x="10" y="9"/>
                  <a:pt x="9" y="10"/>
                </a:cubicBezTo>
                <a:cubicBezTo>
                  <a:pt x="9" y="11"/>
                  <a:pt x="9" y="13"/>
                  <a:pt x="10" y="14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129"/>
                  <a:pt x="68" y="130"/>
                  <a:pt x="68" y="131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98" y="161"/>
                  <a:pt x="99" y="161"/>
                  <a:pt x="100" y="161"/>
                </a:cubicBezTo>
                <a:cubicBezTo>
                  <a:pt x="100" y="161"/>
                  <a:pt x="101" y="161"/>
                  <a:pt x="101" y="161"/>
                </a:cubicBezTo>
                <a:cubicBezTo>
                  <a:pt x="102" y="160"/>
                  <a:pt x="103" y="159"/>
                  <a:pt x="103" y="158"/>
                </a:cubicBezTo>
                <a:cubicBezTo>
                  <a:pt x="103" y="71"/>
                  <a:pt x="103" y="71"/>
                  <a:pt x="103" y="71"/>
                </a:cubicBezTo>
                <a:cubicBezTo>
                  <a:pt x="161" y="14"/>
                  <a:pt x="161" y="14"/>
                  <a:pt x="161" y="14"/>
                </a:cubicBezTo>
                <a:cubicBezTo>
                  <a:pt x="162" y="13"/>
                  <a:pt x="162" y="11"/>
                  <a:pt x="161" y="10"/>
                </a:cubicBezTo>
                <a:cubicBezTo>
                  <a:pt x="161" y="9"/>
                  <a:pt x="160" y="8"/>
                  <a:pt x="158" y="8"/>
                </a:cubicBezTo>
                <a:lnTo>
                  <a:pt x="1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9" name="Freeform 49"/>
          <p:cNvSpPr>
            <a:spLocks noEditPoints="1"/>
          </p:cNvSpPr>
          <p:nvPr/>
        </p:nvSpPr>
        <p:spPr bwMode="auto">
          <a:xfrm>
            <a:off x="1395909" y="3890379"/>
            <a:ext cx="231104" cy="337338"/>
          </a:xfrm>
          <a:custGeom>
            <a:avLst/>
            <a:gdLst>
              <a:gd name="T0" fmla="*/ 99 w 105"/>
              <a:gd name="T1" fmla="*/ 153 h 153"/>
              <a:gd name="T2" fmla="*/ 94 w 105"/>
              <a:gd name="T3" fmla="*/ 150 h 153"/>
              <a:gd name="T4" fmla="*/ 33 w 105"/>
              <a:gd name="T5" fmla="*/ 89 h 153"/>
              <a:gd name="T6" fmla="*/ 33 w 105"/>
              <a:gd name="T7" fmla="*/ 143 h 153"/>
              <a:gd name="T8" fmla="*/ 23 w 105"/>
              <a:gd name="T9" fmla="*/ 153 h 153"/>
              <a:gd name="T10" fmla="*/ 11 w 105"/>
              <a:gd name="T11" fmla="*/ 153 h 153"/>
              <a:gd name="T12" fmla="*/ 0 w 105"/>
              <a:gd name="T13" fmla="*/ 143 h 153"/>
              <a:gd name="T14" fmla="*/ 0 w 105"/>
              <a:gd name="T15" fmla="*/ 10 h 153"/>
              <a:gd name="T16" fmla="*/ 11 w 105"/>
              <a:gd name="T17" fmla="*/ 0 h 153"/>
              <a:gd name="T18" fmla="*/ 23 w 105"/>
              <a:gd name="T19" fmla="*/ 0 h 153"/>
              <a:gd name="T20" fmla="*/ 33 w 105"/>
              <a:gd name="T21" fmla="*/ 10 h 153"/>
              <a:gd name="T22" fmla="*/ 33 w 105"/>
              <a:gd name="T23" fmla="*/ 64 h 153"/>
              <a:gd name="T24" fmla="*/ 94 w 105"/>
              <a:gd name="T25" fmla="*/ 2 h 153"/>
              <a:gd name="T26" fmla="*/ 99 w 105"/>
              <a:gd name="T27" fmla="*/ 0 h 153"/>
              <a:gd name="T28" fmla="*/ 105 w 105"/>
              <a:gd name="T29" fmla="*/ 7 h 153"/>
              <a:gd name="T30" fmla="*/ 105 w 105"/>
              <a:gd name="T31" fmla="*/ 146 h 153"/>
              <a:gd name="T32" fmla="*/ 99 w 105"/>
              <a:gd name="T33" fmla="*/ 153 h 153"/>
              <a:gd name="T34" fmla="*/ 11 w 105"/>
              <a:gd name="T35" fmla="*/ 8 h 153"/>
              <a:gd name="T36" fmla="*/ 8 w 105"/>
              <a:gd name="T37" fmla="*/ 10 h 153"/>
              <a:gd name="T38" fmla="*/ 8 w 105"/>
              <a:gd name="T39" fmla="*/ 143 h 153"/>
              <a:gd name="T40" fmla="*/ 11 w 105"/>
              <a:gd name="T41" fmla="*/ 145 h 153"/>
              <a:gd name="T42" fmla="*/ 23 w 105"/>
              <a:gd name="T43" fmla="*/ 145 h 153"/>
              <a:gd name="T44" fmla="*/ 25 w 105"/>
              <a:gd name="T45" fmla="*/ 143 h 153"/>
              <a:gd name="T46" fmla="*/ 25 w 105"/>
              <a:gd name="T47" fmla="*/ 10 h 153"/>
              <a:gd name="T48" fmla="*/ 23 w 105"/>
              <a:gd name="T49" fmla="*/ 8 h 153"/>
              <a:gd name="T50" fmla="*/ 11 w 105"/>
              <a:gd name="T51" fmla="*/ 8 h 153"/>
              <a:gd name="T52" fmla="*/ 32 w 105"/>
              <a:gd name="T53" fmla="*/ 76 h 153"/>
              <a:gd name="T54" fmla="*/ 32 w 105"/>
              <a:gd name="T55" fmla="*/ 77 h 153"/>
              <a:gd name="T56" fmla="*/ 33 w 105"/>
              <a:gd name="T57" fmla="*/ 78 h 153"/>
              <a:gd name="T58" fmla="*/ 97 w 105"/>
              <a:gd name="T59" fmla="*/ 142 h 153"/>
              <a:gd name="T60" fmla="*/ 97 w 105"/>
              <a:gd name="T61" fmla="*/ 10 h 153"/>
              <a:gd name="T62" fmla="*/ 33 w 105"/>
              <a:gd name="T63" fmla="*/ 75 h 153"/>
              <a:gd name="T64" fmla="*/ 32 w 105"/>
              <a:gd name="T65" fmla="*/ 75 h 153"/>
              <a:gd name="T66" fmla="*/ 32 w 105"/>
              <a:gd name="T67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5" h="153">
                <a:moveTo>
                  <a:pt x="99" y="153"/>
                </a:move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0" name="Freeform 50"/>
          <p:cNvSpPr>
            <a:spLocks noEditPoints="1"/>
          </p:cNvSpPr>
          <p:nvPr/>
        </p:nvSpPr>
        <p:spPr bwMode="auto">
          <a:xfrm>
            <a:off x="2157249" y="3890379"/>
            <a:ext cx="390455" cy="337338"/>
          </a:xfrm>
          <a:custGeom>
            <a:avLst/>
            <a:gdLst>
              <a:gd name="T0" fmla="*/ 172 w 177"/>
              <a:gd name="T1" fmla="*/ 153 h 153"/>
              <a:gd name="T2" fmla="*/ 166 w 177"/>
              <a:gd name="T3" fmla="*/ 150 h 153"/>
              <a:gd name="T4" fmla="*/ 105 w 177"/>
              <a:gd name="T5" fmla="*/ 89 h 153"/>
              <a:gd name="T6" fmla="*/ 105 w 177"/>
              <a:gd name="T7" fmla="*/ 146 h 153"/>
              <a:gd name="T8" fmla="*/ 99 w 177"/>
              <a:gd name="T9" fmla="*/ 153 h 153"/>
              <a:gd name="T10" fmla="*/ 94 w 177"/>
              <a:gd name="T11" fmla="*/ 150 h 153"/>
              <a:gd name="T12" fmla="*/ 33 w 177"/>
              <a:gd name="T13" fmla="*/ 89 h 153"/>
              <a:gd name="T14" fmla="*/ 33 w 177"/>
              <a:gd name="T15" fmla="*/ 143 h 153"/>
              <a:gd name="T16" fmla="*/ 23 w 177"/>
              <a:gd name="T17" fmla="*/ 153 h 153"/>
              <a:gd name="T18" fmla="*/ 11 w 177"/>
              <a:gd name="T19" fmla="*/ 153 h 153"/>
              <a:gd name="T20" fmla="*/ 0 w 177"/>
              <a:gd name="T21" fmla="*/ 143 h 153"/>
              <a:gd name="T22" fmla="*/ 0 w 177"/>
              <a:gd name="T23" fmla="*/ 10 h 153"/>
              <a:gd name="T24" fmla="*/ 11 w 177"/>
              <a:gd name="T25" fmla="*/ 0 h 153"/>
              <a:gd name="T26" fmla="*/ 23 w 177"/>
              <a:gd name="T27" fmla="*/ 0 h 153"/>
              <a:gd name="T28" fmla="*/ 33 w 177"/>
              <a:gd name="T29" fmla="*/ 10 h 153"/>
              <a:gd name="T30" fmla="*/ 33 w 177"/>
              <a:gd name="T31" fmla="*/ 64 h 153"/>
              <a:gd name="T32" fmla="*/ 94 w 177"/>
              <a:gd name="T33" fmla="*/ 2 h 153"/>
              <a:gd name="T34" fmla="*/ 99 w 177"/>
              <a:gd name="T35" fmla="*/ 0 h 153"/>
              <a:gd name="T36" fmla="*/ 105 w 177"/>
              <a:gd name="T37" fmla="*/ 7 h 153"/>
              <a:gd name="T38" fmla="*/ 105 w 177"/>
              <a:gd name="T39" fmla="*/ 64 h 153"/>
              <a:gd name="T40" fmla="*/ 166 w 177"/>
              <a:gd name="T41" fmla="*/ 2 h 153"/>
              <a:gd name="T42" fmla="*/ 172 w 177"/>
              <a:gd name="T43" fmla="*/ 0 h 153"/>
              <a:gd name="T44" fmla="*/ 177 w 177"/>
              <a:gd name="T45" fmla="*/ 7 h 153"/>
              <a:gd name="T46" fmla="*/ 177 w 177"/>
              <a:gd name="T47" fmla="*/ 146 h 153"/>
              <a:gd name="T48" fmla="*/ 172 w 177"/>
              <a:gd name="T49" fmla="*/ 153 h 153"/>
              <a:gd name="T50" fmla="*/ 11 w 177"/>
              <a:gd name="T51" fmla="*/ 8 h 153"/>
              <a:gd name="T52" fmla="*/ 8 w 177"/>
              <a:gd name="T53" fmla="*/ 10 h 153"/>
              <a:gd name="T54" fmla="*/ 8 w 177"/>
              <a:gd name="T55" fmla="*/ 143 h 153"/>
              <a:gd name="T56" fmla="*/ 11 w 177"/>
              <a:gd name="T57" fmla="*/ 145 h 153"/>
              <a:gd name="T58" fmla="*/ 23 w 177"/>
              <a:gd name="T59" fmla="*/ 145 h 153"/>
              <a:gd name="T60" fmla="*/ 25 w 177"/>
              <a:gd name="T61" fmla="*/ 143 h 153"/>
              <a:gd name="T62" fmla="*/ 25 w 177"/>
              <a:gd name="T63" fmla="*/ 10 h 153"/>
              <a:gd name="T64" fmla="*/ 23 w 177"/>
              <a:gd name="T65" fmla="*/ 8 h 153"/>
              <a:gd name="T66" fmla="*/ 11 w 177"/>
              <a:gd name="T67" fmla="*/ 8 h 153"/>
              <a:gd name="T68" fmla="*/ 104 w 177"/>
              <a:gd name="T69" fmla="*/ 76 h 153"/>
              <a:gd name="T70" fmla="*/ 105 w 177"/>
              <a:gd name="T71" fmla="*/ 77 h 153"/>
              <a:gd name="T72" fmla="*/ 105 w 177"/>
              <a:gd name="T73" fmla="*/ 78 h 153"/>
              <a:gd name="T74" fmla="*/ 169 w 177"/>
              <a:gd name="T75" fmla="*/ 142 h 153"/>
              <a:gd name="T76" fmla="*/ 169 w 177"/>
              <a:gd name="T77" fmla="*/ 10 h 153"/>
              <a:gd name="T78" fmla="*/ 105 w 177"/>
              <a:gd name="T79" fmla="*/ 75 h 153"/>
              <a:gd name="T80" fmla="*/ 105 w 177"/>
              <a:gd name="T81" fmla="*/ 75 h 153"/>
              <a:gd name="T82" fmla="*/ 104 w 177"/>
              <a:gd name="T83" fmla="*/ 76 h 153"/>
              <a:gd name="T84" fmla="*/ 32 w 177"/>
              <a:gd name="T85" fmla="*/ 76 h 153"/>
              <a:gd name="T86" fmla="*/ 32 w 177"/>
              <a:gd name="T87" fmla="*/ 77 h 153"/>
              <a:gd name="T88" fmla="*/ 33 w 177"/>
              <a:gd name="T89" fmla="*/ 78 h 153"/>
              <a:gd name="T90" fmla="*/ 97 w 177"/>
              <a:gd name="T91" fmla="*/ 142 h 153"/>
              <a:gd name="T92" fmla="*/ 97 w 177"/>
              <a:gd name="T93" fmla="*/ 10 h 153"/>
              <a:gd name="T94" fmla="*/ 33 w 177"/>
              <a:gd name="T95" fmla="*/ 75 h 153"/>
              <a:gd name="T96" fmla="*/ 32 w 177"/>
              <a:gd name="T97" fmla="*/ 75 h 153"/>
              <a:gd name="T98" fmla="*/ 32 w 177"/>
              <a:gd name="T99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7" h="153">
                <a:moveTo>
                  <a:pt x="172" y="153"/>
                </a:moveTo>
                <a:cubicBezTo>
                  <a:pt x="170" y="153"/>
                  <a:pt x="168" y="152"/>
                  <a:pt x="166" y="150"/>
                </a:cubicBezTo>
                <a:cubicBezTo>
                  <a:pt x="105" y="89"/>
                  <a:pt x="105" y="89"/>
                  <a:pt x="105" y="89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64"/>
                  <a:pt x="105" y="64"/>
                  <a:pt x="105" y="64"/>
                </a:cubicBezTo>
                <a:cubicBezTo>
                  <a:pt x="166" y="2"/>
                  <a:pt x="166" y="2"/>
                  <a:pt x="166" y="2"/>
                </a:cubicBezTo>
                <a:cubicBezTo>
                  <a:pt x="168" y="1"/>
                  <a:pt x="170" y="0"/>
                  <a:pt x="172" y="0"/>
                </a:cubicBezTo>
                <a:cubicBezTo>
                  <a:pt x="175" y="0"/>
                  <a:pt x="177" y="2"/>
                  <a:pt x="177" y="7"/>
                </a:cubicBezTo>
                <a:cubicBezTo>
                  <a:pt x="177" y="146"/>
                  <a:pt x="177" y="146"/>
                  <a:pt x="177" y="146"/>
                </a:cubicBezTo>
                <a:cubicBezTo>
                  <a:pt x="177" y="151"/>
                  <a:pt x="175" y="153"/>
                  <a:pt x="172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104" y="76"/>
                </a:moveTo>
                <a:cubicBezTo>
                  <a:pt x="105" y="77"/>
                  <a:pt x="105" y="77"/>
                  <a:pt x="105" y="77"/>
                </a:cubicBezTo>
                <a:cubicBezTo>
                  <a:pt x="105" y="77"/>
                  <a:pt x="105" y="77"/>
                  <a:pt x="105" y="78"/>
                </a:cubicBezTo>
                <a:cubicBezTo>
                  <a:pt x="169" y="142"/>
                  <a:pt x="169" y="142"/>
                  <a:pt x="169" y="142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5"/>
                  <a:pt x="105" y="75"/>
                  <a:pt x="105" y="75"/>
                </a:cubicBezTo>
                <a:lnTo>
                  <a:pt x="104" y="76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1" name="Freeform 51"/>
          <p:cNvSpPr>
            <a:spLocks noEditPoints="1"/>
          </p:cNvSpPr>
          <p:nvPr/>
        </p:nvSpPr>
        <p:spPr bwMode="auto">
          <a:xfrm>
            <a:off x="3016436" y="3890379"/>
            <a:ext cx="341997" cy="337338"/>
          </a:xfrm>
          <a:custGeom>
            <a:avLst/>
            <a:gdLst>
              <a:gd name="T0" fmla="*/ 149 w 155"/>
              <a:gd name="T1" fmla="*/ 153 h 153"/>
              <a:gd name="T2" fmla="*/ 144 w 155"/>
              <a:gd name="T3" fmla="*/ 150 h 153"/>
              <a:gd name="T4" fmla="*/ 82 w 155"/>
              <a:gd name="T5" fmla="*/ 89 h 153"/>
              <a:gd name="T6" fmla="*/ 82 w 155"/>
              <a:gd name="T7" fmla="*/ 146 h 153"/>
              <a:gd name="T8" fmla="*/ 76 w 155"/>
              <a:gd name="T9" fmla="*/ 153 h 153"/>
              <a:gd name="T10" fmla="*/ 71 w 155"/>
              <a:gd name="T11" fmla="*/ 150 h 153"/>
              <a:gd name="T12" fmla="*/ 4 w 155"/>
              <a:gd name="T13" fmla="*/ 83 h 153"/>
              <a:gd name="T14" fmla="*/ 4 w 155"/>
              <a:gd name="T15" fmla="*/ 69 h 153"/>
              <a:gd name="T16" fmla="*/ 71 w 155"/>
              <a:gd name="T17" fmla="*/ 2 h 153"/>
              <a:gd name="T18" fmla="*/ 76 w 155"/>
              <a:gd name="T19" fmla="*/ 0 h 153"/>
              <a:gd name="T20" fmla="*/ 82 w 155"/>
              <a:gd name="T21" fmla="*/ 7 h 153"/>
              <a:gd name="T22" fmla="*/ 82 w 155"/>
              <a:gd name="T23" fmla="*/ 64 h 153"/>
              <a:gd name="T24" fmla="*/ 144 w 155"/>
              <a:gd name="T25" fmla="*/ 2 h 153"/>
              <a:gd name="T26" fmla="*/ 149 w 155"/>
              <a:gd name="T27" fmla="*/ 0 h 153"/>
              <a:gd name="T28" fmla="*/ 155 w 155"/>
              <a:gd name="T29" fmla="*/ 7 h 153"/>
              <a:gd name="T30" fmla="*/ 155 w 155"/>
              <a:gd name="T31" fmla="*/ 146 h 153"/>
              <a:gd name="T32" fmla="*/ 149 w 155"/>
              <a:gd name="T33" fmla="*/ 153 h 153"/>
              <a:gd name="T34" fmla="*/ 82 w 155"/>
              <a:gd name="T35" fmla="*/ 76 h 153"/>
              <a:gd name="T36" fmla="*/ 82 w 155"/>
              <a:gd name="T37" fmla="*/ 77 h 153"/>
              <a:gd name="T38" fmla="*/ 82 w 155"/>
              <a:gd name="T39" fmla="*/ 78 h 153"/>
              <a:gd name="T40" fmla="*/ 147 w 155"/>
              <a:gd name="T41" fmla="*/ 142 h 153"/>
              <a:gd name="T42" fmla="*/ 147 w 155"/>
              <a:gd name="T43" fmla="*/ 10 h 153"/>
              <a:gd name="T44" fmla="*/ 82 w 155"/>
              <a:gd name="T45" fmla="*/ 75 h 153"/>
              <a:gd name="T46" fmla="*/ 82 w 155"/>
              <a:gd name="T47" fmla="*/ 75 h 153"/>
              <a:gd name="T48" fmla="*/ 82 w 155"/>
              <a:gd name="T49" fmla="*/ 76 h 153"/>
              <a:gd name="T50" fmla="*/ 74 w 155"/>
              <a:gd name="T51" fmla="*/ 10 h 153"/>
              <a:gd name="T52" fmla="*/ 10 w 155"/>
              <a:gd name="T53" fmla="*/ 75 h 153"/>
              <a:gd name="T54" fmla="*/ 10 w 155"/>
              <a:gd name="T55" fmla="*/ 78 h 153"/>
              <a:gd name="T56" fmla="*/ 74 w 155"/>
              <a:gd name="T57" fmla="*/ 142 h 153"/>
              <a:gd name="T58" fmla="*/ 74 w 155"/>
              <a:gd name="T5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5" h="153">
                <a:moveTo>
                  <a:pt x="149" y="153"/>
                </a:moveTo>
                <a:cubicBezTo>
                  <a:pt x="147" y="153"/>
                  <a:pt x="145" y="152"/>
                  <a:pt x="144" y="150"/>
                </a:cubicBezTo>
                <a:cubicBezTo>
                  <a:pt x="82" y="89"/>
                  <a:pt x="82" y="89"/>
                  <a:pt x="82" y="89"/>
                </a:cubicBezTo>
                <a:cubicBezTo>
                  <a:pt x="82" y="146"/>
                  <a:pt x="82" y="146"/>
                  <a:pt x="82" y="146"/>
                </a:cubicBezTo>
                <a:cubicBezTo>
                  <a:pt x="82" y="151"/>
                  <a:pt x="79" y="153"/>
                  <a:pt x="76" y="153"/>
                </a:cubicBezTo>
                <a:cubicBezTo>
                  <a:pt x="75" y="153"/>
                  <a:pt x="73" y="152"/>
                  <a:pt x="71" y="150"/>
                </a:cubicBezTo>
                <a:cubicBezTo>
                  <a:pt x="4" y="83"/>
                  <a:pt x="4" y="83"/>
                  <a:pt x="4" y="83"/>
                </a:cubicBezTo>
                <a:cubicBezTo>
                  <a:pt x="0" y="79"/>
                  <a:pt x="0" y="73"/>
                  <a:pt x="4" y="69"/>
                </a:cubicBezTo>
                <a:cubicBezTo>
                  <a:pt x="71" y="2"/>
                  <a:pt x="71" y="2"/>
                  <a:pt x="71" y="2"/>
                </a:cubicBezTo>
                <a:cubicBezTo>
                  <a:pt x="73" y="1"/>
                  <a:pt x="75" y="0"/>
                  <a:pt x="76" y="0"/>
                </a:cubicBezTo>
                <a:cubicBezTo>
                  <a:pt x="79" y="0"/>
                  <a:pt x="82" y="2"/>
                  <a:pt x="82" y="7"/>
                </a:cubicBezTo>
                <a:cubicBezTo>
                  <a:pt x="82" y="64"/>
                  <a:pt x="82" y="64"/>
                  <a:pt x="82" y="64"/>
                </a:cubicBezTo>
                <a:cubicBezTo>
                  <a:pt x="144" y="2"/>
                  <a:pt x="144" y="2"/>
                  <a:pt x="144" y="2"/>
                </a:cubicBezTo>
                <a:cubicBezTo>
                  <a:pt x="145" y="1"/>
                  <a:pt x="147" y="0"/>
                  <a:pt x="149" y="0"/>
                </a:cubicBezTo>
                <a:cubicBezTo>
                  <a:pt x="152" y="0"/>
                  <a:pt x="155" y="2"/>
                  <a:pt x="155" y="7"/>
                </a:cubicBezTo>
                <a:cubicBezTo>
                  <a:pt x="155" y="146"/>
                  <a:pt x="155" y="146"/>
                  <a:pt x="155" y="146"/>
                </a:cubicBezTo>
                <a:cubicBezTo>
                  <a:pt x="155" y="151"/>
                  <a:pt x="152" y="153"/>
                  <a:pt x="149" y="153"/>
                </a:cubicBezTo>
                <a:close/>
                <a:moveTo>
                  <a:pt x="82" y="76"/>
                </a:moveTo>
                <a:cubicBezTo>
                  <a:pt x="82" y="77"/>
                  <a:pt x="82" y="77"/>
                  <a:pt x="82" y="77"/>
                </a:cubicBezTo>
                <a:cubicBezTo>
                  <a:pt x="82" y="77"/>
                  <a:pt x="82" y="77"/>
                  <a:pt x="82" y="78"/>
                </a:cubicBezTo>
                <a:cubicBezTo>
                  <a:pt x="147" y="142"/>
                  <a:pt x="147" y="142"/>
                  <a:pt x="147" y="142"/>
                </a:cubicBezTo>
                <a:cubicBezTo>
                  <a:pt x="147" y="10"/>
                  <a:pt x="147" y="10"/>
                  <a:pt x="147" y="10"/>
                </a:cubicBezTo>
                <a:cubicBezTo>
                  <a:pt x="82" y="75"/>
                  <a:pt x="82" y="75"/>
                  <a:pt x="82" y="75"/>
                </a:cubicBezTo>
                <a:cubicBezTo>
                  <a:pt x="82" y="75"/>
                  <a:pt x="82" y="75"/>
                  <a:pt x="82" y="75"/>
                </a:cubicBezTo>
                <a:lnTo>
                  <a:pt x="82" y="76"/>
                </a:lnTo>
                <a:close/>
                <a:moveTo>
                  <a:pt x="74" y="10"/>
                </a:moveTo>
                <a:cubicBezTo>
                  <a:pt x="10" y="75"/>
                  <a:pt x="10" y="75"/>
                  <a:pt x="10" y="75"/>
                </a:cubicBezTo>
                <a:cubicBezTo>
                  <a:pt x="9" y="76"/>
                  <a:pt x="9" y="77"/>
                  <a:pt x="10" y="78"/>
                </a:cubicBezTo>
                <a:cubicBezTo>
                  <a:pt x="74" y="142"/>
                  <a:pt x="74" y="142"/>
                  <a:pt x="74" y="142"/>
                </a:cubicBezTo>
                <a:lnTo>
                  <a:pt x="74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Freeform 52"/>
          <p:cNvSpPr>
            <a:spLocks noEditPoints="1"/>
          </p:cNvSpPr>
          <p:nvPr/>
        </p:nvSpPr>
        <p:spPr bwMode="auto">
          <a:xfrm>
            <a:off x="3895192" y="3887583"/>
            <a:ext cx="311246" cy="340134"/>
          </a:xfrm>
          <a:custGeom>
            <a:avLst/>
            <a:gdLst>
              <a:gd name="T0" fmla="*/ 7 w 141"/>
              <a:gd name="T1" fmla="*/ 154 h 154"/>
              <a:gd name="T2" fmla="*/ 0 w 141"/>
              <a:gd name="T3" fmla="*/ 147 h 154"/>
              <a:gd name="T4" fmla="*/ 0 w 141"/>
              <a:gd name="T5" fmla="*/ 8 h 154"/>
              <a:gd name="T6" fmla="*/ 7 w 141"/>
              <a:gd name="T7" fmla="*/ 0 h 154"/>
              <a:gd name="T8" fmla="*/ 11 w 141"/>
              <a:gd name="T9" fmla="*/ 1 h 154"/>
              <a:gd name="T10" fmla="*/ 137 w 141"/>
              <a:gd name="T11" fmla="*/ 71 h 154"/>
              <a:gd name="T12" fmla="*/ 141 w 141"/>
              <a:gd name="T13" fmla="*/ 77 h 154"/>
              <a:gd name="T14" fmla="*/ 137 w 141"/>
              <a:gd name="T15" fmla="*/ 84 h 154"/>
              <a:gd name="T16" fmla="*/ 11 w 141"/>
              <a:gd name="T17" fmla="*/ 153 h 154"/>
              <a:gd name="T18" fmla="*/ 7 w 141"/>
              <a:gd name="T19" fmla="*/ 154 h 154"/>
              <a:gd name="T20" fmla="*/ 8 w 141"/>
              <a:gd name="T21" fmla="*/ 9 h 154"/>
              <a:gd name="T22" fmla="*/ 8 w 141"/>
              <a:gd name="T23" fmla="*/ 146 h 154"/>
              <a:gd name="T24" fmla="*/ 132 w 141"/>
              <a:gd name="T25" fmla="*/ 77 h 154"/>
              <a:gd name="T26" fmla="*/ 8 w 141"/>
              <a:gd name="T27" fmla="*/ 9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1" h="154">
                <a:moveTo>
                  <a:pt x="7" y="154"/>
                </a:moveTo>
                <a:cubicBezTo>
                  <a:pt x="3" y="154"/>
                  <a:pt x="0" y="151"/>
                  <a:pt x="0" y="147"/>
                </a:cubicBezTo>
                <a:cubicBezTo>
                  <a:pt x="0" y="8"/>
                  <a:pt x="0" y="8"/>
                  <a:pt x="0" y="8"/>
                </a:cubicBezTo>
                <a:cubicBezTo>
                  <a:pt x="0" y="3"/>
                  <a:pt x="3" y="0"/>
                  <a:pt x="7" y="0"/>
                </a:cubicBezTo>
                <a:cubicBezTo>
                  <a:pt x="9" y="0"/>
                  <a:pt x="10" y="0"/>
                  <a:pt x="11" y="1"/>
                </a:cubicBezTo>
                <a:cubicBezTo>
                  <a:pt x="137" y="71"/>
                  <a:pt x="137" y="71"/>
                  <a:pt x="137" y="71"/>
                </a:cubicBezTo>
                <a:cubicBezTo>
                  <a:pt x="139" y="72"/>
                  <a:pt x="141" y="75"/>
                  <a:pt x="141" y="77"/>
                </a:cubicBezTo>
                <a:cubicBezTo>
                  <a:pt x="141" y="80"/>
                  <a:pt x="139" y="82"/>
                  <a:pt x="137" y="84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10" y="154"/>
                  <a:pt x="9" y="154"/>
                  <a:pt x="7" y="154"/>
                </a:cubicBezTo>
                <a:close/>
                <a:moveTo>
                  <a:pt x="8" y="9"/>
                </a:moveTo>
                <a:cubicBezTo>
                  <a:pt x="8" y="146"/>
                  <a:pt x="8" y="146"/>
                  <a:pt x="8" y="146"/>
                </a:cubicBezTo>
                <a:cubicBezTo>
                  <a:pt x="132" y="77"/>
                  <a:pt x="132" y="77"/>
                  <a:pt x="132" y="77"/>
                </a:cubicBezTo>
                <a:lnTo>
                  <a:pt x="8" y="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3" name="Freeform 53"/>
          <p:cNvSpPr>
            <a:spLocks noEditPoints="1"/>
          </p:cNvSpPr>
          <p:nvPr/>
        </p:nvSpPr>
        <p:spPr bwMode="auto">
          <a:xfrm>
            <a:off x="4723627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95 w 153"/>
              <a:gd name="T3" fmla="*/ 153 h 153"/>
              <a:gd name="T4" fmla="*/ 85 w 153"/>
              <a:gd name="T5" fmla="*/ 143 h 153"/>
              <a:gd name="T6" fmla="*/ 85 w 153"/>
              <a:gd name="T7" fmla="*/ 10 h 153"/>
              <a:gd name="T8" fmla="*/ 95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95 w 153"/>
              <a:gd name="T19" fmla="*/ 8 h 153"/>
              <a:gd name="T20" fmla="*/ 93 w 153"/>
              <a:gd name="T21" fmla="*/ 10 h 153"/>
              <a:gd name="T22" fmla="*/ 93 w 153"/>
              <a:gd name="T23" fmla="*/ 143 h 153"/>
              <a:gd name="T24" fmla="*/ 95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95 w 153"/>
              <a:gd name="T35" fmla="*/ 8 h 153"/>
              <a:gd name="T36" fmla="*/ 58 w 153"/>
              <a:gd name="T37" fmla="*/ 153 h 153"/>
              <a:gd name="T38" fmla="*/ 10 w 153"/>
              <a:gd name="T39" fmla="*/ 153 h 153"/>
              <a:gd name="T40" fmla="*/ 0 w 153"/>
              <a:gd name="T41" fmla="*/ 143 h 153"/>
              <a:gd name="T42" fmla="*/ 0 w 153"/>
              <a:gd name="T43" fmla="*/ 10 h 153"/>
              <a:gd name="T44" fmla="*/ 10 w 153"/>
              <a:gd name="T45" fmla="*/ 0 h 153"/>
              <a:gd name="T46" fmla="*/ 58 w 153"/>
              <a:gd name="T47" fmla="*/ 0 h 153"/>
              <a:gd name="T48" fmla="*/ 69 w 153"/>
              <a:gd name="T49" fmla="*/ 10 h 153"/>
              <a:gd name="T50" fmla="*/ 69 w 153"/>
              <a:gd name="T51" fmla="*/ 143 h 153"/>
              <a:gd name="T52" fmla="*/ 58 w 153"/>
              <a:gd name="T53" fmla="*/ 153 h 153"/>
              <a:gd name="T54" fmla="*/ 10 w 153"/>
              <a:gd name="T55" fmla="*/ 8 h 153"/>
              <a:gd name="T56" fmla="*/ 8 w 153"/>
              <a:gd name="T57" fmla="*/ 10 h 153"/>
              <a:gd name="T58" fmla="*/ 8 w 153"/>
              <a:gd name="T59" fmla="*/ 143 h 153"/>
              <a:gd name="T60" fmla="*/ 10 w 153"/>
              <a:gd name="T61" fmla="*/ 145 h 153"/>
              <a:gd name="T62" fmla="*/ 58 w 153"/>
              <a:gd name="T63" fmla="*/ 145 h 153"/>
              <a:gd name="T64" fmla="*/ 61 w 153"/>
              <a:gd name="T65" fmla="*/ 143 h 153"/>
              <a:gd name="T66" fmla="*/ 61 w 153"/>
              <a:gd name="T67" fmla="*/ 10 h 153"/>
              <a:gd name="T68" fmla="*/ 58 w 153"/>
              <a:gd name="T69" fmla="*/ 8 h 153"/>
              <a:gd name="T70" fmla="*/ 10 w 153"/>
              <a:gd name="T71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95" y="153"/>
                  <a:pt x="95" y="153"/>
                  <a:pt x="95" y="153"/>
                </a:cubicBezTo>
                <a:cubicBezTo>
                  <a:pt x="89" y="153"/>
                  <a:pt x="85" y="148"/>
                  <a:pt x="85" y="143"/>
                </a:cubicBezTo>
                <a:cubicBezTo>
                  <a:pt x="85" y="10"/>
                  <a:pt x="85" y="10"/>
                  <a:pt x="85" y="10"/>
                </a:cubicBezTo>
                <a:cubicBezTo>
                  <a:pt x="85" y="4"/>
                  <a:pt x="89" y="0"/>
                  <a:pt x="95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95" y="8"/>
                </a:moveTo>
                <a:cubicBezTo>
                  <a:pt x="94" y="8"/>
                  <a:pt x="93" y="9"/>
                  <a:pt x="93" y="10"/>
                </a:cubicBezTo>
                <a:cubicBezTo>
                  <a:pt x="93" y="143"/>
                  <a:pt x="93" y="143"/>
                  <a:pt x="93" y="143"/>
                </a:cubicBezTo>
                <a:cubicBezTo>
                  <a:pt x="93" y="144"/>
                  <a:pt x="94" y="145"/>
                  <a:pt x="95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95" y="8"/>
                </a:lnTo>
                <a:close/>
                <a:moveTo>
                  <a:pt x="58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4" y="0"/>
                  <a:pt x="69" y="4"/>
                  <a:pt x="69" y="10"/>
                </a:cubicBezTo>
                <a:cubicBezTo>
                  <a:pt x="69" y="143"/>
                  <a:pt x="69" y="143"/>
                  <a:pt x="69" y="143"/>
                </a:cubicBezTo>
                <a:cubicBezTo>
                  <a:pt x="69" y="148"/>
                  <a:pt x="64" y="153"/>
                  <a:pt x="58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60" y="145"/>
                  <a:pt x="61" y="144"/>
                  <a:pt x="61" y="143"/>
                </a:cubicBezTo>
                <a:cubicBezTo>
                  <a:pt x="61" y="10"/>
                  <a:pt x="61" y="10"/>
                  <a:pt x="61" y="10"/>
                </a:cubicBezTo>
                <a:cubicBezTo>
                  <a:pt x="61" y="9"/>
                  <a:pt x="60" y="8"/>
                  <a:pt x="58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4" name="Freeform 54"/>
          <p:cNvSpPr>
            <a:spLocks noEditPoints="1"/>
          </p:cNvSpPr>
          <p:nvPr/>
        </p:nvSpPr>
        <p:spPr bwMode="auto">
          <a:xfrm>
            <a:off x="5560449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10 w 153"/>
              <a:gd name="T3" fmla="*/ 153 h 153"/>
              <a:gd name="T4" fmla="*/ 0 w 153"/>
              <a:gd name="T5" fmla="*/ 143 h 153"/>
              <a:gd name="T6" fmla="*/ 0 w 153"/>
              <a:gd name="T7" fmla="*/ 10 h 153"/>
              <a:gd name="T8" fmla="*/ 10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10 w 153"/>
              <a:gd name="T19" fmla="*/ 8 h 153"/>
              <a:gd name="T20" fmla="*/ 8 w 153"/>
              <a:gd name="T21" fmla="*/ 10 h 153"/>
              <a:gd name="T22" fmla="*/ 8 w 153"/>
              <a:gd name="T23" fmla="*/ 143 h 153"/>
              <a:gd name="T24" fmla="*/ 10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10 w 153"/>
              <a:gd name="T35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5" name="Freeform 55"/>
          <p:cNvSpPr>
            <a:spLocks noEditPoints="1"/>
          </p:cNvSpPr>
          <p:nvPr/>
        </p:nvSpPr>
        <p:spPr bwMode="auto">
          <a:xfrm>
            <a:off x="6419636" y="3890379"/>
            <a:ext cx="339202" cy="337338"/>
          </a:xfrm>
          <a:custGeom>
            <a:avLst/>
            <a:gdLst>
              <a:gd name="T0" fmla="*/ 78 w 154"/>
              <a:gd name="T1" fmla="*/ 153 h 153"/>
              <a:gd name="T2" fmla="*/ 73 w 154"/>
              <a:gd name="T3" fmla="*/ 150 h 153"/>
              <a:gd name="T4" fmla="*/ 72 w 154"/>
              <a:gd name="T5" fmla="*/ 146 h 153"/>
              <a:gd name="T6" fmla="*/ 72 w 154"/>
              <a:gd name="T7" fmla="*/ 89 h 153"/>
              <a:gd name="T8" fmla="*/ 11 w 154"/>
              <a:gd name="T9" fmla="*/ 150 h 153"/>
              <a:gd name="T10" fmla="*/ 6 w 154"/>
              <a:gd name="T11" fmla="*/ 153 h 153"/>
              <a:gd name="T12" fmla="*/ 0 w 154"/>
              <a:gd name="T13" fmla="*/ 146 h 153"/>
              <a:gd name="T14" fmla="*/ 0 w 154"/>
              <a:gd name="T15" fmla="*/ 7 h 153"/>
              <a:gd name="T16" fmla="*/ 6 w 154"/>
              <a:gd name="T17" fmla="*/ 0 h 153"/>
              <a:gd name="T18" fmla="*/ 11 w 154"/>
              <a:gd name="T19" fmla="*/ 2 h 153"/>
              <a:gd name="T20" fmla="*/ 72 w 154"/>
              <a:gd name="T21" fmla="*/ 64 h 153"/>
              <a:gd name="T22" fmla="*/ 72 w 154"/>
              <a:gd name="T23" fmla="*/ 7 h 153"/>
              <a:gd name="T24" fmla="*/ 78 w 154"/>
              <a:gd name="T25" fmla="*/ 0 h 153"/>
              <a:gd name="T26" fmla="*/ 83 w 154"/>
              <a:gd name="T27" fmla="*/ 2 h 153"/>
              <a:gd name="T28" fmla="*/ 150 w 154"/>
              <a:gd name="T29" fmla="*/ 69 h 153"/>
              <a:gd name="T30" fmla="*/ 150 w 154"/>
              <a:gd name="T31" fmla="*/ 83 h 153"/>
              <a:gd name="T32" fmla="*/ 83 w 154"/>
              <a:gd name="T33" fmla="*/ 150 h 153"/>
              <a:gd name="T34" fmla="*/ 78 w 154"/>
              <a:gd name="T35" fmla="*/ 153 h 153"/>
              <a:gd name="T36" fmla="*/ 80 w 154"/>
              <a:gd name="T37" fmla="*/ 59 h 153"/>
              <a:gd name="T38" fmla="*/ 80 w 154"/>
              <a:gd name="T39" fmla="*/ 142 h 153"/>
              <a:gd name="T40" fmla="*/ 145 w 154"/>
              <a:gd name="T41" fmla="*/ 78 h 153"/>
              <a:gd name="T42" fmla="*/ 145 w 154"/>
              <a:gd name="T43" fmla="*/ 75 h 153"/>
              <a:gd name="T44" fmla="*/ 80 w 154"/>
              <a:gd name="T45" fmla="*/ 10 h 153"/>
              <a:gd name="T46" fmla="*/ 80 w 154"/>
              <a:gd name="T47" fmla="*/ 59 h 153"/>
              <a:gd name="T48" fmla="*/ 8 w 154"/>
              <a:gd name="T49" fmla="*/ 10 h 153"/>
              <a:gd name="T50" fmla="*/ 8 w 154"/>
              <a:gd name="T51" fmla="*/ 142 h 153"/>
              <a:gd name="T52" fmla="*/ 72 w 154"/>
              <a:gd name="T53" fmla="*/ 78 h 153"/>
              <a:gd name="T54" fmla="*/ 73 w 154"/>
              <a:gd name="T55" fmla="*/ 77 h 153"/>
              <a:gd name="T56" fmla="*/ 73 w 154"/>
              <a:gd name="T57" fmla="*/ 76 h 153"/>
              <a:gd name="T58" fmla="*/ 73 w 154"/>
              <a:gd name="T59" fmla="*/ 75 h 153"/>
              <a:gd name="T60" fmla="*/ 72 w 154"/>
              <a:gd name="T61" fmla="*/ 75 h 153"/>
              <a:gd name="T62" fmla="*/ 8 w 154"/>
              <a:gd name="T63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3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6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6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2" y="1"/>
                  <a:pt x="83" y="2"/>
                </a:cubicBezTo>
                <a:cubicBezTo>
                  <a:pt x="150" y="69"/>
                  <a:pt x="150" y="69"/>
                  <a:pt x="150" y="69"/>
                </a:cubicBezTo>
                <a:cubicBezTo>
                  <a:pt x="154" y="73"/>
                  <a:pt x="154" y="79"/>
                  <a:pt x="150" y="83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2" y="152"/>
                  <a:pt x="80" y="153"/>
                  <a:pt x="78" y="153"/>
                </a:cubicBez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5" y="78"/>
                  <a:pt x="145" y="78"/>
                  <a:pt x="145" y="78"/>
                </a:cubicBezTo>
                <a:cubicBezTo>
                  <a:pt x="145" y="77"/>
                  <a:pt x="145" y="76"/>
                  <a:pt x="145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3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3" y="75"/>
                  <a:pt x="73" y="75"/>
                  <a:pt x="73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6" name="Freeform 56"/>
          <p:cNvSpPr>
            <a:spLocks noEditPoints="1"/>
          </p:cNvSpPr>
          <p:nvPr/>
        </p:nvSpPr>
        <p:spPr bwMode="auto">
          <a:xfrm>
            <a:off x="7238752" y="3890379"/>
            <a:ext cx="390455" cy="337338"/>
          </a:xfrm>
          <a:custGeom>
            <a:avLst/>
            <a:gdLst>
              <a:gd name="T0" fmla="*/ 78 w 177"/>
              <a:gd name="T1" fmla="*/ 153 h 153"/>
              <a:gd name="T2" fmla="*/ 73 w 177"/>
              <a:gd name="T3" fmla="*/ 150 h 153"/>
              <a:gd name="T4" fmla="*/ 72 w 177"/>
              <a:gd name="T5" fmla="*/ 146 h 153"/>
              <a:gd name="T6" fmla="*/ 72 w 177"/>
              <a:gd name="T7" fmla="*/ 89 h 153"/>
              <a:gd name="T8" fmla="*/ 11 w 177"/>
              <a:gd name="T9" fmla="*/ 150 h 153"/>
              <a:gd name="T10" fmla="*/ 5 w 177"/>
              <a:gd name="T11" fmla="*/ 153 h 153"/>
              <a:gd name="T12" fmla="*/ 0 w 177"/>
              <a:gd name="T13" fmla="*/ 146 h 153"/>
              <a:gd name="T14" fmla="*/ 0 w 177"/>
              <a:gd name="T15" fmla="*/ 7 h 153"/>
              <a:gd name="T16" fmla="*/ 5 w 177"/>
              <a:gd name="T17" fmla="*/ 0 h 153"/>
              <a:gd name="T18" fmla="*/ 11 w 177"/>
              <a:gd name="T19" fmla="*/ 2 h 153"/>
              <a:gd name="T20" fmla="*/ 72 w 177"/>
              <a:gd name="T21" fmla="*/ 64 h 153"/>
              <a:gd name="T22" fmla="*/ 72 w 177"/>
              <a:gd name="T23" fmla="*/ 7 h 153"/>
              <a:gd name="T24" fmla="*/ 78 w 177"/>
              <a:gd name="T25" fmla="*/ 0 h 153"/>
              <a:gd name="T26" fmla="*/ 83 w 177"/>
              <a:gd name="T27" fmla="*/ 2 h 153"/>
              <a:gd name="T28" fmla="*/ 144 w 177"/>
              <a:gd name="T29" fmla="*/ 64 h 153"/>
              <a:gd name="T30" fmla="*/ 144 w 177"/>
              <a:gd name="T31" fmla="*/ 10 h 153"/>
              <a:gd name="T32" fmla="*/ 155 w 177"/>
              <a:gd name="T33" fmla="*/ 0 h 153"/>
              <a:gd name="T34" fmla="*/ 167 w 177"/>
              <a:gd name="T35" fmla="*/ 0 h 153"/>
              <a:gd name="T36" fmla="*/ 177 w 177"/>
              <a:gd name="T37" fmla="*/ 10 h 153"/>
              <a:gd name="T38" fmla="*/ 177 w 177"/>
              <a:gd name="T39" fmla="*/ 143 h 153"/>
              <a:gd name="T40" fmla="*/ 167 w 177"/>
              <a:gd name="T41" fmla="*/ 153 h 153"/>
              <a:gd name="T42" fmla="*/ 155 w 177"/>
              <a:gd name="T43" fmla="*/ 153 h 153"/>
              <a:gd name="T44" fmla="*/ 144 w 177"/>
              <a:gd name="T45" fmla="*/ 143 h 153"/>
              <a:gd name="T46" fmla="*/ 144 w 177"/>
              <a:gd name="T47" fmla="*/ 89 h 153"/>
              <a:gd name="T48" fmla="*/ 83 w 177"/>
              <a:gd name="T49" fmla="*/ 150 h 153"/>
              <a:gd name="T50" fmla="*/ 78 w 177"/>
              <a:gd name="T51" fmla="*/ 153 h 153"/>
              <a:gd name="T52" fmla="*/ 152 w 177"/>
              <a:gd name="T53" fmla="*/ 93 h 153"/>
              <a:gd name="T54" fmla="*/ 152 w 177"/>
              <a:gd name="T55" fmla="*/ 143 h 153"/>
              <a:gd name="T56" fmla="*/ 155 w 177"/>
              <a:gd name="T57" fmla="*/ 145 h 153"/>
              <a:gd name="T58" fmla="*/ 167 w 177"/>
              <a:gd name="T59" fmla="*/ 145 h 153"/>
              <a:gd name="T60" fmla="*/ 169 w 177"/>
              <a:gd name="T61" fmla="*/ 143 h 153"/>
              <a:gd name="T62" fmla="*/ 169 w 177"/>
              <a:gd name="T63" fmla="*/ 10 h 153"/>
              <a:gd name="T64" fmla="*/ 167 w 177"/>
              <a:gd name="T65" fmla="*/ 8 h 153"/>
              <a:gd name="T66" fmla="*/ 155 w 177"/>
              <a:gd name="T67" fmla="*/ 8 h 153"/>
              <a:gd name="T68" fmla="*/ 152 w 177"/>
              <a:gd name="T69" fmla="*/ 10 h 153"/>
              <a:gd name="T70" fmla="*/ 152 w 177"/>
              <a:gd name="T71" fmla="*/ 93 h 153"/>
              <a:gd name="T72" fmla="*/ 80 w 177"/>
              <a:gd name="T73" fmla="*/ 59 h 153"/>
              <a:gd name="T74" fmla="*/ 80 w 177"/>
              <a:gd name="T75" fmla="*/ 142 h 153"/>
              <a:gd name="T76" fmla="*/ 144 w 177"/>
              <a:gd name="T77" fmla="*/ 78 h 153"/>
              <a:gd name="T78" fmla="*/ 145 w 177"/>
              <a:gd name="T79" fmla="*/ 77 h 153"/>
              <a:gd name="T80" fmla="*/ 145 w 177"/>
              <a:gd name="T81" fmla="*/ 76 h 153"/>
              <a:gd name="T82" fmla="*/ 145 w 177"/>
              <a:gd name="T83" fmla="*/ 75 h 153"/>
              <a:gd name="T84" fmla="*/ 144 w 177"/>
              <a:gd name="T85" fmla="*/ 75 h 153"/>
              <a:gd name="T86" fmla="*/ 80 w 177"/>
              <a:gd name="T87" fmla="*/ 10 h 153"/>
              <a:gd name="T88" fmla="*/ 80 w 177"/>
              <a:gd name="T89" fmla="*/ 59 h 153"/>
              <a:gd name="T90" fmla="*/ 8 w 177"/>
              <a:gd name="T91" fmla="*/ 10 h 153"/>
              <a:gd name="T92" fmla="*/ 8 w 177"/>
              <a:gd name="T93" fmla="*/ 142 h 153"/>
              <a:gd name="T94" fmla="*/ 72 w 177"/>
              <a:gd name="T95" fmla="*/ 78 h 153"/>
              <a:gd name="T96" fmla="*/ 72 w 177"/>
              <a:gd name="T97" fmla="*/ 77 h 153"/>
              <a:gd name="T98" fmla="*/ 73 w 177"/>
              <a:gd name="T99" fmla="*/ 76 h 153"/>
              <a:gd name="T100" fmla="*/ 72 w 177"/>
              <a:gd name="T101" fmla="*/ 75 h 153"/>
              <a:gd name="T102" fmla="*/ 72 w 177"/>
              <a:gd name="T103" fmla="*/ 75 h 153"/>
              <a:gd name="T104" fmla="*/ 8 w 177"/>
              <a:gd name="T105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2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1" y="1"/>
                  <a:pt x="83" y="2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44" y="4"/>
                  <a:pt x="149" y="0"/>
                  <a:pt x="155" y="0"/>
                </a:cubicBezTo>
                <a:cubicBezTo>
                  <a:pt x="167" y="0"/>
                  <a:pt x="167" y="0"/>
                  <a:pt x="167" y="0"/>
                </a:cubicBezTo>
                <a:cubicBezTo>
                  <a:pt x="172" y="0"/>
                  <a:pt x="177" y="4"/>
                  <a:pt x="177" y="10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8"/>
                  <a:pt x="172" y="153"/>
                  <a:pt x="167" y="153"/>
                </a:cubicBezTo>
                <a:cubicBezTo>
                  <a:pt x="155" y="153"/>
                  <a:pt x="155" y="153"/>
                  <a:pt x="155" y="153"/>
                </a:cubicBezTo>
                <a:cubicBezTo>
                  <a:pt x="149" y="153"/>
                  <a:pt x="144" y="148"/>
                  <a:pt x="144" y="143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1" y="152"/>
                  <a:pt x="80" y="153"/>
                  <a:pt x="78" y="153"/>
                </a:cubicBezTo>
                <a:close/>
                <a:moveTo>
                  <a:pt x="152" y="93"/>
                </a:moveTo>
                <a:cubicBezTo>
                  <a:pt x="152" y="143"/>
                  <a:pt x="152" y="143"/>
                  <a:pt x="152" y="143"/>
                </a:cubicBezTo>
                <a:cubicBezTo>
                  <a:pt x="152" y="144"/>
                  <a:pt x="153" y="145"/>
                  <a:pt x="155" y="145"/>
                </a:cubicBezTo>
                <a:cubicBezTo>
                  <a:pt x="167" y="145"/>
                  <a:pt x="167" y="145"/>
                  <a:pt x="167" y="145"/>
                </a:cubicBezTo>
                <a:cubicBezTo>
                  <a:pt x="168" y="145"/>
                  <a:pt x="169" y="144"/>
                  <a:pt x="169" y="143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69" y="9"/>
                  <a:pt x="168" y="8"/>
                  <a:pt x="167" y="8"/>
                </a:cubicBezTo>
                <a:cubicBezTo>
                  <a:pt x="155" y="8"/>
                  <a:pt x="155" y="8"/>
                  <a:pt x="155" y="8"/>
                </a:cubicBezTo>
                <a:cubicBezTo>
                  <a:pt x="153" y="8"/>
                  <a:pt x="152" y="9"/>
                  <a:pt x="152" y="10"/>
                </a:cubicBezTo>
                <a:lnTo>
                  <a:pt x="152" y="93"/>
                </a:ln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4" y="78"/>
                  <a:pt x="144" y="78"/>
                  <a:pt x="144" y="78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5" y="76"/>
                  <a:pt x="145" y="76"/>
                  <a:pt x="145" y="76"/>
                </a:cubicBezTo>
                <a:cubicBezTo>
                  <a:pt x="145" y="75"/>
                  <a:pt x="145" y="75"/>
                  <a:pt x="145" y="75"/>
                </a:cubicBezTo>
                <a:cubicBezTo>
                  <a:pt x="145" y="75"/>
                  <a:pt x="145" y="75"/>
                  <a:pt x="144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7" name="Freeform 57"/>
          <p:cNvSpPr>
            <a:spLocks noEditPoints="1"/>
          </p:cNvSpPr>
          <p:nvPr/>
        </p:nvSpPr>
        <p:spPr bwMode="auto">
          <a:xfrm>
            <a:off x="8152919" y="3890379"/>
            <a:ext cx="229241" cy="337338"/>
          </a:xfrm>
          <a:custGeom>
            <a:avLst/>
            <a:gdLst>
              <a:gd name="T0" fmla="*/ 5 w 104"/>
              <a:gd name="T1" fmla="*/ 153 h 153"/>
              <a:gd name="T2" fmla="*/ 0 w 104"/>
              <a:gd name="T3" fmla="*/ 146 h 153"/>
              <a:gd name="T4" fmla="*/ 0 w 104"/>
              <a:gd name="T5" fmla="*/ 7 h 153"/>
              <a:gd name="T6" fmla="*/ 5 w 104"/>
              <a:gd name="T7" fmla="*/ 0 h 153"/>
              <a:gd name="T8" fmla="*/ 11 w 104"/>
              <a:gd name="T9" fmla="*/ 2 h 153"/>
              <a:gd name="T10" fmla="*/ 72 w 104"/>
              <a:gd name="T11" fmla="*/ 64 h 153"/>
              <a:gd name="T12" fmla="*/ 72 w 104"/>
              <a:gd name="T13" fmla="*/ 10 h 153"/>
              <a:gd name="T14" fmla="*/ 82 w 104"/>
              <a:gd name="T15" fmla="*/ 0 h 153"/>
              <a:gd name="T16" fmla="*/ 94 w 104"/>
              <a:gd name="T17" fmla="*/ 0 h 153"/>
              <a:gd name="T18" fmla="*/ 104 w 104"/>
              <a:gd name="T19" fmla="*/ 10 h 153"/>
              <a:gd name="T20" fmla="*/ 104 w 104"/>
              <a:gd name="T21" fmla="*/ 143 h 153"/>
              <a:gd name="T22" fmla="*/ 94 w 104"/>
              <a:gd name="T23" fmla="*/ 153 h 153"/>
              <a:gd name="T24" fmla="*/ 82 w 104"/>
              <a:gd name="T25" fmla="*/ 153 h 153"/>
              <a:gd name="T26" fmla="*/ 72 w 104"/>
              <a:gd name="T27" fmla="*/ 143 h 153"/>
              <a:gd name="T28" fmla="*/ 72 w 104"/>
              <a:gd name="T29" fmla="*/ 89 h 153"/>
              <a:gd name="T30" fmla="*/ 11 w 104"/>
              <a:gd name="T31" fmla="*/ 150 h 153"/>
              <a:gd name="T32" fmla="*/ 5 w 104"/>
              <a:gd name="T33" fmla="*/ 153 h 153"/>
              <a:gd name="T34" fmla="*/ 80 w 104"/>
              <a:gd name="T35" fmla="*/ 93 h 153"/>
              <a:gd name="T36" fmla="*/ 80 w 104"/>
              <a:gd name="T37" fmla="*/ 143 h 153"/>
              <a:gd name="T38" fmla="*/ 82 w 104"/>
              <a:gd name="T39" fmla="*/ 145 h 153"/>
              <a:gd name="T40" fmla="*/ 94 w 104"/>
              <a:gd name="T41" fmla="*/ 145 h 153"/>
              <a:gd name="T42" fmla="*/ 96 w 104"/>
              <a:gd name="T43" fmla="*/ 143 h 153"/>
              <a:gd name="T44" fmla="*/ 96 w 104"/>
              <a:gd name="T45" fmla="*/ 10 h 153"/>
              <a:gd name="T46" fmla="*/ 94 w 104"/>
              <a:gd name="T47" fmla="*/ 8 h 153"/>
              <a:gd name="T48" fmla="*/ 82 w 104"/>
              <a:gd name="T49" fmla="*/ 8 h 153"/>
              <a:gd name="T50" fmla="*/ 80 w 104"/>
              <a:gd name="T51" fmla="*/ 10 h 153"/>
              <a:gd name="T52" fmla="*/ 80 w 104"/>
              <a:gd name="T53" fmla="*/ 93 h 153"/>
              <a:gd name="T54" fmla="*/ 8 w 104"/>
              <a:gd name="T55" fmla="*/ 10 h 153"/>
              <a:gd name="T56" fmla="*/ 8 w 104"/>
              <a:gd name="T57" fmla="*/ 142 h 153"/>
              <a:gd name="T58" fmla="*/ 72 w 104"/>
              <a:gd name="T59" fmla="*/ 78 h 153"/>
              <a:gd name="T60" fmla="*/ 72 w 104"/>
              <a:gd name="T61" fmla="*/ 77 h 153"/>
              <a:gd name="T62" fmla="*/ 73 w 104"/>
              <a:gd name="T63" fmla="*/ 76 h 153"/>
              <a:gd name="T64" fmla="*/ 72 w 104"/>
              <a:gd name="T65" fmla="*/ 75 h 153"/>
              <a:gd name="T66" fmla="*/ 72 w 104"/>
              <a:gd name="T67" fmla="*/ 75 h 153"/>
              <a:gd name="T68" fmla="*/ 8 w 104"/>
              <a:gd name="T6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4" h="153">
                <a:moveTo>
                  <a:pt x="5" y="153"/>
                </a:moveTo>
                <a:cubicBezTo>
                  <a:pt x="2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10"/>
                  <a:pt x="72" y="10"/>
                  <a:pt x="72" y="10"/>
                </a:cubicBezTo>
                <a:cubicBezTo>
                  <a:pt x="72" y="4"/>
                  <a:pt x="76" y="0"/>
                  <a:pt x="82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0" y="0"/>
                  <a:pt x="104" y="4"/>
                  <a:pt x="104" y="10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04" y="148"/>
                  <a:pt x="100" y="153"/>
                  <a:pt x="94" y="153"/>
                </a:cubicBezTo>
                <a:cubicBezTo>
                  <a:pt x="82" y="153"/>
                  <a:pt x="82" y="153"/>
                  <a:pt x="82" y="153"/>
                </a:cubicBezTo>
                <a:cubicBezTo>
                  <a:pt x="76" y="153"/>
                  <a:pt x="72" y="148"/>
                  <a:pt x="72" y="143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lose/>
                <a:moveTo>
                  <a:pt x="80" y="93"/>
                </a:moveTo>
                <a:cubicBezTo>
                  <a:pt x="80" y="143"/>
                  <a:pt x="80" y="143"/>
                  <a:pt x="80" y="143"/>
                </a:cubicBezTo>
                <a:cubicBezTo>
                  <a:pt x="80" y="144"/>
                  <a:pt x="81" y="145"/>
                  <a:pt x="82" y="145"/>
                </a:cubicBezTo>
                <a:cubicBezTo>
                  <a:pt x="94" y="145"/>
                  <a:pt x="94" y="145"/>
                  <a:pt x="94" y="145"/>
                </a:cubicBezTo>
                <a:cubicBezTo>
                  <a:pt x="95" y="145"/>
                  <a:pt x="96" y="144"/>
                  <a:pt x="96" y="143"/>
                </a:cubicBezTo>
                <a:cubicBezTo>
                  <a:pt x="96" y="10"/>
                  <a:pt x="96" y="10"/>
                  <a:pt x="96" y="10"/>
                </a:cubicBezTo>
                <a:cubicBezTo>
                  <a:pt x="96" y="9"/>
                  <a:pt x="95" y="8"/>
                  <a:pt x="94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1" y="8"/>
                  <a:pt x="80" y="9"/>
                  <a:pt x="80" y="10"/>
                </a:cubicBezTo>
                <a:lnTo>
                  <a:pt x="80" y="93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8" name="Freeform 58"/>
          <p:cNvSpPr>
            <a:spLocks noEditPoints="1"/>
          </p:cNvSpPr>
          <p:nvPr/>
        </p:nvSpPr>
        <p:spPr bwMode="auto">
          <a:xfrm>
            <a:off x="8948739" y="3914608"/>
            <a:ext cx="339202" cy="286085"/>
          </a:xfrm>
          <a:custGeom>
            <a:avLst/>
            <a:gdLst>
              <a:gd name="T0" fmla="*/ 143 w 154"/>
              <a:gd name="T1" fmla="*/ 130 h 130"/>
              <a:gd name="T2" fmla="*/ 11 w 154"/>
              <a:gd name="T3" fmla="*/ 130 h 130"/>
              <a:gd name="T4" fmla="*/ 1 w 154"/>
              <a:gd name="T5" fmla="*/ 120 h 130"/>
              <a:gd name="T6" fmla="*/ 1 w 154"/>
              <a:gd name="T7" fmla="*/ 95 h 130"/>
              <a:gd name="T8" fmla="*/ 11 w 154"/>
              <a:gd name="T9" fmla="*/ 85 h 130"/>
              <a:gd name="T10" fmla="*/ 143 w 154"/>
              <a:gd name="T11" fmla="*/ 85 h 130"/>
              <a:gd name="T12" fmla="*/ 153 w 154"/>
              <a:gd name="T13" fmla="*/ 95 h 130"/>
              <a:gd name="T14" fmla="*/ 153 w 154"/>
              <a:gd name="T15" fmla="*/ 120 h 130"/>
              <a:gd name="T16" fmla="*/ 143 w 154"/>
              <a:gd name="T17" fmla="*/ 130 h 130"/>
              <a:gd name="T18" fmla="*/ 11 w 154"/>
              <a:gd name="T19" fmla="*/ 93 h 130"/>
              <a:gd name="T20" fmla="*/ 9 w 154"/>
              <a:gd name="T21" fmla="*/ 95 h 130"/>
              <a:gd name="T22" fmla="*/ 9 w 154"/>
              <a:gd name="T23" fmla="*/ 120 h 130"/>
              <a:gd name="T24" fmla="*/ 11 w 154"/>
              <a:gd name="T25" fmla="*/ 122 h 130"/>
              <a:gd name="T26" fmla="*/ 143 w 154"/>
              <a:gd name="T27" fmla="*/ 122 h 130"/>
              <a:gd name="T28" fmla="*/ 145 w 154"/>
              <a:gd name="T29" fmla="*/ 120 h 130"/>
              <a:gd name="T30" fmla="*/ 145 w 154"/>
              <a:gd name="T31" fmla="*/ 95 h 130"/>
              <a:gd name="T32" fmla="*/ 143 w 154"/>
              <a:gd name="T33" fmla="*/ 93 h 130"/>
              <a:gd name="T34" fmla="*/ 11 w 154"/>
              <a:gd name="T35" fmla="*/ 93 h 130"/>
              <a:gd name="T36" fmla="*/ 146 w 154"/>
              <a:gd name="T37" fmla="*/ 81 h 130"/>
              <a:gd name="T38" fmla="*/ 8 w 154"/>
              <a:gd name="T39" fmla="*/ 81 h 130"/>
              <a:gd name="T40" fmla="*/ 1 w 154"/>
              <a:gd name="T41" fmla="*/ 78 h 130"/>
              <a:gd name="T42" fmla="*/ 3 w 154"/>
              <a:gd name="T43" fmla="*/ 70 h 130"/>
              <a:gd name="T44" fmla="*/ 70 w 154"/>
              <a:gd name="T45" fmla="*/ 3 h 130"/>
              <a:gd name="T46" fmla="*/ 84 w 154"/>
              <a:gd name="T47" fmla="*/ 3 h 130"/>
              <a:gd name="T48" fmla="*/ 151 w 154"/>
              <a:gd name="T49" fmla="*/ 70 h 130"/>
              <a:gd name="T50" fmla="*/ 153 w 154"/>
              <a:gd name="T51" fmla="*/ 78 h 130"/>
              <a:gd name="T52" fmla="*/ 146 w 154"/>
              <a:gd name="T53" fmla="*/ 81 h 130"/>
              <a:gd name="T54" fmla="*/ 11 w 154"/>
              <a:gd name="T55" fmla="*/ 73 h 130"/>
              <a:gd name="T56" fmla="*/ 143 w 154"/>
              <a:gd name="T57" fmla="*/ 73 h 130"/>
              <a:gd name="T58" fmla="*/ 78 w 154"/>
              <a:gd name="T59" fmla="*/ 9 h 130"/>
              <a:gd name="T60" fmla="*/ 76 w 154"/>
              <a:gd name="T61" fmla="*/ 9 h 130"/>
              <a:gd name="T62" fmla="*/ 11 w 154"/>
              <a:gd name="T63" fmla="*/ 7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30">
                <a:moveTo>
                  <a:pt x="143" y="130"/>
                </a:moveTo>
                <a:cubicBezTo>
                  <a:pt x="11" y="130"/>
                  <a:pt x="11" y="130"/>
                  <a:pt x="11" y="130"/>
                </a:cubicBezTo>
                <a:cubicBezTo>
                  <a:pt x="5" y="130"/>
                  <a:pt x="1" y="125"/>
                  <a:pt x="1" y="120"/>
                </a:cubicBezTo>
                <a:cubicBezTo>
                  <a:pt x="1" y="95"/>
                  <a:pt x="1" y="95"/>
                  <a:pt x="1" y="95"/>
                </a:cubicBezTo>
                <a:cubicBezTo>
                  <a:pt x="1" y="90"/>
                  <a:pt x="5" y="85"/>
                  <a:pt x="11" y="85"/>
                </a:cubicBezTo>
                <a:cubicBezTo>
                  <a:pt x="143" y="85"/>
                  <a:pt x="143" y="85"/>
                  <a:pt x="143" y="85"/>
                </a:cubicBezTo>
                <a:cubicBezTo>
                  <a:pt x="149" y="85"/>
                  <a:pt x="153" y="90"/>
                  <a:pt x="153" y="95"/>
                </a:cubicBezTo>
                <a:cubicBezTo>
                  <a:pt x="153" y="120"/>
                  <a:pt x="153" y="120"/>
                  <a:pt x="153" y="120"/>
                </a:cubicBezTo>
                <a:cubicBezTo>
                  <a:pt x="153" y="125"/>
                  <a:pt x="149" y="130"/>
                  <a:pt x="143" y="130"/>
                </a:cubicBezTo>
                <a:close/>
                <a:moveTo>
                  <a:pt x="11" y="93"/>
                </a:moveTo>
                <a:cubicBezTo>
                  <a:pt x="10" y="93"/>
                  <a:pt x="9" y="94"/>
                  <a:pt x="9" y="95"/>
                </a:cubicBezTo>
                <a:cubicBezTo>
                  <a:pt x="9" y="120"/>
                  <a:pt x="9" y="120"/>
                  <a:pt x="9" y="120"/>
                </a:cubicBezTo>
                <a:cubicBezTo>
                  <a:pt x="9" y="121"/>
                  <a:pt x="10" y="122"/>
                  <a:pt x="11" y="122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5" y="122"/>
                  <a:pt x="145" y="121"/>
                  <a:pt x="145" y="120"/>
                </a:cubicBezTo>
                <a:cubicBezTo>
                  <a:pt x="145" y="95"/>
                  <a:pt x="145" y="95"/>
                  <a:pt x="145" y="95"/>
                </a:cubicBezTo>
                <a:cubicBezTo>
                  <a:pt x="145" y="94"/>
                  <a:pt x="145" y="93"/>
                  <a:pt x="143" y="93"/>
                </a:cubicBezTo>
                <a:lnTo>
                  <a:pt x="11" y="93"/>
                </a:lnTo>
                <a:close/>
                <a:moveTo>
                  <a:pt x="146" y="81"/>
                </a:moveTo>
                <a:cubicBezTo>
                  <a:pt x="8" y="81"/>
                  <a:pt x="8" y="81"/>
                  <a:pt x="8" y="81"/>
                </a:cubicBezTo>
                <a:cubicBezTo>
                  <a:pt x="3" y="81"/>
                  <a:pt x="1" y="79"/>
                  <a:pt x="1" y="78"/>
                </a:cubicBezTo>
                <a:cubicBezTo>
                  <a:pt x="0" y="77"/>
                  <a:pt x="0" y="74"/>
                  <a:pt x="3" y="70"/>
                </a:cubicBezTo>
                <a:cubicBezTo>
                  <a:pt x="70" y="3"/>
                  <a:pt x="70" y="3"/>
                  <a:pt x="70" y="3"/>
                </a:cubicBezTo>
                <a:cubicBezTo>
                  <a:pt x="74" y="0"/>
                  <a:pt x="80" y="0"/>
                  <a:pt x="84" y="3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4" y="74"/>
                  <a:pt x="154" y="77"/>
                  <a:pt x="153" y="78"/>
                </a:cubicBezTo>
                <a:cubicBezTo>
                  <a:pt x="153" y="79"/>
                  <a:pt x="151" y="81"/>
                  <a:pt x="146" y="81"/>
                </a:cubicBezTo>
                <a:close/>
                <a:moveTo>
                  <a:pt x="11" y="73"/>
                </a:moveTo>
                <a:cubicBezTo>
                  <a:pt x="143" y="73"/>
                  <a:pt x="143" y="73"/>
                  <a:pt x="143" y="73"/>
                </a:cubicBezTo>
                <a:cubicBezTo>
                  <a:pt x="78" y="9"/>
                  <a:pt x="78" y="9"/>
                  <a:pt x="78" y="9"/>
                </a:cubicBezTo>
                <a:cubicBezTo>
                  <a:pt x="78" y="8"/>
                  <a:pt x="76" y="8"/>
                  <a:pt x="76" y="9"/>
                </a:cubicBezTo>
                <a:lnTo>
                  <a:pt x="11" y="7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9" name="Freeform 59"/>
          <p:cNvSpPr>
            <a:spLocks noEditPoints="1"/>
          </p:cNvSpPr>
          <p:nvPr/>
        </p:nvSpPr>
        <p:spPr bwMode="auto">
          <a:xfrm>
            <a:off x="9822836" y="3874537"/>
            <a:ext cx="229241" cy="341997"/>
          </a:xfrm>
          <a:custGeom>
            <a:avLst/>
            <a:gdLst>
              <a:gd name="T0" fmla="*/ 79 w 104"/>
              <a:gd name="T1" fmla="*/ 155 h 155"/>
              <a:gd name="T2" fmla="*/ 68 w 104"/>
              <a:gd name="T3" fmla="*/ 150 h 155"/>
              <a:gd name="T4" fmla="*/ 6 w 104"/>
              <a:gd name="T5" fmla="*/ 89 h 155"/>
              <a:gd name="T6" fmla="*/ 6 w 104"/>
              <a:gd name="T7" fmla="*/ 66 h 155"/>
              <a:gd name="T8" fmla="*/ 68 w 104"/>
              <a:gd name="T9" fmla="*/ 4 h 155"/>
              <a:gd name="T10" fmla="*/ 79 w 104"/>
              <a:gd name="T11" fmla="*/ 0 h 155"/>
              <a:gd name="T12" fmla="*/ 90 w 104"/>
              <a:gd name="T13" fmla="*/ 4 h 155"/>
              <a:gd name="T14" fmla="*/ 97 w 104"/>
              <a:gd name="T15" fmla="*/ 12 h 155"/>
              <a:gd name="T16" fmla="*/ 97 w 104"/>
              <a:gd name="T17" fmla="*/ 34 h 155"/>
              <a:gd name="T18" fmla="*/ 54 w 104"/>
              <a:gd name="T19" fmla="*/ 77 h 155"/>
              <a:gd name="T20" fmla="*/ 97 w 104"/>
              <a:gd name="T21" fmla="*/ 120 h 155"/>
              <a:gd name="T22" fmla="*/ 97 w 104"/>
              <a:gd name="T23" fmla="*/ 143 h 155"/>
              <a:gd name="T24" fmla="*/ 90 w 104"/>
              <a:gd name="T25" fmla="*/ 150 h 155"/>
              <a:gd name="T26" fmla="*/ 79 w 104"/>
              <a:gd name="T27" fmla="*/ 155 h 155"/>
              <a:gd name="T28" fmla="*/ 79 w 104"/>
              <a:gd name="T29" fmla="*/ 8 h 155"/>
              <a:gd name="T30" fmla="*/ 73 w 104"/>
              <a:gd name="T31" fmla="*/ 10 h 155"/>
              <a:gd name="T32" fmla="*/ 12 w 104"/>
              <a:gd name="T33" fmla="*/ 71 h 155"/>
              <a:gd name="T34" fmla="*/ 12 w 104"/>
              <a:gd name="T35" fmla="*/ 83 h 155"/>
              <a:gd name="T36" fmla="*/ 73 w 104"/>
              <a:gd name="T37" fmla="*/ 144 h 155"/>
              <a:gd name="T38" fmla="*/ 85 w 104"/>
              <a:gd name="T39" fmla="*/ 144 h 155"/>
              <a:gd name="T40" fmla="*/ 92 w 104"/>
              <a:gd name="T41" fmla="*/ 137 h 155"/>
              <a:gd name="T42" fmla="*/ 92 w 104"/>
              <a:gd name="T43" fmla="*/ 126 h 155"/>
              <a:gd name="T44" fmla="*/ 43 w 104"/>
              <a:gd name="T45" fmla="*/ 77 h 155"/>
              <a:gd name="T46" fmla="*/ 92 w 104"/>
              <a:gd name="T47" fmla="*/ 29 h 155"/>
              <a:gd name="T48" fmla="*/ 92 w 104"/>
              <a:gd name="T49" fmla="*/ 17 h 155"/>
              <a:gd name="T50" fmla="*/ 85 w 104"/>
              <a:gd name="T51" fmla="*/ 10 h 155"/>
              <a:gd name="T52" fmla="*/ 79 w 104"/>
              <a:gd name="T53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4" h="155">
                <a:moveTo>
                  <a:pt x="79" y="155"/>
                </a:moveTo>
                <a:cubicBezTo>
                  <a:pt x="75" y="155"/>
                  <a:pt x="71" y="153"/>
                  <a:pt x="68" y="150"/>
                </a:cubicBezTo>
                <a:cubicBezTo>
                  <a:pt x="6" y="89"/>
                  <a:pt x="6" y="89"/>
                  <a:pt x="6" y="89"/>
                </a:cubicBezTo>
                <a:cubicBezTo>
                  <a:pt x="0" y="82"/>
                  <a:pt x="0" y="72"/>
                  <a:pt x="6" y="66"/>
                </a:cubicBezTo>
                <a:cubicBezTo>
                  <a:pt x="68" y="4"/>
                  <a:pt x="68" y="4"/>
                  <a:pt x="68" y="4"/>
                </a:cubicBezTo>
                <a:cubicBezTo>
                  <a:pt x="71" y="1"/>
                  <a:pt x="75" y="0"/>
                  <a:pt x="79" y="0"/>
                </a:cubicBezTo>
                <a:cubicBezTo>
                  <a:pt x="83" y="0"/>
                  <a:pt x="87" y="1"/>
                  <a:pt x="90" y="4"/>
                </a:cubicBezTo>
                <a:cubicBezTo>
                  <a:pt x="97" y="12"/>
                  <a:pt x="97" y="12"/>
                  <a:pt x="97" y="12"/>
                </a:cubicBezTo>
                <a:cubicBezTo>
                  <a:pt x="104" y="18"/>
                  <a:pt x="104" y="28"/>
                  <a:pt x="97" y="34"/>
                </a:cubicBezTo>
                <a:cubicBezTo>
                  <a:pt x="54" y="77"/>
                  <a:pt x="54" y="77"/>
                  <a:pt x="54" y="77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104" y="126"/>
                  <a:pt x="104" y="137"/>
                  <a:pt x="97" y="143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7" y="153"/>
                  <a:pt x="83" y="155"/>
                  <a:pt x="79" y="155"/>
                </a:cubicBezTo>
                <a:close/>
                <a:moveTo>
                  <a:pt x="79" y="8"/>
                </a:moveTo>
                <a:cubicBezTo>
                  <a:pt x="77" y="8"/>
                  <a:pt x="75" y="9"/>
                  <a:pt x="73" y="10"/>
                </a:cubicBezTo>
                <a:cubicBezTo>
                  <a:pt x="12" y="71"/>
                  <a:pt x="12" y="71"/>
                  <a:pt x="12" y="71"/>
                </a:cubicBezTo>
                <a:cubicBezTo>
                  <a:pt x="9" y="75"/>
                  <a:pt x="9" y="80"/>
                  <a:pt x="12" y="83"/>
                </a:cubicBezTo>
                <a:cubicBezTo>
                  <a:pt x="73" y="144"/>
                  <a:pt x="73" y="144"/>
                  <a:pt x="73" y="144"/>
                </a:cubicBezTo>
                <a:cubicBezTo>
                  <a:pt x="76" y="147"/>
                  <a:pt x="82" y="147"/>
                  <a:pt x="85" y="144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4"/>
                  <a:pt x="95" y="129"/>
                  <a:pt x="92" y="126"/>
                </a:cubicBezTo>
                <a:cubicBezTo>
                  <a:pt x="43" y="77"/>
                  <a:pt x="43" y="77"/>
                  <a:pt x="43" y="77"/>
                </a:cubicBezTo>
                <a:cubicBezTo>
                  <a:pt x="92" y="29"/>
                  <a:pt x="92" y="29"/>
                  <a:pt x="92" y="29"/>
                </a:cubicBezTo>
                <a:cubicBezTo>
                  <a:pt x="95" y="26"/>
                  <a:pt x="95" y="20"/>
                  <a:pt x="92" y="17"/>
                </a:cubicBezTo>
                <a:cubicBezTo>
                  <a:pt x="85" y="10"/>
                  <a:pt x="85" y="10"/>
                  <a:pt x="85" y="10"/>
                </a:cubicBezTo>
                <a:cubicBezTo>
                  <a:pt x="83" y="9"/>
                  <a:pt x="81" y="8"/>
                  <a:pt x="7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" name="Freeform 60"/>
          <p:cNvSpPr>
            <a:spLocks noEditPoints="1"/>
          </p:cNvSpPr>
          <p:nvPr/>
        </p:nvSpPr>
        <p:spPr bwMode="auto">
          <a:xfrm>
            <a:off x="10683886" y="3874537"/>
            <a:ext cx="219922" cy="341997"/>
          </a:xfrm>
          <a:custGeom>
            <a:avLst/>
            <a:gdLst>
              <a:gd name="T0" fmla="*/ 23 w 100"/>
              <a:gd name="T1" fmla="*/ 155 h 155"/>
              <a:gd name="T2" fmla="*/ 11 w 100"/>
              <a:gd name="T3" fmla="*/ 150 h 155"/>
              <a:gd name="T4" fmla="*/ 4 w 100"/>
              <a:gd name="T5" fmla="*/ 143 h 155"/>
              <a:gd name="T6" fmla="*/ 0 w 100"/>
              <a:gd name="T7" fmla="*/ 132 h 155"/>
              <a:gd name="T8" fmla="*/ 4 w 100"/>
              <a:gd name="T9" fmla="*/ 120 h 155"/>
              <a:gd name="T10" fmla="*/ 47 w 100"/>
              <a:gd name="T11" fmla="*/ 77 h 155"/>
              <a:gd name="T12" fmla="*/ 4 w 100"/>
              <a:gd name="T13" fmla="*/ 34 h 155"/>
              <a:gd name="T14" fmla="*/ 0 w 100"/>
              <a:gd name="T15" fmla="*/ 23 h 155"/>
              <a:gd name="T16" fmla="*/ 4 w 100"/>
              <a:gd name="T17" fmla="*/ 12 h 155"/>
              <a:gd name="T18" fmla="*/ 11 w 100"/>
              <a:gd name="T19" fmla="*/ 5 h 155"/>
              <a:gd name="T20" fmla="*/ 23 w 100"/>
              <a:gd name="T21" fmla="*/ 0 h 155"/>
              <a:gd name="T22" fmla="*/ 34 w 100"/>
              <a:gd name="T23" fmla="*/ 5 h 155"/>
              <a:gd name="T24" fmla="*/ 95 w 100"/>
              <a:gd name="T25" fmla="*/ 66 h 155"/>
              <a:gd name="T26" fmla="*/ 100 w 100"/>
              <a:gd name="T27" fmla="*/ 77 h 155"/>
              <a:gd name="T28" fmla="*/ 96 w 100"/>
              <a:gd name="T29" fmla="*/ 89 h 155"/>
              <a:gd name="T30" fmla="*/ 34 w 100"/>
              <a:gd name="T31" fmla="*/ 150 h 155"/>
              <a:gd name="T32" fmla="*/ 23 w 100"/>
              <a:gd name="T33" fmla="*/ 155 h 155"/>
              <a:gd name="T34" fmla="*/ 23 w 100"/>
              <a:gd name="T35" fmla="*/ 8 h 155"/>
              <a:gd name="T36" fmla="*/ 17 w 100"/>
              <a:gd name="T37" fmla="*/ 10 h 155"/>
              <a:gd name="T38" fmla="*/ 10 w 100"/>
              <a:gd name="T39" fmla="*/ 17 h 155"/>
              <a:gd name="T40" fmla="*/ 8 w 100"/>
              <a:gd name="T41" fmla="*/ 23 h 155"/>
              <a:gd name="T42" fmla="*/ 10 w 100"/>
              <a:gd name="T43" fmla="*/ 29 h 155"/>
              <a:gd name="T44" fmla="*/ 59 w 100"/>
              <a:gd name="T45" fmla="*/ 77 h 155"/>
              <a:gd name="T46" fmla="*/ 10 w 100"/>
              <a:gd name="T47" fmla="*/ 126 h 155"/>
              <a:gd name="T48" fmla="*/ 8 w 100"/>
              <a:gd name="T49" fmla="*/ 132 h 155"/>
              <a:gd name="T50" fmla="*/ 10 w 100"/>
              <a:gd name="T51" fmla="*/ 137 h 155"/>
              <a:gd name="T52" fmla="*/ 17 w 100"/>
              <a:gd name="T53" fmla="*/ 144 h 155"/>
              <a:gd name="T54" fmla="*/ 28 w 100"/>
              <a:gd name="T55" fmla="*/ 144 h 155"/>
              <a:gd name="T56" fmla="*/ 90 w 100"/>
              <a:gd name="T57" fmla="*/ 83 h 155"/>
              <a:gd name="T58" fmla="*/ 92 w 100"/>
              <a:gd name="T59" fmla="*/ 77 h 155"/>
              <a:gd name="T60" fmla="*/ 90 w 100"/>
              <a:gd name="T61" fmla="*/ 72 h 155"/>
              <a:gd name="T62" fmla="*/ 28 w 100"/>
              <a:gd name="T63" fmla="*/ 10 h 155"/>
              <a:gd name="T64" fmla="*/ 23 w 100"/>
              <a:gd name="T65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0" h="155">
                <a:moveTo>
                  <a:pt x="23" y="155"/>
                </a:moveTo>
                <a:cubicBezTo>
                  <a:pt x="18" y="155"/>
                  <a:pt x="14" y="153"/>
                  <a:pt x="11" y="150"/>
                </a:cubicBezTo>
                <a:cubicBezTo>
                  <a:pt x="4" y="143"/>
                  <a:pt x="4" y="143"/>
                  <a:pt x="4" y="143"/>
                </a:cubicBezTo>
                <a:cubicBezTo>
                  <a:pt x="1" y="140"/>
                  <a:pt x="0" y="136"/>
                  <a:pt x="0" y="132"/>
                </a:cubicBezTo>
                <a:cubicBezTo>
                  <a:pt x="0" y="127"/>
                  <a:pt x="1" y="123"/>
                  <a:pt x="4" y="120"/>
                </a:cubicBezTo>
                <a:cubicBezTo>
                  <a:pt x="47" y="77"/>
                  <a:pt x="47" y="77"/>
                  <a:pt x="47" y="77"/>
                </a:cubicBezTo>
                <a:cubicBezTo>
                  <a:pt x="4" y="34"/>
                  <a:pt x="4" y="34"/>
                  <a:pt x="4" y="34"/>
                </a:cubicBezTo>
                <a:cubicBezTo>
                  <a:pt x="1" y="31"/>
                  <a:pt x="0" y="27"/>
                  <a:pt x="0" y="23"/>
                </a:cubicBezTo>
                <a:cubicBezTo>
                  <a:pt x="0" y="19"/>
                  <a:pt x="1" y="15"/>
                  <a:pt x="4" y="12"/>
                </a:cubicBezTo>
                <a:cubicBezTo>
                  <a:pt x="11" y="5"/>
                  <a:pt x="11" y="5"/>
                  <a:pt x="11" y="5"/>
                </a:cubicBezTo>
                <a:cubicBezTo>
                  <a:pt x="14" y="2"/>
                  <a:pt x="18" y="0"/>
                  <a:pt x="23" y="0"/>
                </a:cubicBezTo>
                <a:cubicBezTo>
                  <a:pt x="27" y="0"/>
                  <a:pt x="31" y="2"/>
                  <a:pt x="34" y="5"/>
                </a:cubicBezTo>
                <a:cubicBezTo>
                  <a:pt x="95" y="66"/>
                  <a:pt x="95" y="66"/>
                  <a:pt x="95" y="66"/>
                </a:cubicBezTo>
                <a:cubicBezTo>
                  <a:pt x="98" y="69"/>
                  <a:pt x="100" y="73"/>
                  <a:pt x="100" y="77"/>
                </a:cubicBezTo>
                <a:cubicBezTo>
                  <a:pt x="100" y="81"/>
                  <a:pt x="98" y="86"/>
                  <a:pt x="96" y="89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1" y="153"/>
                  <a:pt x="27" y="155"/>
                  <a:pt x="23" y="155"/>
                </a:cubicBezTo>
                <a:close/>
                <a:moveTo>
                  <a:pt x="23" y="8"/>
                </a:moveTo>
                <a:cubicBezTo>
                  <a:pt x="21" y="8"/>
                  <a:pt x="19" y="9"/>
                  <a:pt x="17" y="10"/>
                </a:cubicBezTo>
                <a:cubicBezTo>
                  <a:pt x="10" y="17"/>
                  <a:pt x="10" y="17"/>
                  <a:pt x="10" y="17"/>
                </a:cubicBezTo>
                <a:cubicBezTo>
                  <a:pt x="8" y="19"/>
                  <a:pt x="8" y="21"/>
                  <a:pt x="8" y="23"/>
                </a:cubicBezTo>
                <a:cubicBezTo>
                  <a:pt x="8" y="25"/>
                  <a:pt x="8" y="27"/>
                  <a:pt x="10" y="29"/>
                </a:cubicBezTo>
                <a:cubicBezTo>
                  <a:pt x="59" y="77"/>
                  <a:pt x="59" y="77"/>
                  <a:pt x="59" y="77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7"/>
                  <a:pt x="8" y="129"/>
                  <a:pt x="8" y="132"/>
                </a:cubicBezTo>
                <a:cubicBezTo>
                  <a:pt x="8" y="134"/>
                  <a:pt x="8" y="136"/>
                  <a:pt x="10" y="137"/>
                </a:cubicBezTo>
                <a:cubicBezTo>
                  <a:pt x="17" y="144"/>
                  <a:pt x="17" y="144"/>
                  <a:pt x="17" y="144"/>
                </a:cubicBezTo>
                <a:cubicBezTo>
                  <a:pt x="20" y="147"/>
                  <a:pt x="25" y="147"/>
                  <a:pt x="28" y="144"/>
                </a:cubicBezTo>
                <a:cubicBezTo>
                  <a:pt x="90" y="83"/>
                  <a:pt x="90" y="83"/>
                  <a:pt x="90" y="83"/>
                </a:cubicBezTo>
                <a:cubicBezTo>
                  <a:pt x="91" y="81"/>
                  <a:pt x="92" y="79"/>
                  <a:pt x="92" y="77"/>
                </a:cubicBezTo>
                <a:cubicBezTo>
                  <a:pt x="92" y="75"/>
                  <a:pt x="91" y="73"/>
                  <a:pt x="90" y="72"/>
                </a:cubicBezTo>
                <a:cubicBezTo>
                  <a:pt x="28" y="10"/>
                  <a:pt x="28" y="10"/>
                  <a:pt x="28" y="10"/>
                </a:cubicBezTo>
                <a:cubicBezTo>
                  <a:pt x="27" y="9"/>
                  <a:pt x="25" y="8"/>
                  <a:pt x="23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1" name="Freeform 61"/>
          <p:cNvSpPr>
            <a:spLocks noEditPoints="1"/>
          </p:cNvSpPr>
          <p:nvPr/>
        </p:nvSpPr>
        <p:spPr bwMode="auto">
          <a:xfrm>
            <a:off x="10635429" y="4757953"/>
            <a:ext cx="339202" cy="324292"/>
          </a:xfrm>
          <a:custGeom>
            <a:avLst/>
            <a:gdLst>
              <a:gd name="T0" fmla="*/ 83 w 154"/>
              <a:gd name="T1" fmla="*/ 147 h 147"/>
              <a:gd name="T2" fmla="*/ 71 w 154"/>
              <a:gd name="T3" fmla="*/ 147 h 147"/>
              <a:gd name="T4" fmla="*/ 55 w 154"/>
              <a:gd name="T5" fmla="*/ 132 h 147"/>
              <a:gd name="T6" fmla="*/ 55 w 154"/>
              <a:gd name="T7" fmla="*/ 75 h 147"/>
              <a:gd name="T8" fmla="*/ 34 w 154"/>
              <a:gd name="T9" fmla="*/ 96 h 147"/>
              <a:gd name="T10" fmla="*/ 23 w 154"/>
              <a:gd name="T11" fmla="*/ 100 h 147"/>
              <a:gd name="T12" fmla="*/ 11 w 154"/>
              <a:gd name="T13" fmla="*/ 96 h 147"/>
              <a:gd name="T14" fmla="*/ 4 w 154"/>
              <a:gd name="T15" fmla="*/ 89 h 147"/>
              <a:gd name="T16" fmla="*/ 0 w 154"/>
              <a:gd name="T17" fmla="*/ 77 h 147"/>
              <a:gd name="T18" fmla="*/ 4 w 154"/>
              <a:gd name="T19" fmla="*/ 66 h 147"/>
              <a:gd name="T20" fmla="*/ 66 w 154"/>
              <a:gd name="T21" fmla="*/ 5 h 147"/>
              <a:gd name="T22" fmla="*/ 77 w 154"/>
              <a:gd name="T23" fmla="*/ 0 h 147"/>
              <a:gd name="T24" fmla="*/ 88 w 154"/>
              <a:gd name="T25" fmla="*/ 5 h 147"/>
              <a:gd name="T26" fmla="*/ 150 w 154"/>
              <a:gd name="T27" fmla="*/ 66 h 147"/>
              <a:gd name="T28" fmla="*/ 154 w 154"/>
              <a:gd name="T29" fmla="*/ 77 h 147"/>
              <a:gd name="T30" fmla="*/ 150 w 154"/>
              <a:gd name="T31" fmla="*/ 89 h 147"/>
              <a:gd name="T32" fmla="*/ 143 w 154"/>
              <a:gd name="T33" fmla="*/ 96 h 147"/>
              <a:gd name="T34" fmla="*/ 131 w 154"/>
              <a:gd name="T35" fmla="*/ 100 h 147"/>
              <a:gd name="T36" fmla="*/ 120 w 154"/>
              <a:gd name="T37" fmla="*/ 96 h 147"/>
              <a:gd name="T38" fmla="*/ 99 w 154"/>
              <a:gd name="T39" fmla="*/ 75 h 147"/>
              <a:gd name="T40" fmla="*/ 99 w 154"/>
              <a:gd name="T41" fmla="*/ 132 h 147"/>
              <a:gd name="T42" fmla="*/ 83 w 154"/>
              <a:gd name="T43" fmla="*/ 147 h 147"/>
              <a:gd name="T44" fmla="*/ 63 w 154"/>
              <a:gd name="T45" fmla="*/ 56 h 147"/>
              <a:gd name="T46" fmla="*/ 63 w 154"/>
              <a:gd name="T47" fmla="*/ 132 h 147"/>
              <a:gd name="T48" fmla="*/ 71 w 154"/>
              <a:gd name="T49" fmla="*/ 139 h 147"/>
              <a:gd name="T50" fmla="*/ 83 w 154"/>
              <a:gd name="T51" fmla="*/ 139 h 147"/>
              <a:gd name="T52" fmla="*/ 91 w 154"/>
              <a:gd name="T53" fmla="*/ 132 h 147"/>
              <a:gd name="T54" fmla="*/ 91 w 154"/>
              <a:gd name="T55" fmla="*/ 56 h 147"/>
              <a:gd name="T56" fmla="*/ 126 w 154"/>
              <a:gd name="T57" fmla="*/ 90 h 147"/>
              <a:gd name="T58" fmla="*/ 137 w 154"/>
              <a:gd name="T59" fmla="*/ 90 h 147"/>
              <a:gd name="T60" fmla="*/ 144 w 154"/>
              <a:gd name="T61" fmla="*/ 83 h 147"/>
              <a:gd name="T62" fmla="*/ 146 w 154"/>
              <a:gd name="T63" fmla="*/ 77 h 147"/>
              <a:gd name="T64" fmla="*/ 144 w 154"/>
              <a:gd name="T65" fmla="*/ 72 h 147"/>
              <a:gd name="T66" fmla="*/ 83 w 154"/>
              <a:gd name="T67" fmla="*/ 10 h 147"/>
              <a:gd name="T68" fmla="*/ 71 w 154"/>
              <a:gd name="T69" fmla="*/ 10 h 147"/>
              <a:gd name="T70" fmla="*/ 10 w 154"/>
              <a:gd name="T71" fmla="*/ 72 h 147"/>
              <a:gd name="T72" fmla="*/ 8 w 154"/>
              <a:gd name="T73" fmla="*/ 77 h 147"/>
              <a:gd name="T74" fmla="*/ 10 w 154"/>
              <a:gd name="T75" fmla="*/ 83 h 147"/>
              <a:gd name="T76" fmla="*/ 17 w 154"/>
              <a:gd name="T77" fmla="*/ 90 h 147"/>
              <a:gd name="T78" fmla="*/ 28 w 154"/>
              <a:gd name="T79" fmla="*/ 90 h 147"/>
              <a:gd name="T80" fmla="*/ 63 w 154"/>
              <a:gd name="T81" fmla="*/ 5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4" h="147">
                <a:moveTo>
                  <a:pt x="83" y="147"/>
                </a:moveTo>
                <a:cubicBezTo>
                  <a:pt x="71" y="147"/>
                  <a:pt x="71" y="147"/>
                  <a:pt x="71" y="147"/>
                </a:cubicBezTo>
                <a:cubicBezTo>
                  <a:pt x="62" y="147"/>
                  <a:pt x="55" y="140"/>
                  <a:pt x="55" y="132"/>
                </a:cubicBezTo>
                <a:cubicBezTo>
                  <a:pt x="55" y="75"/>
                  <a:pt x="55" y="75"/>
                  <a:pt x="55" y="75"/>
                </a:cubicBezTo>
                <a:cubicBezTo>
                  <a:pt x="34" y="96"/>
                  <a:pt x="34" y="96"/>
                  <a:pt x="34" y="96"/>
                </a:cubicBezTo>
                <a:cubicBezTo>
                  <a:pt x="31" y="99"/>
                  <a:pt x="27" y="100"/>
                  <a:pt x="23" y="100"/>
                </a:cubicBezTo>
                <a:cubicBezTo>
                  <a:pt x="18" y="100"/>
                  <a:pt x="14" y="99"/>
                  <a:pt x="11" y="96"/>
                </a:cubicBezTo>
                <a:cubicBezTo>
                  <a:pt x="4" y="89"/>
                  <a:pt x="4" y="89"/>
                  <a:pt x="4" y="89"/>
                </a:cubicBezTo>
                <a:cubicBezTo>
                  <a:pt x="1" y="86"/>
                  <a:pt x="0" y="82"/>
                  <a:pt x="0" y="77"/>
                </a:cubicBezTo>
                <a:cubicBezTo>
                  <a:pt x="0" y="73"/>
                  <a:pt x="1" y="69"/>
                  <a:pt x="4" y="66"/>
                </a:cubicBezTo>
                <a:cubicBezTo>
                  <a:pt x="66" y="5"/>
                  <a:pt x="66" y="5"/>
                  <a:pt x="66" y="5"/>
                </a:cubicBezTo>
                <a:cubicBezTo>
                  <a:pt x="68" y="2"/>
                  <a:pt x="73" y="0"/>
                  <a:pt x="77" y="0"/>
                </a:cubicBezTo>
                <a:cubicBezTo>
                  <a:pt x="81" y="0"/>
                  <a:pt x="85" y="2"/>
                  <a:pt x="88" y="5"/>
                </a:cubicBezTo>
                <a:cubicBezTo>
                  <a:pt x="150" y="66"/>
                  <a:pt x="150" y="66"/>
                  <a:pt x="150" y="66"/>
                </a:cubicBezTo>
                <a:cubicBezTo>
                  <a:pt x="153" y="69"/>
                  <a:pt x="154" y="73"/>
                  <a:pt x="154" y="77"/>
                </a:cubicBezTo>
                <a:cubicBezTo>
                  <a:pt x="154" y="82"/>
                  <a:pt x="153" y="86"/>
                  <a:pt x="150" y="89"/>
                </a:cubicBezTo>
                <a:cubicBezTo>
                  <a:pt x="143" y="96"/>
                  <a:pt x="143" y="96"/>
                  <a:pt x="143" y="96"/>
                </a:cubicBezTo>
                <a:cubicBezTo>
                  <a:pt x="140" y="99"/>
                  <a:pt x="136" y="100"/>
                  <a:pt x="131" y="100"/>
                </a:cubicBezTo>
                <a:cubicBezTo>
                  <a:pt x="127" y="100"/>
                  <a:pt x="123" y="99"/>
                  <a:pt x="120" y="96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132"/>
                  <a:pt x="99" y="132"/>
                  <a:pt x="99" y="132"/>
                </a:cubicBezTo>
                <a:cubicBezTo>
                  <a:pt x="99" y="140"/>
                  <a:pt x="92" y="147"/>
                  <a:pt x="83" y="147"/>
                </a:cubicBezTo>
                <a:close/>
                <a:moveTo>
                  <a:pt x="63" y="56"/>
                </a:moveTo>
                <a:cubicBezTo>
                  <a:pt x="63" y="132"/>
                  <a:pt x="63" y="132"/>
                  <a:pt x="63" y="132"/>
                </a:cubicBezTo>
                <a:cubicBezTo>
                  <a:pt x="63" y="136"/>
                  <a:pt x="67" y="139"/>
                  <a:pt x="71" y="139"/>
                </a:cubicBezTo>
                <a:cubicBezTo>
                  <a:pt x="83" y="139"/>
                  <a:pt x="83" y="139"/>
                  <a:pt x="83" y="139"/>
                </a:cubicBezTo>
                <a:cubicBezTo>
                  <a:pt x="87" y="139"/>
                  <a:pt x="91" y="136"/>
                  <a:pt x="91" y="132"/>
                </a:cubicBezTo>
                <a:cubicBezTo>
                  <a:pt x="91" y="56"/>
                  <a:pt x="91" y="56"/>
                  <a:pt x="91" y="56"/>
                </a:cubicBezTo>
                <a:cubicBezTo>
                  <a:pt x="126" y="90"/>
                  <a:pt x="126" y="90"/>
                  <a:pt x="126" y="90"/>
                </a:cubicBezTo>
                <a:cubicBezTo>
                  <a:pt x="129" y="93"/>
                  <a:pt x="134" y="93"/>
                  <a:pt x="137" y="90"/>
                </a:cubicBezTo>
                <a:cubicBezTo>
                  <a:pt x="144" y="83"/>
                  <a:pt x="144" y="83"/>
                  <a:pt x="144" y="83"/>
                </a:cubicBezTo>
                <a:cubicBezTo>
                  <a:pt x="146" y="81"/>
                  <a:pt x="146" y="79"/>
                  <a:pt x="146" y="77"/>
                </a:cubicBezTo>
                <a:cubicBezTo>
                  <a:pt x="146" y="75"/>
                  <a:pt x="146" y="73"/>
                  <a:pt x="144" y="72"/>
                </a:cubicBezTo>
                <a:cubicBezTo>
                  <a:pt x="83" y="10"/>
                  <a:pt x="83" y="10"/>
                  <a:pt x="83" y="10"/>
                </a:cubicBezTo>
                <a:cubicBezTo>
                  <a:pt x="80" y="7"/>
                  <a:pt x="74" y="7"/>
                  <a:pt x="71" y="10"/>
                </a:cubicBezTo>
                <a:cubicBezTo>
                  <a:pt x="10" y="72"/>
                  <a:pt x="10" y="72"/>
                  <a:pt x="10" y="72"/>
                </a:cubicBezTo>
                <a:cubicBezTo>
                  <a:pt x="8" y="73"/>
                  <a:pt x="8" y="75"/>
                  <a:pt x="8" y="77"/>
                </a:cubicBezTo>
                <a:cubicBezTo>
                  <a:pt x="8" y="79"/>
                  <a:pt x="8" y="81"/>
                  <a:pt x="10" y="83"/>
                </a:cubicBezTo>
                <a:cubicBezTo>
                  <a:pt x="17" y="90"/>
                  <a:pt x="17" y="90"/>
                  <a:pt x="17" y="90"/>
                </a:cubicBezTo>
                <a:cubicBezTo>
                  <a:pt x="20" y="93"/>
                  <a:pt x="25" y="93"/>
                  <a:pt x="28" y="90"/>
                </a:cubicBezTo>
                <a:lnTo>
                  <a:pt x="63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2" name="Freeform 62"/>
          <p:cNvSpPr>
            <a:spLocks noEditPoints="1"/>
          </p:cNvSpPr>
          <p:nvPr/>
        </p:nvSpPr>
        <p:spPr bwMode="auto">
          <a:xfrm>
            <a:off x="9792084" y="4744906"/>
            <a:ext cx="339202" cy="326156"/>
          </a:xfrm>
          <a:custGeom>
            <a:avLst/>
            <a:gdLst>
              <a:gd name="T0" fmla="*/ 77 w 154"/>
              <a:gd name="T1" fmla="*/ 148 h 148"/>
              <a:gd name="T2" fmla="*/ 66 w 154"/>
              <a:gd name="T3" fmla="*/ 143 h 148"/>
              <a:gd name="T4" fmla="*/ 4 w 154"/>
              <a:gd name="T5" fmla="*/ 82 h 148"/>
              <a:gd name="T6" fmla="*/ 0 w 154"/>
              <a:gd name="T7" fmla="*/ 70 h 148"/>
              <a:gd name="T8" fmla="*/ 4 w 154"/>
              <a:gd name="T9" fmla="*/ 59 h 148"/>
              <a:gd name="T10" fmla="*/ 11 w 154"/>
              <a:gd name="T11" fmla="*/ 52 h 148"/>
              <a:gd name="T12" fmla="*/ 23 w 154"/>
              <a:gd name="T13" fmla="*/ 47 h 148"/>
              <a:gd name="T14" fmla="*/ 34 w 154"/>
              <a:gd name="T15" fmla="*/ 52 h 148"/>
              <a:gd name="T16" fmla="*/ 55 w 154"/>
              <a:gd name="T17" fmla="*/ 73 h 148"/>
              <a:gd name="T18" fmla="*/ 55 w 154"/>
              <a:gd name="T19" fmla="*/ 16 h 148"/>
              <a:gd name="T20" fmla="*/ 71 w 154"/>
              <a:gd name="T21" fmla="*/ 0 h 148"/>
              <a:gd name="T22" fmla="*/ 83 w 154"/>
              <a:gd name="T23" fmla="*/ 0 h 148"/>
              <a:gd name="T24" fmla="*/ 99 w 154"/>
              <a:gd name="T25" fmla="*/ 16 h 148"/>
              <a:gd name="T26" fmla="*/ 99 w 154"/>
              <a:gd name="T27" fmla="*/ 73 h 148"/>
              <a:gd name="T28" fmla="*/ 120 w 154"/>
              <a:gd name="T29" fmla="*/ 52 h 148"/>
              <a:gd name="T30" fmla="*/ 131 w 154"/>
              <a:gd name="T31" fmla="*/ 47 h 148"/>
              <a:gd name="T32" fmla="*/ 143 w 154"/>
              <a:gd name="T33" fmla="*/ 52 h 148"/>
              <a:gd name="T34" fmla="*/ 150 w 154"/>
              <a:gd name="T35" fmla="*/ 59 h 148"/>
              <a:gd name="T36" fmla="*/ 154 w 154"/>
              <a:gd name="T37" fmla="*/ 70 h 148"/>
              <a:gd name="T38" fmla="*/ 150 w 154"/>
              <a:gd name="T39" fmla="*/ 82 h 148"/>
              <a:gd name="T40" fmla="*/ 88 w 154"/>
              <a:gd name="T41" fmla="*/ 143 h 148"/>
              <a:gd name="T42" fmla="*/ 77 w 154"/>
              <a:gd name="T43" fmla="*/ 148 h 148"/>
              <a:gd name="T44" fmla="*/ 23 w 154"/>
              <a:gd name="T45" fmla="*/ 55 h 148"/>
              <a:gd name="T46" fmla="*/ 17 w 154"/>
              <a:gd name="T47" fmla="*/ 57 h 148"/>
              <a:gd name="T48" fmla="*/ 10 w 154"/>
              <a:gd name="T49" fmla="*/ 64 h 148"/>
              <a:gd name="T50" fmla="*/ 8 w 154"/>
              <a:gd name="T51" fmla="*/ 70 h 148"/>
              <a:gd name="T52" fmla="*/ 10 w 154"/>
              <a:gd name="T53" fmla="*/ 76 h 148"/>
              <a:gd name="T54" fmla="*/ 71 w 154"/>
              <a:gd name="T55" fmla="*/ 137 h 148"/>
              <a:gd name="T56" fmla="*/ 83 w 154"/>
              <a:gd name="T57" fmla="*/ 137 h 148"/>
              <a:gd name="T58" fmla="*/ 144 w 154"/>
              <a:gd name="T59" fmla="*/ 76 h 148"/>
              <a:gd name="T60" fmla="*/ 146 w 154"/>
              <a:gd name="T61" fmla="*/ 70 h 148"/>
              <a:gd name="T62" fmla="*/ 144 w 154"/>
              <a:gd name="T63" fmla="*/ 64 h 148"/>
              <a:gd name="T64" fmla="*/ 137 w 154"/>
              <a:gd name="T65" fmla="*/ 57 h 148"/>
              <a:gd name="T66" fmla="*/ 126 w 154"/>
              <a:gd name="T67" fmla="*/ 57 h 148"/>
              <a:gd name="T68" fmla="*/ 91 w 154"/>
              <a:gd name="T69" fmla="*/ 92 h 148"/>
              <a:gd name="T70" fmla="*/ 91 w 154"/>
              <a:gd name="T71" fmla="*/ 16 h 148"/>
              <a:gd name="T72" fmla="*/ 83 w 154"/>
              <a:gd name="T73" fmla="*/ 8 h 148"/>
              <a:gd name="T74" fmla="*/ 71 w 154"/>
              <a:gd name="T75" fmla="*/ 8 h 148"/>
              <a:gd name="T76" fmla="*/ 63 w 154"/>
              <a:gd name="T77" fmla="*/ 16 h 148"/>
              <a:gd name="T78" fmla="*/ 63 w 154"/>
              <a:gd name="T79" fmla="*/ 92 h 148"/>
              <a:gd name="T80" fmla="*/ 28 w 154"/>
              <a:gd name="T81" fmla="*/ 57 h 148"/>
              <a:gd name="T82" fmla="*/ 23 w 154"/>
              <a:gd name="T83" fmla="*/ 55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4" h="148">
                <a:moveTo>
                  <a:pt x="77" y="148"/>
                </a:moveTo>
                <a:cubicBezTo>
                  <a:pt x="73" y="148"/>
                  <a:pt x="69" y="146"/>
                  <a:pt x="66" y="143"/>
                </a:cubicBezTo>
                <a:cubicBezTo>
                  <a:pt x="4" y="82"/>
                  <a:pt x="4" y="82"/>
                  <a:pt x="4" y="82"/>
                </a:cubicBezTo>
                <a:cubicBezTo>
                  <a:pt x="1" y="79"/>
                  <a:pt x="0" y="75"/>
                  <a:pt x="0" y="70"/>
                </a:cubicBezTo>
                <a:cubicBezTo>
                  <a:pt x="0" y="66"/>
                  <a:pt x="1" y="62"/>
                  <a:pt x="4" y="59"/>
                </a:cubicBezTo>
                <a:cubicBezTo>
                  <a:pt x="11" y="52"/>
                  <a:pt x="11" y="52"/>
                  <a:pt x="11" y="52"/>
                </a:cubicBezTo>
                <a:cubicBezTo>
                  <a:pt x="14" y="49"/>
                  <a:pt x="19" y="47"/>
                  <a:pt x="23" y="47"/>
                </a:cubicBezTo>
                <a:cubicBezTo>
                  <a:pt x="27" y="47"/>
                  <a:pt x="31" y="49"/>
                  <a:pt x="34" y="52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7"/>
                  <a:pt x="62" y="0"/>
                  <a:pt x="71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92" y="0"/>
                  <a:pt x="99" y="7"/>
                  <a:pt x="99" y="16"/>
                </a:cubicBezTo>
                <a:cubicBezTo>
                  <a:pt x="99" y="73"/>
                  <a:pt x="99" y="73"/>
                  <a:pt x="99" y="73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123" y="49"/>
                  <a:pt x="127" y="47"/>
                  <a:pt x="131" y="47"/>
                </a:cubicBezTo>
                <a:cubicBezTo>
                  <a:pt x="135" y="47"/>
                  <a:pt x="140" y="49"/>
                  <a:pt x="143" y="52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53" y="62"/>
                  <a:pt x="154" y="66"/>
                  <a:pt x="154" y="70"/>
                </a:cubicBezTo>
                <a:cubicBezTo>
                  <a:pt x="154" y="74"/>
                  <a:pt x="153" y="79"/>
                  <a:pt x="150" y="82"/>
                </a:cubicBezTo>
                <a:cubicBezTo>
                  <a:pt x="88" y="143"/>
                  <a:pt x="88" y="143"/>
                  <a:pt x="88" y="143"/>
                </a:cubicBezTo>
                <a:cubicBezTo>
                  <a:pt x="85" y="146"/>
                  <a:pt x="81" y="148"/>
                  <a:pt x="77" y="148"/>
                </a:cubicBezTo>
                <a:close/>
                <a:moveTo>
                  <a:pt x="23" y="55"/>
                </a:moveTo>
                <a:cubicBezTo>
                  <a:pt x="21" y="55"/>
                  <a:pt x="18" y="56"/>
                  <a:pt x="17" y="57"/>
                </a:cubicBezTo>
                <a:cubicBezTo>
                  <a:pt x="10" y="64"/>
                  <a:pt x="10" y="64"/>
                  <a:pt x="10" y="64"/>
                </a:cubicBezTo>
                <a:cubicBezTo>
                  <a:pt x="8" y="66"/>
                  <a:pt x="8" y="68"/>
                  <a:pt x="8" y="70"/>
                </a:cubicBezTo>
                <a:cubicBezTo>
                  <a:pt x="8" y="72"/>
                  <a:pt x="8" y="74"/>
                  <a:pt x="10" y="76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74" y="140"/>
                  <a:pt x="80" y="140"/>
                  <a:pt x="83" y="137"/>
                </a:cubicBezTo>
                <a:cubicBezTo>
                  <a:pt x="144" y="76"/>
                  <a:pt x="144" y="76"/>
                  <a:pt x="144" y="76"/>
                </a:cubicBezTo>
                <a:cubicBezTo>
                  <a:pt x="146" y="74"/>
                  <a:pt x="146" y="72"/>
                  <a:pt x="146" y="70"/>
                </a:cubicBezTo>
                <a:cubicBezTo>
                  <a:pt x="146" y="68"/>
                  <a:pt x="146" y="66"/>
                  <a:pt x="144" y="64"/>
                </a:cubicBezTo>
                <a:cubicBezTo>
                  <a:pt x="137" y="57"/>
                  <a:pt x="137" y="57"/>
                  <a:pt x="137" y="57"/>
                </a:cubicBezTo>
                <a:cubicBezTo>
                  <a:pt x="134" y="55"/>
                  <a:pt x="129" y="54"/>
                  <a:pt x="126" y="57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16"/>
                  <a:pt x="91" y="16"/>
                  <a:pt x="91" y="16"/>
                </a:cubicBezTo>
                <a:cubicBezTo>
                  <a:pt x="91" y="12"/>
                  <a:pt x="87" y="8"/>
                  <a:pt x="83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67" y="8"/>
                  <a:pt x="63" y="12"/>
                  <a:pt x="63" y="16"/>
                </a:cubicBezTo>
                <a:cubicBezTo>
                  <a:pt x="63" y="92"/>
                  <a:pt x="63" y="92"/>
                  <a:pt x="63" y="92"/>
                </a:cubicBezTo>
                <a:cubicBezTo>
                  <a:pt x="28" y="57"/>
                  <a:pt x="28" y="57"/>
                  <a:pt x="28" y="57"/>
                </a:cubicBezTo>
                <a:cubicBezTo>
                  <a:pt x="27" y="56"/>
                  <a:pt x="25" y="55"/>
                  <a:pt x="23" y="5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3" name="Freeform 63"/>
          <p:cNvSpPr>
            <a:spLocks noEditPoints="1"/>
          </p:cNvSpPr>
          <p:nvPr/>
        </p:nvSpPr>
        <p:spPr bwMode="auto">
          <a:xfrm>
            <a:off x="10624246" y="3033056"/>
            <a:ext cx="390455" cy="350384"/>
          </a:xfrm>
          <a:custGeom>
            <a:avLst/>
            <a:gdLst>
              <a:gd name="T0" fmla="*/ 22 w 177"/>
              <a:gd name="T1" fmla="*/ 159 h 159"/>
              <a:gd name="T2" fmla="*/ 16 w 177"/>
              <a:gd name="T3" fmla="*/ 156 h 159"/>
              <a:gd name="T4" fmla="*/ 13 w 177"/>
              <a:gd name="T5" fmla="*/ 150 h 159"/>
              <a:gd name="T6" fmla="*/ 12 w 177"/>
              <a:gd name="T7" fmla="*/ 148 h 159"/>
              <a:gd name="T8" fmla="*/ 0 w 177"/>
              <a:gd name="T9" fmla="*/ 104 h 159"/>
              <a:gd name="T10" fmla="*/ 5 w 177"/>
              <a:gd name="T11" fmla="*/ 71 h 159"/>
              <a:gd name="T12" fmla="*/ 91 w 177"/>
              <a:gd name="T13" fmla="*/ 30 h 159"/>
              <a:gd name="T14" fmla="*/ 108 w 177"/>
              <a:gd name="T15" fmla="*/ 30 h 159"/>
              <a:gd name="T16" fmla="*/ 108 w 177"/>
              <a:gd name="T17" fmla="*/ 10 h 159"/>
              <a:gd name="T18" fmla="*/ 118 w 177"/>
              <a:gd name="T19" fmla="*/ 0 h 159"/>
              <a:gd name="T20" fmla="*/ 125 w 177"/>
              <a:gd name="T21" fmla="*/ 3 h 159"/>
              <a:gd name="T22" fmla="*/ 174 w 177"/>
              <a:gd name="T23" fmla="*/ 51 h 159"/>
              <a:gd name="T24" fmla="*/ 177 w 177"/>
              <a:gd name="T25" fmla="*/ 58 h 159"/>
              <a:gd name="T26" fmla="*/ 174 w 177"/>
              <a:gd name="T27" fmla="*/ 65 h 159"/>
              <a:gd name="T28" fmla="*/ 125 w 177"/>
              <a:gd name="T29" fmla="*/ 114 h 159"/>
              <a:gd name="T30" fmla="*/ 118 w 177"/>
              <a:gd name="T31" fmla="*/ 117 h 159"/>
              <a:gd name="T32" fmla="*/ 108 w 177"/>
              <a:gd name="T33" fmla="*/ 107 h 159"/>
              <a:gd name="T34" fmla="*/ 108 w 177"/>
              <a:gd name="T35" fmla="*/ 86 h 159"/>
              <a:gd name="T36" fmla="*/ 91 w 177"/>
              <a:gd name="T37" fmla="*/ 86 h 159"/>
              <a:gd name="T38" fmla="*/ 28 w 177"/>
              <a:gd name="T39" fmla="*/ 135 h 159"/>
              <a:gd name="T40" fmla="*/ 28 w 177"/>
              <a:gd name="T41" fmla="*/ 147 h 159"/>
              <a:gd name="T42" fmla="*/ 28 w 177"/>
              <a:gd name="T43" fmla="*/ 148 h 159"/>
              <a:gd name="T44" fmla="*/ 29 w 177"/>
              <a:gd name="T45" fmla="*/ 152 h 159"/>
              <a:gd name="T46" fmla="*/ 22 w 177"/>
              <a:gd name="T47" fmla="*/ 159 h 159"/>
              <a:gd name="T48" fmla="*/ 91 w 177"/>
              <a:gd name="T49" fmla="*/ 38 h 159"/>
              <a:gd name="T50" fmla="*/ 12 w 177"/>
              <a:gd name="T51" fmla="*/ 74 h 159"/>
              <a:gd name="T52" fmla="*/ 8 w 177"/>
              <a:gd name="T53" fmla="*/ 104 h 159"/>
              <a:gd name="T54" fmla="*/ 19 w 177"/>
              <a:gd name="T55" fmla="*/ 144 h 159"/>
              <a:gd name="T56" fmla="*/ 20 w 177"/>
              <a:gd name="T57" fmla="*/ 147 h 159"/>
              <a:gd name="T58" fmla="*/ 20 w 177"/>
              <a:gd name="T59" fmla="*/ 147 h 159"/>
              <a:gd name="T60" fmla="*/ 20 w 177"/>
              <a:gd name="T61" fmla="*/ 135 h 159"/>
              <a:gd name="T62" fmla="*/ 91 w 177"/>
              <a:gd name="T63" fmla="*/ 78 h 159"/>
              <a:gd name="T64" fmla="*/ 116 w 177"/>
              <a:gd name="T65" fmla="*/ 78 h 159"/>
              <a:gd name="T66" fmla="*/ 116 w 177"/>
              <a:gd name="T67" fmla="*/ 107 h 159"/>
              <a:gd name="T68" fmla="*/ 120 w 177"/>
              <a:gd name="T69" fmla="*/ 108 h 159"/>
              <a:gd name="T70" fmla="*/ 168 w 177"/>
              <a:gd name="T71" fmla="*/ 60 h 159"/>
              <a:gd name="T72" fmla="*/ 169 w 177"/>
              <a:gd name="T73" fmla="*/ 58 h 159"/>
              <a:gd name="T74" fmla="*/ 168 w 177"/>
              <a:gd name="T75" fmla="*/ 57 h 159"/>
              <a:gd name="T76" fmla="*/ 120 w 177"/>
              <a:gd name="T77" fmla="*/ 9 h 159"/>
              <a:gd name="T78" fmla="*/ 116 w 177"/>
              <a:gd name="T79" fmla="*/ 10 h 159"/>
              <a:gd name="T80" fmla="*/ 116 w 177"/>
              <a:gd name="T81" fmla="*/ 38 h 159"/>
              <a:gd name="T82" fmla="*/ 91 w 177"/>
              <a:gd name="T83" fmla="*/ 3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7" h="159">
                <a:moveTo>
                  <a:pt x="22" y="159"/>
                </a:moveTo>
                <a:cubicBezTo>
                  <a:pt x="18" y="159"/>
                  <a:pt x="16" y="156"/>
                  <a:pt x="16" y="156"/>
                </a:cubicBezTo>
                <a:cubicBezTo>
                  <a:pt x="14" y="154"/>
                  <a:pt x="14" y="152"/>
                  <a:pt x="13" y="150"/>
                </a:cubicBezTo>
                <a:cubicBezTo>
                  <a:pt x="12" y="149"/>
                  <a:pt x="12" y="148"/>
                  <a:pt x="12" y="148"/>
                </a:cubicBezTo>
                <a:cubicBezTo>
                  <a:pt x="4" y="129"/>
                  <a:pt x="0" y="114"/>
                  <a:pt x="0" y="104"/>
                </a:cubicBezTo>
                <a:cubicBezTo>
                  <a:pt x="0" y="90"/>
                  <a:pt x="1" y="80"/>
                  <a:pt x="5" y="71"/>
                </a:cubicBezTo>
                <a:cubicBezTo>
                  <a:pt x="16" y="43"/>
                  <a:pt x="44" y="30"/>
                  <a:pt x="91" y="30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08" y="10"/>
                  <a:pt x="108" y="10"/>
                  <a:pt x="108" y="10"/>
                </a:cubicBezTo>
                <a:cubicBezTo>
                  <a:pt x="108" y="4"/>
                  <a:pt x="113" y="0"/>
                  <a:pt x="118" y="0"/>
                </a:cubicBezTo>
                <a:cubicBezTo>
                  <a:pt x="121" y="0"/>
                  <a:pt x="123" y="1"/>
                  <a:pt x="125" y="3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5" y="53"/>
                  <a:pt x="177" y="56"/>
                  <a:pt x="177" y="58"/>
                </a:cubicBezTo>
                <a:cubicBezTo>
                  <a:pt x="177" y="61"/>
                  <a:pt x="175" y="63"/>
                  <a:pt x="174" y="65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23" y="116"/>
                  <a:pt x="121" y="117"/>
                  <a:pt x="118" y="117"/>
                </a:cubicBezTo>
                <a:cubicBezTo>
                  <a:pt x="113" y="117"/>
                  <a:pt x="108" y="112"/>
                  <a:pt x="108" y="107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91" y="86"/>
                  <a:pt x="91" y="86"/>
                  <a:pt x="91" y="86"/>
                </a:cubicBezTo>
                <a:cubicBezTo>
                  <a:pt x="50" y="86"/>
                  <a:pt x="28" y="94"/>
                  <a:pt x="28" y="135"/>
                </a:cubicBezTo>
                <a:cubicBezTo>
                  <a:pt x="28" y="139"/>
                  <a:pt x="28" y="142"/>
                  <a:pt x="28" y="147"/>
                </a:cubicBezTo>
                <a:cubicBezTo>
                  <a:pt x="28" y="147"/>
                  <a:pt x="28" y="148"/>
                  <a:pt x="28" y="148"/>
                </a:cubicBezTo>
                <a:cubicBezTo>
                  <a:pt x="29" y="149"/>
                  <a:pt x="29" y="150"/>
                  <a:pt x="29" y="152"/>
                </a:cubicBezTo>
                <a:cubicBezTo>
                  <a:pt x="29" y="156"/>
                  <a:pt x="26" y="159"/>
                  <a:pt x="22" y="159"/>
                </a:cubicBezTo>
                <a:close/>
                <a:moveTo>
                  <a:pt x="91" y="38"/>
                </a:moveTo>
                <a:cubicBezTo>
                  <a:pt x="48" y="38"/>
                  <a:pt x="22" y="50"/>
                  <a:pt x="12" y="74"/>
                </a:cubicBezTo>
                <a:cubicBezTo>
                  <a:pt x="9" y="82"/>
                  <a:pt x="8" y="91"/>
                  <a:pt x="8" y="104"/>
                </a:cubicBezTo>
                <a:cubicBezTo>
                  <a:pt x="8" y="113"/>
                  <a:pt x="12" y="127"/>
                  <a:pt x="19" y="144"/>
                </a:cubicBezTo>
                <a:cubicBezTo>
                  <a:pt x="19" y="145"/>
                  <a:pt x="20" y="146"/>
                  <a:pt x="20" y="147"/>
                </a:cubicBezTo>
                <a:cubicBezTo>
                  <a:pt x="20" y="147"/>
                  <a:pt x="20" y="147"/>
                  <a:pt x="20" y="147"/>
                </a:cubicBezTo>
                <a:cubicBezTo>
                  <a:pt x="20" y="142"/>
                  <a:pt x="20" y="139"/>
                  <a:pt x="20" y="135"/>
                </a:cubicBezTo>
                <a:cubicBezTo>
                  <a:pt x="20" y="83"/>
                  <a:pt x="57" y="78"/>
                  <a:pt x="91" y="78"/>
                </a:cubicBezTo>
                <a:cubicBezTo>
                  <a:pt x="116" y="78"/>
                  <a:pt x="116" y="78"/>
                  <a:pt x="116" y="78"/>
                </a:cubicBezTo>
                <a:cubicBezTo>
                  <a:pt x="116" y="107"/>
                  <a:pt x="116" y="107"/>
                  <a:pt x="116" y="107"/>
                </a:cubicBezTo>
                <a:cubicBezTo>
                  <a:pt x="116" y="108"/>
                  <a:pt x="118" y="109"/>
                  <a:pt x="120" y="108"/>
                </a:cubicBezTo>
                <a:cubicBezTo>
                  <a:pt x="168" y="60"/>
                  <a:pt x="168" y="60"/>
                  <a:pt x="168" y="60"/>
                </a:cubicBezTo>
                <a:cubicBezTo>
                  <a:pt x="168" y="59"/>
                  <a:pt x="169" y="59"/>
                  <a:pt x="169" y="58"/>
                </a:cubicBezTo>
                <a:cubicBezTo>
                  <a:pt x="169" y="58"/>
                  <a:pt x="168" y="57"/>
                  <a:pt x="168" y="57"/>
                </a:cubicBezTo>
                <a:cubicBezTo>
                  <a:pt x="120" y="9"/>
                  <a:pt x="120" y="9"/>
                  <a:pt x="120" y="9"/>
                </a:cubicBezTo>
                <a:cubicBezTo>
                  <a:pt x="118" y="7"/>
                  <a:pt x="116" y="8"/>
                  <a:pt x="116" y="10"/>
                </a:cubicBezTo>
                <a:cubicBezTo>
                  <a:pt x="116" y="38"/>
                  <a:pt x="116" y="38"/>
                  <a:pt x="116" y="38"/>
                </a:cubicBezTo>
                <a:lnTo>
                  <a:pt x="91" y="3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4" name="Freeform 64"/>
          <p:cNvSpPr>
            <a:spLocks noEditPoints="1"/>
          </p:cNvSpPr>
          <p:nvPr/>
        </p:nvSpPr>
        <p:spPr bwMode="auto">
          <a:xfrm>
            <a:off x="10682022" y="5624594"/>
            <a:ext cx="277698" cy="281426"/>
          </a:xfrm>
          <a:custGeom>
            <a:avLst/>
            <a:gdLst>
              <a:gd name="T0" fmla="*/ 99 w 126"/>
              <a:gd name="T1" fmla="*/ 127 h 128"/>
              <a:gd name="T2" fmla="*/ 90 w 126"/>
              <a:gd name="T3" fmla="*/ 123 h 128"/>
              <a:gd name="T4" fmla="*/ 63 w 126"/>
              <a:gd name="T5" fmla="*/ 97 h 128"/>
              <a:gd name="T6" fmla="*/ 37 w 126"/>
              <a:gd name="T7" fmla="*/ 123 h 128"/>
              <a:gd name="T8" fmla="*/ 18 w 126"/>
              <a:gd name="T9" fmla="*/ 123 h 128"/>
              <a:gd name="T10" fmla="*/ 4 w 126"/>
              <a:gd name="T11" fmla="*/ 110 h 128"/>
              <a:gd name="T12" fmla="*/ 0 w 126"/>
              <a:gd name="T13" fmla="*/ 100 h 128"/>
              <a:gd name="T14" fmla="*/ 4 w 126"/>
              <a:gd name="T15" fmla="*/ 91 h 128"/>
              <a:gd name="T16" fmla="*/ 31 w 126"/>
              <a:gd name="T17" fmla="*/ 64 h 128"/>
              <a:gd name="T18" fmla="*/ 4 w 126"/>
              <a:gd name="T19" fmla="*/ 38 h 128"/>
              <a:gd name="T20" fmla="*/ 0 w 126"/>
              <a:gd name="T21" fmla="*/ 28 h 128"/>
              <a:gd name="T22" fmla="*/ 4 w 126"/>
              <a:gd name="T23" fmla="*/ 19 h 128"/>
              <a:gd name="T24" fmla="*/ 18 w 126"/>
              <a:gd name="T25" fmla="*/ 5 h 128"/>
              <a:gd name="T26" fmla="*/ 37 w 126"/>
              <a:gd name="T27" fmla="*/ 5 h 128"/>
              <a:gd name="T28" fmla="*/ 63 w 126"/>
              <a:gd name="T29" fmla="*/ 32 h 128"/>
              <a:gd name="T30" fmla="*/ 90 w 126"/>
              <a:gd name="T31" fmla="*/ 5 h 128"/>
              <a:gd name="T32" fmla="*/ 109 w 126"/>
              <a:gd name="T33" fmla="*/ 5 h 128"/>
              <a:gd name="T34" fmla="*/ 122 w 126"/>
              <a:gd name="T35" fmla="*/ 19 h 128"/>
              <a:gd name="T36" fmla="*/ 126 w 126"/>
              <a:gd name="T37" fmla="*/ 28 h 128"/>
              <a:gd name="T38" fmla="*/ 122 w 126"/>
              <a:gd name="T39" fmla="*/ 38 h 128"/>
              <a:gd name="T40" fmla="*/ 96 w 126"/>
              <a:gd name="T41" fmla="*/ 64 h 128"/>
              <a:gd name="T42" fmla="*/ 122 w 126"/>
              <a:gd name="T43" fmla="*/ 91 h 128"/>
              <a:gd name="T44" fmla="*/ 126 w 126"/>
              <a:gd name="T45" fmla="*/ 100 h 128"/>
              <a:gd name="T46" fmla="*/ 122 w 126"/>
              <a:gd name="T47" fmla="*/ 110 h 128"/>
              <a:gd name="T48" fmla="*/ 109 w 126"/>
              <a:gd name="T49" fmla="*/ 123 h 128"/>
              <a:gd name="T50" fmla="*/ 99 w 126"/>
              <a:gd name="T51" fmla="*/ 127 h 128"/>
              <a:gd name="T52" fmla="*/ 63 w 126"/>
              <a:gd name="T53" fmla="*/ 86 h 128"/>
              <a:gd name="T54" fmla="*/ 95 w 126"/>
              <a:gd name="T55" fmla="*/ 118 h 128"/>
              <a:gd name="T56" fmla="*/ 103 w 126"/>
              <a:gd name="T57" fmla="*/ 118 h 128"/>
              <a:gd name="T58" fmla="*/ 117 w 126"/>
              <a:gd name="T59" fmla="*/ 104 h 128"/>
              <a:gd name="T60" fmla="*/ 118 w 126"/>
              <a:gd name="T61" fmla="*/ 100 h 128"/>
              <a:gd name="T62" fmla="*/ 117 w 126"/>
              <a:gd name="T63" fmla="*/ 96 h 128"/>
              <a:gd name="T64" fmla="*/ 85 w 126"/>
              <a:gd name="T65" fmla="*/ 64 h 128"/>
              <a:gd name="T66" fmla="*/ 117 w 126"/>
              <a:gd name="T67" fmla="*/ 32 h 128"/>
              <a:gd name="T68" fmla="*/ 118 w 126"/>
              <a:gd name="T69" fmla="*/ 28 h 128"/>
              <a:gd name="T70" fmla="*/ 117 w 126"/>
              <a:gd name="T71" fmla="*/ 24 h 128"/>
              <a:gd name="T72" fmla="*/ 103 w 126"/>
              <a:gd name="T73" fmla="*/ 11 h 128"/>
              <a:gd name="T74" fmla="*/ 95 w 126"/>
              <a:gd name="T75" fmla="*/ 11 h 128"/>
              <a:gd name="T76" fmla="*/ 63 w 126"/>
              <a:gd name="T77" fmla="*/ 43 h 128"/>
              <a:gd name="T78" fmla="*/ 31 w 126"/>
              <a:gd name="T79" fmla="*/ 11 h 128"/>
              <a:gd name="T80" fmla="*/ 24 w 126"/>
              <a:gd name="T81" fmla="*/ 11 h 128"/>
              <a:gd name="T82" fmla="*/ 10 w 126"/>
              <a:gd name="T83" fmla="*/ 24 h 128"/>
              <a:gd name="T84" fmla="*/ 8 w 126"/>
              <a:gd name="T85" fmla="*/ 28 h 128"/>
              <a:gd name="T86" fmla="*/ 10 w 126"/>
              <a:gd name="T87" fmla="*/ 32 h 128"/>
              <a:gd name="T88" fmla="*/ 42 w 126"/>
              <a:gd name="T89" fmla="*/ 64 h 128"/>
              <a:gd name="T90" fmla="*/ 10 w 126"/>
              <a:gd name="T91" fmla="*/ 96 h 128"/>
              <a:gd name="T92" fmla="*/ 8 w 126"/>
              <a:gd name="T93" fmla="*/ 100 h 128"/>
              <a:gd name="T94" fmla="*/ 10 w 126"/>
              <a:gd name="T95" fmla="*/ 104 h 128"/>
              <a:gd name="T96" fmla="*/ 24 w 126"/>
              <a:gd name="T97" fmla="*/ 118 h 128"/>
              <a:gd name="T98" fmla="*/ 31 w 126"/>
              <a:gd name="T99" fmla="*/ 118 h 128"/>
              <a:gd name="T100" fmla="*/ 63 w 126"/>
              <a:gd name="T101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6" h="128">
                <a:moveTo>
                  <a:pt x="99" y="127"/>
                </a:moveTo>
                <a:cubicBezTo>
                  <a:pt x="96" y="127"/>
                  <a:pt x="92" y="126"/>
                  <a:pt x="90" y="123"/>
                </a:cubicBezTo>
                <a:cubicBezTo>
                  <a:pt x="63" y="97"/>
                  <a:pt x="63" y="97"/>
                  <a:pt x="63" y="97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2" y="128"/>
                  <a:pt x="23" y="128"/>
                  <a:pt x="18" y="123"/>
                </a:cubicBezTo>
                <a:cubicBezTo>
                  <a:pt x="4" y="110"/>
                  <a:pt x="4" y="110"/>
                  <a:pt x="4" y="110"/>
                </a:cubicBezTo>
                <a:cubicBezTo>
                  <a:pt x="2" y="107"/>
                  <a:pt x="0" y="104"/>
                  <a:pt x="0" y="100"/>
                </a:cubicBezTo>
                <a:cubicBezTo>
                  <a:pt x="0" y="97"/>
                  <a:pt x="2" y="93"/>
                  <a:pt x="4" y="91"/>
                </a:cubicBezTo>
                <a:cubicBezTo>
                  <a:pt x="31" y="64"/>
                  <a:pt x="31" y="64"/>
                  <a:pt x="31" y="64"/>
                </a:cubicBezTo>
                <a:cubicBezTo>
                  <a:pt x="4" y="38"/>
                  <a:pt x="4" y="38"/>
                  <a:pt x="4" y="38"/>
                </a:cubicBezTo>
                <a:cubicBezTo>
                  <a:pt x="2" y="35"/>
                  <a:pt x="0" y="32"/>
                  <a:pt x="0" y="28"/>
                </a:cubicBezTo>
                <a:cubicBezTo>
                  <a:pt x="0" y="25"/>
                  <a:pt x="2" y="21"/>
                  <a:pt x="4" y="19"/>
                </a:cubicBezTo>
                <a:cubicBezTo>
                  <a:pt x="18" y="5"/>
                  <a:pt x="18" y="5"/>
                  <a:pt x="18" y="5"/>
                </a:cubicBezTo>
                <a:cubicBezTo>
                  <a:pt x="23" y="0"/>
                  <a:pt x="32" y="0"/>
                  <a:pt x="37" y="5"/>
                </a:cubicBezTo>
                <a:cubicBezTo>
                  <a:pt x="63" y="32"/>
                  <a:pt x="63" y="32"/>
                  <a:pt x="63" y="32"/>
                </a:cubicBezTo>
                <a:cubicBezTo>
                  <a:pt x="90" y="5"/>
                  <a:pt x="90" y="5"/>
                  <a:pt x="90" y="5"/>
                </a:cubicBezTo>
                <a:cubicBezTo>
                  <a:pt x="95" y="0"/>
                  <a:pt x="104" y="0"/>
                  <a:pt x="109" y="5"/>
                </a:cubicBezTo>
                <a:cubicBezTo>
                  <a:pt x="122" y="19"/>
                  <a:pt x="122" y="19"/>
                  <a:pt x="122" y="19"/>
                </a:cubicBezTo>
                <a:cubicBezTo>
                  <a:pt x="125" y="21"/>
                  <a:pt x="126" y="25"/>
                  <a:pt x="126" y="28"/>
                </a:cubicBezTo>
                <a:cubicBezTo>
                  <a:pt x="126" y="32"/>
                  <a:pt x="125" y="35"/>
                  <a:pt x="122" y="38"/>
                </a:cubicBezTo>
                <a:cubicBezTo>
                  <a:pt x="96" y="64"/>
                  <a:pt x="96" y="64"/>
                  <a:pt x="96" y="64"/>
                </a:cubicBezTo>
                <a:cubicBezTo>
                  <a:pt x="122" y="91"/>
                  <a:pt x="122" y="91"/>
                  <a:pt x="122" y="91"/>
                </a:cubicBezTo>
                <a:cubicBezTo>
                  <a:pt x="125" y="93"/>
                  <a:pt x="126" y="97"/>
                  <a:pt x="126" y="100"/>
                </a:cubicBezTo>
                <a:cubicBezTo>
                  <a:pt x="126" y="104"/>
                  <a:pt x="125" y="107"/>
                  <a:pt x="122" y="110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6" y="126"/>
                  <a:pt x="103" y="127"/>
                  <a:pt x="99" y="127"/>
                </a:cubicBezTo>
                <a:close/>
                <a:moveTo>
                  <a:pt x="63" y="86"/>
                </a:moveTo>
                <a:cubicBezTo>
                  <a:pt x="95" y="118"/>
                  <a:pt x="95" y="118"/>
                  <a:pt x="95" y="118"/>
                </a:cubicBezTo>
                <a:cubicBezTo>
                  <a:pt x="97" y="120"/>
                  <a:pt x="101" y="120"/>
                  <a:pt x="103" y="118"/>
                </a:cubicBezTo>
                <a:cubicBezTo>
                  <a:pt x="117" y="104"/>
                  <a:pt x="117" y="104"/>
                  <a:pt x="117" y="104"/>
                </a:cubicBezTo>
                <a:cubicBezTo>
                  <a:pt x="118" y="103"/>
                  <a:pt x="118" y="102"/>
                  <a:pt x="118" y="100"/>
                </a:cubicBezTo>
                <a:cubicBezTo>
                  <a:pt x="118" y="99"/>
                  <a:pt x="118" y="97"/>
                  <a:pt x="117" y="96"/>
                </a:cubicBezTo>
                <a:cubicBezTo>
                  <a:pt x="85" y="64"/>
                  <a:pt x="85" y="64"/>
                  <a:pt x="85" y="64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18" y="31"/>
                  <a:pt x="118" y="30"/>
                  <a:pt x="118" y="28"/>
                </a:cubicBezTo>
                <a:cubicBezTo>
                  <a:pt x="118" y="27"/>
                  <a:pt x="118" y="25"/>
                  <a:pt x="117" y="24"/>
                </a:cubicBezTo>
                <a:cubicBezTo>
                  <a:pt x="103" y="11"/>
                  <a:pt x="103" y="11"/>
                  <a:pt x="103" y="11"/>
                </a:cubicBezTo>
                <a:cubicBezTo>
                  <a:pt x="101" y="9"/>
                  <a:pt x="97" y="9"/>
                  <a:pt x="95" y="11"/>
                </a:cubicBezTo>
                <a:cubicBezTo>
                  <a:pt x="63" y="43"/>
                  <a:pt x="63" y="43"/>
                  <a:pt x="63" y="43"/>
                </a:cubicBezTo>
                <a:cubicBezTo>
                  <a:pt x="31" y="11"/>
                  <a:pt x="31" y="11"/>
                  <a:pt x="31" y="11"/>
                </a:cubicBezTo>
                <a:cubicBezTo>
                  <a:pt x="29" y="9"/>
                  <a:pt x="26" y="9"/>
                  <a:pt x="24" y="11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5"/>
                  <a:pt x="8" y="27"/>
                  <a:pt x="8" y="28"/>
                </a:cubicBezTo>
                <a:cubicBezTo>
                  <a:pt x="8" y="30"/>
                  <a:pt x="9" y="31"/>
                  <a:pt x="10" y="32"/>
                </a:cubicBezTo>
                <a:cubicBezTo>
                  <a:pt x="42" y="64"/>
                  <a:pt x="42" y="64"/>
                  <a:pt x="42" y="64"/>
                </a:cubicBezTo>
                <a:cubicBezTo>
                  <a:pt x="10" y="96"/>
                  <a:pt x="10" y="96"/>
                  <a:pt x="10" y="96"/>
                </a:cubicBezTo>
                <a:cubicBezTo>
                  <a:pt x="9" y="97"/>
                  <a:pt x="8" y="99"/>
                  <a:pt x="8" y="100"/>
                </a:cubicBezTo>
                <a:cubicBezTo>
                  <a:pt x="8" y="102"/>
                  <a:pt x="9" y="103"/>
                  <a:pt x="10" y="104"/>
                </a:cubicBezTo>
                <a:cubicBezTo>
                  <a:pt x="24" y="118"/>
                  <a:pt x="24" y="118"/>
                  <a:pt x="24" y="118"/>
                </a:cubicBezTo>
                <a:cubicBezTo>
                  <a:pt x="26" y="120"/>
                  <a:pt x="29" y="120"/>
                  <a:pt x="31" y="118"/>
                </a:cubicBezTo>
                <a:lnTo>
                  <a:pt x="63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8" name="Freeform 68"/>
          <p:cNvSpPr>
            <a:spLocks noEditPoints="1"/>
          </p:cNvSpPr>
          <p:nvPr/>
        </p:nvSpPr>
        <p:spPr bwMode="auto">
          <a:xfrm>
            <a:off x="8955262" y="5591047"/>
            <a:ext cx="325224" cy="326156"/>
          </a:xfrm>
          <a:custGeom>
            <a:avLst/>
            <a:gdLst>
              <a:gd name="T0" fmla="*/ 84 w 148"/>
              <a:gd name="T1" fmla="*/ 148 h 148"/>
              <a:gd name="T2" fmla="*/ 64 w 148"/>
              <a:gd name="T3" fmla="*/ 148 h 148"/>
              <a:gd name="T4" fmla="*/ 55 w 148"/>
              <a:gd name="T5" fmla="*/ 144 h 148"/>
              <a:gd name="T6" fmla="*/ 51 w 148"/>
              <a:gd name="T7" fmla="*/ 134 h 148"/>
              <a:gd name="T8" fmla="*/ 51 w 148"/>
              <a:gd name="T9" fmla="*/ 97 h 148"/>
              <a:gd name="T10" fmla="*/ 14 w 148"/>
              <a:gd name="T11" fmla="*/ 97 h 148"/>
              <a:gd name="T12" fmla="*/ 4 w 148"/>
              <a:gd name="T13" fmla="*/ 93 h 148"/>
              <a:gd name="T14" fmla="*/ 0 w 148"/>
              <a:gd name="T15" fmla="*/ 83 h 148"/>
              <a:gd name="T16" fmla="*/ 0 w 148"/>
              <a:gd name="T17" fmla="*/ 64 h 148"/>
              <a:gd name="T18" fmla="*/ 4 w 148"/>
              <a:gd name="T19" fmla="*/ 55 h 148"/>
              <a:gd name="T20" fmla="*/ 14 w 148"/>
              <a:gd name="T21" fmla="*/ 51 h 148"/>
              <a:gd name="T22" fmla="*/ 51 w 148"/>
              <a:gd name="T23" fmla="*/ 51 h 148"/>
              <a:gd name="T24" fmla="*/ 51 w 148"/>
              <a:gd name="T25" fmla="*/ 13 h 148"/>
              <a:gd name="T26" fmla="*/ 55 w 148"/>
              <a:gd name="T27" fmla="*/ 4 h 148"/>
              <a:gd name="T28" fmla="*/ 64 w 148"/>
              <a:gd name="T29" fmla="*/ 0 h 148"/>
              <a:gd name="T30" fmla="*/ 84 w 148"/>
              <a:gd name="T31" fmla="*/ 0 h 148"/>
              <a:gd name="T32" fmla="*/ 93 w 148"/>
              <a:gd name="T33" fmla="*/ 4 h 148"/>
              <a:gd name="T34" fmla="*/ 97 w 148"/>
              <a:gd name="T35" fmla="*/ 13 h 148"/>
              <a:gd name="T36" fmla="*/ 97 w 148"/>
              <a:gd name="T37" fmla="*/ 51 h 148"/>
              <a:gd name="T38" fmla="*/ 134 w 148"/>
              <a:gd name="T39" fmla="*/ 51 h 148"/>
              <a:gd name="T40" fmla="*/ 144 w 148"/>
              <a:gd name="T41" fmla="*/ 55 h 148"/>
              <a:gd name="T42" fmla="*/ 148 w 148"/>
              <a:gd name="T43" fmla="*/ 64 h 148"/>
              <a:gd name="T44" fmla="*/ 148 w 148"/>
              <a:gd name="T45" fmla="*/ 83 h 148"/>
              <a:gd name="T46" fmla="*/ 144 w 148"/>
              <a:gd name="T47" fmla="*/ 93 h 148"/>
              <a:gd name="T48" fmla="*/ 134 w 148"/>
              <a:gd name="T49" fmla="*/ 97 h 148"/>
              <a:gd name="T50" fmla="*/ 97 w 148"/>
              <a:gd name="T51" fmla="*/ 97 h 148"/>
              <a:gd name="T52" fmla="*/ 97 w 148"/>
              <a:gd name="T53" fmla="*/ 134 h 148"/>
              <a:gd name="T54" fmla="*/ 93 w 148"/>
              <a:gd name="T55" fmla="*/ 144 h 148"/>
              <a:gd name="T56" fmla="*/ 84 w 148"/>
              <a:gd name="T57" fmla="*/ 148 h 148"/>
              <a:gd name="T58" fmla="*/ 14 w 148"/>
              <a:gd name="T59" fmla="*/ 59 h 148"/>
              <a:gd name="T60" fmla="*/ 10 w 148"/>
              <a:gd name="T61" fmla="*/ 60 h 148"/>
              <a:gd name="T62" fmla="*/ 8 w 148"/>
              <a:gd name="T63" fmla="*/ 64 h 148"/>
              <a:gd name="T64" fmla="*/ 8 w 148"/>
              <a:gd name="T65" fmla="*/ 83 h 148"/>
              <a:gd name="T66" fmla="*/ 10 w 148"/>
              <a:gd name="T67" fmla="*/ 87 h 148"/>
              <a:gd name="T68" fmla="*/ 14 w 148"/>
              <a:gd name="T69" fmla="*/ 89 h 148"/>
              <a:gd name="T70" fmla="*/ 59 w 148"/>
              <a:gd name="T71" fmla="*/ 89 h 148"/>
              <a:gd name="T72" fmla="*/ 59 w 148"/>
              <a:gd name="T73" fmla="*/ 134 h 148"/>
              <a:gd name="T74" fmla="*/ 61 w 148"/>
              <a:gd name="T75" fmla="*/ 138 h 148"/>
              <a:gd name="T76" fmla="*/ 64 w 148"/>
              <a:gd name="T77" fmla="*/ 140 h 148"/>
              <a:gd name="T78" fmla="*/ 84 w 148"/>
              <a:gd name="T79" fmla="*/ 140 h 148"/>
              <a:gd name="T80" fmla="*/ 87 w 148"/>
              <a:gd name="T81" fmla="*/ 138 h 148"/>
              <a:gd name="T82" fmla="*/ 89 w 148"/>
              <a:gd name="T83" fmla="*/ 134 h 148"/>
              <a:gd name="T84" fmla="*/ 89 w 148"/>
              <a:gd name="T85" fmla="*/ 89 h 148"/>
              <a:gd name="T86" fmla="*/ 134 w 148"/>
              <a:gd name="T87" fmla="*/ 89 h 148"/>
              <a:gd name="T88" fmla="*/ 138 w 148"/>
              <a:gd name="T89" fmla="*/ 87 h 148"/>
              <a:gd name="T90" fmla="*/ 140 w 148"/>
              <a:gd name="T91" fmla="*/ 83 h 148"/>
              <a:gd name="T92" fmla="*/ 140 w 148"/>
              <a:gd name="T93" fmla="*/ 64 h 148"/>
              <a:gd name="T94" fmla="*/ 138 w 148"/>
              <a:gd name="T95" fmla="*/ 60 h 148"/>
              <a:gd name="T96" fmla="*/ 134 w 148"/>
              <a:gd name="T97" fmla="*/ 59 h 148"/>
              <a:gd name="T98" fmla="*/ 89 w 148"/>
              <a:gd name="T99" fmla="*/ 59 h 148"/>
              <a:gd name="T100" fmla="*/ 89 w 148"/>
              <a:gd name="T101" fmla="*/ 13 h 148"/>
              <a:gd name="T102" fmla="*/ 87 w 148"/>
              <a:gd name="T103" fmla="*/ 10 h 148"/>
              <a:gd name="T104" fmla="*/ 84 w 148"/>
              <a:gd name="T105" fmla="*/ 8 h 148"/>
              <a:gd name="T106" fmla="*/ 64 w 148"/>
              <a:gd name="T107" fmla="*/ 8 h 148"/>
              <a:gd name="T108" fmla="*/ 61 w 148"/>
              <a:gd name="T109" fmla="*/ 10 h 148"/>
              <a:gd name="T110" fmla="*/ 59 w 148"/>
              <a:gd name="T111" fmla="*/ 13 h 148"/>
              <a:gd name="T112" fmla="*/ 59 w 148"/>
              <a:gd name="T113" fmla="*/ 59 h 148"/>
              <a:gd name="T114" fmla="*/ 14 w 148"/>
              <a:gd name="T115" fmla="*/ 5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8" h="148">
                <a:moveTo>
                  <a:pt x="84" y="148"/>
                </a:moveTo>
                <a:cubicBezTo>
                  <a:pt x="64" y="148"/>
                  <a:pt x="64" y="148"/>
                  <a:pt x="64" y="148"/>
                </a:cubicBezTo>
                <a:cubicBezTo>
                  <a:pt x="61" y="148"/>
                  <a:pt x="57" y="146"/>
                  <a:pt x="55" y="144"/>
                </a:cubicBezTo>
                <a:cubicBezTo>
                  <a:pt x="52" y="141"/>
                  <a:pt x="51" y="138"/>
                  <a:pt x="51" y="134"/>
                </a:cubicBezTo>
                <a:cubicBezTo>
                  <a:pt x="51" y="97"/>
                  <a:pt x="51" y="97"/>
                  <a:pt x="51" y="97"/>
                </a:cubicBezTo>
                <a:cubicBezTo>
                  <a:pt x="14" y="97"/>
                  <a:pt x="14" y="97"/>
                  <a:pt x="14" y="97"/>
                </a:cubicBezTo>
                <a:cubicBezTo>
                  <a:pt x="10" y="97"/>
                  <a:pt x="7" y="95"/>
                  <a:pt x="4" y="93"/>
                </a:cubicBezTo>
                <a:cubicBezTo>
                  <a:pt x="2" y="90"/>
                  <a:pt x="0" y="87"/>
                  <a:pt x="0" y="83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1"/>
                  <a:pt x="2" y="57"/>
                  <a:pt x="4" y="55"/>
                </a:cubicBezTo>
                <a:cubicBezTo>
                  <a:pt x="7" y="52"/>
                  <a:pt x="10" y="51"/>
                  <a:pt x="14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0"/>
                  <a:pt x="52" y="6"/>
                  <a:pt x="55" y="4"/>
                </a:cubicBezTo>
                <a:cubicBezTo>
                  <a:pt x="57" y="1"/>
                  <a:pt x="61" y="0"/>
                  <a:pt x="6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7" y="0"/>
                  <a:pt x="91" y="1"/>
                  <a:pt x="93" y="4"/>
                </a:cubicBezTo>
                <a:cubicBezTo>
                  <a:pt x="96" y="6"/>
                  <a:pt x="97" y="10"/>
                  <a:pt x="97" y="13"/>
                </a:cubicBezTo>
                <a:cubicBezTo>
                  <a:pt x="97" y="51"/>
                  <a:pt x="97" y="51"/>
                  <a:pt x="97" y="51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38" y="51"/>
                  <a:pt x="141" y="52"/>
                  <a:pt x="144" y="55"/>
                </a:cubicBezTo>
                <a:cubicBezTo>
                  <a:pt x="146" y="57"/>
                  <a:pt x="148" y="61"/>
                  <a:pt x="148" y="64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8" y="87"/>
                  <a:pt x="146" y="90"/>
                  <a:pt x="144" y="93"/>
                </a:cubicBezTo>
                <a:cubicBezTo>
                  <a:pt x="141" y="95"/>
                  <a:pt x="138" y="97"/>
                  <a:pt x="134" y="97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134"/>
                  <a:pt x="97" y="134"/>
                  <a:pt x="97" y="134"/>
                </a:cubicBezTo>
                <a:cubicBezTo>
                  <a:pt x="97" y="138"/>
                  <a:pt x="96" y="141"/>
                  <a:pt x="93" y="144"/>
                </a:cubicBezTo>
                <a:cubicBezTo>
                  <a:pt x="91" y="146"/>
                  <a:pt x="87" y="148"/>
                  <a:pt x="84" y="148"/>
                </a:cubicBezTo>
                <a:close/>
                <a:moveTo>
                  <a:pt x="14" y="59"/>
                </a:moveTo>
                <a:cubicBezTo>
                  <a:pt x="12" y="59"/>
                  <a:pt x="11" y="59"/>
                  <a:pt x="10" y="60"/>
                </a:cubicBezTo>
                <a:cubicBezTo>
                  <a:pt x="9" y="61"/>
                  <a:pt x="8" y="63"/>
                  <a:pt x="8" y="64"/>
                </a:cubicBezTo>
                <a:cubicBezTo>
                  <a:pt x="8" y="83"/>
                  <a:pt x="8" y="83"/>
                  <a:pt x="8" y="83"/>
                </a:cubicBezTo>
                <a:cubicBezTo>
                  <a:pt x="8" y="85"/>
                  <a:pt x="9" y="86"/>
                  <a:pt x="10" y="87"/>
                </a:cubicBezTo>
                <a:cubicBezTo>
                  <a:pt x="11" y="88"/>
                  <a:pt x="12" y="89"/>
                  <a:pt x="14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9" y="136"/>
                  <a:pt x="60" y="137"/>
                  <a:pt x="61" y="138"/>
                </a:cubicBezTo>
                <a:cubicBezTo>
                  <a:pt x="62" y="139"/>
                  <a:pt x="63" y="140"/>
                  <a:pt x="64" y="140"/>
                </a:cubicBezTo>
                <a:cubicBezTo>
                  <a:pt x="84" y="140"/>
                  <a:pt x="84" y="140"/>
                  <a:pt x="84" y="140"/>
                </a:cubicBezTo>
                <a:cubicBezTo>
                  <a:pt x="85" y="140"/>
                  <a:pt x="86" y="139"/>
                  <a:pt x="87" y="138"/>
                </a:cubicBezTo>
                <a:cubicBezTo>
                  <a:pt x="88" y="137"/>
                  <a:pt x="89" y="136"/>
                  <a:pt x="89" y="134"/>
                </a:cubicBezTo>
                <a:cubicBezTo>
                  <a:pt x="89" y="89"/>
                  <a:pt x="89" y="89"/>
                  <a:pt x="89" y="89"/>
                </a:cubicBezTo>
                <a:cubicBezTo>
                  <a:pt x="134" y="89"/>
                  <a:pt x="134" y="89"/>
                  <a:pt x="134" y="89"/>
                </a:cubicBezTo>
                <a:cubicBezTo>
                  <a:pt x="136" y="89"/>
                  <a:pt x="137" y="88"/>
                  <a:pt x="138" y="87"/>
                </a:cubicBezTo>
                <a:cubicBezTo>
                  <a:pt x="139" y="86"/>
                  <a:pt x="140" y="85"/>
                  <a:pt x="140" y="83"/>
                </a:cubicBezTo>
                <a:cubicBezTo>
                  <a:pt x="140" y="64"/>
                  <a:pt x="140" y="64"/>
                  <a:pt x="140" y="64"/>
                </a:cubicBezTo>
                <a:cubicBezTo>
                  <a:pt x="140" y="63"/>
                  <a:pt x="139" y="61"/>
                  <a:pt x="138" y="60"/>
                </a:cubicBezTo>
                <a:cubicBezTo>
                  <a:pt x="137" y="59"/>
                  <a:pt x="136" y="59"/>
                  <a:pt x="134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13"/>
                  <a:pt x="89" y="13"/>
                  <a:pt x="89" y="13"/>
                </a:cubicBezTo>
                <a:cubicBezTo>
                  <a:pt x="89" y="12"/>
                  <a:pt x="88" y="11"/>
                  <a:pt x="87" y="10"/>
                </a:cubicBezTo>
                <a:cubicBezTo>
                  <a:pt x="86" y="9"/>
                  <a:pt x="85" y="8"/>
                  <a:pt x="84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3" y="8"/>
                  <a:pt x="62" y="9"/>
                  <a:pt x="61" y="10"/>
                </a:cubicBezTo>
                <a:cubicBezTo>
                  <a:pt x="60" y="11"/>
                  <a:pt x="59" y="12"/>
                  <a:pt x="59" y="13"/>
                </a:cubicBezTo>
                <a:cubicBezTo>
                  <a:pt x="59" y="59"/>
                  <a:pt x="59" y="59"/>
                  <a:pt x="59" y="59"/>
                </a:cubicBezTo>
                <a:lnTo>
                  <a:pt x="14" y="5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" name="Freeform 69"/>
          <p:cNvSpPr>
            <a:spLocks noEditPoints="1"/>
          </p:cNvSpPr>
          <p:nvPr/>
        </p:nvSpPr>
        <p:spPr bwMode="auto">
          <a:xfrm>
            <a:off x="8069051" y="3031192"/>
            <a:ext cx="408160" cy="352248"/>
          </a:xfrm>
          <a:custGeom>
            <a:avLst/>
            <a:gdLst>
              <a:gd name="T0" fmla="*/ 159 w 185"/>
              <a:gd name="T1" fmla="*/ 160 h 160"/>
              <a:gd name="T2" fmla="*/ 152 w 185"/>
              <a:gd name="T3" fmla="*/ 7 h 160"/>
              <a:gd name="T4" fmla="*/ 178 w 185"/>
              <a:gd name="T5" fmla="*/ 0 h 160"/>
              <a:gd name="T6" fmla="*/ 185 w 185"/>
              <a:gd name="T7" fmla="*/ 153 h 160"/>
              <a:gd name="T8" fmla="*/ 160 w 185"/>
              <a:gd name="T9" fmla="*/ 152 h 160"/>
              <a:gd name="T10" fmla="*/ 177 w 185"/>
              <a:gd name="T11" fmla="*/ 8 h 160"/>
              <a:gd name="T12" fmla="*/ 160 w 185"/>
              <a:gd name="T13" fmla="*/ 152 h 160"/>
              <a:gd name="T14" fmla="*/ 121 w 185"/>
              <a:gd name="T15" fmla="*/ 160 h 160"/>
              <a:gd name="T16" fmla="*/ 114 w 185"/>
              <a:gd name="T17" fmla="*/ 58 h 160"/>
              <a:gd name="T18" fmla="*/ 140 w 185"/>
              <a:gd name="T19" fmla="*/ 51 h 160"/>
              <a:gd name="T20" fmla="*/ 147 w 185"/>
              <a:gd name="T21" fmla="*/ 153 h 160"/>
              <a:gd name="T22" fmla="*/ 122 w 185"/>
              <a:gd name="T23" fmla="*/ 152 h 160"/>
              <a:gd name="T24" fmla="*/ 139 w 185"/>
              <a:gd name="T25" fmla="*/ 59 h 160"/>
              <a:gd name="T26" fmla="*/ 122 w 185"/>
              <a:gd name="T27" fmla="*/ 152 h 160"/>
              <a:gd name="T28" fmla="*/ 83 w 185"/>
              <a:gd name="T29" fmla="*/ 160 h 160"/>
              <a:gd name="T30" fmla="*/ 76 w 185"/>
              <a:gd name="T31" fmla="*/ 96 h 160"/>
              <a:gd name="T32" fmla="*/ 102 w 185"/>
              <a:gd name="T33" fmla="*/ 89 h 160"/>
              <a:gd name="T34" fmla="*/ 109 w 185"/>
              <a:gd name="T35" fmla="*/ 153 h 160"/>
              <a:gd name="T36" fmla="*/ 84 w 185"/>
              <a:gd name="T37" fmla="*/ 152 h 160"/>
              <a:gd name="T38" fmla="*/ 101 w 185"/>
              <a:gd name="T39" fmla="*/ 97 h 160"/>
              <a:gd name="T40" fmla="*/ 84 w 185"/>
              <a:gd name="T41" fmla="*/ 152 h 160"/>
              <a:gd name="T42" fmla="*/ 45 w 185"/>
              <a:gd name="T43" fmla="*/ 160 h 160"/>
              <a:gd name="T44" fmla="*/ 38 w 185"/>
              <a:gd name="T45" fmla="*/ 121 h 160"/>
              <a:gd name="T46" fmla="*/ 64 w 185"/>
              <a:gd name="T47" fmla="*/ 114 h 160"/>
              <a:gd name="T48" fmla="*/ 71 w 185"/>
              <a:gd name="T49" fmla="*/ 153 h 160"/>
              <a:gd name="T50" fmla="*/ 46 w 185"/>
              <a:gd name="T51" fmla="*/ 152 h 160"/>
              <a:gd name="T52" fmla="*/ 63 w 185"/>
              <a:gd name="T53" fmla="*/ 122 h 160"/>
              <a:gd name="T54" fmla="*/ 46 w 185"/>
              <a:gd name="T55" fmla="*/ 152 h 160"/>
              <a:gd name="T56" fmla="*/ 7 w 185"/>
              <a:gd name="T57" fmla="*/ 160 h 160"/>
              <a:gd name="T58" fmla="*/ 0 w 185"/>
              <a:gd name="T59" fmla="*/ 134 h 160"/>
              <a:gd name="T60" fmla="*/ 26 w 185"/>
              <a:gd name="T61" fmla="*/ 127 h 160"/>
              <a:gd name="T62" fmla="*/ 33 w 185"/>
              <a:gd name="T63" fmla="*/ 153 h 160"/>
              <a:gd name="T64" fmla="*/ 8 w 185"/>
              <a:gd name="T65" fmla="*/ 152 h 160"/>
              <a:gd name="T66" fmla="*/ 25 w 185"/>
              <a:gd name="T67" fmla="*/ 135 h 160"/>
              <a:gd name="T68" fmla="*/ 8 w 185"/>
              <a:gd name="T69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5" h="160">
                <a:moveTo>
                  <a:pt x="178" y="160"/>
                </a:moveTo>
                <a:cubicBezTo>
                  <a:pt x="159" y="160"/>
                  <a:pt x="159" y="160"/>
                  <a:pt x="159" y="160"/>
                </a:cubicBezTo>
                <a:cubicBezTo>
                  <a:pt x="155" y="160"/>
                  <a:pt x="152" y="157"/>
                  <a:pt x="152" y="153"/>
                </a:cubicBezTo>
                <a:cubicBezTo>
                  <a:pt x="152" y="7"/>
                  <a:pt x="152" y="7"/>
                  <a:pt x="152" y="7"/>
                </a:cubicBezTo>
                <a:cubicBezTo>
                  <a:pt x="152" y="3"/>
                  <a:pt x="155" y="0"/>
                  <a:pt x="159" y="0"/>
                </a:cubicBezTo>
                <a:cubicBezTo>
                  <a:pt x="178" y="0"/>
                  <a:pt x="178" y="0"/>
                  <a:pt x="178" y="0"/>
                </a:cubicBezTo>
                <a:cubicBezTo>
                  <a:pt x="182" y="0"/>
                  <a:pt x="185" y="3"/>
                  <a:pt x="185" y="7"/>
                </a:cubicBezTo>
                <a:cubicBezTo>
                  <a:pt x="185" y="153"/>
                  <a:pt x="185" y="153"/>
                  <a:pt x="185" y="153"/>
                </a:cubicBezTo>
                <a:cubicBezTo>
                  <a:pt x="185" y="157"/>
                  <a:pt x="182" y="160"/>
                  <a:pt x="178" y="160"/>
                </a:cubicBezTo>
                <a:close/>
                <a:moveTo>
                  <a:pt x="160" y="152"/>
                </a:moveTo>
                <a:cubicBezTo>
                  <a:pt x="177" y="152"/>
                  <a:pt x="177" y="152"/>
                  <a:pt x="177" y="152"/>
                </a:cubicBezTo>
                <a:cubicBezTo>
                  <a:pt x="177" y="8"/>
                  <a:pt x="177" y="8"/>
                  <a:pt x="177" y="8"/>
                </a:cubicBezTo>
                <a:cubicBezTo>
                  <a:pt x="160" y="8"/>
                  <a:pt x="160" y="8"/>
                  <a:pt x="160" y="8"/>
                </a:cubicBezTo>
                <a:lnTo>
                  <a:pt x="160" y="152"/>
                </a:lnTo>
                <a:close/>
                <a:moveTo>
                  <a:pt x="140" y="160"/>
                </a:moveTo>
                <a:cubicBezTo>
                  <a:pt x="121" y="160"/>
                  <a:pt x="121" y="160"/>
                  <a:pt x="121" y="160"/>
                </a:cubicBezTo>
                <a:cubicBezTo>
                  <a:pt x="117" y="160"/>
                  <a:pt x="114" y="157"/>
                  <a:pt x="114" y="153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4"/>
                  <a:pt x="117" y="51"/>
                  <a:pt x="121" y="51"/>
                </a:cubicBezTo>
                <a:cubicBezTo>
                  <a:pt x="140" y="51"/>
                  <a:pt x="140" y="51"/>
                  <a:pt x="140" y="51"/>
                </a:cubicBezTo>
                <a:cubicBezTo>
                  <a:pt x="144" y="51"/>
                  <a:pt x="147" y="54"/>
                  <a:pt x="147" y="58"/>
                </a:cubicBezTo>
                <a:cubicBezTo>
                  <a:pt x="147" y="153"/>
                  <a:pt x="147" y="153"/>
                  <a:pt x="147" y="153"/>
                </a:cubicBezTo>
                <a:cubicBezTo>
                  <a:pt x="147" y="157"/>
                  <a:pt x="144" y="160"/>
                  <a:pt x="140" y="160"/>
                </a:cubicBezTo>
                <a:close/>
                <a:moveTo>
                  <a:pt x="122" y="152"/>
                </a:moveTo>
                <a:cubicBezTo>
                  <a:pt x="139" y="152"/>
                  <a:pt x="139" y="152"/>
                  <a:pt x="139" y="152"/>
                </a:cubicBezTo>
                <a:cubicBezTo>
                  <a:pt x="139" y="59"/>
                  <a:pt x="139" y="59"/>
                  <a:pt x="139" y="59"/>
                </a:cubicBezTo>
                <a:cubicBezTo>
                  <a:pt x="122" y="59"/>
                  <a:pt x="122" y="59"/>
                  <a:pt x="122" y="59"/>
                </a:cubicBezTo>
                <a:lnTo>
                  <a:pt x="122" y="152"/>
                </a:lnTo>
                <a:close/>
                <a:moveTo>
                  <a:pt x="102" y="160"/>
                </a:moveTo>
                <a:cubicBezTo>
                  <a:pt x="83" y="160"/>
                  <a:pt x="83" y="160"/>
                  <a:pt x="83" y="160"/>
                </a:cubicBezTo>
                <a:cubicBezTo>
                  <a:pt x="79" y="160"/>
                  <a:pt x="76" y="157"/>
                  <a:pt x="76" y="153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2"/>
                  <a:pt x="79" y="89"/>
                  <a:pt x="83" y="89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106" y="89"/>
                  <a:pt x="109" y="92"/>
                  <a:pt x="109" y="96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9" y="157"/>
                  <a:pt x="106" y="160"/>
                  <a:pt x="102" y="160"/>
                </a:cubicBezTo>
                <a:close/>
                <a:moveTo>
                  <a:pt x="84" y="152"/>
                </a:moveTo>
                <a:cubicBezTo>
                  <a:pt x="101" y="152"/>
                  <a:pt x="101" y="152"/>
                  <a:pt x="101" y="152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84" y="97"/>
                  <a:pt x="84" y="97"/>
                  <a:pt x="84" y="97"/>
                </a:cubicBezTo>
                <a:lnTo>
                  <a:pt x="84" y="152"/>
                </a:lnTo>
                <a:close/>
                <a:moveTo>
                  <a:pt x="64" y="160"/>
                </a:moveTo>
                <a:cubicBezTo>
                  <a:pt x="45" y="160"/>
                  <a:pt x="45" y="160"/>
                  <a:pt x="45" y="160"/>
                </a:cubicBezTo>
                <a:cubicBezTo>
                  <a:pt x="41" y="160"/>
                  <a:pt x="38" y="157"/>
                  <a:pt x="38" y="153"/>
                </a:cubicBezTo>
                <a:cubicBezTo>
                  <a:pt x="38" y="121"/>
                  <a:pt x="38" y="121"/>
                  <a:pt x="38" y="121"/>
                </a:cubicBezTo>
                <a:cubicBezTo>
                  <a:pt x="38" y="117"/>
                  <a:pt x="41" y="114"/>
                  <a:pt x="45" y="114"/>
                </a:cubicBezTo>
                <a:cubicBezTo>
                  <a:pt x="64" y="114"/>
                  <a:pt x="64" y="114"/>
                  <a:pt x="64" y="114"/>
                </a:cubicBezTo>
                <a:cubicBezTo>
                  <a:pt x="68" y="114"/>
                  <a:pt x="71" y="117"/>
                  <a:pt x="71" y="121"/>
                </a:cubicBezTo>
                <a:cubicBezTo>
                  <a:pt x="71" y="153"/>
                  <a:pt x="71" y="153"/>
                  <a:pt x="71" y="153"/>
                </a:cubicBezTo>
                <a:cubicBezTo>
                  <a:pt x="71" y="157"/>
                  <a:pt x="68" y="160"/>
                  <a:pt x="64" y="160"/>
                </a:cubicBezTo>
                <a:close/>
                <a:moveTo>
                  <a:pt x="46" y="152"/>
                </a:moveTo>
                <a:cubicBezTo>
                  <a:pt x="63" y="152"/>
                  <a:pt x="63" y="152"/>
                  <a:pt x="63" y="15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46" y="122"/>
                  <a:pt x="46" y="122"/>
                  <a:pt x="46" y="122"/>
                </a:cubicBezTo>
                <a:lnTo>
                  <a:pt x="46" y="152"/>
                </a:lnTo>
                <a:close/>
                <a:moveTo>
                  <a:pt x="26" y="160"/>
                </a:moveTo>
                <a:cubicBezTo>
                  <a:pt x="7" y="160"/>
                  <a:pt x="7" y="160"/>
                  <a:pt x="7" y="160"/>
                </a:cubicBezTo>
                <a:cubicBezTo>
                  <a:pt x="3" y="160"/>
                  <a:pt x="0" y="157"/>
                  <a:pt x="0" y="153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0"/>
                  <a:pt x="3" y="127"/>
                  <a:pt x="7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30" y="127"/>
                  <a:pt x="33" y="130"/>
                  <a:pt x="33" y="134"/>
                </a:cubicBezTo>
                <a:cubicBezTo>
                  <a:pt x="33" y="153"/>
                  <a:pt x="33" y="153"/>
                  <a:pt x="33" y="153"/>
                </a:cubicBezTo>
                <a:cubicBezTo>
                  <a:pt x="33" y="157"/>
                  <a:pt x="30" y="160"/>
                  <a:pt x="26" y="160"/>
                </a:cubicBezTo>
                <a:close/>
                <a:moveTo>
                  <a:pt x="8" y="152"/>
                </a:moveTo>
                <a:cubicBezTo>
                  <a:pt x="25" y="152"/>
                  <a:pt x="25" y="152"/>
                  <a:pt x="25" y="152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8" y="135"/>
                  <a:pt x="8" y="135"/>
                  <a:pt x="8" y="135"/>
                </a:cubicBezTo>
                <a:lnTo>
                  <a:pt x="8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2184273" y="5551908"/>
            <a:ext cx="305655" cy="398842"/>
            <a:chOff x="2126498" y="4085970"/>
            <a:chExt cx="305655" cy="398842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126498" y="4085970"/>
              <a:ext cx="259993" cy="398842"/>
            </a:xfrm>
            <a:custGeom>
              <a:avLst/>
              <a:gdLst>
                <a:gd name="T0" fmla="*/ 110 w 118"/>
                <a:gd name="T1" fmla="*/ 129 h 181"/>
                <a:gd name="T2" fmla="*/ 110 w 118"/>
                <a:gd name="T3" fmla="*/ 168 h 181"/>
                <a:gd name="T4" fmla="*/ 105 w 118"/>
                <a:gd name="T5" fmla="*/ 173 h 181"/>
                <a:gd name="T6" fmla="*/ 101 w 118"/>
                <a:gd name="T7" fmla="*/ 172 h 181"/>
                <a:gd name="T8" fmla="*/ 52 w 118"/>
                <a:gd name="T9" fmla="*/ 123 h 181"/>
                <a:gd name="T10" fmla="*/ 14 w 118"/>
                <a:gd name="T11" fmla="*/ 123 h 181"/>
                <a:gd name="T12" fmla="*/ 8 w 118"/>
                <a:gd name="T13" fmla="*/ 118 h 181"/>
                <a:gd name="T14" fmla="*/ 8 w 118"/>
                <a:gd name="T15" fmla="*/ 63 h 181"/>
                <a:gd name="T16" fmla="*/ 14 w 118"/>
                <a:gd name="T17" fmla="*/ 58 h 181"/>
                <a:gd name="T18" fmla="*/ 52 w 118"/>
                <a:gd name="T19" fmla="*/ 58 h 181"/>
                <a:gd name="T20" fmla="*/ 101 w 118"/>
                <a:gd name="T21" fmla="*/ 10 h 181"/>
                <a:gd name="T22" fmla="*/ 105 w 118"/>
                <a:gd name="T23" fmla="*/ 8 h 181"/>
                <a:gd name="T24" fmla="*/ 110 w 118"/>
                <a:gd name="T25" fmla="*/ 13 h 181"/>
                <a:gd name="T26" fmla="*/ 110 w 118"/>
                <a:gd name="T27" fmla="*/ 50 h 181"/>
                <a:gd name="T28" fmla="*/ 118 w 118"/>
                <a:gd name="T29" fmla="*/ 50 h 181"/>
                <a:gd name="T30" fmla="*/ 118 w 118"/>
                <a:gd name="T31" fmla="*/ 13 h 181"/>
                <a:gd name="T32" fmla="*/ 105 w 118"/>
                <a:gd name="T33" fmla="*/ 0 h 181"/>
                <a:gd name="T34" fmla="*/ 95 w 118"/>
                <a:gd name="T35" fmla="*/ 4 h 181"/>
                <a:gd name="T36" fmla="*/ 49 w 118"/>
                <a:gd name="T37" fmla="*/ 50 h 181"/>
                <a:gd name="T38" fmla="*/ 14 w 118"/>
                <a:gd name="T39" fmla="*/ 50 h 181"/>
                <a:gd name="T40" fmla="*/ 0 w 118"/>
                <a:gd name="T41" fmla="*/ 63 h 181"/>
                <a:gd name="T42" fmla="*/ 0 w 118"/>
                <a:gd name="T43" fmla="*/ 118 h 181"/>
                <a:gd name="T44" fmla="*/ 14 w 118"/>
                <a:gd name="T45" fmla="*/ 131 h 181"/>
                <a:gd name="T46" fmla="*/ 49 w 118"/>
                <a:gd name="T47" fmla="*/ 131 h 181"/>
                <a:gd name="T48" fmla="*/ 95 w 118"/>
                <a:gd name="T49" fmla="*/ 177 h 181"/>
                <a:gd name="T50" fmla="*/ 105 w 118"/>
                <a:gd name="T51" fmla="*/ 181 h 181"/>
                <a:gd name="T52" fmla="*/ 118 w 118"/>
                <a:gd name="T53" fmla="*/ 168 h 181"/>
                <a:gd name="T54" fmla="*/ 118 w 118"/>
                <a:gd name="T55" fmla="*/ 129 h 181"/>
                <a:gd name="T56" fmla="*/ 110 w 118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81">
                  <a:moveTo>
                    <a:pt x="110" y="129"/>
                  </a:moveTo>
                  <a:cubicBezTo>
                    <a:pt x="110" y="168"/>
                    <a:pt x="110" y="168"/>
                    <a:pt x="110" y="168"/>
                  </a:cubicBezTo>
                  <a:cubicBezTo>
                    <a:pt x="110" y="171"/>
                    <a:pt x="107" y="173"/>
                    <a:pt x="105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4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5" y="8"/>
                  </a:cubicBezTo>
                  <a:cubicBezTo>
                    <a:pt x="107" y="8"/>
                    <a:pt x="110" y="11"/>
                    <a:pt x="110" y="13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6"/>
                    <a:pt x="112" y="0"/>
                    <a:pt x="105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4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5" y="181"/>
                  </a:cubicBezTo>
                  <a:cubicBezTo>
                    <a:pt x="112" y="181"/>
                    <a:pt x="118" y="175"/>
                    <a:pt x="118" y="168"/>
                  </a:cubicBezTo>
                  <a:cubicBezTo>
                    <a:pt x="118" y="129"/>
                    <a:pt x="118" y="129"/>
                    <a:pt x="118" y="129"/>
                  </a:cubicBezTo>
                  <a:lnTo>
                    <a:pt x="110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2320328" y="4226683"/>
              <a:ext cx="111825" cy="112757"/>
            </a:xfrm>
            <a:custGeom>
              <a:avLst/>
              <a:gdLst>
                <a:gd name="T0" fmla="*/ 120 w 120"/>
                <a:gd name="T1" fmla="*/ 109 h 121"/>
                <a:gd name="T2" fmla="*/ 73 w 120"/>
                <a:gd name="T3" fmla="*/ 61 h 121"/>
                <a:gd name="T4" fmla="*/ 120 w 120"/>
                <a:gd name="T5" fmla="*/ 14 h 121"/>
                <a:gd name="T6" fmla="*/ 106 w 120"/>
                <a:gd name="T7" fmla="*/ 0 h 121"/>
                <a:gd name="T8" fmla="*/ 61 w 120"/>
                <a:gd name="T9" fmla="*/ 47 h 121"/>
                <a:gd name="T10" fmla="*/ 14 w 120"/>
                <a:gd name="T11" fmla="*/ 0 h 121"/>
                <a:gd name="T12" fmla="*/ 0 w 120"/>
                <a:gd name="T13" fmla="*/ 14 h 121"/>
                <a:gd name="T14" fmla="*/ 47 w 120"/>
                <a:gd name="T15" fmla="*/ 61 h 121"/>
                <a:gd name="T16" fmla="*/ 0 w 120"/>
                <a:gd name="T17" fmla="*/ 109 h 121"/>
                <a:gd name="T18" fmla="*/ 14 w 120"/>
                <a:gd name="T19" fmla="*/ 121 h 121"/>
                <a:gd name="T20" fmla="*/ 61 w 120"/>
                <a:gd name="T21" fmla="*/ 73 h 121"/>
                <a:gd name="T22" fmla="*/ 106 w 120"/>
                <a:gd name="T23" fmla="*/ 121 h 121"/>
                <a:gd name="T24" fmla="*/ 120 w 120"/>
                <a:gd name="T25" fmla="*/ 10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1">
                  <a:moveTo>
                    <a:pt x="120" y="109"/>
                  </a:moveTo>
                  <a:lnTo>
                    <a:pt x="73" y="61"/>
                  </a:lnTo>
                  <a:lnTo>
                    <a:pt x="120" y="14"/>
                  </a:lnTo>
                  <a:lnTo>
                    <a:pt x="106" y="0"/>
                  </a:lnTo>
                  <a:lnTo>
                    <a:pt x="61" y="47"/>
                  </a:lnTo>
                  <a:lnTo>
                    <a:pt x="14" y="0"/>
                  </a:lnTo>
                  <a:lnTo>
                    <a:pt x="0" y="14"/>
                  </a:lnTo>
                  <a:lnTo>
                    <a:pt x="47" y="61"/>
                  </a:lnTo>
                  <a:lnTo>
                    <a:pt x="0" y="109"/>
                  </a:lnTo>
                  <a:lnTo>
                    <a:pt x="14" y="121"/>
                  </a:lnTo>
                  <a:lnTo>
                    <a:pt x="61" y="73"/>
                  </a:lnTo>
                  <a:lnTo>
                    <a:pt x="106" y="121"/>
                  </a:lnTo>
                  <a:lnTo>
                    <a:pt x="120" y="10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3038801" y="5551908"/>
            <a:ext cx="301926" cy="398842"/>
            <a:chOff x="2981026" y="4085970"/>
            <a:chExt cx="301926" cy="398842"/>
          </a:xfrm>
        </p:grpSpPr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2981026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3179514" y="4231343"/>
              <a:ext cx="103438" cy="105302"/>
            </a:xfrm>
            <a:custGeom>
              <a:avLst/>
              <a:gdLst>
                <a:gd name="T0" fmla="*/ 66 w 111"/>
                <a:gd name="T1" fmla="*/ 113 h 113"/>
                <a:gd name="T2" fmla="*/ 66 w 111"/>
                <a:gd name="T3" fmla="*/ 66 h 113"/>
                <a:gd name="T4" fmla="*/ 111 w 111"/>
                <a:gd name="T5" fmla="*/ 66 h 113"/>
                <a:gd name="T6" fmla="*/ 111 w 111"/>
                <a:gd name="T7" fmla="*/ 47 h 113"/>
                <a:gd name="T8" fmla="*/ 66 w 111"/>
                <a:gd name="T9" fmla="*/ 47 h 113"/>
                <a:gd name="T10" fmla="*/ 66 w 111"/>
                <a:gd name="T11" fmla="*/ 0 h 113"/>
                <a:gd name="T12" fmla="*/ 47 w 111"/>
                <a:gd name="T13" fmla="*/ 0 h 113"/>
                <a:gd name="T14" fmla="*/ 47 w 111"/>
                <a:gd name="T15" fmla="*/ 47 h 113"/>
                <a:gd name="T16" fmla="*/ 0 w 111"/>
                <a:gd name="T17" fmla="*/ 47 h 113"/>
                <a:gd name="T18" fmla="*/ 0 w 111"/>
                <a:gd name="T19" fmla="*/ 66 h 113"/>
                <a:gd name="T20" fmla="*/ 47 w 111"/>
                <a:gd name="T21" fmla="*/ 66 h 113"/>
                <a:gd name="T22" fmla="*/ 47 w 111"/>
                <a:gd name="T23" fmla="*/ 113 h 113"/>
                <a:gd name="T24" fmla="*/ 66 w 111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113">
                  <a:moveTo>
                    <a:pt x="66" y="113"/>
                  </a:moveTo>
                  <a:lnTo>
                    <a:pt x="66" y="66"/>
                  </a:lnTo>
                  <a:lnTo>
                    <a:pt x="111" y="66"/>
                  </a:lnTo>
                  <a:lnTo>
                    <a:pt x="111" y="47"/>
                  </a:lnTo>
                  <a:lnTo>
                    <a:pt x="66" y="47"/>
                  </a:lnTo>
                  <a:lnTo>
                    <a:pt x="66" y="0"/>
                  </a:lnTo>
                  <a:lnTo>
                    <a:pt x="47" y="0"/>
                  </a:lnTo>
                  <a:lnTo>
                    <a:pt x="47" y="47"/>
                  </a:lnTo>
                  <a:lnTo>
                    <a:pt x="0" y="47"/>
                  </a:lnTo>
                  <a:lnTo>
                    <a:pt x="0" y="66"/>
                  </a:lnTo>
                  <a:lnTo>
                    <a:pt x="47" y="66"/>
                  </a:lnTo>
                  <a:lnTo>
                    <a:pt x="47" y="113"/>
                  </a:lnTo>
                  <a:lnTo>
                    <a:pt x="66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3893328" y="5551908"/>
            <a:ext cx="301927" cy="398842"/>
            <a:chOff x="3835553" y="4085970"/>
            <a:chExt cx="301927" cy="398842"/>
          </a:xfrm>
        </p:grpSpPr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3835553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4034042" y="4275141"/>
              <a:ext cx="103438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4688216" y="5551908"/>
            <a:ext cx="313109" cy="398842"/>
            <a:chOff x="4630441" y="4085970"/>
            <a:chExt cx="313109" cy="398842"/>
          </a:xfrm>
        </p:grpSpPr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4630441" y="4085970"/>
              <a:ext cx="258129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2" y="172"/>
                    <a:pt x="101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02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906275" y="4249048"/>
              <a:ext cx="37275" cy="72686"/>
            </a:xfrm>
            <a:custGeom>
              <a:avLst/>
              <a:gdLst>
                <a:gd name="T0" fmla="*/ 7 w 17"/>
                <a:gd name="T1" fmla="*/ 33 h 33"/>
                <a:gd name="T2" fmla="*/ 5 w 17"/>
                <a:gd name="T3" fmla="*/ 33 h 33"/>
                <a:gd name="T4" fmla="*/ 0 w 17"/>
                <a:gd name="T5" fmla="*/ 28 h 33"/>
                <a:gd name="T6" fmla="*/ 9 w 17"/>
                <a:gd name="T7" fmla="*/ 16 h 33"/>
                <a:gd name="T8" fmla="*/ 0 w 17"/>
                <a:gd name="T9" fmla="*/ 4 h 33"/>
                <a:gd name="T10" fmla="*/ 5 w 17"/>
                <a:gd name="T11" fmla="*/ 0 h 33"/>
                <a:gd name="T12" fmla="*/ 7 w 17"/>
                <a:gd name="T13" fmla="*/ 0 h 33"/>
                <a:gd name="T14" fmla="*/ 17 w 17"/>
                <a:gd name="T15" fmla="*/ 16 h 33"/>
                <a:gd name="T16" fmla="*/ 7 w 17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">
                  <a:moveTo>
                    <a:pt x="7" y="33"/>
                  </a:moveTo>
                  <a:cubicBezTo>
                    <a:pt x="6" y="33"/>
                    <a:pt x="6" y="33"/>
                    <a:pt x="5" y="33"/>
                  </a:cubicBezTo>
                  <a:cubicBezTo>
                    <a:pt x="3" y="33"/>
                    <a:pt x="0" y="31"/>
                    <a:pt x="0" y="28"/>
                  </a:cubicBezTo>
                  <a:cubicBezTo>
                    <a:pt x="0" y="23"/>
                    <a:pt x="9" y="25"/>
                    <a:pt x="9" y="16"/>
                  </a:cubicBezTo>
                  <a:cubicBezTo>
                    <a:pt x="9" y="8"/>
                    <a:pt x="0" y="9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13" y="2"/>
                    <a:pt x="17" y="9"/>
                    <a:pt x="17" y="16"/>
                  </a:cubicBezTo>
                  <a:cubicBezTo>
                    <a:pt x="17" y="23"/>
                    <a:pt x="13" y="30"/>
                    <a:pt x="7" y="33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5534356" y="5551908"/>
            <a:ext cx="392319" cy="398842"/>
            <a:chOff x="5476581" y="4085970"/>
            <a:chExt cx="392319" cy="398842"/>
          </a:xfrm>
        </p:grpSpPr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5476581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0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0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1" y="172"/>
                    <a:pt x="100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1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5751484" y="4176362"/>
              <a:ext cx="117416" cy="218058"/>
            </a:xfrm>
            <a:custGeom>
              <a:avLst/>
              <a:gdLst>
                <a:gd name="T0" fmla="*/ 7 w 53"/>
                <a:gd name="T1" fmla="*/ 66 h 99"/>
                <a:gd name="T2" fmla="*/ 5 w 53"/>
                <a:gd name="T3" fmla="*/ 66 h 99"/>
                <a:gd name="T4" fmla="*/ 0 w 53"/>
                <a:gd name="T5" fmla="*/ 61 h 99"/>
                <a:gd name="T6" fmla="*/ 8 w 53"/>
                <a:gd name="T7" fmla="*/ 49 h 99"/>
                <a:gd name="T8" fmla="*/ 0 w 53"/>
                <a:gd name="T9" fmla="*/ 37 h 99"/>
                <a:gd name="T10" fmla="*/ 5 w 53"/>
                <a:gd name="T11" fmla="*/ 33 h 99"/>
                <a:gd name="T12" fmla="*/ 7 w 53"/>
                <a:gd name="T13" fmla="*/ 33 h 99"/>
                <a:gd name="T14" fmla="*/ 17 w 53"/>
                <a:gd name="T15" fmla="*/ 49 h 99"/>
                <a:gd name="T16" fmla="*/ 7 w 53"/>
                <a:gd name="T17" fmla="*/ 66 h 99"/>
                <a:gd name="T18" fmla="*/ 14 w 53"/>
                <a:gd name="T19" fmla="*/ 82 h 99"/>
                <a:gd name="T20" fmla="*/ 12 w 53"/>
                <a:gd name="T21" fmla="*/ 82 h 99"/>
                <a:gd name="T22" fmla="*/ 7 w 53"/>
                <a:gd name="T23" fmla="*/ 78 h 99"/>
                <a:gd name="T24" fmla="*/ 10 w 53"/>
                <a:gd name="T25" fmla="*/ 74 h 99"/>
                <a:gd name="T26" fmla="*/ 15 w 53"/>
                <a:gd name="T27" fmla="*/ 71 h 99"/>
                <a:gd name="T28" fmla="*/ 26 w 53"/>
                <a:gd name="T29" fmla="*/ 49 h 99"/>
                <a:gd name="T30" fmla="*/ 15 w 53"/>
                <a:gd name="T31" fmla="*/ 28 h 99"/>
                <a:gd name="T32" fmla="*/ 10 w 53"/>
                <a:gd name="T33" fmla="*/ 25 h 99"/>
                <a:gd name="T34" fmla="*/ 7 w 53"/>
                <a:gd name="T35" fmla="*/ 21 h 99"/>
                <a:gd name="T36" fmla="*/ 12 w 53"/>
                <a:gd name="T37" fmla="*/ 16 h 99"/>
                <a:gd name="T38" fmla="*/ 14 w 53"/>
                <a:gd name="T39" fmla="*/ 16 h 99"/>
                <a:gd name="T40" fmla="*/ 35 w 53"/>
                <a:gd name="T41" fmla="*/ 49 h 99"/>
                <a:gd name="T42" fmla="*/ 14 w 53"/>
                <a:gd name="T43" fmla="*/ 82 h 99"/>
                <a:gd name="T44" fmla="*/ 21 w 53"/>
                <a:gd name="T45" fmla="*/ 98 h 99"/>
                <a:gd name="T46" fmla="*/ 19 w 53"/>
                <a:gd name="T47" fmla="*/ 99 h 99"/>
                <a:gd name="T48" fmla="*/ 14 w 53"/>
                <a:gd name="T49" fmla="*/ 94 h 99"/>
                <a:gd name="T50" fmla="*/ 17 w 53"/>
                <a:gd name="T51" fmla="*/ 90 h 99"/>
                <a:gd name="T52" fmla="*/ 20 w 53"/>
                <a:gd name="T53" fmla="*/ 89 h 99"/>
                <a:gd name="T54" fmla="*/ 26 w 53"/>
                <a:gd name="T55" fmla="*/ 85 h 99"/>
                <a:gd name="T56" fmla="*/ 44 w 53"/>
                <a:gd name="T57" fmla="*/ 49 h 99"/>
                <a:gd name="T58" fmla="*/ 26 w 53"/>
                <a:gd name="T59" fmla="*/ 13 h 99"/>
                <a:gd name="T60" fmla="*/ 20 w 53"/>
                <a:gd name="T61" fmla="*/ 10 h 99"/>
                <a:gd name="T62" fmla="*/ 17 w 53"/>
                <a:gd name="T63" fmla="*/ 8 h 99"/>
                <a:gd name="T64" fmla="*/ 14 w 53"/>
                <a:gd name="T65" fmla="*/ 4 h 99"/>
                <a:gd name="T66" fmla="*/ 19 w 53"/>
                <a:gd name="T67" fmla="*/ 0 h 99"/>
                <a:gd name="T68" fmla="*/ 21 w 53"/>
                <a:gd name="T69" fmla="*/ 0 h 99"/>
                <a:gd name="T70" fmla="*/ 53 w 53"/>
                <a:gd name="T71" fmla="*/ 49 h 99"/>
                <a:gd name="T72" fmla="*/ 21 w 53"/>
                <a:gd name="T73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99">
                  <a:moveTo>
                    <a:pt x="7" y="66"/>
                  </a:moveTo>
                  <a:cubicBezTo>
                    <a:pt x="6" y="66"/>
                    <a:pt x="5" y="66"/>
                    <a:pt x="5" y="66"/>
                  </a:cubicBezTo>
                  <a:cubicBezTo>
                    <a:pt x="2" y="66"/>
                    <a:pt x="0" y="64"/>
                    <a:pt x="0" y="61"/>
                  </a:cubicBezTo>
                  <a:cubicBezTo>
                    <a:pt x="0" y="56"/>
                    <a:pt x="8" y="58"/>
                    <a:pt x="8" y="49"/>
                  </a:cubicBezTo>
                  <a:cubicBezTo>
                    <a:pt x="8" y="41"/>
                    <a:pt x="0" y="42"/>
                    <a:pt x="0" y="37"/>
                  </a:cubicBezTo>
                  <a:cubicBezTo>
                    <a:pt x="0" y="34"/>
                    <a:pt x="2" y="33"/>
                    <a:pt x="5" y="33"/>
                  </a:cubicBezTo>
                  <a:cubicBezTo>
                    <a:pt x="5" y="33"/>
                    <a:pt x="6" y="33"/>
                    <a:pt x="7" y="33"/>
                  </a:cubicBezTo>
                  <a:cubicBezTo>
                    <a:pt x="13" y="35"/>
                    <a:pt x="17" y="42"/>
                    <a:pt x="17" y="49"/>
                  </a:cubicBezTo>
                  <a:cubicBezTo>
                    <a:pt x="17" y="56"/>
                    <a:pt x="13" y="63"/>
                    <a:pt x="7" y="66"/>
                  </a:cubicBezTo>
                  <a:close/>
                  <a:moveTo>
                    <a:pt x="14" y="82"/>
                  </a:moveTo>
                  <a:cubicBezTo>
                    <a:pt x="13" y="82"/>
                    <a:pt x="12" y="82"/>
                    <a:pt x="12" y="82"/>
                  </a:cubicBezTo>
                  <a:cubicBezTo>
                    <a:pt x="9" y="82"/>
                    <a:pt x="7" y="80"/>
                    <a:pt x="7" y="78"/>
                  </a:cubicBezTo>
                  <a:cubicBezTo>
                    <a:pt x="7" y="76"/>
                    <a:pt x="8" y="75"/>
                    <a:pt x="10" y="74"/>
                  </a:cubicBezTo>
                  <a:cubicBezTo>
                    <a:pt x="12" y="73"/>
                    <a:pt x="14" y="72"/>
                    <a:pt x="15" y="71"/>
                  </a:cubicBezTo>
                  <a:cubicBezTo>
                    <a:pt x="22" y="66"/>
                    <a:pt x="26" y="58"/>
                    <a:pt x="26" y="49"/>
                  </a:cubicBezTo>
                  <a:cubicBezTo>
                    <a:pt x="26" y="41"/>
                    <a:pt x="22" y="33"/>
                    <a:pt x="15" y="28"/>
                  </a:cubicBezTo>
                  <a:cubicBezTo>
                    <a:pt x="14" y="26"/>
                    <a:pt x="12" y="26"/>
                    <a:pt x="10" y="25"/>
                  </a:cubicBezTo>
                  <a:cubicBezTo>
                    <a:pt x="8" y="24"/>
                    <a:pt x="7" y="23"/>
                    <a:pt x="7" y="21"/>
                  </a:cubicBezTo>
                  <a:cubicBezTo>
                    <a:pt x="7" y="18"/>
                    <a:pt x="9" y="16"/>
                    <a:pt x="12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27" y="22"/>
                    <a:pt x="35" y="35"/>
                    <a:pt x="35" y="49"/>
                  </a:cubicBezTo>
                  <a:cubicBezTo>
                    <a:pt x="35" y="63"/>
                    <a:pt x="27" y="77"/>
                    <a:pt x="14" y="82"/>
                  </a:cubicBezTo>
                  <a:close/>
                  <a:moveTo>
                    <a:pt x="21" y="98"/>
                  </a:moveTo>
                  <a:cubicBezTo>
                    <a:pt x="20" y="99"/>
                    <a:pt x="19" y="99"/>
                    <a:pt x="19" y="99"/>
                  </a:cubicBezTo>
                  <a:cubicBezTo>
                    <a:pt x="16" y="99"/>
                    <a:pt x="14" y="97"/>
                    <a:pt x="14" y="94"/>
                  </a:cubicBezTo>
                  <a:cubicBezTo>
                    <a:pt x="14" y="92"/>
                    <a:pt x="15" y="91"/>
                    <a:pt x="17" y="90"/>
                  </a:cubicBezTo>
                  <a:cubicBezTo>
                    <a:pt x="18" y="90"/>
                    <a:pt x="19" y="89"/>
                    <a:pt x="20" y="89"/>
                  </a:cubicBezTo>
                  <a:cubicBezTo>
                    <a:pt x="22" y="88"/>
                    <a:pt x="24" y="86"/>
                    <a:pt x="26" y="85"/>
                  </a:cubicBezTo>
                  <a:cubicBezTo>
                    <a:pt x="37" y="77"/>
                    <a:pt x="44" y="63"/>
                    <a:pt x="44" y="49"/>
                  </a:cubicBezTo>
                  <a:cubicBezTo>
                    <a:pt x="44" y="35"/>
                    <a:pt x="37" y="22"/>
                    <a:pt x="26" y="13"/>
                  </a:cubicBezTo>
                  <a:cubicBezTo>
                    <a:pt x="24" y="12"/>
                    <a:pt x="22" y="11"/>
                    <a:pt x="20" y="10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5" y="7"/>
                    <a:pt x="14" y="6"/>
                    <a:pt x="14" y="4"/>
                  </a:cubicBezTo>
                  <a:cubicBezTo>
                    <a:pt x="14" y="2"/>
                    <a:pt x="16" y="0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40" y="9"/>
                    <a:pt x="53" y="28"/>
                    <a:pt x="53" y="49"/>
                  </a:cubicBezTo>
                  <a:cubicBezTo>
                    <a:pt x="53" y="71"/>
                    <a:pt x="40" y="90"/>
                    <a:pt x="21" y="9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1307381" y="3079650"/>
            <a:ext cx="371817" cy="255333"/>
            <a:chOff x="1249606" y="1613712"/>
            <a:chExt cx="371817" cy="255333"/>
          </a:xfrm>
        </p:grpSpPr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1249606" y="1613712"/>
              <a:ext cx="271175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1249606" y="1692921"/>
              <a:ext cx="27117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Rectangle 98"/>
            <p:cNvSpPr>
              <a:spLocks noChangeArrowheads="1"/>
            </p:cNvSpPr>
            <p:nvPr/>
          </p:nvSpPr>
          <p:spPr bwMode="auto">
            <a:xfrm>
              <a:off x="1249606" y="1692921"/>
              <a:ext cx="34572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99"/>
            <p:cNvSpPr>
              <a:spLocks noChangeArrowheads="1"/>
            </p:cNvSpPr>
            <p:nvPr/>
          </p:nvSpPr>
          <p:spPr bwMode="auto">
            <a:xfrm>
              <a:off x="1249606" y="1772130"/>
              <a:ext cx="30192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100"/>
            <p:cNvSpPr>
              <a:spLocks noChangeArrowheads="1"/>
            </p:cNvSpPr>
            <p:nvPr/>
          </p:nvSpPr>
          <p:spPr bwMode="auto">
            <a:xfrm>
              <a:off x="1249606" y="1851339"/>
              <a:ext cx="37181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2163772" y="3079650"/>
            <a:ext cx="370885" cy="255333"/>
            <a:chOff x="2105997" y="1613712"/>
            <a:chExt cx="370885" cy="255333"/>
          </a:xfrm>
        </p:grpSpPr>
        <p:sp>
          <p:nvSpPr>
            <p:cNvPr id="101" name="Rectangle 101"/>
            <p:cNvSpPr>
              <a:spLocks noChangeArrowheads="1"/>
            </p:cNvSpPr>
            <p:nvPr/>
          </p:nvSpPr>
          <p:spPr bwMode="auto">
            <a:xfrm>
              <a:off x="2157250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Rectangle 102"/>
            <p:cNvSpPr>
              <a:spLocks noChangeArrowheads="1"/>
            </p:cNvSpPr>
            <p:nvPr/>
          </p:nvSpPr>
          <p:spPr bwMode="auto">
            <a:xfrm>
              <a:off x="2157250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2119975" y="1692921"/>
              <a:ext cx="34292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Rectangle 104"/>
            <p:cNvSpPr>
              <a:spLocks noChangeArrowheads="1"/>
            </p:cNvSpPr>
            <p:nvPr/>
          </p:nvSpPr>
          <p:spPr bwMode="auto">
            <a:xfrm>
              <a:off x="2141408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2105997" y="1851339"/>
              <a:ext cx="37088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3014572" y="3079650"/>
            <a:ext cx="369954" cy="255333"/>
            <a:chOff x="2956797" y="1613712"/>
            <a:chExt cx="369954" cy="255333"/>
          </a:xfrm>
        </p:grpSpPr>
        <p:sp>
          <p:nvSpPr>
            <p:cNvPr id="106" name="Rectangle 106"/>
            <p:cNvSpPr>
              <a:spLocks noChangeArrowheads="1"/>
            </p:cNvSpPr>
            <p:nvPr/>
          </p:nvSpPr>
          <p:spPr bwMode="auto">
            <a:xfrm>
              <a:off x="3058371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Rectangle 107"/>
            <p:cNvSpPr>
              <a:spLocks noChangeArrowheads="1"/>
            </p:cNvSpPr>
            <p:nvPr/>
          </p:nvSpPr>
          <p:spPr bwMode="auto">
            <a:xfrm>
              <a:off x="3058371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Rectangle 108"/>
            <p:cNvSpPr>
              <a:spLocks noChangeArrowheads="1"/>
            </p:cNvSpPr>
            <p:nvPr/>
          </p:nvSpPr>
          <p:spPr bwMode="auto">
            <a:xfrm>
              <a:off x="2982889" y="1692921"/>
              <a:ext cx="34386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9"/>
            <p:cNvSpPr>
              <a:spLocks noChangeArrowheads="1"/>
            </p:cNvSpPr>
            <p:nvPr/>
          </p:nvSpPr>
          <p:spPr bwMode="auto">
            <a:xfrm>
              <a:off x="3026687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10"/>
            <p:cNvSpPr>
              <a:spLocks noChangeArrowheads="1"/>
            </p:cNvSpPr>
            <p:nvPr/>
          </p:nvSpPr>
          <p:spPr bwMode="auto">
            <a:xfrm>
              <a:off x="2956797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3853257" y="3079650"/>
            <a:ext cx="369954" cy="255333"/>
            <a:chOff x="3795482" y="1613712"/>
            <a:chExt cx="369954" cy="255333"/>
          </a:xfrm>
        </p:grpSpPr>
        <p:sp>
          <p:nvSpPr>
            <p:cNvPr id="111" name="Rectangle 111"/>
            <p:cNvSpPr>
              <a:spLocks noChangeArrowheads="1"/>
            </p:cNvSpPr>
            <p:nvPr/>
          </p:nvSpPr>
          <p:spPr bwMode="auto">
            <a:xfrm>
              <a:off x="3795482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112"/>
            <p:cNvSpPr>
              <a:spLocks noChangeArrowheads="1"/>
            </p:cNvSpPr>
            <p:nvPr/>
          </p:nvSpPr>
          <p:spPr bwMode="auto">
            <a:xfrm>
              <a:off x="3795482" y="1772130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13"/>
            <p:cNvSpPr>
              <a:spLocks noChangeArrowheads="1"/>
            </p:cNvSpPr>
            <p:nvPr/>
          </p:nvSpPr>
          <p:spPr bwMode="auto">
            <a:xfrm>
              <a:off x="3795482" y="1692921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4"/>
            <p:cNvSpPr>
              <a:spLocks noChangeArrowheads="1"/>
            </p:cNvSpPr>
            <p:nvPr/>
          </p:nvSpPr>
          <p:spPr bwMode="auto">
            <a:xfrm>
              <a:off x="3795482" y="1613712"/>
              <a:ext cx="36995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4705921" y="3079650"/>
            <a:ext cx="355044" cy="255333"/>
            <a:chOff x="4648146" y="1613712"/>
            <a:chExt cx="355044" cy="255333"/>
          </a:xfrm>
        </p:grpSpPr>
        <p:sp>
          <p:nvSpPr>
            <p:cNvPr id="115" name="Rectangle 115"/>
            <p:cNvSpPr>
              <a:spLocks noChangeArrowheads="1"/>
            </p:cNvSpPr>
            <p:nvPr/>
          </p:nvSpPr>
          <p:spPr bwMode="auto">
            <a:xfrm>
              <a:off x="4714309" y="1851339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16"/>
            <p:cNvSpPr>
              <a:spLocks noChangeArrowheads="1"/>
            </p:cNvSpPr>
            <p:nvPr/>
          </p:nvSpPr>
          <p:spPr bwMode="auto">
            <a:xfrm>
              <a:off x="4714309" y="1772130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Rectangle 117"/>
            <p:cNvSpPr>
              <a:spLocks noChangeArrowheads="1"/>
            </p:cNvSpPr>
            <p:nvPr/>
          </p:nvSpPr>
          <p:spPr bwMode="auto">
            <a:xfrm>
              <a:off x="4714309" y="1692921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Rectangle 118"/>
            <p:cNvSpPr>
              <a:spLocks noChangeArrowheads="1"/>
            </p:cNvSpPr>
            <p:nvPr/>
          </p:nvSpPr>
          <p:spPr bwMode="auto">
            <a:xfrm>
              <a:off x="4714309" y="1613712"/>
              <a:ext cx="288881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>
              <a:off x="4648146" y="1851339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4648146" y="1772130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>
              <a:off x="4648146" y="1692921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4648146" y="1613712"/>
              <a:ext cx="4193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6382361" y="3021874"/>
            <a:ext cx="389522" cy="374612"/>
            <a:chOff x="6324586" y="1555936"/>
            <a:chExt cx="389522" cy="374612"/>
          </a:xfrm>
        </p:grpSpPr>
        <p:sp>
          <p:nvSpPr>
            <p:cNvPr id="124" name="Freeform 124"/>
            <p:cNvSpPr>
              <a:spLocks noEditPoints="1"/>
            </p:cNvSpPr>
            <p:nvPr/>
          </p:nvSpPr>
          <p:spPr bwMode="auto">
            <a:xfrm>
              <a:off x="6324586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auto">
            <a:xfrm>
              <a:off x="6526802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auto">
            <a:xfrm>
              <a:off x="6324586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127"/>
            <p:cNvSpPr>
              <a:spLocks noEditPoints="1"/>
            </p:cNvSpPr>
            <p:nvPr/>
          </p:nvSpPr>
          <p:spPr bwMode="auto">
            <a:xfrm>
              <a:off x="6526802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7208000" y="3004168"/>
            <a:ext cx="423070" cy="405365"/>
            <a:chOff x="7150225" y="1538230"/>
            <a:chExt cx="423070" cy="405365"/>
          </a:xfrm>
        </p:grpSpPr>
        <p:sp>
          <p:nvSpPr>
            <p:cNvPr id="128" name="Freeform 128"/>
            <p:cNvSpPr>
              <a:spLocks noEditPoints="1"/>
            </p:cNvSpPr>
            <p:nvPr/>
          </p:nvSpPr>
          <p:spPr bwMode="auto">
            <a:xfrm>
              <a:off x="7150225" y="1538230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29"/>
            <p:cNvSpPr>
              <a:spLocks noEditPoints="1"/>
            </p:cNvSpPr>
            <p:nvPr/>
          </p:nvSpPr>
          <p:spPr bwMode="auto">
            <a:xfrm>
              <a:off x="7293733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30"/>
            <p:cNvSpPr>
              <a:spLocks noEditPoints="1"/>
            </p:cNvSpPr>
            <p:nvPr/>
          </p:nvSpPr>
          <p:spPr bwMode="auto">
            <a:xfrm>
              <a:off x="7150225" y="1675215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auto">
            <a:xfrm>
              <a:off x="7293733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32"/>
            <p:cNvSpPr>
              <a:spLocks noEditPoints="1"/>
            </p:cNvSpPr>
            <p:nvPr/>
          </p:nvSpPr>
          <p:spPr bwMode="auto">
            <a:xfrm>
              <a:off x="7437242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33"/>
            <p:cNvSpPr>
              <a:spLocks noEditPoints="1"/>
            </p:cNvSpPr>
            <p:nvPr/>
          </p:nvSpPr>
          <p:spPr bwMode="auto">
            <a:xfrm>
              <a:off x="7437242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34"/>
            <p:cNvSpPr>
              <a:spLocks noEditPoints="1"/>
            </p:cNvSpPr>
            <p:nvPr/>
          </p:nvSpPr>
          <p:spPr bwMode="auto">
            <a:xfrm>
              <a:off x="7150225" y="1811269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auto">
            <a:xfrm>
              <a:off x="7293733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auto">
            <a:xfrm>
              <a:off x="7437242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5527833" y="3047966"/>
            <a:ext cx="407229" cy="328951"/>
            <a:chOff x="5470058" y="1582028"/>
            <a:chExt cx="407229" cy="328951"/>
          </a:xfrm>
        </p:grpSpPr>
        <p:sp>
          <p:nvSpPr>
            <p:cNvPr id="123" name="Freeform 123"/>
            <p:cNvSpPr>
              <a:spLocks noEditPoints="1"/>
            </p:cNvSpPr>
            <p:nvPr/>
          </p:nvSpPr>
          <p:spPr bwMode="auto">
            <a:xfrm>
              <a:off x="5470058" y="158202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37"/>
            <p:cNvSpPr>
              <a:spLocks noEditPoints="1"/>
            </p:cNvSpPr>
            <p:nvPr/>
          </p:nvSpPr>
          <p:spPr bwMode="auto">
            <a:xfrm>
              <a:off x="5591202" y="158202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38"/>
            <p:cNvSpPr>
              <a:spLocks noEditPoints="1"/>
            </p:cNvSpPr>
            <p:nvPr/>
          </p:nvSpPr>
          <p:spPr bwMode="auto">
            <a:xfrm>
              <a:off x="5470058" y="169664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39"/>
            <p:cNvSpPr>
              <a:spLocks noEditPoints="1"/>
            </p:cNvSpPr>
            <p:nvPr/>
          </p:nvSpPr>
          <p:spPr bwMode="auto">
            <a:xfrm>
              <a:off x="5591202" y="169664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40"/>
            <p:cNvSpPr>
              <a:spLocks noEditPoints="1"/>
            </p:cNvSpPr>
            <p:nvPr/>
          </p:nvSpPr>
          <p:spPr bwMode="auto">
            <a:xfrm>
              <a:off x="5470058" y="1814064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5 h 104"/>
                <a:gd name="T12" fmla="*/ 87 w 106"/>
                <a:gd name="T13" fmla="*/ 85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5"/>
                  </a:moveTo>
                  <a:lnTo>
                    <a:pt x="87" y="85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41"/>
            <p:cNvSpPr>
              <a:spLocks noEditPoints="1"/>
            </p:cNvSpPr>
            <p:nvPr/>
          </p:nvSpPr>
          <p:spPr bwMode="auto">
            <a:xfrm>
              <a:off x="5591202" y="1814064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5 h 104"/>
                <a:gd name="T12" fmla="*/ 288 w 307"/>
                <a:gd name="T13" fmla="*/ 85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5"/>
                  </a:moveTo>
                  <a:lnTo>
                    <a:pt x="288" y="85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2" name="Freeform 142"/>
          <p:cNvSpPr>
            <a:spLocks noEditPoints="1"/>
          </p:cNvSpPr>
          <p:nvPr/>
        </p:nvSpPr>
        <p:spPr bwMode="auto">
          <a:xfrm>
            <a:off x="11418825" y="3083731"/>
            <a:ext cx="423070" cy="293540"/>
          </a:xfrm>
          <a:custGeom>
            <a:avLst/>
            <a:gdLst>
              <a:gd name="T0" fmla="*/ 454 w 454"/>
              <a:gd name="T1" fmla="*/ 315 h 315"/>
              <a:gd name="T2" fmla="*/ 0 w 454"/>
              <a:gd name="T3" fmla="*/ 315 h 315"/>
              <a:gd name="T4" fmla="*/ 0 w 454"/>
              <a:gd name="T5" fmla="*/ 0 h 315"/>
              <a:gd name="T6" fmla="*/ 454 w 454"/>
              <a:gd name="T7" fmla="*/ 0 h 315"/>
              <a:gd name="T8" fmla="*/ 454 w 454"/>
              <a:gd name="T9" fmla="*/ 315 h 315"/>
              <a:gd name="T10" fmla="*/ 19 w 454"/>
              <a:gd name="T11" fmla="*/ 296 h 315"/>
              <a:gd name="T12" fmla="*/ 435 w 454"/>
              <a:gd name="T13" fmla="*/ 296 h 315"/>
              <a:gd name="T14" fmla="*/ 435 w 454"/>
              <a:gd name="T15" fmla="*/ 19 h 315"/>
              <a:gd name="T16" fmla="*/ 19 w 454"/>
              <a:gd name="T17" fmla="*/ 19 h 315"/>
              <a:gd name="T18" fmla="*/ 19 w 454"/>
              <a:gd name="T19" fmla="*/ 296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4" h="315">
                <a:moveTo>
                  <a:pt x="454" y="315"/>
                </a:moveTo>
                <a:lnTo>
                  <a:pt x="0" y="315"/>
                </a:lnTo>
                <a:lnTo>
                  <a:pt x="0" y="0"/>
                </a:lnTo>
                <a:lnTo>
                  <a:pt x="454" y="0"/>
                </a:lnTo>
                <a:lnTo>
                  <a:pt x="454" y="315"/>
                </a:lnTo>
                <a:close/>
                <a:moveTo>
                  <a:pt x="19" y="296"/>
                </a:moveTo>
                <a:lnTo>
                  <a:pt x="435" y="296"/>
                </a:lnTo>
                <a:lnTo>
                  <a:pt x="435" y="19"/>
                </a:lnTo>
                <a:lnTo>
                  <a:pt x="19" y="19"/>
                </a:lnTo>
                <a:lnTo>
                  <a:pt x="19" y="29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>
            <a:spLocks/>
          </p:cNvSpPr>
          <p:nvPr/>
        </p:nvSpPr>
        <p:spPr bwMode="auto">
          <a:xfrm>
            <a:off x="11625701" y="3088391"/>
            <a:ext cx="214331" cy="176124"/>
          </a:xfrm>
          <a:custGeom>
            <a:avLst/>
            <a:gdLst>
              <a:gd name="T0" fmla="*/ 2 w 97"/>
              <a:gd name="T1" fmla="*/ 80 h 80"/>
              <a:gd name="T2" fmla="*/ 1 w 97"/>
              <a:gd name="T3" fmla="*/ 79 h 80"/>
              <a:gd name="T4" fmla="*/ 1 w 97"/>
              <a:gd name="T5" fmla="*/ 76 h 80"/>
              <a:gd name="T6" fmla="*/ 93 w 97"/>
              <a:gd name="T7" fmla="*/ 0 h 80"/>
              <a:gd name="T8" fmla="*/ 96 w 97"/>
              <a:gd name="T9" fmla="*/ 1 h 80"/>
              <a:gd name="T10" fmla="*/ 96 w 97"/>
              <a:gd name="T11" fmla="*/ 4 h 80"/>
              <a:gd name="T12" fmla="*/ 3 w 97"/>
              <a:gd name="T13" fmla="*/ 79 h 80"/>
              <a:gd name="T14" fmla="*/ 2 w 97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" h="80">
                <a:moveTo>
                  <a:pt x="2" y="80"/>
                </a:moveTo>
                <a:cubicBezTo>
                  <a:pt x="1" y="80"/>
                  <a:pt x="1" y="79"/>
                  <a:pt x="1" y="79"/>
                </a:cubicBezTo>
                <a:cubicBezTo>
                  <a:pt x="0" y="78"/>
                  <a:pt x="0" y="77"/>
                  <a:pt x="1" y="76"/>
                </a:cubicBezTo>
                <a:cubicBezTo>
                  <a:pt x="93" y="0"/>
                  <a:pt x="93" y="0"/>
                  <a:pt x="93" y="0"/>
                </a:cubicBezTo>
                <a:cubicBezTo>
                  <a:pt x="94" y="0"/>
                  <a:pt x="95" y="0"/>
                  <a:pt x="96" y="1"/>
                </a:cubicBezTo>
                <a:cubicBezTo>
                  <a:pt x="97" y="2"/>
                  <a:pt x="96" y="3"/>
                  <a:pt x="96" y="4"/>
                </a:cubicBezTo>
                <a:cubicBezTo>
                  <a:pt x="3" y="79"/>
                  <a:pt x="3" y="79"/>
                  <a:pt x="3" y="79"/>
                </a:cubicBezTo>
                <a:cubicBezTo>
                  <a:pt x="3" y="79"/>
                  <a:pt x="3" y="80"/>
                  <a:pt x="2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4" name="Freeform 144"/>
          <p:cNvSpPr>
            <a:spLocks/>
          </p:cNvSpPr>
          <p:nvPr/>
        </p:nvSpPr>
        <p:spPr bwMode="auto">
          <a:xfrm>
            <a:off x="11423484" y="3088391"/>
            <a:ext cx="211535" cy="176124"/>
          </a:xfrm>
          <a:custGeom>
            <a:avLst/>
            <a:gdLst>
              <a:gd name="T0" fmla="*/ 94 w 96"/>
              <a:gd name="T1" fmla="*/ 80 h 80"/>
              <a:gd name="T2" fmla="*/ 93 w 96"/>
              <a:gd name="T3" fmla="*/ 79 h 80"/>
              <a:gd name="T4" fmla="*/ 1 w 96"/>
              <a:gd name="T5" fmla="*/ 4 h 80"/>
              <a:gd name="T6" fmla="*/ 0 w 96"/>
              <a:gd name="T7" fmla="*/ 1 h 80"/>
              <a:gd name="T8" fmla="*/ 3 w 96"/>
              <a:gd name="T9" fmla="*/ 0 h 80"/>
              <a:gd name="T10" fmla="*/ 95 w 96"/>
              <a:gd name="T11" fmla="*/ 76 h 80"/>
              <a:gd name="T12" fmla="*/ 96 w 96"/>
              <a:gd name="T13" fmla="*/ 79 h 80"/>
              <a:gd name="T14" fmla="*/ 94 w 96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" h="80">
                <a:moveTo>
                  <a:pt x="94" y="80"/>
                </a:moveTo>
                <a:cubicBezTo>
                  <a:pt x="94" y="80"/>
                  <a:pt x="93" y="79"/>
                  <a:pt x="93" y="79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0" y="1"/>
                </a:cubicBezTo>
                <a:cubicBezTo>
                  <a:pt x="1" y="0"/>
                  <a:pt x="2" y="0"/>
                  <a:pt x="3" y="0"/>
                </a:cubicBezTo>
                <a:cubicBezTo>
                  <a:pt x="95" y="76"/>
                  <a:pt x="95" y="76"/>
                  <a:pt x="95" y="76"/>
                </a:cubicBezTo>
                <a:cubicBezTo>
                  <a:pt x="96" y="77"/>
                  <a:pt x="96" y="78"/>
                  <a:pt x="96" y="79"/>
                </a:cubicBezTo>
                <a:cubicBezTo>
                  <a:pt x="95" y="79"/>
                  <a:pt x="95" y="80"/>
                  <a:pt x="94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5" name="Freeform 145"/>
          <p:cNvSpPr>
            <a:spLocks noEditPoints="1"/>
          </p:cNvSpPr>
          <p:nvPr/>
        </p:nvSpPr>
        <p:spPr bwMode="auto">
          <a:xfrm>
            <a:off x="11484055" y="3925790"/>
            <a:ext cx="301927" cy="301927"/>
          </a:xfrm>
          <a:custGeom>
            <a:avLst/>
            <a:gdLst>
              <a:gd name="T0" fmla="*/ 237 w 324"/>
              <a:gd name="T1" fmla="*/ 324 h 324"/>
              <a:gd name="T2" fmla="*/ 85 w 324"/>
              <a:gd name="T3" fmla="*/ 173 h 324"/>
              <a:gd name="T4" fmla="*/ 0 w 324"/>
              <a:gd name="T5" fmla="*/ 258 h 324"/>
              <a:gd name="T6" fmla="*/ 0 w 324"/>
              <a:gd name="T7" fmla="*/ 0 h 324"/>
              <a:gd name="T8" fmla="*/ 258 w 324"/>
              <a:gd name="T9" fmla="*/ 0 h 324"/>
              <a:gd name="T10" fmla="*/ 173 w 324"/>
              <a:gd name="T11" fmla="*/ 85 h 324"/>
              <a:gd name="T12" fmla="*/ 324 w 324"/>
              <a:gd name="T13" fmla="*/ 236 h 324"/>
              <a:gd name="T14" fmla="*/ 237 w 324"/>
              <a:gd name="T15" fmla="*/ 324 h 324"/>
              <a:gd name="T16" fmla="*/ 85 w 324"/>
              <a:gd name="T17" fmla="*/ 147 h 324"/>
              <a:gd name="T18" fmla="*/ 237 w 324"/>
              <a:gd name="T19" fmla="*/ 298 h 324"/>
              <a:gd name="T20" fmla="*/ 298 w 324"/>
              <a:gd name="T21" fmla="*/ 236 h 324"/>
              <a:gd name="T22" fmla="*/ 147 w 324"/>
              <a:gd name="T23" fmla="*/ 85 h 324"/>
              <a:gd name="T24" fmla="*/ 213 w 324"/>
              <a:gd name="T25" fmla="*/ 19 h 324"/>
              <a:gd name="T26" fmla="*/ 19 w 324"/>
              <a:gd name="T27" fmla="*/ 19 h 324"/>
              <a:gd name="T28" fmla="*/ 19 w 324"/>
              <a:gd name="T29" fmla="*/ 213 h 324"/>
              <a:gd name="T30" fmla="*/ 85 w 324"/>
              <a:gd name="T31" fmla="*/ 147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4" h="324">
                <a:moveTo>
                  <a:pt x="237" y="324"/>
                </a:moveTo>
                <a:lnTo>
                  <a:pt x="85" y="173"/>
                </a:lnTo>
                <a:lnTo>
                  <a:pt x="0" y="258"/>
                </a:lnTo>
                <a:lnTo>
                  <a:pt x="0" y="0"/>
                </a:lnTo>
                <a:lnTo>
                  <a:pt x="258" y="0"/>
                </a:lnTo>
                <a:lnTo>
                  <a:pt x="173" y="85"/>
                </a:lnTo>
                <a:lnTo>
                  <a:pt x="324" y="236"/>
                </a:lnTo>
                <a:lnTo>
                  <a:pt x="237" y="324"/>
                </a:lnTo>
                <a:close/>
                <a:moveTo>
                  <a:pt x="85" y="147"/>
                </a:moveTo>
                <a:lnTo>
                  <a:pt x="237" y="298"/>
                </a:lnTo>
                <a:lnTo>
                  <a:pt x="298" y="236"/>
                </a:lnTo>
                <a:lnTo>
                  <a:pt x="147" y="85"/>
                </a:lnTo>
                <a:lnTo>
                  <a:pt x="213" y="19"/>
                </a:lnTo>
                <a:lnTo>
                  <a:pt x="19" y="19"/>
                </a:lnTo>
                <a:lnTo>
                  <a:pt x="19" y="213"/>
                </a:lnTo>
                <a:lnTo>
                  <a:pt x="85" y="14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452286" y="3874537"/>
            <a:ext cx="326156" cy="303791"/>
          </a:xfrm>
          <a:custGeom>
            <a:avLst/>
            <a:gdLst>
              <a:gd name="T0" fmla="*/ 241 w 350"/>
              <a:gd name="T1" fmla="*/ 326 h 326"/>
              <a:gd name="T2" fmla="*/ 109 w 350"/>
              <a:gd name="T3" fmla="*/ 326 h 326"/>
              <a:gd name="T4" fmla="*/ 109 w 350"/>
              <a:gd name="T5" fmla="*/ 175 h 326"/>
              <a:gd name="T6" fmla="*/ 0 w 350"/>
              <a:gd name="T7" fmla="*/ 175 h 326"/>
              <a:gd name="T8" fmla="*/ 175 w 350"/>
              <a:gd name="T9" fmla="*/ 0 h 326"/>
              <a:gd name="T10" fmla="*/ 350 w 350"/>
              <a:gd name="T11" fmla="*/ 175 h 326"/>
              <a:gd name="T12" fmla="*/ 241 w 350"/>
              <a:gd name="T13" fmla="*/ 175 h 326"/>
              <a:gd name="T14" fmla="*/ 241 w 350"/>
              <a:gd name="T15" fmla="*/ 326 h 326"/>
              <a:gd name="T16" fmla="*/ 128 w 350"/>
              <a:gd name="T17" fmla="*/ 308 h 326"/>
              <a:gd name="T18" fmla="*/ 222 w 350"/>
              <a:gd name="T19" fmla="*/ 308 h 326"/>
              <a:gd name="T20" fmla="*/ 222 w 350"/>
              <a:gd name="T21" fmla="*/ 156 h 326"/>
              <a:gd name="T22" fmla="*/ 303 w 350"/>
              <a:gd name="T23" fmla="*/ 156 h 326"/>
              <a:gd name="T24" fmla="*/ 175 w 350"/>
              <a:gd name="T25" fmla="*/ 29 h 326"/>
              <a:gd name="T26" fmla="*/ 47 w 350"/>
              <a:gd name="T27" fmla="*/ 156 h 326"/>
              <a:gd name="T28" fmla="*/ 128 w 350"/>
              <a:gd name="T29" fmla="*/ 156 h 326"/>
              <a:gd name="T30" fmla="*/ 128 w 350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0" h="326">
                <a:moveTo>
                  <a:pt x="241" y="326"/>
                </a:moveTo>
                <a:lnTo>
                  <a:pt x="109" y="326"/>
                </a:lnTo>
                <a:lnTo>
                  <a:pt x="109" y="175"/>
                </a:lnTo>
                <a:lnTo>
                  <a:pt x="0" y="175"/>
                </a:lnTo>
                <a:lnTo>
                  <a:pt x="175" y="0"/>
                </a:lnTo>
                <a:lnTo>
                  <a:pt x="350" y="175"/>
                </a:lnTo>
                <a:lnTo>
                  <a:pt x="241" y="175"/>
                </a:lnTo>
                <a:lnTo>
                  <a:pt x="241" y="326"/>
                </a:lnTo>
                <a:close/>
                <a:moveTo>
                  <a:pt x="128" y="308"/>
                </a:moveTo>
                <a:lnTo>
                  <a:pt x="222" y="308"/>
                </a:lnTo>
                <a:lnTo>
                  <a:pt x="222" y="156"/>
                </a:lnTo>
                <a:lnTo>
                  <a:pt x="303" y="156"/>
                </a:lnTo>
                <a:lnTo>
                  <a:pt x="175" y="29"/>
                </a:lnTo>
                <a:lnTo>
                  <a:pt x="47" y="156"/>
                </a:lnTo>
                <a:lnTo>
                  <a:pt x="128" y="156"/>
                </a:lnTo>
                <a:lnTo>
                  <a:pt x="12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474651" y="4756088"/>
            <a:ext cx="303791" cy="303791"/>
          </a:xfrm>
          <a:custGeom>
            <a:avLst/>
            <a:gdLst>
              <a:gd name="T0" fmla="*/ 90 w 326"/>
              <a:gd name="T1" fmla="*/ 326 h 326"/>
              <a:gd name="T2" fmla="*/ 0 w 326"/>
              <a:gd name="T3" fmla="*/ 236 h 326"/>
              <a:gd name="T4" fmla="*/ 152 w 326"/>
              <a:gd name="T5" fmla="*/ 85 h 326"/>
              <a:gd name="T6" fmla="*/ 66 w 326"/>
              <a:gd name="T7" fmla="*/ 0 h 326"/>
              <a:gd name="T8" fmla="*/ 326 w 326"/>
              <a:gd name="T9" fmla="*/ 0 h 326"/>
              <a:gd name="T10" fmla="*/ 326 w 326"/>
              <a:gd name="T11" fmla="*/ 260 h 326"/>
              <a:gd name="T12" fmla="*/ 241 w 326"/>
              <a:gd name="T13" fmla="*/ 175 h 326"/>
              <a:gd name="T14" fmla="*/ 90 w 326"/>
              <a:gd name="T15" fmla="*/ 326 h 326"/>
              <a:gd name="T16" fmla="*/ 29 w 326"/>
              <a:gd name="T17" fmla="*/ 236 h 326"/>
              <a:gd name="T18" fmla="*/ 90 w 326"/>
              <a:gd name="T19" fmla="*/ 298 h 326"/>
              <a:gd name="T20" fmla="*/ 241 w 326"/>
              <a:gd name="T21" fmla="*/ 146 h 326"/>
              <a:gd name="T22" fmla="*/ 308 w 326"/>
              <a:gd name="T23" fmla="*/ 213 h 326"/>
              <a:gd name="T24" fmla="*/ 308 w 326"/>
              <a:gd name="T25" fmla="*/ 19 h 326"/>
              <a:gd name="T26" fmla="*/ 114 w 326"/>
              <a:gd name="T27" fmla="*/ 19 h 326"/>
              <a:gd name="T28" fmla="*/ 180 w 326"/>
              <a:gd name="T29" fmla="*/ 85 h 326"/>
              <a:gd name="T30" fmla="*/ 29 w 326"/>
              <a:gd name="T31" fmla="*/ 23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90" y="326"/>
                </a:moveTo>
                <a:lnTo>
                  <a:pt x="0" y="236"/>
                </a:lnTo>
                <a:lnTo>
                  <a:pt x="152" y="85"/>
                </a:lnTo>
                <a:lnTo>
                  <a:pt x="66" y="0"/>
                </a:lnTo>
                <a:lnTo>
                  <a:pt x="326" y="0"/>
                </a:lnTo>
                <a:lnTo>
                  <a:pt x="326" y="260"/>
                </a:lnTo>
                <a:lnTo>
                  <a:pt x="241" y="175"/>
                </a:lnTo>
                <a:lnTo>
                  <a:pt x="90" y="326"/>
                </a:lnTo>
                <a:close/>
                <a:moveTo>
                  <a:pt x="29" y="236"/>
                </a:moveTo>
                <a:lnTo>
                  <a:pt x="90" y="298"/>
                </a:lnTo>
                <a:lnTo>
                  <a:pt x="241" y="146"/>
                </a:lnTo>
                <a:lnTo>
                  <a:pt x="308" y="213"/>
                </a:lnTo>
                <a:lnTo>
                  <a:pt x="308" y="19"/>
                </a:lnTo>
                <a:lnTo>
                  <a:pt x="114" y="19"/>
                </a:lnTo>
                <a:lnTo>
                  <a:pt x="180" y="85"/>
                </a:lnTo>
                <a:lnTo>
                  <a:pt x="29" y="23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" name="Freeform 148"/>
          <p:cNvSpPr>
            <a:spLocks noEditPoints="1"/>
          </p:cNvSpPr>
          <p:nvPr/>
        </p:nvSpPr>
        <p:spPr bwMode="auto">
          <a:xfrm>
            <a:off x="456580" y="5600365"/>
            <a:ext cx="303791" cy="326156"/>
          </a:xfrm>
          <a:custGeom>
            <a:avLst/>
            <a:gdLst>
              <a:gd name="T0" fmla="*/ 151 w 326"/>
              <a:gd name="T1" fmla="*/ 350 h 350"/>
              <a:gd name="T2" fmla="*/ 151 w 326"/>
              <a:gd name="T3" fmla="*/ 241 h 350"/>
              <a:gd name="T4" fmla="*/ 0 w 326"/>
              <a:gd name="T5" fmla="*/ 241 h 350"/>
              <a:gd name="T6" fmla="*/ 0 w 326"/>
              <a:gd name="T7" fmla="*/ 108 h 350"/>
              <a:gd name="T8" fmla="*/ 151 w 326"/>
              <a:gd name="T9" fmla="*/ 108 h 350"/>
              <a:gd name="T10" fmla="*/ 151 w 326"/>
              <a:gd name="T11" fmla="*/ 0 h 350"/>
              <a:gd name="T12" fmla="*/ 326 w 326"/>
              <a:gd name="T13" fmla="*/ 175 h 350"/>
              <a:gd name="T14" fmla="*/ 151 w 326"/>
              <a:gd name="T15" fmla="*/ 350 h 350"/>
              <a:gd name="T16" fmla="*/ 18 w 326"/>
              <a:gd name="T17" fmla="*/ 222 h 350"/>
              <a:gd name="T18" fmla="*/ 170 w 326"/>
              <a:gd name="T19" fmla="*/ 222 h 350"/>
              <a:gd name="T20" fmla="*/ 170 w 326"/>
              <a:gd name="T21" fmla="*/ 302 h 350"/>
              <a:gd name="T22" fmla="*/ 297 w 326"/>
              <a:gd name="T23" fmla="*/ 175 h 350"/>
              <a:gd name="T24" fmla="*/ 170 w 326"/>
              <a:gd name="T25" fmla="*/ 47 h 350"/>
              <a:gd name="T26" fmla="*/ 170 w 326"/>
              <a:gd name="T27" fmla="*/ 127 h 350"/>
              <a:gd name="T28" fmla="*/ 18 w 326"/>
              <a:gd name="T29" fmla="*/ 127 h 350"/>
              <a:gd name="T30" fmla="*/ 18 w 326"/>
              <a:gd name="T31" fmla="*/ 222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51" y="350"/>
                </a:moveTo>
                <a:lnTo>
                  <a:pt x="151" y="241"/>
                </a:lnTo>
                <a:lnTo>
                  <a:pt x="0" y="241"/>
                </a:lnTo>
                <a:lnTo>
                  <a:pt x="0" y="108"/>
                </a:lnTo>
                <a:lnTo>
                  <a:pt x="151" y="108"/>
                </a:lnTo>
                <a:lnTo>
                  <a:pt x="151" y="0"/>
                </a:lnTo>
                <a:lnTo>
                  <a:pt x="326" y="175"/>
                </a:lnTo>
                <a:lnTo>
                  <a:pt x="151" y="350"/>
                </a:lnTo>
                <a:close/>
                <a:moveTo>
                  <a:pt x="18" y="222"/>
                </a:moveTo>
                <a:lnTo>
                  <a:pt x="170" y="222"/>
                </a:lnTo>
                <a:lnTo>
                  <a:pt x="170" y="302"/>
                </a:lnTo>
                <a:lnTo>
                  <a:pt x="297" y="175"/>
                </a:lnTo>
                <a:lnTo>
                  <a:pt x="170" y="47"/>
                </a:lnTo>
                <a:lnTo>
                  <a:pt x="170" y="127"/>
                </a:lnTo>
                <a:lnTo>
                  <a:pt x="18" y="127"/>
                </a:lnTo>
                <a:lnTo>
                  <a:pt x="18" y="22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11505905" y="5593842"/>
            <a:ext cx="303791" cy="303791"/>
          </a:xfrm>
          <a:custGeom>
            <a:avLst/>
            <a:gdLst>
              <a:gd name="T0" fmla="*/ 260 w 326"/>
              <a:gd name="T1" fmla="*/ 326 h 326"/>
              <a:gd name="T2" fmla="*/ 0 w 326"/>
              <a:gd name="T3" fmla="*/ 326 h 326"/>
              <a:gd name="T4" fmla="*/ 0 w 326"/>
              <a:gd name="T5" fmla="*/ 66 h 326"/>
              <a:gd name="T6" fmla="*/ 85 w 326"/>
              <a:gd name="T7" fmla="*/ 151 h 326"/>
              <a:gd name="T8" fmla="*/ 236 w 326"/>
              <a:gd name="T9" fmla="*/ 0 h 326"/>
              <a:gd name="T10" fmla="*/ 326 w 326"/>
              <a:gd name="T11" fmla="*/ 90 h 326"/>
              <a:gd name="T12" fmla="*/ 174 w 326"/>
              <a:gd name="T13" fmla="*/ 241 h 326"/>
              <a:gd name="T14" fmla="*/ 260 w 326"/>
              <a:gd name="T15" fmla="*/ 326 h 326"/>
              <a:gd name="T16" fmla="*/ 18 w 326"/>
              <a:gd name="T17" fmla="*/ 308 h 326"/>
              <a:gd name="T18" fmla="*/ 212 w 326"/>
              <a:gd name="T19" fmla="*/ 308 h 326"/>
              <a:gd name="T20" fmla="*/ 146 w 326"/>
              <a:gd name="T21" fmla="*/ 241 h 326"/>
              <a:gd name="T22" fmla="*/ 297 w 326"/>
              <a:gd name="T23" fmla="*/ 90 h 326"/>
              <a:gd name="T24" fmla="*/ 236 w 326"/>
              <a:gd name="T25" fmla="*/ 29 h 326"/>
              <a:gd name="T26" fmla="*/ 85 w 326"/>
              <a:gd name="T27" fmla="*/ 180 h 326"/>
              <a:gd name="T28" fmla="*/ 18 w 326"/>
              <a:gd name="T29" fmla="*/ 114 h 326"/>
              <a:gd name="T30" fmla="*/ 18 w 326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260" y="326"/>
                </a:moveTo>
                <a:lnTo>
                  <a:pt x="0" y="326"/>
                </a:lnTo>
                <a:lnTo>
                  <a:pt x="0" y="66"/>
                </a:lnTo>
                <a:lnTo>
                  <a:pt x="85" y="151"/>
                </a:lnTo>
                <a:lnTo>
                  <a:pt x="236" y="0"/>
                </a:lnTo>
                <a:lnTo>
                  <a:pt x="326" y="90"/>
                </a:lnTo>
                <a:lnTo>
                  <a:pt x="174" y="241"/>
                </a:lnTo>
                <a:lnTo>
                  <a:pt x="260" y="326"/>
                </a:lnTo>
                <a:close/>
                <a:moveTo>
                  <a:pt x="18" y="308"/>
                </a:moveTo>
                <a:lnTo>
                  <a:pt x="212" y="308"/>
                </a:lnTo>
                <a:lnTo>
                  <a:pt x="146" y="241"/>
                </a:lnTo>
                <a:lnTo>
                  <a:pt x="297" y="90"/>
                </a:lnTo>
                <a:lnTo>
                  <a:pt x="236" y="29"/>
                </a:lnTo>
                <a:lnTo>
                  <a:pt x="85" y="180"/>
                </a:lnTo>
                <a:lnTo>
                  <a:pt x="18" y="114"/>
                </a:lnTo>
                <a:lnTo>
                  <a:pt x="1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11483122" y="4744906"/>
            <a:ext cx="303791" cy="326156"/>
          </a:xfrm>
          <a:custGeom>
            <a:avLst/>
            <a:gdLst>
              <a:gd name="T0" fmla="*/ 175 w 326"/>
              <a:gd name="T1" fmla="*/ 350 h 350"/>
              <a:gd name="T2" fmla="*/ 0 w 326"/>
              <a:gd name="T3" fmla="*/ 175 h 350"/>
              <a:gd name="T4" fmla="*/ 175 w 326"/>
              <a:gd name="T5" fmla="*/ 0 h 350"/>
              <a:gd name="T6" fmla="*/ 175 w 326"/>
              <a:gd name="T7" fmla="*/ 108 h 350"/>
              <a:gd name="T8" fmla="*/ 326 w 326"/>
              <a:gd name="T9" fmla="*/ 108 h 350"/>
              <a:gd name="T10" fmla="*/ 326 w 326"/>
              <a:gd name="T11" fmla="*/ 241 h 350"/>
              <a:gd name="T12" fmla="*/ 175 w 326"/>
              <a:gd name="T13" fmla="*/ 241 h 350"/>
              <a:gd name="T14" fmla="*/ 175 w 326"/>
              <a:gd name="T15" fmla="*/ 350 h 350"/>
              <a:gd name="T16" fmla="*/ 28 w 326"/>
              <a:gd name="T17" fmla="*/ 175 h 350"/>
              <a:gd name="T18" fmla="*/ 156 w 326"/>
              <a:gd name="T19" fmla="*/ 302 h 350"/>
              <a:gd name="T20" fmla="*/ 156 w 326"/>
              <a:gd name="T21" fmla="*/ 222 h 350"/>
              <a:gd name="T22" fmla="*/ 307 w 326"/>
              <a:gd name="T23" fmla="*/ 222 h 350"/>
              <a:gd name="T24" fmla="*/ 307 w 326"/>
              <a:gd name="T25" fmla="*/ 127 h 350"/>
              <a:gd name="T26" fmla="*/ 156 w 326"/>
              <a:gd name="T27" fmla="*/ 127 h 350"/>
              <a:gd name="T28" fmla="*/ 156 w 326"/>
              <a:gd name="T29" fmla="*/ 47 h 350"/>
              <a:gd name="T30" fmla="*/ 28 w 326"/>
              <a:gd name="T31" fmla="*/ 175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75" y="350"/>
                </a:moveTo>
                <a:lnTo>
                  <a:pt x="0" y="175"/>
                </a:lnTo>
                <a:lnTo>
                  <a:pt x="175" y="0"/>
                </a:lnTo>
                <a:lnTo>
                  <a:pt x="175" y="108"/>
                </a:lnTo>
                <a:lnTo>
                  <a:pt x="326" y="108"/>
                </a:lnTo>
                <a:lnTo>
                  <a:pt x="326" y="241"/>
                </a:lnTo>
                <a:lnTo>
                  <a:pt x="175" y="241"/>
                </a:lnTo>
                <a:lnTo>
                  <a:pt x="175" y="350"/>
                </a:lnTo>
                <a:close/>
                <a:moveTo>
                  <a:pt x="28" y="175"/>
                </a:moveTo>
                <a:lnTo>
                  <a:pt x="156" y="302"/>
                </a:lnTo>
                <a:lnTo>
                  <a:pt x="156" y="222"/>
                </a:lnTo>
                <a:lnTo>
                  <a:pt x="307" y="222"/>
                </a:lnTo>
                <a:lnTo>
                  <a:pt x="307" y="127"/>
                </a:lnTo>
                <a:lnTo>
                  <a:pt x="156" y="127"/>
                </a:lnTo>
                <a:lnTo>
                  <a:pt x="156" y="47"/>
                </a:lnTo>
                <a:lnTo>
                  <a:pt x="28" y="17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3" name="Freeform 153"/>
          <p:cNvSpPr>
            <a:spLocks noEditPoints="1"/>
          </p:cNvSpPr>
          <p:nvPr/>
        </p:nvSpPr>
        <p:spPr bwMode="auto">
          <a:xfrm>
            <a:off x="404302" y="2184586"/>
            <a:ext cx="352248" cy="308450"/>
          </a:xfrm>
          <a:custGeom>
            <a:avLst/>
            <a:gdLst>
              <a:gd name="T0" fmla="*/ 160 w 160"/>
              <a:gd name="T1" fmla="*/ 140 h 140"/>
              <a:gd name="T2" fmla="*/ 0 w 160"/>
              <a:gd name="T3" fmla="*/ 140 h 140"/>
              <a:gd name="T4" fmla="*/ 0 w 160"/>
              <a:gd name="T5" fmla="*/ 127 h 140"/>
              <a:gd name="T6" fmla="*/ 42 w 160"/>
              <a:gd name="T7" fmla="*/ 85 h 140"/>
              <a:gd name="T8" fmla="*/ 118 w 160"/>
              <a:gd name="T9" fmla="*/ 85 h 140"/>
              <a:gd name="T10" fmla="*/ 160 w 160"/>
              <a:gd name="T11" fmla="*/ 127 h 140"/>
              <a:gd name="T12" fmla="*/ 160 w 160"/>
              <a:gd name="T13" fmla="*/ 140 h 140"/>
              <a:gd name="T14" fmla="*/ 8 w 160"/>
              <a:gd name="T15" fmla="*/ 132 h 140"/>
              <a:gd name="T16" fmla="*/ 152 w 160"/>
              <a:gd name="T17" fmla="*/ 132 h 140"/>
              <a:gd name="T18" fmla="*/ 152 w 160"/>
              <a:gd name="T19" fmla="*/ 127 h 140"/>
              <a:gd name="T20" fmla="*/ 118 w 160"/>
              <a:gd name="T21" fmla="*/ 93 h 140"/>
              <a:gd name="T22" fmla="*/ 42 w 160"/>
              <a:gd name="T23" fmla="*/ 93 h 140"/>
              <a:gd name="T24" fmla="*/ 8 w 160"/>
              <a:gd name="T25" fmla="*/ 127 h 140"/>
              <a:gd name="T26" fmla="*/ 8 w 160"/>
              <a:gd name="T27" fmla="*/ 132 h 140"/>
              <a:gd name="T28" fmla="*/ 80 w 160"/>
              <a:gd name="T29" fmla="*/ 83 h 140"/>
              <a:gd name="T30" fmla="*/ 38 w 160"/>
              <a:gd name="T31" fmla="*/ 42 h 140"/>
              <a:gd name="T32" fmla="*/ 80 w 160"/>
              <a:gd name="T33" fmla="*/ 0 h 140"/>
              <a:gd name="T34" fmla="*/ 122 w 160"/>
              <a:gd name="T35" fmla="*/ 42 h 140"/>
              <a:gd name="T36" fmla="*/ 80 w 160"/>
              <a:gd name="T37" fmla="*/ 83 h 140"/>
              <a:gd name="T38" fmla="*/ 80 w 160"/>
              <a:gd name="T39" fmla="*/ 8 h 140"/>
              <a:gd name="T40" fmla="*/ 46 w 160"/>
              <a:gd name="T41" fmla="*/ 42 h 140"/>
              <a:gd name="T42" fmla="*/ 80 w 160"/>
              <a:gd name="T43" fmla="*/ 75 h 140"/>
              <a:gd name="T44" fmla="*/ 114 w 160"/>
              <a:gd name="T45" fmla="*/ 42 h 140"/>
              <a:gd name="T46" fmla="*/ 80 w 160"/>
              <a:gd name="T47" fmla="*/ 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140">
                <a:moveTo>
                  <a:pt x="160" y="140"/>
                </a:moveTo>
                <a:cubicBezTo>
                  <a:pt x="0" y="140"/>
                  <a:pt x="0" y="140"/>
                  <a:pt x="0" y="14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04"/>
                  <a:pt x="19" y="85"/>
                  <a:pt x="42" y="85"/>
                </a:cubicBezTo>
                <a:cubicBezTo>
                  <a:pt x="118" y="85"/>
                  <a:pt x="118" y="85"/>
                  <a:pt x="118" y="85"/>
                </a:cubicBezTo>
                <a:cubicBezTo>
                  <a:pt x="141" y="85"/>
                  <a:pt x="160" y="104"/>
                  <a:pt x="160" y="127"/>
                </a:cubicBezTo>
                <a:lnTo>
                  <a:pt x="160" y="140"/>
                </a:lnTo>
                <a:close/>
                <a:moveTo>
                  <a:pt x="8" y="132"/>
                </a:moveTo>
                <a:cubicBezTo>
                  <a:pt x="152" y="132"/>
                  <a:pt x="152" y="132"/>
                  <a:pt x="152" y="132"/>
                </a:cubicBezTo>
                <a:cubicBezTo>
                  <a:pt x="152" y="127"/>
                  <a:pt x="152" y="127"/>
                  <a:pt x="152" y="127"/>
                </a:cubicBezTo>
                <a:cubicBezTo>
                  <a:pt x="152" y="108"/>
                  <a:pt x="137" y="93"/>
                  <a:pt x="118" y="93"/>
                </a:cubicBezTo>
                <a:cubicBezTo>
                  <a:pt x="42" y="93"/>
                  <a:pt x="42" y="93"/>
                  <a:pt x="42" y="93"/>
                </a:cubicBezTo>
                <a:cubicBezTo>
                  <a:pt x="23" y="93"/>
                  <a:pt x="8" y="108"/>
                  <a:pt x="8" y="127"/>
                </a:cubicBezTo>
                <a:lnTo>
                  <a:pt x="8" y="132"/>
                </a:lnTo>
                <a:close/>
                <a:moveTo>
                  <a:pt x="80" y="83"/>
                </a:moveTo>
                <a:cubicBezTo>
                  <a:pt x="57" y="83"/>
                  <a:pt x="38" y="65"/>
                  <a:pt x="38" y="42"/>
                </a:cubicBezTo>
                <a:cubicBezTo>
                  <a:pt x="38" y="18"/>
                  <a:pt x="57" y="0"/>
                  <a:pt x="80" y="0"/>
                </a:cubicBezTo>
                <a:cubicBezTo>
                  <a:pt x="103" y="0"/>
                  <a:pt x="122" y="18"/>
                  <a:pt x="122" y="42"/>
                </a:cubicBezTo>
                <a:cubicBezTo>
                  <a:pt x="122" y="65"/>
                  <a:pt x="103" y="83"/>
                  <a:pt x="80" y="83"/>
                </a:cubicBezTo>
                <a:close/>
                <a:moveTo>
                  <a:pt x="80" y="8"/>
                </a:moveTo>
                <a:cubicBezTo>
                  <a:pt x="61" y="8"/>
                  <a:pt x="46" y="23"/>
                  <a:pt x="46" y="42"/>
                </a:cubicBezTo>
                <a:cubicBezTo>
                  <a:pt x="46" y="60"/>
                  <a:pt x="61" y="75"/>
                  <a:pt x="80" y="75"/>
                </a:cubicBezTo>
                <a:cubicBezTo>
                  <a:pt x="99" y="75"/>
                  <a:pt x="114" y="60"/>
                  <a:pt x="114" y="42"/>
                </a:cubicBezTo>
                <a:cubicBezTo>
                  <a:pt x="114" y="23"/>
                  <a:pt x="99" y="8"/>
                  <a:pt x="80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415202" y="3063808"/>
            <a:ext cx="342929" cy="33081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1" name="组合 160"/>
          <p:cNvGrpSpPr/>
          <p:nvPr/>
        </p:nvGrpSpPr>
        <p:grpSpPr>
          <a:xfrm>
            <a:off x="3058370" y="2156164"/>
            <a:ext cx="273039" cy="410023"/>
            <a:chOff x="3000595" y="690226"/>
            <a:chExt cx="273039" cy="410023"/>
          </a:xfrm>
        </p:grpSpPr>
        <p:sp>
          <p:nvSpPr>
            <p:cNvPr id="155" name="Freeform 155"/>
            <p:cNvSpPr>
              <a:spLocks noEditPoints="1"/>
            </p:cNvSpPr>
            <p:nvPr/>
          </p:nvSpPr>
          <p:spPr bwMode="auto">
            <a:xfrm>
              <a:off x="3005254" y="690226"/>
              <a:ext cx="263720" cy="365294"/>
            </a:xfrm>
            <a:custGeom>
              <a:avLst/>
              <a:gdLst>
                <a:gd name="T0" fmla="*/ 60 w 120"/>
                <a:gd name="T1" fmla="*/ 166 h 166"/>
                <a:gd name="T2" fmla="*/ 57 w 120"/>
                <a:gd name="T3" fmla="*/ 162 h 166"/>
                <a:gd name="T4" fmla="*/ 0 w 120"/>
                <a:gd name="T5" fmla="*/ 60 h 166"/>
                <a:gd name="T6" fmla="*/ 60 w 120"/>
                <a:gd name="T7" fmla="*/ 0 h 166"/>
                <a:gd name="T8" fmla="*/ 120 w 120"/>
                <a:gd name="T9" fmla="*/ 60 h 166"/>
                <a:gd name="T10" fmla="*/ 63 w 120"/>
                <a:gd name="T11" fmla="*/ 162 h 166"/>
                <a:gd name="T12" fmla="*/ 60 w 120"/>
                <a:gd name="T13" fmla="*/ 166 h 166"/>
                <a:gd name="T14" fmla="*/ 60 w 120"/>
                <a:gd name="T15" fmla="*/ 8 h 166"/>
                <a:gd name="T16" fmla="*/ 8 w 120"/>
                <a:gd name="T17" fmla="*/ 60 h 166"/>
                <a:gd name="T18" fmla="*/ 60 w 120"/>
                <a:gd name="T19" fmla="*/ 154 h 166"/>
                <a:gd name="T20" fmla="*/ 112 w 120"/>
                <a:gd name="T21" fmla="*/ 60 h 166"/>
                <a:gd name="T22" fmla="*/ 60 w 120"/>
                <a:gd name="T23" fmla="*/ 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166">
                  <a:moveTo>
                    <a:pt x="60" y="166"/>
                  </a:moveTo>
                  <a:cubicBezTo>
                    <a:pt x="57" y="162"/>
                    <a:pt x="57" y="162"/>
                    <a:pt x="57" y="162"/>
                  </a:cubicBezTo>
                  <a:cubicBezTo>
                    <a:pt x="55" y="160"/>
                    <a:pt x="0" y="92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60"/>
                  </a:cubicBezTo>
                  <a:cubicBezTo>
                    <a:pt x="120" y="92"/>
                    <a:pt x="66" y="160"/>
                    <a:pt x="63" y="162"/>
                  </a:cubicBezTo>
                  <a:lnTo>
                    <a:pt x="60" y="166"/>
                  </a:lnTo>
                  <a:close/>
                  <a:moveTo>
                    <a:pt x="60" y="8"/>
                  </a:moveTo>
                  <a:cubicBezTo>
                    <a:pt x="32" y="8"/>
                    <a:pt x="8" y="31"/>
                    <a:pt x="8" y="60"/>
                  </a:cubicBezTo>
                  <a:cubicBezTo>
                    <a:pt x="8" y="85"/>
                    <a:pt x="49" y="139"/>
                    <a:pt x="60" y="154"/>
                  </a:cubicBezTo>
                  <a:cubicBezTo>
                    <a:pt x="72" y="139"/>
                    <a:pt x="112" y="8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56"/>
            <p:cNvSpPr>
              <a:spLocks noEditPoints="1"/>
            </p:cNvSpPr>
            <p:nvPr/>
          </p:nvSpPr>
          <p:spPr bwMode="auto">
            <a:xfrm>
              <a:off x="3071417" y="756389"/>
              <a:ext cx="132326" cy="132326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4 h 60"/>
                <a:gd name="T12" fmla="*/ 4 w 60"/>
                <a:gd name="T13" fmla="*/ 30 h 60"/>
                <a:gd name="T14" fmla="*/ 30 w 60"/>
                <a:gd name="T15" fmla="*/ 56 h 60"/>
                <a:gd name="T16" fmla="*/ 56 w 60"/>
                <a:gd name="T17" fmla="*/ 30 h 60"/>
                <a:gd name="T18" fmla="*/ 30 w 60"/>
                <a:gd name="T1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4" y="60"/>
                    <a:pt x="0" y="47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4"/>
                  </a:moveTo>
                  <a:cubicBezTo>
                    <a:pt x="16" y="4"/>
                    <a:pt x="4" y="16"/>
                    <a:pt x="4" y="30"/>
                  </a:cubicBezTo>
                  <a:cubicBezTo>
                    <a:pt x="4" y="44"/>
                    <a:pt x="16" y="56"/>
                    <a:pt x="30" y="56"/>
                  </a:cubicBezTo>
                  <a:cubicBezTo>
                    <a:pt x="45" y="56"/>
                    <a:pt x="56" y="44"/>
                    <a:pt x="56" y="30"/>
                  </a:cubicBezTo>
                  <a:cubicBezTo>
                    <a:pt x="56" y="16"/>
                    <a:pt x="45" y="4"/>
                    <a:pt x="3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57"/>
            <p:cNvSpPr>
              <a:spLocks/>
            </p:cNvSpPr>
            <p:nvPr/>
          </p:nvSpPr>
          <p:spPr bwMode="auto">
            <a:xfrm>
              <a:off x="3000595" y="1007062"/>
              <a:ext cx="273039" cy="93187"/>
            </a:xfrm>
            <a:custGeom>
              <a:avLst/>
              <a:gdLst>
                <a:gd name="T0" fmla="*/ 92 w 124"/>
                <a:gd name="T1" fmla="*/ 0 h 42"/>
                <a:gd name="T2" fmla="*/ 92 w 124"/>
                <a:gd name="T3" fmla="*/ 5 h 42"/>
                <a:gd name="T4" fmla="*/ 120 w 124"/>
                <a:gd name="T5" fmla="*/ 20 h 42"/>
                <a:gd name="T6" fmla="*/ 62 w 124"/>
                <a:gd name="T7" fmla="*/ 38 h 42"/>
                <a:gd name="T8" fmla="*/ 4 w 124"/>
                <a:gd name="T9" fmla="*/ 20 h 42"/>
                <a:gd name="T10" fmla="*/ 33 w 124"/>
                <a:gd name="T11" fmla="*/ 5 h 42"/>
                <a:gd name="T12" fmla="*/ 33 w 124"/>
                <a:gd name="T13" fmla="*/ 0 h 42"/>
                <a:gd name="T14" fmla="*/ 0 w 124"/>
                <a:gd name="T15" fmla="*/ 20 h 42"/>
                <a:gd name="T16" fmla="*/ 62 w 124"/>
                <a:gd name="T17" fmla="*/ 42 h 42"/>
                <a:gd name="T18" fmla="*/ 124 w 124"/>
                <a:gd name="T19" fmla="*/ 20 h 42"/>
                <a:gd name="T20" fmla="*/ 92 w 12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42">
                  <a:moveTo>
                    <a:pt x="92" y="0"/>
                  </a:moveTo>
                  <a:cubicBezTo>
                    <a:pt x="92" y="5"/>
                    <a:pt x="92" y="5"/>
                    <a:pt x="92" y="5"/>
                  </a:cubicBezTo>
                  <a:cubicBezTo>
                    <a:pt x="109" y="8"/>
                    <a:pt x="120" y="14"/>
                    <a:pt x="120" y="20"/>
                  </a:cubicBezTo>
                  <a:cubicBezTo>
                    <a:pt x="120" y="28"/>
                    <a:pt x="97" y="38"/>
                    <a:pt x="62" y="38"/>
                  </a:cubicBezTo>
                  <a:cubicBezTo>
                    <a:pt x="28" y="38"/>
                    <a:pt x="4" y="28"/>
                    <a:pt x="4" y="20"/>
                  </a:cubicBezTo>
                  <a:cubicBezTo>
                    <a:pt x="4" y="14"/>
                    <a:pt x="15" y="8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4"/>
                    <a:pt x="0" y="10"/>
                    <a:pt x="0" y="20"/>
                  </a:cubicBezTo>
                  <a:cubicBezTo>
                    <a:pt x="0" y="34"/>
                    <a:pt x="32" y="42"/>
                    <a:pt x="62" y="42"/>
                  </a:cubicBezTo>
                  <a:cubicBezTo>
                    <a:pt x="92" y="42"/>
                    <a:pt x="124" y="34"/>
                    <a:pt x="124" y="20"/>
                  </a:cubicBezTo>
                  <a:cubicBezTo>
                    <a:pt x="124" y="10"/>
                    <a:pt x="110" y="4"/>
                    <a:pt x="92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8067187" y="4716018"/>
            <a:ext cx="394182" cy="343861"/>
            <a:chOff x="8009412" y="3250080"/>
            <a:chExt cx="394182" cy="343861"/>
          </a:xfrm>
        </p:grpSpPr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8009412" y="3250080"/>
              <a:ext cx="394182" cy="343861"/>
            </a:xfrm>
            <a:custGeom>
              <a:avLst/>
              <a:gdLst>
                <a:gd name="T0" fmla="*/ 152 w 179"/>
                <a:gd name="T1" fmla="*/ 156 h 156"/>
                <a:gd name="T2" fmla="*/ 27 w 179"/>
                <a:gd name="T3" fmla="*/ 156 h 156"/>
                <a:gd name="T4" fmla="*/ 0 w 179"/>
                <a:gd name="T5" fmla="*/ 129 h 156"/>
                <a:gd name="T6" fmla="*/ 0 w 179"/>
                <a:gd name="T7" fmla="*/ 49 h 156"/>
                <a:gd name="T8" fmla="*/ 27 w 179"/>
                <a:gd name="T9" fmla="*/ 22 h 156"/>
                <a:gd name="T10" fmla="*/ 44 w 179"/>
                <a:gd name="T11" fmla="*/ 22 h 156"/>
                <a:gd name="T12" fmla="*/ 48 w 179"/>
                <a:gd name="T13" fmla="*/ 13 h 156"/>
                <a:gd name="T14" fmla="*/ 67 w 179"/>
                <a:gd name="T15" fmla="*/ 0 h 156"/>
                <a:gd name="T16" fmla="*/ 112 w 179"/>
                <a:gd name="T17" fmla="*/ 0 h 156"/>
                <a:gd name="T18" fmla="*/ 131 w 179"/>
                <a:gd name="T19" fmla="*/ 13 h 156"/>
                <a:gd name="T20" fmla="*/ 135 w 179"/>
                <a:gd name="T21" fmla="*/ 22 h 156"/>
                <a:gd name="T22" fmla="*/ 152 w 179"/>
                <a:gd name="T23" fmla="*/ 22 h 156"/>
                <a:gd name="T24" fmla="*/ 179 w 179"/>
                <a:gd name="T25" fmla="*/ 49 h 156"/>
                <a:gd name="T26" fmla="*/ 179 w 179"/>
                <a:gd name="T27" fmla="*/ 129 h 156"/>
                <a:gd name="T28" fmla="*/ 152 w 179"/>
                <a:gd name="T29" fmla="*/ 156 h 156"/>
                <a:gd name="T30" fmla="*/ 27 w 179"/>
                <a:gd name="T31" fmla="*/ 30 h 156"/>
                <a:gd name="T32" fmla="*/ 8 w 179"/>
                <a:gd name="T33" fmla="*/ 49 h 156"/>
                <a:gd name="T34" fmla="*/ 8 w 179"/>
                <a:gd name="T35" fmla="*/ 129 h 156"/>
                <a:gd name="T36" fmla="*/ 27 w 179"/>
                <a:gd name="T37" fmla="*/ 148 h 156"/>
                <a:gd name="T38" fmla="*/ 152 w 179"/>
                <a:gd name="T39" fmla="*/ 148 h 156"/>
                <a:gd name="T40" fmla="*/ 171 w 179"/>
                <a:gd name="T41" fmla="*/ 129 h 156"/>
                <a:gd name="T42" fmla="*/ 171 w 179"/>
                <a:gd name="T43" fmla="*/ 49 h 156"/>
                <a:gd name="T44" fmla="*/ 152 w 179"/>
                <a:gd name="T45" fmla="*/ 30 h 156"/>
                <a:gd name="T46" fmla="*/ 130 w 179"/>
                <a:gd name="T47" fmla="*/ 30 h 156"/>
                <a:gd name="T48" fmla="*/ 124 w 179"/>
                <a:gd name="T49" fmla="*/ 16 h 156"/>
                <a:gd name="T50" fmla="*/ 112 w 179"/>
                <a:gd name="T51" fmla="*/ 8 h 156"/>
                <a:gd name="T52" fmla="*/ 67 w 179"/>
                <a:gd name="T53" fmla="*/ 8 h 156"/>
                <a:gd name="T54" fmla="*/ 55 w 179"/>
                <a:gd name="T55" fmla="*/ 16 h 156"/>
                <a:gd name="T56" fmla="*/ 50 w 179"/>
                <a:gd name="T57" fmla="*/ 30 h 156"/>
                <a:gd name="T58" fmla="*/ 27 w 179"/>
                <a:gd name="T59" fmla="*/ 3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156">
                  <a:moveTo>
                    <a:pt x="152" y="156"/>
                  </a:moveTo>
                  <a:cubicBezTo>
                    <a:pt x="27" y="156"/>
                    <a:pt x="27" y="156"/>
                    <a:pt x="27" y="156"/>
                  </a:cubicBezTo>
                  <a:cubicBezTo>
                    <a:pt x="12" y="156"/>
                    <a:pt x="0" y="144"/>
                    <a:pt x="0" y="1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35"/>
                    <a:pt x="12" y="22"/>
                    <a:pt x="27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0" y="6"/>
                    <a:pt x="59" y="0"/>
                    <a:pt x="6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0" y="0"/>
                    <a:pt x="129" y="6"/>
                    <a:pt x="131" y="13"/>
                  </a:cubicBezTo>
                  <a:cubicBezTo>
                    <a:pt x="135" y="22"/>
                    <a:pt x="135" y="22"/>
                    <a:pt x="135" y="22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67" y="22"/>
                    <a:pt x="179" y="35"/>
                    <a:pt x="179" y="49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79" y="144"/>
                    <a:pt x="167" y="156"/>
                    <a:pt x="152" y="156"/>
                  </a:cubicBezTo>
                  <a:close/>
                  <a:moveTo>
                    <a:pt x="27" y="30"/>
                  </a:moveTo>
                  <a:cubicBezTo>
                    <a:pt x="16" y="30"/>
                    <a:pt x="8" y="39"/>
                    <a:pt x="8" y="4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40"/>
                    <a:pt x="16" y="148"/>
                    <a:pt x="27" y="148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63" y="148"/>
                    <a:pt x="171" y="140"/>
                    <a:pt x="171" y="129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71" y="39"/>
                    <a:pt x="163" y="30"/>
                    <a:pt x="152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22" y="11"/>
                    <a:pt x="117" y="8"/>
                    <a:pt x="112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2" y="8"/>
                    <a:pt x="57" y="11"/>
                    <a:pt x="55" y="16"/>
                  </a:cubicBezTo>
                  <a:cubicBezTo>
                    <a:pt x="50" y="30"/>
                    <a:pt x="50" y="30"/>
                    <a:pt x="50" y="30"/>
                  </a:cubicBezTo>
                  <a:lnTo>
                    <a:pt x="27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58"/>
            <p:cNvSpPr>
              <a:spLocks noEditPoints="1"/>
            </p:cNvSpPr>
            <p:nvPr/>
          </p:nvSpPr>
          <p:spPr bwMode="auto">
            <a:xfrm>
              <a:off x="8146397" y="3387066"/>
              <a:ext cx="121143" cy="121143"/>
            </a:xfrm>
            <a:custGeom>
              <a:avLst/>
              <a:gdLst>
                <a:gd name="T0" fmla="*/ 28 w 55"/>
                <a:gd name="T1" fmla="*/ 55 h 55"/>
                <a:gd name="T2" fmla="*/ 0 w 55"/>
                <a:gd name="T3" fmla="*/ 27 h 55"/>
                <a:gd name="T4" fmla="*/ 28 w 55"/>
                <a:gd name="T5" fmla="*/ 0 h 55"/>
                <a:gd name="T6" fmla="*/ 55 w 55"/>
                <a:gd name="T7" fmla="*/ 27 h 55"/>
                <a:gd name="T8" fmla="*/ 28 w 55"/>
                <a:gd name="T9" fmla="*/ 55 h 55"/>
                <a:gd name="T10" fmla="*/ 28 w 55"/>
                <a:gd name="T11" fmla="*/ 4 h 55"/>
                <a:gd name="T12" fmla="*/ 4 w 55"/>
                <a:gd name="T13" fmla="*/ 27 h 55"/>
                <a:gd name="T14" fmla="*/ 28 w 55"/>
                <a:gd name="T15" fmla="*/ 51 h 55"/>
                <a:gd name="T16" fmla="*/ 51 w 55"/>
                <a:gd name="T17" fmla="*/ 27 h 55"/>
                <a:gd name="T18" fmla="*/ 28 w 55"/>
                <a:gd name="T19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5">
                  <a:moveTo>
                    <a:pt x="28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5" y="12"/>
                    <a:pt x="55" y="27"/>
                  </a:cubicBezTo>
                  <a:cubicBezTo>
                    <a:pt x="55" y="42"/>
                    <a:pt x="43" y="55"/>
                    <a:pt x="28" y="55"/>
                  </a:cubicBezTo>
                  <a:close/>
                  <a:moveTo>
                    <a:pt x="28" y="4"/>
                  </a:moveTo>
                  <a:cubicBezTo>
                    <a:pt x="14" y="4"/>
                    <a:pt x="4" y="14"/>
                    <a:pt x="4" y="27"/>
                  </a:cubicBezTo>
                  <a:cubicBezTo>
                    <a:pt x="4" y="40"/>
                    <a:pt x="14" y="51"/>
                    <a:pt x="28" y="51"/>
                  </a:cubicBezTo>
                  <a:cubicBezTo>
                    <a:pt x="41" y="51"/>
                    <a:pt x="51" y="40"/>
                    <a:pt x="51" y="27"/>
                  </a:cubicBezTo>
                  <a:cubicBezTo>
                    <a:pt x="51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6364655" y="2173869"/>
            <a:ext cx="420275" cy="363430"/>
            <a:chOff x="6306880" y="707931"/>
            <a:chExt cx="420275" cy="363430"/>
          </a:xfrm>
        </p:grpSpPr>
        <p:sp>
          <p:nvSpPr>
            <p:cNvPr id="159" name="Freeform 159"/>
            <p:cNvSpPr>
              <a:spLocks noEditPoints="1"/>
            </p:cNvSpPr>
            <p:nvPr/>
          </p:nvSpPr>
          <p:spPr bwMode="auto">
            <a:xfrm>
              <a:off x="6306880" y="707931"/>
              <a:ext cx="420275" cy="363430"/>
            </a:xfrm>
            <a:custGeom>
              <a:avLst/>
              <a:gdLst>
                <a:gd name="T0" fmla="*/ 451 w 451"/>
                <a:gd name="T1" fmla="*/ 390 h 390"/>
                <a:gd name="T2" fmla="*/ 0 w 451"/>
                <a:gd name="T3" fmla="*/ 390 h 390"/>
                <a:gd name="T4" fmla="*/ 225 w 451"/>
                <a:gd name="T5" fmla="*/ 0 h 390"/>
                <a:gd name="T6" fmla="*/ 451 w 451"/>
                <a:gd name="T7" fmla="*/ 390 h 390"/>
                <a:gd name="T8" fmla="*/ 24 w 451"/>
                <a:gd name="T9" fmla="*/ 376 h 390"/>
                <a:gd name="T10" fmla="*/ 428 w 451"/>
                <a:gd name="T11" fmla="*/ 376 h 390"/>
                <a:gd name="T12" fmla="*/ 225 w 451"/>
                <a:gd name="T13" fmla="*/ 26 h 390"/>
                <a:gd name="T14" fmla="*/ 24 w 451"/>
                <a:gd name="T15" fmla="*/ 37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390">
                  <a:moveTo>
                    <a:pt x="451" y="390"/>
                  </a:moveTo>
                  <a:lnTo>
                    <a:pt x="0" y="390"/>
                  </a:lnTo>
                  <a:lnTo>
                    <a:pt x="225" y="0"/>
                  </a:lnTo>
                  <a:lnTo>
                    <a:pt x="451" y="390"/>
                  </a:lnTo>
                  <a:close/>
                  <a:moveTo>
                    <a:pt x="24" y="376"/>
                  </a:moveTo>
                  <a:lnTo>
                    <a:pt x="428" y="376"/>
                  </a:lnTo>
                  <a:lnTo>
                    <a:pt x="225" y="2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160"/>
            <p:cNvSpPr>
              <a:spLocks noEditPoints="1"/>
            </p:cNvSpPr>
            <p:nvPr/>
          </p:nvSpPr>
          <p:spPr bwMode="auto">
            <a:xfrm>
              <a:off x="6502573" y="859826"/>
              <a:ext cx="28888" cy="158418"/>
            </a:xfrm>
            <a:custGeom>
              <a:avLst/>
              <a:gdLst>
                <a:gd name="T0" fmla="*/ 0 w 13"/>
                <a:gd name="T1" fmla="*/ 65 h 72"/>
                <a:gd name="T2" fmla="*/ 7 w 13"/>
                <a:gd name="T3" fmla="*/ 58 h 72"/>
                <a:gd name="T4" fmla="*/ 13 w 13"/>
                <a:gd name="T5" fmla="*/ 65 h 72"/>
                <a:gd name="T6" fmla="*/ 7 w 13"/>
                <a:gd name="T7" fmla="*/ 72 h 72"/>
                <a:gd name="T8" fmla="*/ 0 w 13"/>
                <a:gd name="T9" fmla="*/ 65 h 72"/>
                <a:gd name="T10" fmla="*/ 13 w 13"/>
                <a:gd name="T11" fmla="*/ 6 h 72"/>
                <a:gd name="T12" fmla="*/ 11 w 13"/>
                <a:gd name="T13" fmla="*/ 47 h 72"/>
                <a:gd name="T14" fmla="*/ 7 w 13"/>
                <a:gd name="T15" fmla="*/ 51 h 72"/>
                <a:gd name="T16" fmla="*/ 2 w 13"/>
                <a:gd name="T17" fmla="*/ 47 h 72"/>
                <a:gd name="T18" fmla="*/ 0 w 13"/>
                <a:gd name="T19" fmla="*/ 6 h 72"/>
                <a:gd name="T20" fmla="*/ 7 w 13"/>
                <a:gd name="T21" fmla="*/ 0 h 72"/>
                <a:gd name="T22" fmla="*/ 13 w 13"/>
                <a:gd name="T2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72">
                  <a:moveTo>
                    <a:pt x="0" y="65"/>
                  </a:moveTo>
                  <a:cubicBezTo>
                    <a:pt x="0" y="60"/>
                    <a:pt x="2" y="58"/>
                    <a:pt x="7" y="58"/>
                  </a:cubicBezTo>
                  <a:cubicBezTo>
                    <a:pt x="11" y="58"/>
                    <a:pt x="13" y="60"/>
                    <a:pt x="13" y="65"/>
                  </a:cubicBezTo>
                  <a:cubicBezTo>
                    <a:pt x="13" y="69"/>
                    <a:pt x="11" y="72"/>
                    <a:pt x="7" y="72"/>
                  </a:cubicBezTo>
                  <a:cubicBezTo>
                    <a:pt x="2" y="72"/>
                    <a:pt x="0" y="69"/>
                    <a:pt x="0" y="65"/>
                  </a:cubicBezTo>
                  <a:close/>
                  <a:moveTo>
                    <a:pt x="13" y="6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9" y="51"/>
                    <a:pt x="7" y="51"/>
                  </a:cubicBezTo>
                  <a:cubicBezTo>
                    <a:pt x="3" y="51"/>
                    <a:pt x="2" y="49"/>
                    <a:pt x="2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7" y="0"/>
                  </a:cubicBezTo>
                  <a:cubicBezTo>
                    <a:pt x="11" y="0"/>
                    <a:pt x="13" y="2"/>
                    <a:pt x="13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4756590" y="990677"/>
            <a:ext cx="2719014" cy="928282"/>
            <a:chOff x="4756590" y="990677"/>
            <a:chExt cx="2719014" cy="928282"/>
          </a:xfrm>
        </p:grpSpPr>
        <p:sp>
          <p:nvSpPr>
            <p:cNvPr id="192" name="矩形 191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3" name="Text Box 3"/>
            <p:cNvSpPr txBox="1">
              <a:spLocks noChangeArrowheads="1"/>
            </p:cNvSpPr>
            <p:nvPr/>
          </p:nvSpPr>
          <p:spPr bwMode="auto">
            <a:xfrm>
              <a:off x="5315188" y="990677"/>
              <a:ext cx="159057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1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4756590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 err="1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Ios</a:t>
              </a:r>
              <a:r>
                <a:rPr lang="zh-CN" altLang="en-US" dirty="0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线框风格类商务图标</a:t>
              </a:r>
              <a:r>
                <a:rPr lang="en-US" altLang="zh-CN" dirty="0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262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30"/>
          <p:cNvSpPr>
            <a:spLocks noEditPoints="1"/>
          </p:cNvSpPr>
          <p:nvPr/>
        </p:nvSpPr>
        <p:spPr bwMode="auto">
          <a:xfrm>
            <a:off x="7952018" y="2211761"/>
            <a:ext cx="357051" cy="337044"/>
          </a:xfrm>
          <a:custGeom>
            <a:avLst/>
            <a:gdLst>
              <a:gd name="T0" fmla="*/ 10 w 162"/>
              <a:gd name="T1" fmla="*/ 153 h 153"/>
              <a:gd name="T2" fmla="*/ 10 w 162"/>
              <a:gd name="T3" fmla="*/ 142 h 153"/>
              <a:gd name="T4" fmla="*/ 12 w 162"/>
              <a:gd name="T5" fmla="*/ 141 h 153"/>
              <a:gd name="T6" fmla="*/ 29 w 162"/>
              <a:gd name="T7" fmla="*/ 120 h 153"/>
              <a:gd name="T8" fmla="*/ 29 w 162"/>
              <a:gd name="T9" fmla="*/ 118 h 153"/>
              <a:gd name="T10" fmla="*/ 0 w 162"/>
              <a:gd name="T11" fmla="*/ 67 h 153"/>
              <a:gd name="T12" fmla="*/ 81 w 162"/>
              <a:gd name="T13" fmla="*/ 0 h 153"/>
              <a:gd name="T14" fmla="*/ 162 w 162"/>
              <a:gd name="T15" fmla="*/ 67 h 153"/>
              <a:gd name="T16" fmla="*/ 81 w 162"/>
              <a:gd name="T17" fmla="*/ 133 h 153"/>
              <a:gd name="T18" fmla="*/ 70 w 162"/>
              <a:gd name="T19" fmla="*/ 133 h 153"/>
              <a:gd name="T20" fmla="*/ 14 w 162"/>
              <a:gd name="T21" fmla="*/ 153 h 153"/>
              <a:gd name="T22" fmla="*/ 10 w 162"/>
              <a:gd name="T23" fmla="*/ 153 h 153"/>
              <a:gd name="T24" fmla="*/ 81 w 162"/>
              <a:gd name="T25" fmla="*/ 8 h 153"/>
              <a:gd name="T26" fmla="*/ 8 w 162"/>
              <a:gd name="T27" fmla="*/ 67 h 153"/>
              <a:gd name="T28" fmla="*/ 35 w 162"/>
              <a:gd name="T29" fmla="*/ 112 h 153"/>
              <a:gd name="T30" fmla="*/ 36 w 162"/>
              <a:gd name="T31" fmla="*/ 113 h 153"/>
              <a:gd name="T32" fmla="*/ 37 w 162"/>
              <a:gd name="T33" fmla="*/ 115 h 153"/>
              <a:gd name="T34" fmla="*/ 37 w 162"/>
              <a:gd name="T35" fmla="*/ 120 h 153"/>
              <a:gd name="T36" fmla="*/ 22 w 162"/>
              <a:gd name="T37" fmla="*/ 144 h 153"/>
              <a:gd name="T38" fmla="*/ 66 w 162"/>
              <a:gd name="T39" fmla="*/ 126 h 153"/>
              <a:gd name="T40" fmla="*/ 68 w 162"/>
              <a:gd name="T41" fmla="*/ 124 h 153"/>
              <a:gd name="T42" fmla="*/ 70 w 162"/>
              <a:gd name="T43" fmla="*/ 125 h 153"/>
              <a:gd name="T44" fmla="*/ 81 w 162"/>
              <a:gd name="T45" fmla="*/ 125 h 153"/>
              <a:gd name="T46" fmla="*/ 154 w 162"/>
              <a:gd name="T47" fmla="*/ 67 h 153"/>
              <a:gd name="T48" fmla="*/ 81 w 162"/>
              <a:gd name="T49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53">
                <a:moveTo>
                  <a:pt x="10" y="153"/>
                </a:moveTo>
                <a:cubicBezTo>
                  <a:pt x="10" y="142"/>
                  <a:pt x="10" y="142"/>
                  <a:pt x="10" y="142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20" y="137"/>
                  <a:pt x="29" y="129"/>
                  <a:pt x="29" y="120"/>
                </a:cubicBezTo>
                <a:cubicBezTo>
                  <a:pt x="29" y="119"/>
                  <a:pt x="29" y="118"/>
                  <a:pt x="29" y="118"/>
                </a:cubicBezTo>
                <a:cubicBezTo>
                  <a:pt x="10" y="105"/>
                  <a:pt x="0" y="87"/>
                  <a:pt x="0" y="67"/>
                </a:cubicBezTo>
                <a:cubicBezTo>
                  <a:pt x="0" y="30"/>
                  <a:pt x="36" y="0"/>
                  <a:pt x="81" y="0"/>
                </a:cubicBezTo>
                <a:cubicBezTo>
                  <a:pt x="126" y="0"/>
                  <a:pt x="162" y="30"/>
                  <a:pt x="162" y="67"/>
                </a:cubicBezTo>
                <a:cubicBezTo>
                  <a:pt x="162" y="104"/>
                  <a:pt x="126" y="133"/>
                  <a:pt x="81" y="133"/>
                </a:cubicBezTo>
                <a:cubicBezTo>
                  <a:pt x="77" y="133"/>
                  <a:pt x="74" y="133"/>
                  <a:pt x="70" y="133"/>
                </a:cubicBezTo>
                <a:cubicBezTo>
                  <a:pt x="53" y="149"/>
                  <a:pt x="32" y="152"/>
                  <a:pt x="14" y="153"/>
                </a:cubicBezTo>
                <a:lnTo>
                  <a:pt x="10" y="153"/>
                </a:lnTo>
                <a:close/>
                <a:moveTo>
                  <a:pt x="81" y="8"/>
                </a:moveTo>
                <a:cubicBezTo>
                  <a:pt x="41" y="8"/>
                  <a:pt x="8" y="35"/>
                  <a:pt x="8" y="67"/>
                </a:cubicBezTo>
                <a:cubicBezTo>
                  <a:pt x="8" y="84"/>
                  <a:pt x="18" y="101"/>
                  <a:pt x="35" y="112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30"/>
                  <a:pt x="30" y="139"/>
                  <a:pt x="22" y="144"/>
                </a:cubicBezTo>
                <a:cubicBezTo>
                  <a:pt x="37" y="143"/>
                  <a:pt x="53" y="139"/>
                  <a:pt x="66" y="126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3" y="125"/>
                  <a:pt x="77" y="125"/>
                  <a:pt x="81" y="125"/>
                </a:cubicBezTo>
                <a:cubicBezTo>
                  <a:pt x="121" y="125"/>
                  <a:pt x="154" y="99"/>
                  <a:pt x="154" y="67"/>
                </a:cubicBezTo>
                <a:cubicBezTo>
                  <a:pt x="154" y="35"/>
                  <a:pt x="121" y="8"/>
                  <a:pt x="81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8772312" y="2191755"/>
            <a:ext cx="393987" cy="352433"/>
            <a:chOff x="8948739" y="1497013"/>
            <a:chExt cx="406400" cy="363537"/>
          </a:xfrm>
        </p:grpSpPr>
        <p:sp>
          <p:nvSpPr>
            <p:cNvPr id="52" name="Freeform 31"/>
            <p:cNvSpPr>
              <a:spLocks noEditPoints="1"/>
            </p:cNvSpPr>
            <p:nvPr/>
          </p:nvSpPr>
          <p:spPr bwMode="auto">
            <a:xfrm>
              <a:off x="9151939" y="1654175"/>
              <a:ext cx="203200" cy="206375"/>
            </a:xfrm>
            <a:custGeom>
              <a:avLst/>
              <a:gdLst>
                <a:gd name="T0" fmla="*/ 83 w 90"/>
                <a:gd name="T1" fmla="*/ 91 h 91"/>
                <a:gd name="T2" fmla="*/ 57 w 90"/>
                <a:gd name="T3" fmla="*/ 80 h 91"/>
                <a:gd name="T4" fmla="*/ 45 w 90"/>
                <a:gd name="T5" fmla="*/ 81 h 91"/>
                <a:gd name="T6" fmla="*/ 0 w 90"/>
                <a:gd name="T7" fmla="*/ 41 h 91"/>
                <a:gd name="T8" fmla="*/ 45 w 90"/>
                <a:gd name="T9" fmla="*/ 0 h 91"/>
                <a:gd name="T10" fmla="*/ 90 w 90"/>
                <a:gd name="T11" fmla="*/ 41 h 91"/>
                <a:gd name="T12" fmla="*/ 82 w 90"/>
                <a:gd name="T13" fmla="*/ 64 h 91"/>
                <a:gd name="T14" fmla="*/ 81 w 90"/>
                <a:gd name="T15" fmla="*/ 70 h 91"/>
                <a:gd name="T16" fmla="*/ 89 w 90"/>
                <a:gd name="T17" fmla="*/ 84 h 91"/>
                <a:gd name="T18" fmla="*/ 90 w 90"/>
                <a:gd name="T19" fmla="*/ 85 h 91"/>
                <a:gd name="T20" fmla="*/ 90 w 90"/>
                <a:gd name="T21" fmla="*/ 90 h 91"/>
                <a:gd name="T22" fmla="*/ 89 w 90"/>
                <a:gd name="T23" fmla="*/ 90 h 91"/>
                <a:gd name="T24" fmla="*/ 83 w 90"/>
                <a:gd name="T25" fmla="*/ 91 h 91"/>
                <a:gd name="T26" fmla="*/ 58 w 90"/>
                <a:gd name="T27" fmla="*/ 75 h 91"/>
                <a:gd name="T28" fmla="*/ 59 w 90"/>
                <a:gd name="T29" fmla="*/ 76 h 91"/>
                <a:gd name="T30" fmla="*/ 85 w 90"/>
                <a:gd name="T31" fmla="*/ 87 h 91"/>
                <a:gd name="T32" fmla="*/ 77 w 90"/>
                <a:gd name="T33" fmla="*/ 70 h 91"/>
                <a:gd name="T34" fmla="*/ 78 w 90"/>
                <a:gd name="T35" fmla="*/ 62 h 91"/>
                <a:gd name="T36" fmla="*/ 79 w 90"/>
                <a:gd name="T37" fmla="*/ 62 h 91"/>
                <a:gd name="T38" fmla="*/ 86 w 90"/>
                <a:gd name="T39" fmla="*/ 41 h 91"/>
                <a:gd name="T40" fmla="*/ 45 w 90"/>
                <a:gd name="T41" fmla="*/ 4 h 91"/>
                <a:gd name="T42" fmla="*/ 4 w 90"/>
                <a:gd name="T43" fmla="*/ 41 h 91"/>
                <a:gd name="T44" fmla="*/ 45 w 90"/>
                <a:gd name="T45" fmla="*/ 77 h 91"/>
                <a:gd name="T46" fmla="*/ 57 w 90"/>
                <a:gd name="T47" fmla="*/ 75 h 91"/>
                <a:gd name="T48" fmla="*/ 58 w 90"/>
                <a:gd name="T49" fmla="*/ 7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" h="91">
                  <a:moveTo>
                    <a:pt x="83" y="91"/>
                  </a:moveTo>
                  <a:cubicBezTo>
                    <a:pt x="73" y="91"/>
                    <a:pt x="64" y="87"/>
                    <a:pt x="57" y="80"/>
                  </a:cubicBezTo>
                  <a:cubicBezTo>
                    <a:pt x="53" y="81"/>
                    <a:pt x="49" y="81"/>
                    <a:pt x="45" y="81"/>
                  </a:cubicBezTo>
                  <a:cubicBezTo>
                    <a:pt x="20" y="81"/>
                    <a:pt x="0" y="63"/>
                    <a:pt x="0" y="41"/>
                  </a:cubicBezTo>
                  <a:cubicBezTo>
                    <a:pt x="0" y="18"/>
                    <a:pt x="20" y="0"/>
                    <a:pt x="45" y="0"/>
                  </a:cubicBezTo>
                  <a:cubicBezTo>
                    <a:pt x="70" y="0"/>
                    <a:pt x="90" y="18"/>
                    <a:pt x="90" y="41"/>
                  </a:cubicBezTo>
                  <a:cubicBezTo>
                    <a:pt x="90" y="49"/>
                    <a:pt x="87" y="57"/>
                    <a:pt x="82" y="64"/>
                  </a:cubicBezTo>
                  <a:cubicBezTo>
                    <a:pt x="81" y="66"/>
                    <a:pt x="81" y="68"/>
                    <a:pt x="81" y="70"/>
                  </a:cubicBezTo>
                  <a:cubicBezTo>
                    <a:pt x="81" y="76"/>
                    <a:pt x="84" y="81"/>
                    <a:pt x="89" y="84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89" y="90"/>
                    <a:pt x="89" y="90"/>
                    <a:pt x="89" y="90"/>
                  </a:cubicBezTo>
                  <a:cubicBezTo>
                    <a:pt x="87" y="90"/>
                    <a:pt x="85" y="91"/>
                    <a:pt x="83" y="91"/>
                  </a:cubicBezTo>
                  <a:close/>
                  <a:moveTo>
                    <a:pt x="58" y="75"/>
                  </a:moveTo>
                  <a:cubicBezTo>
                    <a:pt x="59" y="76"/>
                    <a:pt x="59" y="76"/>
                    <a:pt x="59" y="76"/>
                  </a:cubicBezTo>
                  <a:cubicBezTo>
                    <a:pt x="66" y="83"/>
                    <a:pt x="75" y="87"/>
                    <a:pt x="85" y="87"/>
                  </a:cubicBezTo>
                  <a:cubicBezTo>
                    <a:pt x="80" y="83"/>
                    <a:pt x="77" y="77"/>
                    <a:pt x="77" y="70"/>
                  </a:cubicBezTo>
                  <a:cubicBezTo>
                    <a:pt x="77" y="67"/>
                    <a:pt x="77" y="65"/>
                    <a:pt x="78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4" y="55"/>
                    <a:pt x="86" y="48"/>
                    <a:pt x="86" y="41"/>
                  </a:cubicBezTo>
                  <a:cubicBezTo>
                    <a:pt x="86" y="20"/>
                    <a:pt x="68" y="4"/>
                    <a:pt x="45" y="4"/>
                  </a:cubicBezTo>
                  <a:cubicBezTo>
                    <a:pt x="22" y="4"/>
                    <a:pt x="4" y="20"/>
                    <a:pt x="4" y="41"/>
                  </a:cubicBezTo>
                  <a:cubicBezTo>
                    <a:pt x="4" y="61"/>
                    <a:pt x="22" y="77"/>
                    <a:pt x="45" y="77"/>
                  </a:cubicBezTo>
                  <a:cubicBezTo>
                    <a:pt x="49" y="77"/>
                    <a:pt x="53" y="77"/>
                    <a:pt x="57" y="75"/>
                  </a:cubicBezTo>
                  <a:lnTo>
                    <a:pt x="58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32"/>
            <p:cNvSpPr>
              <a:spLocks noEditPoints="1"/>
            </p:cNvSpPr>
            <p:nvPr/>
          </p:nvSpPr>
          <p:spPr bwMode="auto">
            <a:xfrm>
              <a:off x="8948739" y="1497013"/>
              <a:ext cx="368300" cy="346075"/>
            </a:xfrm>
            <a:custGeom>
              <a:avLst/>
              <a:gdLst>
                <a:gd name="T0" fmla="*/ 10 w 162"/>
                <a:gd name="T1" fmla="*/ 152 h 152"/>
                <a:gd name="T2" fmla="*/ 10 w 162"/>
                <a:gd name="T3" fmla="*/ 141 h 152"/>
                <a:gd name="T4" fmla="*/ 12 w 162"/>
                <a:gd name="T5" fmla="*/ 140 h 152"/>
                <a:gd name="T6" fmla="*/ 29 w 162"/>
                <a:gd name="T7" fmla="*/ 119 h 152"/>
                <a:gd name="T8" fmla="*/ 29 w 162"/>
                <a:gd name="T9" fmla="*/ 117 h 152"/>
                <a:gd name="T10" fmla="*/ 0 w 162"/>
                <a:gd name="T11" fmla="*/ 66 h 152"/>
                <a:gd name="T12" fmla="*/ 81 w 162"/>
                <a:gd name="T13" fmla="*/ 0 h 152"/>
                <a:gd name="T14" fmla="*/ 162 w 162"/>
                <a:gd name="T15" fmla="*/ 65 h 152"/>
                <a:gd name="T16" fmla="*/ 162 w 162"/>
                <a:gd name="T17" fmla="*/ 71 h 152"/>
                <a:gd name="T18" fmla="*/ 156 w 162"/>
                <a:gd name="T19" fmla="*/ 68 h 152"/>
                <a:gd name="T20" fmla="*/ 134 w 162"/>
                <a:gd name="T21" fmla="*/ 64 h 152"/>
                <a:gd name="T22" fmla="*/ 98 w 162"/>
                <a:gd name="T23" fmla="*/ 77 h 152"/>
                <a:gd name="T24" fmla="*/ 83 w 162"/>
                <a:gd name="T25" fmla="*/ 110 h 152"/>
                <a:gd name="T26" fmla="*/ 87 w 162"/>
                <a:gd name="T27" fmla="*/ 127 h 152"/>
                <a:gd name="T28" fmla="*/ 90 w 162"/>
                <a:gd name="T29" fmla="*/ 133 h 152"/>
                <a:gd name="T30" fmla="*/ 84 w 162"/>
                <a:gd name="T31" fmla="*/ 133 h 152"/>
                <a:gd name="T32" fmla="*/ 70 w 162"/>
                <a:gd name="T33" fmla="*/ 132 h 152"/>
                <a:gd name="T34" fmla="*/ 14 w 162"/>
                <a:gd name="T35" fmla="*/ 152 h 152"/>
                <a:gd name="T36" fmla="*/ 10 w 162"/>
                <a:gd name="T37" fmla="*/ 152 h 152"/>
                <a:gd name="T38" fmla="*/ 81 w 162"/>
                <a:gd name="T39" fmla="*/ 8 h 152"/>
                <a:gd name="T40" fmla="*/ 8 w 162"/>
                <a:gd name="T41" fmla="*/ 66 h 152"/>
                <a:gd name="T42" fmla="*/ 35 w 162"/>
                <a:gd name="T43" fmla="*/ 112 h 152"/>
                <a:gd name="T44" fmla="*/ 36 w 162"/>
                <a:gd name="T45" fmla="*/ 112 h 152"/>
                <a:gd name="T46" fmla="*/ 37 w 162"/>
                <a:gd name="T47" fmla="*/ 114 h 152"/>
                <a:gd name="T48" fmla="*/ 37 w 162"/>
                <a:gd name="T49" fmla="*/ 119 h 152"/>
                <a:gd name="T50" fmla="*/ 22 w 162"/>
                <a:gd name="T51" fmla="*/ 144 h 152"/>
                <a:gd name="T52" fmla="*/ 66 w 162"/>
                <a:gd name="T53" fmla="*/ 125 h 152"/>
                <a:gd name="T54" fmla="*/ 68 w 162"/>
                <a:gd name="T55" fmla="*/ 124 h 152"/>
                <a:gd name="T56" fmla="*/ 70 w 162"/>
                <a:gd name="T57" fmla="*/ 124 h 152"/>
                <a:gd name="T58" fmla="*/ 78 w 162"/>
                <a:gd name="T59" fmla="*/ 125 h 152"/>
                <a:gd name="T60" fmla="*/ 75 w 162"/>
                <a:gd name="T61" fmla="*/ 110 h 152"/>
                <a:gd name="T62" fmla="*/ 93 w 162"/>
                <a:gd name="T63" fmla="*/ 71 h 152"/>
                <a:gd name="T64" fmla="*/ 134 w 162"/>
                <a:gd name="T65" fmla="*/ 56 h 152"/>
                <a:gd name="T66" fmla="*/ 153 w 162"/>
                <a:gd name="T67" fmla="*/ 59 h 152"/>
                <a:gd name="T68" fmla="*/ 81 w 162"/>
                <a:gd name="T69" fmla="*/ 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" h="152">
                  <a:moveTo>
                    <a:pt x="10" y="152"/>
                  </a:moveTo>
                  <a:cubicBezTo>
                    <a:pt x="10" y="141"/>
                    <a:pt x="10" y="141"/>
                    <a:pt x="10" y="141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20" y="136"/>
                    <a:pt x="29" y="129"/>
                    <a:pt x="29" y="119"/>
                  </a:cubicBezTo>
                  <a:cubicBezTo>
                    <a:pt x="29" y="119"/>
                    <a:pt x="29" y="118"/>
                    <a:pt x="29" y="117"/>
                  </a:cubicBezTo>
                  <a:cubicBezTo>
                    <a:pt x="10" y="104"/>
                    <a:pt x="0" y="86"/>
                    <a:pt x="0" y="66"/>
                  </a:cubicBezTo>
                  <a:cubicBezTo>
                    <a:pt x="0" y="30"/>
                    <a:pt x="36" y="0"/>
                    <a:pt x="81" y="0"/>
                  </a:cubicBezTo>
                  <a:cubicBezTo>
                    <a:pt x="125" y="0"/>
                    <a:pt x="161" y="28"/>
                    <a:pt x="162" y="65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49" y="65"/>
                    <a:pt x="142" y="64"/>
                    <a:pt x="134" y="64"/>
                  </a:cubicBezTo>
                  <a:cubicBezTo>
                    <a:pt x="121" y="64"/>
                    <a:pt x="108" y="68"/>
                    <a:pt x="98" y="77"/>
                  </a:cubicBezTo>
                  <a:cubicBezTo>
                    <a:pt x="89" y="85"/>
                    <a:pt x="83" y="97"/>
                    <a:pt x="83" y="110"/>
                  </a:cubicBezTo>
                  <a:cubicBezTo>
                    <a:pt x="83" y="116"/>
                    <a:pt x="85" y="122"/>
                    <a:pt x="87" y="127"/>
                  </a:cubicBezTo>
                  <a:cubicBezTo>
                    <a:pt x="90" y="133"/>
                    <a:pt x="90" y="133"/>
                    <a:pt x="90" y="133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79" y="133"/>
                    <a:pt x="75" y="133"/>
                    <a:pt x="70" y="132"/>
                  </a:cubicBezTo>
                  <a:cubicBezTo>
                    <a:pt x="53" y="149"/>
                    <a:pt x="32" y="152"/>
                    <a:pt x="14" y="152"/>
                  </a:cubicBezTo>
                  <a:lnTo>
                    <a:pt x="10" y="152"/>
                  </a:lnTo>
                  <a:close/>
                  <a:moveTo>
                    <a:pt x="81" y="8"/>
                  </a:moveTo>
                  <a:cubicBezTo>
                    <a:pt x="41" y="8"/>
                    <a:pt x="8" y="34"/>
                    <a:pt x="8" y="66"/>
                  </a:cubicBezTo>
                  <a:cubicBezTo>
                    <a:pt x="8" y="84"/>
                    <a:pt x="18" y="100"/>
                    <a:pt x="35" y="112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6"/>
                    <a:pt x="37" y="118"/>
                    <a:pt x="37" y="119"/>
                  </a:cubicBezTo>
                  <a:cubicBezTo>
                    <a:pt x="37" y="129"/>
                    <a:pt x="30" y="138"/>
                    <a:pt x="22" y="144"/>
                  </a:cubicBezTo>
                  <a:cubicBezTo>
                    <a:pt x="37" y="142"/>
                    <a:pt x="53" y="139"/>
                    <a:pt x="66" y="125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70" y="124"/>
                    <a:pt x="70" y="124"/>
                    <a:pt x="70" y="124"/>
                  </a:cubicBezTo>
                  <a:cubicBezTo>
                    <a:pt x="72" y="124"/>
                    <a:pt x="75" y="125"/>
                    <a:pt x="78" y="125"/>
                  </a:cubicBezTo>
                  <a:cubicBezTo>
                    <a:pt x="76" y="120"/>
                    <a:pt x="75" y="115"/>
                    <a:pt x="75" y="110"/>
                  </a:cubicBezTo>
                  <a:cubicBezTo>
                    <a:pt x="75" y="95"/>
                    <a:pt x="82" y="81"/>
                    <a:pt x="93" y="71"/>
                  </a:cubicBezTo>
                  <a:cubicBezTo>
                    <a:pt x="104" y="61"/>
                    <a:pt x="119" y="56"/>
                    <a:pt x="134" y="56"/>
                  </a:cubicBezTo>
                  <a:cubicBezTo>
                    <a:pt x="141" y="56"/>
                    <a:pt x="147" y="57"/>
                    <a:pt x="153" y="59"/>
                  </a:cubicBezTo>
                  <a:cubicBezTo>
                    <a:pt x="149" y="30"/>
                    <a:pt x="118" y="8"/>
                    <a:pt x="81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3" name="组合 232"/>
          <p:cNvGrpSpPr/>
          <p:nvPr/>
        </p:nvGrpSpPr>
        <p:grpSpPr>
          <a:xfrm>
            <a:off x="9618768" y="2191755"/>
            <a:ext cx="395526" cy="352434"/>
            <a:chOff x="9821864" y="1497013"/>
            <a:chExt cx="407988" cy="363538"/>
          </a:xfrm>
        </p:grpSpPr>
        <p:sp>
          <p:nvSpPr>
            <p:cNvPr id="54" name="Freeform 33"/>
            <p:cNvSpPr>
              <a:spLocks noEditPoints="1"/>
            </p:cNvSpPr>
            <p:nvPr/>
          </p:nvSpPr>
          <p:spPr bwMode="auto">
            <a:xfrm>
              <a:off x="9821864" y="1497013"/>
              <a:ext cx="346075" cy="325438"/>
            </a:xfrm>
            <a:custGeom>
              <a:avLst/>
              <a:gdLst>
                <a:gd name="T0" fmla="*/ 10 w 152"/>
                <a:gd name="T1" fmla="*/ 143 h 143"/>
                <a:gd name="T2" fmla="*/ 10 w 152"/>
                <a:gd name="T3" fmla="*/ 132 h 143"/>
                <a:gd name="T4" fmla="*/ 12 w 152"/>
                <a:gd name="T5" fmla="*/ 131 h 143"/>
                <a:gd name="T6" fmla="*/ 27 w 152"/>
                <a:gd name="T7" fmla="*/ 112 h 143"/>
                <a:gd name="T8" fmla="*/ 27 w 152"/>
                <a:gd name="T9" fmla="*/ 110 h 143"/>
                <a:gd name="T10" fmla="*/ 0 w 152"/>
                <a:gd name="T11" fmla="*/ 62 h 143"/>
                <a:gd name="T12" fmla="*/ 76 w 152"/>
                <a:gd name="T13" fmla="*/ 0 h 143"/>
                <a:gd name="T14" fmla="*/ 152 w 152"/>
                <a:gd name="T15" fmla="*/ 62 h 143"/>
                <a:gd name="T16" fmla="*/ 76 w 152"/>
                <a:gd name="T17" fmla="*/ 125 h 143"/>
                <a:gd name="T18" fmla="*/ 66 w 152"/>
                <a:gd name="T19" fmla="*/ 124 h 143"/>
                <a:gd name="T20" fmla="*/ 14 w 152"/>
                <a:gd name="T21" fmla="*/ 142 h 143"/>
                <a:gd name="T22" fmla="*/ 10 w 152"/>
                <a:gd name="T23" fmla="*/ 143 h 143"/>
                <a:gd name="T24" fmla="*/ 76 w 152"/>
                <a:gd name="T25" fmla="*/ 8 h 143"/>
                <a:gd name="T26" fmla="*/ 8 w 152"/>
                <a:gd name="T27" fmla="*/ 62 h 143"/>
                <a:gd name="T28" fmla="*/ 33 w 152"/>
                <a:gd name="T29" fmla="*/ 104 h 143"/>
                <a:gd name="T30" fmla="*/ 35 w 152"/>
                <a:gd name="T31" fmla="*/ 105 h 143"/>
                <a:gd name="T32" fmla="*/ 35 w 152"/>
                <a:gd name="T33" fmla="*/ 107 h 143"/>
                <a:gd name="T34" fmla="*/ 35 w 152"/>
                <a:gd name="T35" fmla="*/ 112 h 143"/>
                <a:gd name="T36" fmla="*/ 22 w 152"/>
                <a:gd name="T37" fmla="*/ 134 h 143"/>
                <a:gd name="T38" fmla="*/ 62 w 152"/>
                <a:gd name="T39" fmla="*/ 117 h 143"/>
                <a:gd name="T40" fmla="*/ 64 w 152"/>
                <a:gd name="T41" fmla="*/ 116 h 143"/>
                <a:gd name="T42" fmla="*/ 65 w 152"/>
                <a:gd name="T43" fmla="*/ 116 h 143"/>
                <a:gd name="T44" fmla="*/ 76 w 152"/>
                <a:gd name="T45" fmla="*/ 117 h 143"/>
                <a:gd name="T46" fmla="*/ 144 w 152"/>
                <a:gd name="T47" fmla="*/ 62 h 143"/>
                <a:gd name="T48" fmla="*/ 76 w 152"/>
                <a:gd name="T49" fmla="*/ 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143">
                  <a:moveTo>
                    <a:pt x="10" y="143"/>
                  </a:moveTo>
                  <a:cubicBezTo>
                    <a:pt x="10" y="132"/>
                    <a:pt x="10" y="132"/>
                    <a:pt x="10" y="13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21" y="127"/>
                    <a:pt x="27" y="119"/>
                    <a:pt x="27" y="112"/>
                  </a:cubicBezTo>
                  <a:cubicBezTo>
                    <a:pt x="27" y="111"/>
                    <a:pt x="27" y="110"/>
                    <a:pt x="27" y="110"/>
                  </a:cubicBezTo>
                  <a:cubicBezTo>
                    <a:pt x="10" y="98"/>
                    <a:pt x="0" y="81"/>
                    <a:pt x="0" y="62"/>
                  </a:cubicBezTo>
                  <a:cubicBezTo>
                    <a:pt x="0" y="28"/>
                    <a:pt x="34" y="0"/>
                    <a:pt x="76" y="0"/>
                  </a:cubicBezTo>
                  <a:cubicBezTo>
                    <a:pt x="118" y="0"/>
                    <a:pt x="152" y="28"/>
                    <a:pt x="152" y="62"/>
                  </a:cubicBezTo>
                  <a:cubicBezTo>
                    <a:pt x="152" y="96"/>
                    <a:pt x="118" y="125"/>
                    <a:pt x="76" y="125"/>
                  </a:cubicBezTo>
                  <a:cubicBezTo>
                    <a:pt x="73" y="125"/>
                    <a:pt x="70" y="124"/>
                    <a:pt x="66" y="124"/>
                  </a:cubicBezTo>
                  <a:cubicBezTo>
                    <a:pt x="50" y="139"/>
                    <a:pt x="31" y="142"/>
                    <a:pt x="14" y="142"/>
                  </a:cubicBezTo>
                  <a:lnTo>
                    <a:pt x="10" y="143"/>
                  </a:lnTo>
                  <a:close/>
                  <a:moveTo>
                    <a:pt x="76" y="8"/>
                  </a:moveTo>
                  <a:cubicBezTo>
                    <a:pt x="39" y="8"/>
                    <a:pt x="8" y="32"/>
                    <a:pt x="8" y="62"/>
                  </a:cubicBezTo>
                  <a:cubicBezTo>
                    <a:pt x="8" y="78"/>
                    <a:pt x="17" y="94"/>
                    <a:pt x="33" y="104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5" y="108"/>
                    <a:pt x="35" y="110"/>
                    <a:pt x="35" y="112"/>
                  </a:cubicBezTo>
                  <a:cubicBezTo>
                    <a:pt x="35" y="120"/>
                    <a:pt x="30" y="128"/>
                    <a:pt x="22" y="134"/>
                  </a:cubicBezTo>
                  <a:cubicBezTo>
                    <a:pt x="36" y="133"/>
                    <a:pt x="50" y="129"/>
                    <a:pt x="62" y="117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9" y="116"/>
                    <a:pt x="73" y="117"/>
                    <a:pt x="76" y="117"/>
                  </a:cubicBezTo>
                  <a:cubicBezTo>
                    <a:pt x="114" y="117"/>
                    <a:pt x="144" y="92"/>
                    <a:pt x="144" y="62"/>
                  </a:cubicBezTo>
                  <a:cubicBezTo>
                    <a:pt x="144" y="32"/>
                    <a:pt x="114" y="8"/>
                    <a:pt x="76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9980614" y="1617663"/>
              <a:ext cx="249238" cy="242888"/>
            </a:xfrm>
            <a:custGeom>
              <a:avLst/>
              <a:gdLst>
                <a:gd name="T0" fmla="*/ 100 w 109"/>
                <a:gd name="T1" fmla="*/ 107 h 107"/>
                <a:gd name="T2" fmla="*/ 98 w 109"/>
                <a:gd name="T3" fmla="*/ 107 h 107"/>
                <a:gd name="T4" fmla="*/ 54 w 109"/>
                <a:gd name="T5" fmla="*/ 91 h 107"/>
                <a:gd name="T6" fmla="*/ 6 w 109"/>
                <a:gd name="T7" fmla="*/ 81 h 107"/>
                <a:gd name="T8" fmla="*/ 0 w 109"/>
                <a:gd name="T9" fmla="*/ 77 h 107"/>
                <a:gd name="T10" fmla="*/ 7 w 109"/>
                <a:gd name="T11" fmla="*/ 77 h 107"/>
                <a:gd name="T12" fmla="*/ 63 w 109"/>
                <a:gd name="T13" fmla="*/ 58 h 107"/>
                <a:gd name="T14" fmla="*/ 81 w 109"/>
                <a:gd name="T15" fmla="*/ 36 h 107"/>
                <a:gd name="T16" fmla="*/ 88 w 109"/>
                <a:gd name="T17" fmla="*/ 9 h 107"/>
                <a:gd name="T18" fmla="*/ 88 w 109"/>
                <a:gd name="T19" fmla="*/ 5 h 107"/>
                <a:gd name="T20" fmla="*/ 87 w 109"/>
                <a:gd name="T21" fmla="*/ 0 h 107"/>
                <a:gd name="T22" fmla="*/ 91 w 109"/>
                <a:gd name="T23" fmla="*/ 3 h 107"/>
                <a:gd name="T24" fmla="*/ 109 w 109"/>
                <a:gd name="T25" fmla="*/ 39 h 107"/>
                <a:gd name="T26" fmla="*/ 86 w 109"/>
                <a:gd name="T27" fmla="*/ 79 h 107"/>
                <a:gd name="T28" fmla="*/ 86 w 109"/>
                <a:gd name="T29" fmla="*/ 82 h 107"/>
                <a:gd name="T30" fmla="*/ 99 w 109"/>
                <a:gd name="T31" fmla="*/ 100 h 107"/>
                <a:gd name="T32" fmla="*/ 100 w 109"/>
                <a:gd name="T33" fmla="*/ 100 h 107"/>
                <a:gd name="T34" fmla="*/ 100 w 109"/>
                <a:gd name="T35" fmla="*/ 107 h 107"/>
                <a:gd name="T36" fmla="*/ 55 w 109"/>
                <a:gd name="T37" fmla="*/ 87 h 107"/>
                <a:gd name="T38" fmla="*/ 56 w 109"/>
                <a:gd name="T39" fmla="*/ 87 h 107"/>
                <a:gd name="T40" fmla="*/ 96 w 109"/>
                <a:gd name="T41" fmla="*/ 103 h 107"/>
                <a:gd name="T42" fmla="*/ 82 w 109"/>
                <a:gd name="T43" fmla="*/ 82 h 107"/>
                <a:gd name="T44" fmla="*/ 82 w 109"/>
                <a:gd name="T45" fmla="*/ 78 h 107"/>
                <a:gd name="T46" fmla="*/ 82 w 109"/>
                <a:gd name="T47" fmla="*/ 77 h 107"/>
                <a:gd name="T48" fmla="*/ 83 w 109"/>
                <a:gd name="T49" fmla="*/ 76 h 107"/>
                <a:gd name="T50" fmla="*/ 105 w 109"/>
                <a:gd name="T51" fmla="*/ 39 h 107"/>
                <a:gd name="T52" fmla="*/ 92 w 109"/>
                <a:gd name="T53" fmla="*/ 9 h 107"/>
                <a:gd name="T54" fmla="*/ 92 w 109"/>
                <a:gd name="T55" fmla="*/ 9 h 107"/>
                <a:gd name="T56" fmla="*/ 85 w 109"/>
                <a:gd name="T57" fmla="*/ 38 h 107"/>
                <a:gd name="T58" fmla="*/ 66 w 109"/>
                <a:gd name="T59" fmla="*/ 61 h 107"/>
                <a:gd name="T60" fmla="*/ 14 w 109"/>
                <a:gd name="T61" fmla="*/ 81 h 107"/>
                <a:gd name="T62" fmla="*/ 54 w 109"/>
                <a:gd name="T63" fmla="*/ 87 h 107"/>
                <a:gd name="T64" fmla="*/ 55 w 109"/>
                <a:gd name="T65" fmla="*/ 8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107">
                  <a:moveTo>
                    <a:pt x="100" y="107"/>
                  </a:moveTo>
                  <a:cubicBezTo>
                    <a:pt x="98" y="107"/>
                    <a:pt x="98" y="107"/>
                    <a:pt x="98" y="107"/>
                  </a:cubicBezTo>
                  <a:cubicBezTo>
                    <a:pt x="81" y="106"/>
                    <a:pt x="67" y="103"/>
                    <a:pt x="54" y="91"/>
                  </a:cubicBezTo>
                  <a:cubicBezTo>
                    <a:pt x="36" y="93"/>
                    <a:pt x="19" y="89"/>
                    <a:pt x="6" y="8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28" y="77"/>
                    <a:pt x="48" y="70"/>
                    <a:pt x="63" y="58"/>
                  </a:cubicBezTo>
                  <a:cubicBezTo>
                    <a:pt x="71" y="52"/>
                    <a:pt x="77" y="44"/>
                    <a:pt x="81" y="36"/>
                  </a:cubicBezTo>
                  <a:cubicBezTo>
                    <a:pt x="86" y="28"/>
                    <a:pt x="88" y="18"/>
                    <a:pt x="88" y="9"/>
                  </a:cubicBezTo>
                  <a:cubicBezTo>
                    <a:pt x="88" y="8"/>
                    <a:pt x="88" y="6"/>
                    <a:pt x="88" y="5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103" y="13"/>
                    <a:pt x="109" y="26"/>
                    <a:pt x="109" y="39"/>
                  </a:cubicBezTo>
                  <a:cubicBezTo>
                    <a:pt x="109" y="55"/>
                    <a:pt x="101" y="69"/>
                    <a:pt x="86" y="79"/>
                  </a:cubicBezTo>
                  <a:cubicBezTo>
                    <a:pt x="86" y="80"/>
                    <a:pt x="86" y="81"/>
                    <a:pt x="86" y="82"/>
                  </a:cubicBezTo>
                  <a:cubicBezTo>
                    <a:pt x="86" y="89"/>
                    <a:pt x="91" y="96"/>
                    <a:pt x="99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107"/>
                  </a:lnTo>
                  <a:close/>
                  <a:moveTo>
                    <a:pt x="55" y="87"/>
                  </a:moveTo>
                  <a:cubicBezTo>
                    <a:pt x="56" y="87"/>
                    <a:pt x="56" y="87"/>
                    <a:pt x="56" y="87"/>
                  </a:cubicBezTo>
                  <a:cubicBezTo>
                    <a:pt x="68" y="99"/>
                    <a:pt x="80" y="102"/>
                    <a:pt x="96" y="103"/>
                  </a:cubicBezTo>
                  <a:cubicBezTo>
                    <a:pt x="87" y="98"/>
                    <a:pt x="82" y="90"/>
                    <a:pt x="82" y="82"/>
                  </a:cubicBezTo>
                  <a:cubicBezTo>
                    <a:pt x="82" y="80"/>
                    <a:pt x="82" y="79"/>
                    <a:pt x="82" y="7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97" y="67"/>
                    <a:pt x="105" y="54"/>
                    <a:pt x="105" y="39"/>
                  </a:cubicBezTo>
                  <a:cubicBezTo>
                    <a:pt x="105" y="28"/>
                    <a:pt x="101" y="18"/>
                    <a:pt x="92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19"/>
                    <a:pt x="89" y="29"/>
                    <a:pt x="85" y="38"/>
                  </a:cubicBezTo>
                  <a:cubicBezTo>
                    <a:pt x="80" y="47"/>
                    <a:pt x="74" y="54"/>
                    <a:pt x="66" y="61"/>
                  </a:cubicBezTo>
                  <a:cubicBezTo>
                    <a:pt x="52" y="72"/>
                    <a:pt x="33" y="79"/>
                    <a:pt x="14" y="81"/>
                  </a:cubicBezTo>
                  <a:cubicBezTo>
                    <a:pt x="26" y="86"/>
                    <a:pt x="40" y="88"/>
                    <a:pt x="54" y="87"/>
                  </a:cubicBezTo>
                  <a:lnTo>
                    <a:pt x="55" y="8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7080938" y="2193293"/>
            <a:ext cx="392448" cy="353973"/>
            <a:chOff x="7204076" y="1498600"/>
            <a:chExt cx="404813" cy="365125"/>
          </a:xfrm>
        </p:grpSpPr>
        <p:sp>
          <p:nvSpPr>
            <p:cNvPr id="56" name="Freeform 35"/>
            <p:cNvSpPr>
              <a:spLocks noEditPoints="1"/>
            </p:cNvSpPr>
            <p:nvPr/>
          </p:nvSpPr>
          <p:spPr bwMode="auto">
            <a:xfrm>
              <a:off x="7204076" y="1498600"/>
              <a:ext cx="131763" cy="360363"/>
            </a:xfrm>
            <a:custGeom>
              <a:avLst/>
              <a:gdLst>
                <a:gd name="T0" fmla="*/ 0 w 83"/>
                <a:gd name="T1" fmla="*/ 227 h 227"/>
                <a:gd name="T2" fmla="*/ 0 w 83"/>
                <a:gd name="T3" fmla="*/ 33 h 227"/>
                <a:gd name="T4" fmla="*/ 83 w 83"/>
                <a:gd name="T5" fmla="*/ 0 h 227"/>
                <a:gd name="T6" fmla="*/ 83 w 83"/>
                <a:gd name="T7" fmla="*/ 192 h 227"/>
                <a:gd name="T8" fmla="*/ 0 w 83"/>
                <a:gd name="T9" fmla="*/ 227 h 227"/>
                <a:gd name="T10" fmla="*/ 6 w 83"/>
                <a:gd name="T11" fmla="*/ 38 h 227"/>
                <a:gd name="T12" fmla="*/ 6 w 83"/>
                <a:gd name="T13" fmla="*/ 218 h 227"/>
                <a:gd name="T14" fmla="*/ 78 w 83"/>
                <a:gd name="T15" fmla="*/ 189 h 227"/>
                <a:gd name="T16" fmla="*/ 78 w 83"/>
                <a:gd name="T17" fmla="*/ 9 h 227"/>
                <a:gd name="T18" fmla="*/ 6 w 83"/>
                <a:gd name="T19" fmla="*/ 3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227">
                  <a:moveTo>
                    <a:pt x="0" y="227"/>
                  </a:moveTo>
                  <a:lnTo>
                    <a:pt x="0" y="33"/>
                  </a:lnTo>
                  <a:lnTo>
                    <a:pt x="83" y="0"/>
                  </a:lnTo>
                  <a:lnTo>
                    <a:pt x="83" y="192"/>
                  </a:lnTo>
                  <a:lnTo>
                    <a:pt x="0" y="227"/>
                  </a:lnTo>
                  <a:close/>
                  <a:moveTo>
                    <a:pt x="6" y="38"/>
                  </a:moveTo>
                  <a:lnTo>
                    <a:pt x="6" y="218"/>
                  </a:lnTo>
                  <a:lnTo>
                    <a:pt x="78" y="189"/>
                  </a:lnTo>
                  <a:lnTo>
                    <a:pt x="78" y="9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36"/>
            <p:cNvSpPr>
              <a:spLocks noEditPoints="1"/>
            </p:cNvSpPr>
            <p:nvPr/>
          </p:nvSpPr>
          <p:spPr bwMode="auto">
            <a:xfrm>
              <a:off x="7348539" y="1501775"/>
              <a:ext cx="139700" cy="361950"/>
            </a:xfrm>
            <a:custGeom>
              <a:avLst/>
              <a:gdLst>
                <a:gd name="T0" fmla="*/ 88 w 88"/>
                <a:gd name="T1" fmla="*/ 228 h 228"/>
                <a:gd name="T2" fmla="*/ 0 w 88"/>
                <a:gd name="T3" fmla="*/ 199 h 228"/>
                <a:gd name="T4" fmla="*/ 0 w 88"/>
                <a:gd name="T5" fmla="*/ 0 h 228"/>
                <a:gd name="T6" fmla="*/ 88 w 88"/>
                <a:gd name="T7" fmla="*/ 30 h 228"/>
                <a:gd name="T8" fmla="*/ 88 w 88"/>
                <a:gd name="T9" fmla="*/ 228 h 228"/>
                <a:gd name="T10" fmla="*/ 11 w 88"/>
                <a:gd name="T11" fmla="*/ 190 h 228"/>
                <a:gd name="T12" fmla="*/ 77 w 88"/>
                <a:gd name="T13" fmla="*/ 212 h 228"/>
                <a:gd name="T14" fmla="*/ 77 w 88"/>
                <a:gd name="T15" fmla="*/ 37 h 228"/>
                <a:gd name="T16" fmla="*/ 11 w 88"/>
                <a:gd name="T17" fmla="*/ 16 h 228"/>
                <a:gd name="T18" fmla="*/ 11 w 88"/>
                <a:gd name="T19" fmla="*/ 19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228">
                  <a:moveTo>
                    <a:pt x="88" y="228"/>
                  </a:moveTo>
                  <a:lnTo>
                    <a:pt x="0" y="199"/>
                  </a:lnTo>
                  <a:lnTo>
                    <a:pt x="0" y="0"/>
                  </a:lnTo>
                  <a:lnTo>
                    <a:pt x="88" y="30"/>
                  </a:lnTo>
                  <a:lnTo>
                    <a:pt x="88" y="228"/>
                  </a:lnTo>
                  <a:close/>
                  <a:moveTo>
                    <a:pt x="11" y="190"/>
                  </a:moveTo>
                  <a:lnTo>
                    <a:pt x="77" y="212"/>
                  </a:lnTo>
                  <a:lnTo>
                    <a:pt x="77" y="37"/>
                  </a:lnTo>
                  <a:lnTo>
                    <a:pt x="11" y="16"/>
                  </a:lnTo>
                  <a:lnTo>
                    <a:pt x="11" y="1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37"/>
            <p:cNvSpPr>
              <a:spLocks noEditPoints="1"/>
            </p:cNvSpPr>
            <p:nvPr/>
          </p:nvSpPr>
          <p:spPr bwMode="auto">
            <a:xfrm>
              <a:off x="7500939" y="1498600"/>
              <a:ext cx="107950" cy="349250"/>
            </a:xfrm>
            <a:custGeom>
              <a:avLst/>
              <a:gdLst>
                <a:gd name="T0" fmla="*/ 0 w 68"/>
                <a:gd name="T1" fmla="*/ 220 h 220"/>
                <a:gd name="T2" fmla="*/ 0 w 68"/>
                <a:gd name="T3" fmla="*/ 28 h 220"/>
                <a:gd name="T4" fmla="*/ 68 w 68"/>
                <a:gd name="T5" fmla="*/ 0 h 220"/>
                <a:gd name="T6" fmla="*/ 68 w 68"/>
                <a:gd name="T7" fmla="*/ 192 h 220"/>
                <a:gd name="T8" fmla="*/ 0 w 68"/>
                <a:gd name="T9" fmla="*/ 220 h 220"/>
                <a:gd name="T10" fmla="*/ 5 w 68"/>
                <a:gd name="T11" fmla="*/ 32 h 220"/>
                <a:gd name="T12" fmla="*/ 5 w 68"/>
                <a:gd name="T13" fmla="*/ 212 h 220"/>
                <a:gd name="T14" fmla="*/ 63 w 68"/>
                <a:gd name="T15" fmla="*/ 189 h 220"/>
                <a:gd name="T16" fmla="*/ 63 w 68"/>
                <a:gd name="T17" fmla="*/ 9 h 220"/>
                <a:gd name="T18" fmla="*/ 5 w 68"/>
                <a:gd name="T19" fmla="*/ 3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220">
                  <a:moveTo>
                    <a:pt x="0" y="220"/>
                  </a:moveTo>
                  <a:lnTo>
                    <a:pt x="0" y="28"/>
                  </a:lnTo>
                  <a:lnTo>
                    <a:pt x="68" y="0"/>
                  </a:lnTo>
                  <a:lnTo>
                    <a:pt x="68" y="192"/>
                  </a:lnTo>
                  <a:lnTo>
                    <a:pt x="0" y="220"/>
                  </a:lnTo>
                  <a:close/>
                  <a:moveTo>
                    <a:pt x="5" y="32"/>
                  </a:moveTo>
                  <a:lnTo>
                    <a:pt x="5" y="212"/>
                  </a:lnTo>
                  <a:lnTo>
                    <a:pt x="63" y="189"/>
                  </a:lnTo>
                  <a:lnTo>
                    <a:pt x="63" y="9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6237560" y="2167130"/>
            <a:ext cx="393987" cy="401682"/>
            <a:chOff x="6334126" y="1471613"/>
            <a:chExt cx="406400" cy="414338"/>
          </a:xfrm>
        </p:grpSpPr>
        <p:sp>
          <p:nvSpPr>
            <p:cNvPr id="59" name="Freeform 38"/>
            <p:cNvSpPr>
              <a:spLocks noEditPoints="1"/>
            </p:cNvSpPr>
            <p:nvPr/>
          </p:nvSpPr>
          <p:spPr bwMode="auto">
            <a:xfrm>
              <a:off x="6334126" y="1471613"/>
              <a:ext cx="406400" cy="414338"/>
            </a:xfrm>
            <a:custGeom>
              <a:avLst/>
              <a:gdLst>
                <a:gd name="T0" fmla="*/ 111 w 179"/>
                <a:gd name="T1" fmla="*/ 182 h 182"/>
                <a:gd name="T2" fmla="*/ 68 w 179"/>
                <a:gd name="T3" fmla="*/ 182 h 182"/>
                <a:gd name="T4" fmla="*/ 68 w 179"/>
                <a:gd name="T5" fmla="*/ 178 h 182"/>
                <a:gd name="T6" fmla="*/ 39 w 179"/>
                <a:gd name="T7" fmla="*/ 149 h 182"/>
                <a:gd name="T8" fmla="*/ 25 w 179"/>
                <a:gd name="T9" fmla="*/ 153 h 182"/>
                <a:gd name="T10" fmla="*/ 21 w 179"/>
                <a:gd name="T11" fmla="*/ 155 h 182"/>
                <a:gd name="T12" fmla="*/ 0 w 179"/>
                <a:gd name="T13" fmla="*/ 118 h 182"/>
                <a:gd name="T14" fmla="*/ 3 w 179"/>
                <a:gd name="T15" fmla="*/ 116 h 182"/>
                <a:gd name="T16" fmla="*/ 14 w 179"/>
                <a:gd name="T17" fmla="*/ 76 h 182"/>
                <a:gd name="T18" fmla="*/ 3 w 179"/>
                <a:gd name="T19" fmla="*/ 66 h 182"/>
                <a:gd name="T20" fmla="*/ 0 w 179"/>
                <a:gd name="T21" fmla="*/ 64 h 182"/>
                <a:gd name="T22" fmla="*/ 21 w 179"/>
                <a:gd name="T23" fmla="*/ 27 h 182"/>
                <a:gd name="T24" fmla="*/ 25 w 179"/>
                <a:gd name="T25" fmla="*/ 29 h 182"/>
                <a:gd name="T26" fmla="*/ 39 w 179"/>
                <a:gd name="T27" fmla="*/ 33 h 182"/>
                <a:gd name="T28" fmla="*/ 64 w 179"/>
                <a:gd name="T29" fmla="*/ 18 h 182"/>
                <a:gd name="T30" fmla="*/ 68 w 179"/>
                <a:gd name="T31" fmla="*/ 4 h 182"/>
                <a:gd name="T32" fmla="*/ 68 w 179"/>
                <a:gd name="T33" fmla="*/ 0 h 182"/>
                <a:gd name="T34" fmla="*/ 111 w 179"/>
                <a:gd name="T35" fmla="*/ 0 h 182"/>
                <a:gd name="T36" fmla="*/ 111 w 179"/>
                <a:gd name="T37" fmla="*/ 4 h 182"/>
                <a:gd name="T38" fmla="*/ 140 w 179"/>
                <a:gd name="T39" fmla="*/ 33 h 182"/>
                <a:gd name="T40" fmla="*/ 154 w 179"/>
                <a:gd name="T41" fmla="*/ 29 h 182"/>
                <a:gd name="T42" fmla="*/ 158 w 179"/>
                <a:gd name="T43" fmla="*/ 27 h 182"/>
                <a:gd name="T44" fmla="*/ 179 w 179"/>
                <a:gd name="T45" fmla="*/ 64 h 182"/>
                <a:gd name="T46" fmla="*/ 176 w 179"/>
                <a:gd name="T47" fmla="*/ 66 h 182"/>
                <a:gd name="T48" fmla="*/ 165 w 179"/>
                <a:gd name="T49" fmla="*/ 106 h 182"/>
                <a:gd name="T50" fmla="*/ 175 w 179"/>
                <a:gd name="T51" fmla="*/ 116 h 182"/>
                <a:gd name="T52" fmla="*/ 179 w 179"/>
                <a:gd name="T53" fmla="*/ 118 h 182"/>
                <a:gd name="T54" fmla="*/ 158 w 179"/>
                <a:gd name="T55" fmla="*/ 155 h 182"/>
                <a:gd name="T56" fmla="*/ 154 w 179"/>
                <a:gd name="T57" fmla="*/ 153 h 182"/>
                <a:gd name="T58" fmla="*/ 140 w 179"/>
                <a:gd name="T59" fmla="*/ 149 h 182"/>
                <a:gd name="T60" fmla="*/ 114 w 179"/>
                <a:gd name="T61" fmla="*/ 163 h 182"/>
                <a:gd name="T62" fmla="*/ 111 w 179"/>
                <a:gd name="T63" fmla="*/ 178 h 182"/>
                <a:gd name="T64" fmla="*/ 111 w 179"/>
                <a:gd name="T65" fmla="*/ 182 h 182"/>
                <a:gd name="T66" fmla="*/ 76 w 179"/>
                <a:gd name="T67" fmla="*/ 174 h 182"/>
                <a:gd name="T68" fmla="*/ 103 w 179"/>
                <a:gd name="T69" fmla="*/ 174 h 182"/>
                <a:gd name="T70" fmla="*/ 108 w 179"/>
                <a:gd name="T71" fmla="*/ 159 h 182"/>
                <a:gd name="T72" fmla="*/ 140 w 179"/>
                <a:gd name="T73" fmla="*/ 141 h 182"/>
                <a:gd name="T74" fmla="*/ 155 w 179"/>
                <a:gd name="T75" fmla="*/ 144 h 182"/>
                <a:gd name="T76" fmla="*/ 168 w 179"/>
                <a:gd name="T77" fmla="*/ 121 h 182"/>
                <a:gd name="T78" fmla="*/ 158 w 179"/>
                <a:gd name="T79" fmla="*/ 110 h 182"/>
                <a:gd name="T80" fmla="*/ 168 w 179"/>
                <a:gd name="T81" fmla="*/ 61 h 182"/>
                <a:gd name="T82" fmla="*/ 155 w 179"/>
                <a:gd name="T83" fmla="*/ 38 h 182"/>
                <a:gd name="T84" fmla="*/ 140 w 179"/>
                <a:gd name="T85" fmla="*/ 41 h 182"/>
                <a:gd name="T86" fmla="*/ 103 w 179"/>
                <a:gd name="T87" fmla="*/ 8 h 182"/>
                <a:gd name="T88" fmla="*/ 76 w 179"/>
                <a:gd name="T89" fmla="*/ 8 h 182"/>
                <a:gd name="T90" fmla="*/ 71 w 179"/>
                <a:gd name="T91" fmla="*/ 22 h 182"/>
                <a:gd name="T92" fmla="*/ 39 w 179"/>
                <a:gd name="T93" fmla="*/ 41 h 182"/>
                <a:gd name="T94" fmla="*/ 24 w 179"/>
                <a:gd name="T95" fmla="*/ 38 h 182"/>
                <a:gd name="T96" fmla="*/ 11 w 179"/>
                <a:gd name="T97" fmla="*/ 61 h 182"/>
                <a:gd name="T98" fmla="*/ 21 w 179"/>
                <a:gd name="T99" fmla="*/ 72 h 182"/>
                <a:gd name="T100" fmla="*/ 11 w 179"/>
                <a:gd name="T101" fmla="*/ 121 h 182"/>
                <a:gd name="T102" fmla="*/ 24 w 179"/>
                <a:gd name="T103" fmla="*/ 144 h 182"/>
                <a:gd name="T104" fmla="*/ 39 w 179"/>
                <a:gd name="T105" fmla="*/ 141 h 182"/>
                <a:gd name="T106" fmla="*/ 76 w 179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82">
                  <a:moveTo>
                    <a:pt x="111" y="182"/>
                  </a:moveTo>
                  <a:cubicBezTo>
                    <a:pt x="68" y="182"/>
                    <a:pt x="68" y="182"/>
                    <a:pt x="68" y="182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8" y="162"/>
                    <a:pt x="55" y="149"/>
                    <a:pt x="39" y="149"/>
                  </a:cubicBezTo>
                  <a:cubicBezTo>
                    <a:pt x="34" y="149"/>
                    <a:pt x="29" y="150"/>
                    <a:pt x="25" y="153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7" y="108"/>
                    <a:pt x="22" y="90"/>
                    <a:pt x="14" y="76"/>
                  </a:cubicBezTo>
                  <a:cubicBezTo>
                    <a:pt x="12" y="72"/>
                    <a:pt x="8" y="68"/>
                    <a:pt x="3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9" y="32"/>
                    <a:pt x="34" y="33"/>
                    <a:pt x="39" y="33"/>
                  </a:cubicBezTo>
                  <a:cubicBezTo>
                    <a:pt x="50" y="33"/>
                    <a:pt x="59" y="27"/>
                    <a:pt x="64" y="18"/>
                  </a:cubicBezTo>
                  <a:cubicBezTo>
                    <a:pt x="67" y="14"/>
                    <a:pt x="68" y="9"/>
                    <a:pt x="68" y="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20"/>
                    <a:pt x="124" y="33"/>
                    <a:pt x="140" y="33"/>
                  </a:cubicBezTo>
                  <a:cubicBezTo>
                    <a:pt x="145" y="33"/>
                    <a:pt x="150" y="32"/>
                    <a:pt x="154" y="29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62" y="74"/>
                    <a:pt x="157" y="92"/>
                    <a:pt x="165" y="106"/>
                  </a:cubicBezTo>
                  <a:cubicBezTo>
                    <a:pt x="167" y="110"/>
                    <a:pt x="171" y="114"/>
                    <a:pt x="175" y="116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58" y="155"/>
                    <a:pt x="158" y="155"/>
                    <a:pt x="158" y="155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0" y="150"/>
                    <a:pt x="145" y="149"/>
                    <a:pt x="140" y="149"/>
                  </a:cubicBezTo>
                  <a:cubicBezTo>
                    <a:pt x="129" y="149"/>
                    <a:pt x="120" y="154"/>
                    <a:pt x="114" y="163"/>
                  </a:cubicBezTo>
                  <a:cubicBezTo>
                    <a:pt x="112" y="168"/>
                    <a:pt x="111" y="173"/>
                    <a:pt x="111" y="178"/>
                  </a:cubicBezTo>
                  <a:lnTo>
                    <a:pt x="111" y="182"/>
                  </a:lnTo>
                  <a:close/>
                  <a:moveTo>
                    <a:pt x="76" y="174"/>
                  </a:moveTo>
                  <a:cubicBezTo>
                    <a:pt x="103" y="174"/>
                    <a:pt x="103" y="174"/>
                    <a:pt x="103" y="174"/>
                  </a:cubicBezTo>
                  <a:cubicBezTo>
                    <a:pt x="103" y="169"/>
                    <a:pt x="105" y="164"/>
                    <a:pt x="108" y="159"/>
                  </a:cubicBezTo>
                  <a:cubicBezTo>
                    <a:pt x="114" y="148"/>
                    <a:pt x="126" y="141"/>
                    <a:pt x="140" y="141"/>
                  </a:cubicBezTo>
                  <a:cubicBezTo>
                    <a:pt x="145" y="141"/>
                    <a:pt x="150" y="142"/>
                    <a:pt x="155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4" y="118"/>
                    <a:pt x="160" y="114"/>
                    <a:pt x="158" y="110"/>
                  </a:cubicBezTo>
                  <a:cubicBezTo>
                    <a:pt x="148" y="93"/>
                    <a:pt x="153" y="72"/>
                    <a:pt x="168" y="61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0" y="40"/>
                    <a:pt x="145" y="41"/>
                    <a:pt x="140" y="41"/>
                  </a:cubicBezTo>
                  <a:cubicBezTo>
                    <a:pt x="121" y="41"/>
                    <a:pt x="105" y="26"/>
                    <a:pt x="103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13"/>
                    <a:pt x="74" y="18"/>
                    <a:pt x="71" y="22"/>
                  </a:cubicBezTo>
                  <a:cubicBezTo>
                    <a:pt x="65" y="34"/>
                    <a:pt x="52" y="41"/>
                    <a:pt x="39" y="41"/>
                  </a:cubicBezTo>
                  <a:cubicBezTo>
                    <a:pt x="34" y="41"/>
                    <a:pt x="29" y="40"/>
                    <a:pt x="24" y="38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5" y="64"/>
                    <a:pt x="18" y="68"/>
                    <a:pt x="21" y="72"/>
                  </a:cubicBezTo>
                  <a:cubicBezTo>
                    <a:pt x="31" y="89"/>
                    <a:pt x="26" y="110"/>
                    <a:pt x="11" y="121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9" y="142"/>
                    <a:pt x="34" y="141"/>
                    <a:pt x="39" y="141"/>
                  </a:cubicBezTo>
                  <a:cubicBezTo>
                    <a:pt x="58" y="141"/>
                    <a:pt x="74" y="155"/>
                    <a:pt x="76" y="17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39"/>
            <p:cNvSpPr>
              <a:spLocks noEditPoints="1"/>
            </p:cNvSpPr>
            <p:nvPr/>
          </p:nvSpPr>
          <p:spPr bwMode="auto">
            <a:xfrm>
              <a:off x="6451601" y="1595438"/>
              <a:ext cx="171450" cy="168275"/>
            </a:xfrm>
            <a:custGeom>
              <a:avLst/>
              <a:gdLst>
                <a:gd name="T0" fmla="*/ 37 w 75"/>
                <a:gd name="T1" fmla="*/ 74 h 74"/>
                <a:gd name="T2" fmla="*/ 0 w 75"/>
                <a:gd name="T3" fmla="*/ 37 h 74"/>
                <a:gd name="T4" fmla="*/ 37 w 75"/>
                <a:gd name="T5" fmla="*/ 0 h 74"/>
                <a:gd name="T6" fmla="*/ 75 w 75"/>
                <a:gd name="T7" fmla="*/ 37 h 74"/>
                <a:gd name="T8" fmla="*/ 37 w 75"/>
                <a:gd name="T9" fmla="*/ 74 h 74"/>
                <a:gd name="T10" fmla="*/ 37 w 75"/>
                <a:gd name="T11" fmla="*/ 4 h 74"/>
                <a:gd name="T12" fmla="*/ 4 w 75"/>
                <a:gd name="T13" fmla="*/ 37 h 74"/>
                <a:gd name="T14" fmla="*/ 37 w 75"/>
                <a:gd name="T15" fmla="*/ 70 h 74"/>
                <a:gd name="T16" fmla="*/ 71 w 75"/>
                <a:gd name="T17" fmla="*/ 37 h 74"/>
                <a:gd name="T18" fmla="*/ 37 w 75"/>
                <a:gd name="T19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7"/>
                    <a:pt x="58" y="74"/>
                    <a:pt x="37" y="74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7"/>
                  </a:cubicBezTo>
                  <a:cubicBezTo>
                    <a:pt x="4" y="55"/>
                    <a:pt x="19" y="70"/>
                    <a:pt x="37" y="70"/>
                  </a:cubicBezTo>
                  <a:cubicBezTo>
                    <a:pt x="56" y="70"/>
                    <a:pt x="71" y="55"/>
                    <a:pt x="71" y="37"/>
                  </a:cubicBezTo>
                  <a:cubicBezTo>
                    <a:pt x="71" y="18"/>
                    <a:pt x="56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10460606" y="3068991"/>
            <a:ext cx="417073" cy="324731"/>
            <a:chOff x="10460606" y="3068991"/>
            <a:chExt cx="417073" cy="324731"/>
          </a:xfrm>
        </p:grpSpPr>
        <p:sp>
          <p:nvSpPr>
            <p:cNvPr id="61" name="Freeform 40"/>
            <p:cNvSpPr>
              <a:spLocks noEditPoints="1"/>
            </p:cNvSpPr>
            <p:nvPr/>
          </p:nvSpPr>
          <p:spPr bwMode="auto">
            <a:xfrm>
              <a:off x="10463684" y="3301381"/>
              <a:ext cx="413994" cy="92341"/>
            </a:xfrm>
            <a:custGeom>
              <a:avLst/>
              <a:gdLst>
                <a:gd name="T0" fmla="*/ 150 w 188"/>
                <a:gd name="T1" fmla="*/ 42 h 42"/>
                <a:gd name="T2" fmla="*/ 38 w 188"/>
                <a:gd name="T3" fmla="*/ 42 h 42"/>
                <a:gd name="T4" fmla="*/ 0 w 188"/>
                <a:gd name="T5" fmla="*/ 4 h 42"/>
                <a:gd name="T6" fmla="*/ 0 w 188"/>
                <a:gd name="T7" fmla="*/ 0 h 42"/>
                <a:gd name="T8" fmla="*/ 188 w 188"/>
                <a:gd name="T9" fmla="*/ 0 h 42"/>
                <a:gd name="T10" fmla="*/ 188 w 188"/>
                <a:gd name="T11" fmla="*/ 4 h 42"/>
                <a:gd name="T12" fmla="*/ 150 w 188"/>
                <a:gd name="T13" fmla="*/ 42 h 42"/>
                <a:gd name="T14" fmla="*/ 8 w 188"/>
                <a:gd name="T15" fmla="*/ 8 h 42"/>
                <a:gd name="T16" fmla="*/ 38 w 188"/>
                <a:gd name="T17" fmla="*/ 34 h 42"/>
                <a:gd name="T18" fmla="*/ 150 w 188"/>
                <a:gd name="T19" fmla="*/ 34 h 42"/>
                <a:gd name="T20" fmla="*/ 179 w 188"/>
                <a:gd name="T21" fmla="*/ 8 h 42"/>
                <a:gd name="T22" fmla="*/ 8 w 188"/>
                <a:gd name="T2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8" h="42">
                  <a:moveTo>
                    <a:pt x="150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17" y="42"/>
                    <a:pt x="0" y="25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188" y="25"/>
                    <a:pt x="171" y="42"/>
                    <a:pt x="150" y="42"/>
                  </a:cubicBezTo>
                  <a:close/>
                  <a:moveTo>
                    <a:pt x="8" y="8"/>
                  </a:moveTo>
                  <a:cubicBezTo>
                    <a:pt x="10" y="23"/>
                    <a:pt x="22" y="34"/>
                    <a:pt x="38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65" y="34"/>
                    <a:pt x="177" y="23"/>
                    <a:pt x="179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41"/>
            <p:cNvSpPr>
              <a:spLocks noChangeArrowheads="1"/>
            </p:cNvSpPr>
            <p:nvPr/>
          </p:nvSpPr>
          <p:spPr bwMode="auto">
            <a:xfrm>
              <a:off x="10796111" y="3336779"/>
              <a:ext cx="18468" cy="1693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2"/>
            <p:cNvSpPr>
              <a:spLocks noEditPoints="1"/>
            </p:cNvSpPr>
            <p:nvPr/>
          </p:nvSpPr>
          <p:spPr bwMode="auto">
            <a:xfrm>
              <a:off x="10460606" y="3068991"/>
              <a:ext cx="417073" cy="217001"/>
            </a:xfrm>
            <a:custGeom>
              <a:avLst/>
              <a:gdLst>
                <a:gd name="T0" fmla="*/ 271 w 271"/>
                <a:gd name="T1" fmla="*/ 141 h 141"/>
                <a:gd name="T2" fmla="*/ 0 w 271"/>
                <a:gd name="T3" fmla="*/ 141 h 141"/>
                <a:gd name="T4" fmla="*/ 19 w 271"/>
                <a:gd name="T5" fmla="*/ 0 h 141"/>
                <a:gd name="T6" fmla="*/ 254 w 271"/>
                <a:gd name="T7" fmla="*/ 0 h 141"/>
                <a:gd name="T8" fmla="*/ 271 w 271"/>
                <a:gd name="T9" fmla="*/ 141 h 141"/>
                <a:gd name="T10" fmla="*/ 13 w 271"/>
                <a:gd name="T11" fmla="*/ 129 h 141"/>
                <a:gd name="T12" fmla="*/ 258 w 271"/>
                <a:gd name="T13" fmla="*/ 129 h 141"/>
                <a:gd name="T14" fmla="*/ 244 w 271"/>
                <a:gd name="T15" fmla="*/ 12 h 141"/>
                <a:gd name="T16" fmla="*/ 29 w 271"/>
                <a:gd name="T17" fmla="*/ 12 h 141"/>
                <a:gd name="T18" fmla="*/ 13 w 271"/>
                <a:gd name="T19" fmla="*/ 12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141">
                  <a:moveTo>
                    <a:pt x="271" y="141"/>
                  </a:moveTo>
                  <a:lnTo>
                    <a:pt x="0" y="141"/>
                  </a:lnTo>
                  <a:lnTo>
                    <a:pt x="19" y="0"/>
                  </a:lnTo>
                  <a:lnTo>
                    <a:pt x="254" y="0"/>
                  </a:lnTo>
                  <a:lnTo>
                    <a:pt x="271" y="141"/>
                  </a:lnTo>
                  <a:close/>
                  <a:moveTo>
                    <a:pt x="13" y="129"/>
                  </a:moveTo>
                  <a:lnTo>
                    <a:pt x="258" y="129"/>
                  </a:lnTo>
                  <a:lnTo>
                    <a:pt x="244" y="12"/>
                  </a:lnTo>
                  <a:lnTo>
                    <a:pt x="29" y="12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9" name="组合 238"/>
          <p:cNvGrpSpPr/>
          <p:nvPr/>
        </p:nvGrpSpPr>
        <p:grpSpPr>
          <a:xfrm>
            <a:off x="3690497" y="2165591"/>
            <a:ext cx="407838" cy="407838"/>
            <a:chOff x="3706814" y="1470025"/>
            <a:chExt cx="420688" cy="420688"/>
          </a:xfrm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370681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/>
          </p:nvSpPr>
          <p:spPr bwMode="auto">
            <a:xfrm>
              <a:off x="374808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Rectangle 43"/>
            <p:cNvSpPr>
              <a:spLocks noChangeArrowheads="1"/>
            </p:cNvSpPr>
            <p:nvPr/>
          </p:nvSpPr>
          <p:spPr bwMode="auto">
            <a:xfrm>
              <a:off x="3846514" y="1674813"/>
              <a:ext cx="144463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44"/>
            <p:cNvSpPr>
              <a:spLocks noChangeArrowheads="1"/>
            </p:cNvSpPr>
            <p:nvPr/>
          </p:nvSpPr>
          <p:spPr bwMode="auto">
            <a:xfrm>
              <a:off x="3914776" y="1606550"/>
              <a:ext cx="7938" cy="1444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997585" y="2165591"/>
            <a:ext cx="407838" cy="407838"/>
            <a:chOff x="1960564" y="1470025"/>
            <a:chExt cx="420688" cy="420688"/>
          </a:xfrm>
        </p:grpSpPr>
        <p:sp>
          <p:nvSpPr>
            <p:cNvPr id="66" name="Freeform 45"/>
            <p:cNvSpPr>
              <a:spLocks noEditPoints="1"/>
            </p:cNvSpPr>
            <p:nvPr/>
          </p:nvSpPr>
          <p:spPr bwMode="auto">
            <a:xfrm>
              <a:off x="196056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"/>
            <p:cNvSpPr>
              <a:spLocks noEditPoints="1"/>
            </p:cNvSpPr>
            <p:nvPr/>
          </p:nvSpPr>
          <p:spPr bwMode="auto">
            <a:xfrm>
              <a:off x="200183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7"/>
            <p:cNvSpPr>
              <a:spLocks/>
            </p:cNvSpPr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4 h 69"/>
                <a:gd name="T4" fmla="*/ 3 w 69"/>
                <a:gd name="T5" fmla="*/ 0 h 69"/>
                <a:gd name="T6" fmla="*/ 69 w 69"/>
                <a:gd name="T7" fmla="*/ 66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69" y="66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8"/>
            <p:cNvSpPr>
              <a:spLocks/>
            </p:cNvSpPr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3 w 69"/>
                <a:gd name="T1" fmla="*/ 69 h 69"/>
                <a:gd name="T2" fmla="*/ 0 w 69"/>
                <a:gd name="T3" fmla="*/ 66 h 69"/>
                <a:gd name="T4" fmla="*/ 64 w 69"/>
                <a:gd name="T5" fmla="*/ 0 h 69"/>
                <a:gd name="T6" fmla="*/ 69 w 69"/>
                <a:gd name="T7" fmla="*/ 4 h 69"/>
                <a:gd name="T8" fmla="*/ 3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3" y="69"/>
                  </a:moveTo>
                  <a:lnTo>
                    <a:pt x="0" y="66"/>
                  </a:lnTo>
                  <a:lnTo>
                    <a:pt x="64" y="0"/>
                  </a:lnTo>
                  <a:lnTo>
                    <a:pt x="69" y="4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2842501" y="2165591"/>
            <a:ext cx="407838" cy="407838"/>
            <a:chOff x="2832101" y="1470025"/>
            <a:chExt cx="420688" cy="420688"/>
          </a:xfrm>
        </p:grpSpPr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2832101" y="1470025"/>
              <a:ext cx="420688" cy="420688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2 h 185"/>
                <a:gd name="T4" fmla="*/ 92 w 185"/>
                <a:gd name="T5" fmla="*/ 0 h 185"/>
                <a:gd name="T6" fmla="*/ 185 w 185"/>
                <a:gd name="T7" fmla="*/ 92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2 h 185"/>
                <a:gd name="T14" fmla="*/ 92 w 185"/>
                <a:gd name="T15" fmla="*/ 177 h 185"/>
                <a:gd name="T16" fmla="*/ 177 w 185"/>
                <a:gd name="T17" fmla="*/ 92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2" y="0"/>
                  </a:cubicBezTo>
                  <a:cubicBezTo>
                    <a:pt x="143" y="0"/>
                    <a:pt x="185" y="41"/>
                    <a:pt x="185" y="92"/>
                  </a:cubicBezTo>
                  <a:cubicBezTo>
                    <a:pt x="185" y="143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50"/>
            <p:cNvSpPr>
              <a:spLocks noEditPoints="1"/>
            </p:cNvSpPr>
            <p:nvPr/>
          </p:nvSpPr>
          <p:spPr bwMode="auto">
            <a:xfrm>
              <a:off x="2870201" y="1508125"/>
              <a:ext cx="342900" cy="341313"/>
            </a:xfrm>
            <a:custGeom>
              <a:avLst/>
              <a:gdLst>
                <a:gd name="T0" fmla="*/ 75 w 151"/>
                <a:gd name="T1" fmla="*/ 150 h 150"/>
                <a:gd name="T2" fmla="*/ 0 w 151"/>
                <a:gd name="T3" fmla="*/ 75 h 150"/>
                <a:gd name="T4" fmla="*/ 75 w 151"/>
                <a:gd name="T5" fmla="*/ 0 h 150"/>
                <a:gd name="T6" fmla="*/ 151 w 151"/>
                <a:gd name="T7" fmla="*/ 75 h 150"/>
                <a:gd name="T8" fmla="*/ 75 w 151"/>
                <a:gd name="T9" fmla="*/ 150 h 150"/>
                <a:gd name="T10" fmla="*/ 75 w 151"/>
                <a:gd name="T11" fmla="*/ 4 h 150"/>
                <a:gd name="T12" fmla="*/ 4 w 151"/>
                <a:gd name="T13" fmla="*/ 75 h 150"/>
                <a:gd name="T14" fmla="*/ 75 w 151"/>
                <a:gd name="T15" fmla="*/ 146 h 150"/>
                <a:gd name="T16" fmla="*/ 147 w 151"/>
                <a:gd name="T17" fmla="*/ 75 h 150"/>
                <a:gd name="T18" fmla="*/ 75 w 151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0">
                  <a:moveTo>
                    <a:pt x="75" y="150"/>
                  </a:moveTo>
                  <a:cubicBezTo>
                    <a:pt x="34" y="150"/>
                    <a:pt x="0" y="117"/>
                    <a:pt x="0" y="75"/>
                  </a:cubicBezTo>
                  <a:cubicBezTo>
                    <a:pt x="0" y="34"/>
                    <a:pt x="34" y="0"/>
                    <a:pt x="75" y="0"/>
                  </a:cubicBezTo>
                  <a:cubicBezTo>
                    <a:pt x="117" y="0"/>
                    <a:pt x="151" y="34"/>
                    <a:pt x="151" y="75"/>
                  </a:cubicBezTo>
                  <a:cubicBezTo>
                    <a:pt x="151" y="117"/>
                    <a:pt x="117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6" y="4"/>
                    <a:pt x="4" y="36"/>
                    <a:pt x="4" y="75"/>
                  </a:cubicBezTo>
                  <a:cubicBezTo>
                    <a:pt x="4" y="115"/>
                    <a:pt x="36" y="146"/>
                    <a:pt x="75" y="146"/>
                  </a:cubicBezTo>
                  <a:cubicBezTo>
                    <a:pt x="115" y="146"/>
                    <a:pt x="147" y="115"/>
                    <a:pt x="147" y="75"/>
                  </a:cubicBezTo>
                  <a:cubicBezTo>
                    <a:pt x="147" y="36"/>
                    <a:pt x="115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51"/>
            <p:cNvSpPr>
              <a:spLocks noChangeArrowheads="1"/>
            </p:cNvSpPr>
            <p:nvPr/>
          </p:nvSpPr>
          <p:spPr bwMode="auto">
            <a:xfrm>
              <a:off x="2970214" y="1674813"/>
              <a:ext cx="142875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>
            <a:off x="10471380" y="5551415"/>
            <a:ext cx="407838" cy="409377"/>
            <a:chOff x="10471380" y="5551415"/>
            <a:chExt cx="407838" cy="409377"/>
          </a:xfrm>
          <a:solidFill>
            <a:srgbClr val="FC621E"/>
          </a:solidFill>
        </p:grpSpPr>
        <p:sp>
          <p:nvSpPr>
            <p:cNvPr id="73" name="Freeform 52"/>
            <p:cNvSpPr>
              <a:spLocks noEditPoints="1"/>
            </p:cNvSpPr>
            <p:nvPr/>
          </p:nvSpPr>
          <p:spPr bwMode="auto">
            <a:xfrm>
              <a:off x="10471380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53"/>
            <p:cNvSpPr>
              <a:spLocks noChangeArrowheads="1"/>
            </p:cNvSpPr>
            <p:nvPr/>
          </p:nvSpPr>
          <p:spPr bwMode="auto">
            <a:xfrm>
              <a:off x="10603735" y="5753026"/>
              <a:ext cx="141589" cy="92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54"/>
            <p:cNvSpPr>
              <a:spLocks noChangeArrowheads="1"/>
            </p:cNvSpPr>
            <p:nvPr/>
          </p:nvSpPr>
          <p:spPr bwMode="auto">
            <a:xfrm>
              <a:off x="10669912" y="5686848"/>
              <a:ext cx="9234" cy="1415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8778468" y="5551415"/>
            <a:ext cx="407838" cy="409377"/>
            <a:chOff x="8778468" y="5551415"/>
            <a:chExt cx="407838" cy="409377"/>
          </a:xfrm>
        </p:grpSpPr>
        <p:sp>
          <p:nvSpPr>
            <p:cNvPr id="76" name="Freeform 55"/>
            <p:cNvSpPr>
              <a:spLocks noEditPoints="1"/>
            </p:cNvSpPr>
            <p:nvPr/>
          </p:nvSpPr>
          <p:spPr bwMode="auto">
            <a:xfrm>
              <a:off x="8778468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56"/>
            <p:cNvSpPr>
              <a:spLocks/>
            </p:cNvSpPr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5 h 69"/>
                <a:gd name="T4" fmla="*/ 4 w 69"/>
                <a:gd name="T5" fmla="*/ 0 h 69"/>
                <a:gd name="T6" fmla="*/ 69 w 69"/>
                <a:gd name="T7" fmla="*/ 65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5"/>
                  </a:lnTo>
                  <a:lnTo>
                    <a:pt x="4" y="0"/>
                  </a:lnTo>
                  <a:lnTo>
                    <a:pt x="69" y="65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57"/>
            <p:cNvSpPr>
              <a:spLocks/>
            </p:cNvSpPr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4 w 69"/>
                <a:gd name="T1" fmla="*/ 69 h 69"/>
                <a:gd name="T2" fmla="*/ 0 w 69"/>
                <a:gd name="T3" fmla="*/ 65 h 69"/>
                <a:gd name="T4" fmla="*/ 64 w 69"/>
                <a:gd name="T5" fmla="*/ 0 h 69"/>
                <a:gd name="T6" fmla="*/ 69 w 69"/>
                <a:gd name="T7" fmla="*/ 5 h 69"/>
                <a:gd name="T8" fmla="*/ 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4" y="69"/>
                  </a:moveTo>
                  <a:lnTo>
                    <a:pt x="0" y="65"/>
                  </a:lnTo>
                  <a:lnTo>
                    <a:pt x="64" y="0"/>
                  </a:lnTo>
                  <a:lnTo>
                    <a:pt x="69" y="5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3" name="组合 282"/>
          <p:cNvGrpSpPr/>
          <p:nvPr/>
        </p:nvGrpSpPr>
        <p:grpSpPr>
          <a:xfrm>
            <a:off x="9623384" y="5551415"/>
            <a:ext cx="406299" cy="409377"/>
            <a:chOff x="9623384" y="5551415"/>
            <a:chExt cx="406299" cy="409377"/>
          </a:xfrm>
        </p:grpSpPr>
        <p:sp>
          <p:nvSpPr>
            <p:cNvPr id="79" name="Freeform 58"/>
            <p:cNvSpPr>
              <a:spLocks noEditPoints="1"/>
            </p:cNvSpPr>
            <p:nvPr/>
          </p:nvSpPr>
          <p:spPr bwMode="auto">
            <a:xfrm>
              <a:off x="9623384" y="5551415"/>
              <a:ext cx="406299" cy="409377"/>
            </a:xfrm>
            <a:custGeom>
              <a:avLst/>
              <a:gdLst>
                <a:gd name="T0" fmla="*/ 92 w 184"/>
                <a:gd name="T1" fmla="*/ 185 h 185"/>
                <a:gd name="T2" fmla="*/ 0 w 184"/>
                <a:gd name="T3" fmla="*/ 93 h 185"/>
                <a:gd name="T4" fmla="*/ 92 w 184"/>
                <a:gd name="T5" fmla="*/ 0 h 185"/>
                <a:gd name="T6" fmla="*/ 184 w 184"/>
                <a:gd name="T7" fmla="*/ 93 h 185"/>
                <a:gd name="T8" fmla="*/ 92 w 184"/>
                <a:gd name="T9" fmla="*/ 185 h 185"/>
                <a:gd name="T10" fmla="*/ 92 w 184"/>
                <a:gd name="T11" fmla="*/ 8 h 185"/>
                <a:gd name="T12" fmla="*/ 8 w 184"/>
                <a:gd name="T13" fmla="*/ 93 h 185"/>
                <a:gd name="T14" fmla="*/ 92 w 184"/>
                <a:gd name="T15" fmla="*/ 177 h 185"/>
                <a:gd name="T16" fmla="*/ 176 w 184"/>
                <a:gd name="T17" fmla="*/ 93 h 185"/>
                <a:gd name="T18" fmla="*/ 92 w 184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4" y="42"/>
                    <a:pt x="184" y="93"/>
                  </a:cubicBezTo>
                  <a:cubicBezTo>
                    <a:pt x="184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6" y="139"/>
                    <a:pt x="176" y="93"/>
                  </a:cubicBezTo>
                  <a:cubicBezTo>
                    <a:pt x="176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9755739" y="5753026"/>
              <a:ext cx="141589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1191143" y="2200989"/>
            <a:ext cx="337044" cy="337044"/>
            <a:chOff x="1128714" y="1506538"/>
            <a:chExt cx="347663" cy="347663"/>
          </a:xfrm>
        </p:grpSpPr>
        <p:sp>
          <p:nvSpPr>
            <p:cNvPr id="81" name="Freeform 60"/>
            <p:cNvSpPr>
              <a:spLocks noEditPoints="1"/>
            </p:cNvSpPr>
            <p:nvPr/>
          </p:nvSpPr>
          <p:spPr bwMode="auto">
            <a:xfrm>
              <a:off x="1128714" y="1506538"/>
              <a:ext cx="347663" cy="347663"/>
            </a:xfrm>
            <a:custGeom>
              <a:avLst/>
              <a:gdLst>
                <a:gd name="T0" fmla="*/ 26 w 153"/>
                <a:gd name="T1" fmla="*/ 153 h 153"/>
                <a:gd name="T2" fmla="*/ 13 w 153"/>
                <a:gd name="T3" fmla="*/ 153 h 153"/>
                <a:gd name="T4" fmla="*/ 0 w 153"/>
                <a:gd name="T5" fmla="*/ 140 h 153"/>
                <a:gd name="T6" fmla="*/ 0 w 153"/>
                <a:gd name="T7" fmla="*/ 111 h 153"/>
                <a:gd name="T8" fmla="*/ 55 w 153"/>
                <a:gd name="T9" fmla="*/ 56 h 153"/>
                <a:gd name="T10" fmla="*/ 54 w 153"/>
                <a:gd name="T11" fmla="*/ 49 h 153"/>
                <a:gd name="T12" fmla="*/ 104 w 153"/>
                <a:gd name="T13" fmla="*/ 0 h 153"/>
                <a:gd name="T14" fmla="*/ 153 w 153"/>
                <a:gd name="T15" fmla="*/ 49 h 153"/>
                <a:gd name="T16" fmla="*/ 104 w 153"/>
                <a:gd name="T17" fmla="*/ 99 h 153"/>
                <a:gd name="T18" fmla="*/ 89 w 153"/>
                <a:gd name="T19" fmla="*/ 96 h 153"/>
                <a:gd name="T20" fmla="*/ 78 w 153"/>
                <a:gd name="T21" fmla="*/ 108 h 153"/>
                <a:gd name="T22" fmla="*/ 62 w 153"/>
                <a:gd name="T23" fmla="*/ 108 h 153"/>
                <a:gd name="T24" fmla="*/ 62 w 153"/>
                <a:gd name="T25" fmla="*/ 126 h 153"/>
                <a:gd name="T26" fmla="*/ 44 w 153"/>
                <a:gd name="T27" fmla="*/ 126 h 153"/>
                <a:gd name="T28" fmla="*/ 44 w 153"/>
                <a:gd name="T29" fmla="*/ 144 h 153"/>
                <a:gd name="T30" fmla="*/ 26 w 153"/>
                <a:gd name="T31" fmla="*/ 144 h 153"/>
                <a:gd name="T32" fmla="*/ 26 w 153"/>
                <a:gd name="T33" fmla="*/ 153 h 153"/>
                <a:gd name="T34" fmla="*/ 8 w 153"/>
                <a:gd name="T35" fmla="*/ 114 h 153"/>
                <a:gd name="T36" fmla="*/ 8 w 153"/>
                <a:gd name="T37" fmla="*/ 140 h 153"/>
                <a:gd name="T38" fmla="*/ 13 w 153"/>
                <a:gd name="T39" fmla="*/ 145 h 153"/>
                <a:gd name="T40" fmla="*/ 18 w 153"/>
                <a:gd name="T41" fmla="*/ 145 h 153"/>
                <a:gd name="T42" fmla="*/ 18 w 153"/>
                <a:gd name="T43" fmla="*/ 136 h 153"/>
                <a:gd name="T44" fmla="*/ 36 w 153"/>
                <a:gd name="T45" fmla="*/ 136 h 153"/>
                <a:gd name="T46" fmla="*/ 36 w 153"/>
                <a:gd name="T47" fmla="*/ 118 h 153"/>
                <a:gd name="T48" fmla="*/ 54 w 153"/>
                <a:gd name="T49" fmla="*/ 118 h 153"/>
                <a:gd name="T50" fmla="*/ 54 w 153"/>
                <a:gd name="T51" fmla="*/ 100 h 153"/>
                <a:gd name="T52" fmla="*/ 75 w 153"/>
                <a:gd name="T53" fmla="*/ 100 h 153"/>
                <a:gd name="T54" fmla="*/ 87 w 153"/>
                <a:gd name="T55" fmla="*/ 87 h 153"/>
                <a:gd name="T56" fmla="*/ 90 w 153"/>
                <a:gd name="T57" fmla="*/ 88 h 153"/>
                <a:gd name="T58" fmla="*/ 104 w 153"/>
                <a:gd name="T59" fmla="*/ 91 h 153"/>
                <a:gd name="T60" fmla="*/ 145 w 153"/>
                <a:gd name="T61" fmla="*/ 49 h 153"/>
                <a:gd name="T62" fmla="*/ 104 w 153"/>
                <a:gd name="T63" fmla="*/ 8 h 153"/>
                <a:gd name="T64" fmla="*/ 62 w 153"/>
                <a:gd name="T65" fmla="*/ 49 h 153"/>
                <a:gd name="T66" fmla="*/ 63 w 153"/>
                <a:gd name="T67" fmla="*/ 57 h 153"/>
                <a:gd name="T68" fmla="*/ 64 w 153"/>
                <a:gd name="T69" fmla="*/ 59 h 153"/>
                <a:gd name="T70" fmla="*/ 8 w 153"/>
                <a:gd name="T71" fmla="*/ 11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3" h="153">
                  <a:moveTo>
                    <a:pt x="26" y="153"/>
                  </a:moveTo>
                  <a:cubicBezTo>
                    <a:pt x="13" y="153"/>
                    <a:pt x="13" y="153"/>
                    <a:pt x="13" y="153"/>
                  </a:cubicBezTo>
                  <a:cubicBezTo>
                    <a:pt x="6" y="153"/>
                    <a:pt x="0" y="147"/>
                    <a:pt x="0" y="14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4"/>
                    <a:pt x="54" y="51"/>
                    <a:pt x="54" y="49"/>
                  </a:cubicBezTo>
                  <a:cubicBezTo>
                    <a:pt x="54" y="22"/>
                    <a:pt x="77" y="0"/>
                    <a:pt x="104" y="0"/>
                  </a:cubicBezTo>
                  <a:cubicBezTo>
                    <a:pt x="131" y="0"/>
                    <a:pt x="153" y="22"/>
                    <a:pt x="153" y="49"/>
                  </a:cubicBezTo>
                  <a:cubicBezTo>
                    <a:pt x="153" y="76"/>
                    <a:pt x="131" y="99"/>
                    <a:pt x="104" y="99"/>
                  </a:cubicBezTo>
                  <a:cubicBezTo>
                    <a:pt x="99" y="99"/>
                    <a:pt x="94" y="98"/>
                    <a:pt x="89" y="96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26" y="144"/>
                    <a:pt x="26" y="144"/>
                    <a:pt x="26" y="144"/>
                  </a:cubicBezTo>
                  <a:lnTo>
                    <a:pt x="26" y="153"/>
                  </a:lnTo>
                  <a:close/>
                  <a:moveTo>
                    <a:pt x="8" y="114"/>
                  </a:moveTo>
                  <a:cubicBezTo>
                    <a:pt x="8" y="140"/>
                    <a:pt x="8" y="140"/>
                    <a:pt x="8" y="140"/>
                  </a:cubicBezTo>
                  <a:cubicBezTo>
                    <a:pt x="8" y="143"/>
                    <a:pt x="10" y="145"/>
                    <a:pt x="13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4" y="118"/>
                    <a:pt x="54" y="118"/>
                    <a:pt x="54" y="118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90" y="88"/>
                    <a:pt x="90" y="88"/>
                    <a:pt x="90" y="88"/>
                  </a:cubicBezTo>
                  <a:cubicBezTo>
                    <a:pt x="94" y="90"/>
                    <a:pt x="99" y="91"/>
                    <a:pt x="104" y="91"/>
                  </a:cubicBezTo>
                  <a:cubicBezTo>
                    <a:pt x="127" y="91"/>
                    <a:pt x="145" y="72"/>
                    <a:pt x="145" y="49"/>
                  </a:cubicBezTo>
                  <a:cubicBezTo>
                    <a:pt x="145" y="26"/>
                    <a:pt x="127" y="8"/>
                    <a:pt x="104" y="8"/>
                  </a:cubicBezTo>
                  <a:cubicBezTo>
                    <a:pt x="81" y="8"/>
                    <a:pt x="62" y="26"/>
                    <a:pt x="62" y="49"/>
                  </a:cubicBezTo>
                  <a:cubicBezTo>
                    <a:pt x="62" y="52"/>
                    <a:pt x="63" y="54"/>
                    <a:pt x="63" y="57"/>
                  </a:cubicBezTo>
                  <a:cubicBezTo>
                    <a:pt x="64" y="59"/>
                    <a:pt x="64" y="59"/>
                    <a:pt x="64" y="59"/>
                  </a:cubicBezTo>
                  <a:lnTo>
                    <a:pt x="8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61"/>
            <p:cNvSpPr>
              <a:spLocks noEditPoints="1"/>
            </p:cNvSpPr>
            <p:nvPr/>
          </p:nvSpPr>
          <p:spPr bwMode="auto">
            <a:xfrm>
              <a:off x="1349376" y="1562100"/>
              <a:ext cx="69850" cy="71438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5 h 31"/>
                <a:gd name="T14" fmla="*/ 16 w 31"/>
                <a:gd name="T15" fmla="*/ 27 h 31"/>
                <a:gd name="T16" fmla="*/ 27 w 31"/>
                <a:gd name="T17" fmla="*/ 15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5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4532335" y="2170209"/>
            <a:ext cx="420151" cy="418611"/>
            <a:chOff x="4575176" y="1474788"/>
            <a:chExt cx="433388" cy="431800"/>
          </a:xfrm>
        </p:grpSpPr>
        <p:sp>
          <p:nvSpPr>
            <p:cNvPr id="83" name="Freeform 62"/>
            <p:cNvSpPr>
              <a:spLocks noEditPoints="1"/>
            </p:cNvSpPr>
            <p:nvPr/>
          </p:nvSpPr>
          <p:spPr bwMode="auto">
            <a:xfrm>
              <a:off x="4575176" y="1474788"/>
              <a:ext cx="433388" cy="431800"/>
            </a:xfrm>
            <a:custGeom>
              <a:avLst/>
              <a:gdLst>
                <a:gd name="T0" fmla="*/ 78 w 190"/>
                <a:gd name="T1" fmla="*/ 190 h 190"/>
                <a:gd name="T2" fmla="*/ 63 w 190"/>
                <a:gd name="T3" fmla="*/ 156 h 190"/>
                <a:gd name="T4" fmla="*/ 16 w 190"/>
                <a:gd name="T5" fmla="*/ 150 h 190"/>
                <a:gd name="T6" fmla="*/ 29 w 190"/>
                <a:gd name="T7" fmla="*/ 116 h 190"/>
                <a:gd name="T8" fmla="*/ 0 w 190"/>
                <a:gd name="T9" fmla="*/ 78 h 190"/>
                <a:gd name="T10" fmla="*/ 33 w 190"/>
                <a:gd name="T11" fmla="*/ 63 h 190"/>
                <a:gd name="T12" fmla="*/ 39 w 190"/>
                <a:gd name="T13" fmla="*/ 16 h 190"/>
                <a:gd name="T14" fmla="*/ 74 w 190"/>
                <a:gd name="T15" fmla="*/ 29 h 190"/>
                <a:gd name="T16" fmla="*/ 111 w 190"/>
                <a:gd name="T17" fmla="*/ 0 h 190"/>
                <a:gd name="T18" fmla="*/ 126 w 190"/>
                <a:gd name="T19" fmla="*/ 33 h 190"/>
                <a:gd name="T20" fmla="*/ 174 w 190"/>
                <a:gd name="T21" fmla="*/ 39 h 190"/>
                <a:gd name="T22" fmla="*/ 160 w 190"/>
                <a:gd name="T23" fmla="*/ 73 h 190"/>
                <a:gd name="T24" fmla="*/ 190 w 190"/>
                <a:gd name="T25" fmla="*/ 111 h 190"/>
                <a:gd name="T26" fmla="*/ 156 w 190"/>
                <a:gd name="T27" fmla="*/ 126 h 190"/>
                <a:gd name="T28" fmla="*/ 150 w 190"/>
                <a:gd name="T29" fmla="*/ 173 h 190"/>
                <a:gd name="T30" fmla="*/ 116 w 190"/>
                <a:gd name="T31" fmla="*/ 160 h 190"/>
                <a:gd name="T32" fmla="*/ 85 w 190"/>
                <a:gd name="T33" fmla="*/ 182 h 190"/>
                <a:gd name="T34" fmla="*/ 109 w 190"/>
                <a:gd name="T35" fmla="*/ 154 h 190"/>
                <a:gd name="T36" fmla="*/ 125 w 190"/>
                <a:gd name="T37" fmla="*/ 148 h 190"/>
                <a:gd name="T38" fmla="*/ 150 w 190"/>
                <a:gd name="T39" fmla="*/ 163 h 190"/>
                <a:gd name="T40" fmla="*/ 147 w 190"/>
                <a:gd name="T41" fmla="*/ 127 h 190"/>
                <a:gd name="T42" fmla="*/ 153 w 190"/>
                <a:gd name="T43" fmla="*/ 111 h 190"/>
                <a:gd name="T44" fmla="*/ 182 w 190"/>
                <a:gd name="T45" fmla="*/ 104 h 190"/>
                <a:gd name="T46" fmla="*/ 154 w 190"/>
                <a:gd name="T47" fmla="*/ 80 h 190"/>
                <a:gd name="T48" fmla="*/ 148 w 190"/>
                <a:gd name="T49" fmla="*/ 65 h 190"/>
                <a:gd name="T50" fmla="*/ 163 w 190"/>
                <a:gd name="T51" fmla="*/ 40 h 190"/>
                <a:gd name="T52" fmla="*/ 127 w 190"/>
                <a:gd name="T53" fmla="*/ 43 h 190"/>
                <a:gd name="T54" fmla="*/ 111 w 190"/>
                <a:gd name="T55" fmla="*/ 36 h 190"/>
                <a:gd name="T56" fmla="*/ 104 w 190"/>
                <a:gd name="T57" fmla="*/ 8 h 190"/>
                <a:gd name="T58" fmla="*/ 81 w 190"/>
                <a:gd name="T59" fmla="*/ 35 h 190"/>
                <a:gd name="T60" fmla="*/ 65 w 190"/>
                <a:gd name="T61" fmla="*/ 41 h 190"/>
                <a:gd name="T62" fmla="*/ 40 w 190"/>
                <a:gd name="T63" fmla="*/ 26 h 190"/>
                <a:gd name="T64" fmla="*/ 43 w 190"/>
                <a:gd name="T65" fmla="*/ 63 h 190"/>
                <a:gd name="T66" fmla="*/ 36 w 190"/>
                <a:gd name="T67" fmla="*/ 78 h 190"/>
                <a:gd name="T68" fmla="*/ 8 w 190"/>
                <a:gd name="T69" fmla="*/ 85 h 190"/>
                <a:gd name="T70" fmla="*/ 35 w 190"/>
                <a:gd name="T71" fmla="*/ 109 h 190"/>
                <a:gd name="T72" fmla="*/ 42 w 190"/>
                <a:gd name="T73" fmla="*/ 124 h 190"/>
                <a:gd name="T74" fmla="*/ 27 w 190"/>
                <a:gd name="T75" fmla="*/ 149 h 190"/>
                <a:gd name="T76" fmla="*/ 63 w 190"/>
                <a:gd name="T77" fmla="*/ 147 h 190"/>
                <a:gd name="T78" fmla="*/ 78 w 190"/>
                <a:gd name="T79" fmla="*/ 153 h 190"/>
                <a:gd name="T80" fmla="*/ 85 w 190"/>
                <a:gd name="T81" fmla="*/ 18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190">
                  <a:moveTo>
                    <a:pt x="111" y="190"/>
                  </a:moveTo>
                  <a:cubicBezTo>
                    <a:pt x="78" y="190"/>
                    <a:pt x="78" y="190"/>
                    <a:pt x="78" y="19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0" y="159"/>
                    <a:pt x="67" y="158"/>
                    <a:pt x="63" y="156"/>
                  </a:cubicBezTo>
                  <a:cubicBezTo>
                    <a:pt x="39" y="173"/>
                    <a:pt x="39" y="173"/>
                    <a:pt x="39" y="173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2" y="123"/>
                    <a:pt x="30" y="119"/>
                    <a:pt x="29" y="11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0" y="70"/>
                    <a:pt x="32" y="67"/>
                    <a:pt x="33" y="6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7" y="32"/>
                    <a:pt x="70" y="30"/>
                    <a:pt x="74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20" y="30"/>
                    <a:pt x="123" y="32"/>
                    <a:pt x="126" y="33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8" y="67"/>
                    <a:pt x="159" y="70"/>
                    <a:pt x="160" y="73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9" y="119"/>
                    <a:pt x="158" y="123"/>
                    <a:pt x="156" y="126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3" y="158"/>
                    <a:pt x="120" y="159"/>
                    <a:pt x="116" y="160"/>
                  </a:cubicBezTo>
                  <a:lnTo>
                    <a:pt x="111" y="190"/>
                  </a:lnTo>
                  <a:close/>
                  <a:moveTo>
                    <a:pt x="85" y="182"/>
                  </a:moveTo>
                  <a:cubicBezTo>
                    <a:pt x="104" y="182"/>
                    <a:pt x="104" y="182"/>
                    <a:pt x="104" y="182"/>
                  </a:cubicBezTo>
                  <a:cubicBezTo>
                    <a:pt x="109" y="154"/>
                    <a:pt x="109" y="154"/>
                    <a:pt x="109" y="154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6" y="152"/>
                    <a:pt x="120" y="150"/>
                    <a:pt x="125" y="14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8" y="124"/>
                    <a:pt x="148" y="124"/>
                    <a:pt x="148" y="124"/>
                  </a:cubicBezTo>
                  <a:cubicBezTo>
                    <a:pt x="150" y="120"/>
                    <a:pt x="152" y="116"/>
                    <a:pt x="153" y="111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85"/>
                    <a:pt x="182" y="85"/>
                    <a:pt x="182" y="85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2" y="73"/>
                    <a:pt x="150" y="69"/>
                    <a:pt x="148" y="65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0" y="39"/>
                    <a:pt x="116" y="37"/>
                    <a:pt x="111" y="36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4" y="37"/>
                    <a:pt x="69" y="39"/>
                    <a:pt x="65" y="41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9" y="69"/>
                    <a:pt x="37" y="74"/>
                    <a:pt x="36" y="78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7" y="116"/>
                    <a:pt x="39" y="120"/>
                    <a:pt x="42" y="124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9" y="150"/>
                    <a:pt x="74" y="152"/>
                    <a:pt x="78" y="153"/>
                  </a:cubicBezTo>
                  <a:cubicBezTo>
                    <a:pt x="81" y="154"/>
                    <a:pt x="81" y="154"/>
                    <a:pt x="81" y="154"/>
                  </a:cubicBezTo>
                  <a:lnTo>
                    <a:pt x="85" y="18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63"/>
            <p:cNvSpPr>
              <a:spLocks noEditPoints="1"/>
            </p:cNvSpPr>
            <p:nvPr/>
          </p:nvSpPr>
          <p:spPr bwMode="auto">
            <a:xfrm>
              <a:off x="4727576" y="1627188"/>
              <a:ext cx="128588" cy="127000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4 h 56"/>
                <a:gd name="T12" fmla="*/ 4 w 56"/>
                <a:gd name="T13" fmla="*/ 28 h 56"/>
                <a:gd name="T14" fmla="*/ 28 w 56"/>
                <a:gd name="T15" fmla="*/ 52 h 56"/>
                <a:gd name="T16" fmla="*/ 52 w 56"/>
                <a:gd name="T17" fmla="*/ 28 h 56"/>
                <a:gd name="T18" fmla="*/ 28 w 56"/>
                <a:gd name="T1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4"/>
                  </a:moveTo>
                  <a:cubicBezTo>
                    <a:pt x="15" y="4"/>
                    <a:pt x="4" y="14"/>
                    <a:pt x="4" y="28"/>
                  </a:cubicBezTo>
                  <a:cubicBezTo>
                    <a:pt x="4" y="41"/>
                    <a:pt x="15" y="52"/>
                    <a:pt x="28" y="52"/>
                  </a:cubicBezTo>
                  <a:cubicBezTo>
                    <a:pt x="41" y="52"/>
                    <a:pt x="52" y="41"/>
                    <a:pt x="52" y="28"/>
                  </a:cubicBezTo>
                  <a:cubicBezTo>
                    <a:pt x="52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组合 236"/>
          <p:cNvGrpSpPr/>
          <p:nvPr/>
        </p:nvGrpSpPr>
        <p:grpSpPr>
          <a:xfrm>
            <a:off x="5381870" y="2165591"/>
            <a:ext cx="403221" cy="400143"/>
            <a:chOff x="5451476" y="1470025"/>
            <a:chExt cx="415925" cy="412750"/>
          </a:xfrm>
        </p:grpSpPr>
        <p:sp>
          <p:nvSpPr>
            <p:cNvPr id="85" name="Freeform 64"/>
            <p:cNvSpPr>
              <a:spLocks noEditPoints="1"/>
            </p:cNvSpPr>
            <p:nvPr/>
          </p:nvSpPr>
          <p:spPr bwMode="auto">
            <a:xfrm>
              <a:off x="5451476" y="1470025"/>
              <a:ext cx="415925" cy="412750"/>
            </a:xfrm>
            <a:custGeom>
              <a:avLst/>
              <a:gdLst>
                <a:gd name="T0" fmla="*/ 77 w 183"/>
                <a:gd name="T1" fmla="*/ 165 h 182"/>
                <a:gd name="T2" fmla="*/ 46 w 183"/>
                <a:gd name="T3" fmla="*/ 171 h 182"/>
                <a:gd name="T4" fmla="*/ 35 w 183"/>
                <a:gd name="T5" fmla="*/ 164 h 182"/>
                <a:gd name="T6" fmla="*/ 29 w 183"/>
                <a:gd name="T7" fmla="*/ 133 h 182"/>
                <a:gd name="T8" fmla="*/ 18 w 183"/>
                <a:gd name="T9" fmla="*/ 106 h 182"/>
                <a:gd name="T10" fmla="*/ 0 w 183"/>
                <a:gd name="T11" fmla="*/ 80 h 182"/>
                <a:gd name="T12" fmla="*/ 3 w 183"/>
                <a:gd name="T13" fmla="*/ 67 h 182"/>
                <a:gd name="T14" fmla="*/ 29 w 183"/>
                <a:gd name="T15" fmla="*/ 49 h 182"/>
                <a:gd name="T16" fmla="*/ 49 w 183"/>
                <a:gd name="T17" fmla="*/ 29 h 182"/>
                <a:gd name="T18" fmla="*/ 67 w 183"/>
                <a:gd name="T19" fmla="*/ 3 h 182"/>
                <a:gd name="T20" fmla="*/ 80 w 183"/>
                <a:gd name="T21" fmla="*/ 0 h 182"/>
                <a:gd name="T22" fmla="*/ 107 w 183"/>
                <a:gd name="T23" fmla="*/ 17 h 182"/>
                <a:gd name="T24" fmla="*/ 133 w 183"/>
                <a:gd name="T25" fmla="*/ 28 h 182"/>
                <a:gd name="T26" fmla="*/ 164 w 183"/>
                <a:gd name="T27" fmla="*/ 35 h 182"/>
                <a:gd name="T28" fmla="*/ 171 w 183"/>
                <a:gd name="T29" fmla="*/ 46 h 182"/>
                <a:gd name="T30" fmla="*/ 165 w 183"/>
                <a:gd name="T31" fmla="*/ 77 h 182"/>
                <a:gd name="T32" fmla="*/ 165 w 183"/>
                <a:gd name="T33" fmla="*/ 106 h 182"/>
                <a:gd name="T34" fmla="*/ 171 w 183"/>
                <a:gd name="T35" fmla="*/ 136 h 182"/>
                <a:gd name="T36" fmla="*/ 164 w 183"/>
                <a:gd name="T37" fmla="*/ 148 h 182"/>
                <a:gd name="T38" fmla="*/ 133 w 183"/>
                <a:gd name="T39" fmla="*/ 154 h 182"/>
                <a:gd name="T40" fmla="*/ 107 w 183"/>
                <a:gd name="T41" fmla="*/ 165 h 182"/>
                <a:gd name="T42" fmla="*/ 87 w 183"/>
                <a:gd name="T43" fmla="*/ 174 h 182"/>
                <a:gd name="T44" fmla="*/ 102 w 183"/>
                <a:gd name="T45" fmla="*/ 158 h 182"/>
                <a:gd name="T46" fmla="*/ 119 w 183"/>
                <a:gd name="T47" fmla="*/ 170 h 182"/>
                <a:gd name="T48" fmla="*/ 127 w 183"/>
                <a:gd name="T49" fmla="*/ 149 h 182"/>
                <a:gd name="T50" fmla="*/ 147 w 183"/>
                <a:gd name="T51" fmla="*/ 153 h 182"/>
                <a:gd name="T52" fmla="*/ 146 w 183"/>
                <a:gd name="T53" fmla="*/ 131 h 182"/>
                <a:gd name="T54" fmla="*/ 167 w 183"/>
                <a:gd name="T55" fmla="*/ 127 h 182"/>
                <a:gd name="T56" fmla="*/ 157 w 183"/>
                <a:gd name="T57" fmla="*/ 107 h 182"/>
                <a:gd name="T58" fmla="*/ 175 w 183"/>
                <a:gd name="T59" fmla="*/ 96 h 182"/>
                <a:gd name="T60" fmla="*/ 158 w 183"/>
                <a:gd name="T61" fmla="*/ 81 h 182"/>
                <a:gd name="T62" fmla="*/ 170 w 183"/>
                <a:gd name="T63" fmla="*/ 64 h 182"/>
                <a:gd name="T64" fmla="*/ 149 w 183"/>
                <a:gd name="T65" fmla="*/ 56 h 182"/>
                <a:gd name="T66" fmla="*/ 154 w 183"/>
                <a:gd name="T67" fmla="*/ 36 h 182"/>
                <a:gd name="T68" fmla="*/ 131 w 183"/>
                <a:gd name="T69" fmla="*/ 37 h 182"/>
                <a:gd name="T70" fmla="*/ 128 w 183"/>
                <a:gd name="T71" fmla="*/ 16 h 182"/>
                <a:gd name="T72" fmla="*/ 107 w 183"/>
                <a:gd name="T73" fmla="*/ 26 h 182"/>
                <a:gd name="T74" fmla="*/ 96 w 183"/>
                <a:gd name="T75" fmla="*/ 8 h 182"/>
                <a:gd name="T76" fmla="*/ 81 w 183"/>
                <a:gd name="T77" fmla="*/ 25 h 182"/>
                <a:gd name="T78" fmla="*/ 64 w 183"/>
                <a:gd name="T79" fmla="*/ 13 h 182"/>
                <a:gd name="T80" fmla="*/ 57 w 183"/>
                <a:gd name="T81" fmla="*/ 34 h 182"/>
                <a:gd name="T82" fmla="*/ 36 w 183"/>
                <a:gd name="T83" fmla="*/ 29 h 182"/>
                <a:gd name="T84" fmla="*/ 37 w 183"/>
                <a:gd name="T85" fmla="*/ 51 h 182"/>
                <a:gd name="T86" fmla="*/ 16 w 183"/>
                <a:gd name="T87" fmla="*/ 55 h 182"/>
                <a:gd name="T88" fmla="*/ 26 w 183"/>
                <a:gd name="T89" fmla="*/ 75 h 182"/>
                <a:gd name="T90" fmla="*/ 8 w 183"/>
                <a:gd name="T91" fmla="*/ 87 h 182"/>
                <a:gd name="T92" fmla="*/ 25 w 183"/>
                <a:gd name="T93" fmla="*/ 102 h 182"/>
                <a:gd name="T94" fmla="*/ 13 w 183"/>
                <a:gd name="T95" fmla="*/ 119 h 182"/>
                <a:gd name="T96" fmla="*/ 34 w 183"/>
                <a:gd name="T97" fmla="*/ 126 h 182"/>
                <a:gd name="T98" fmla="*/ 29 w 183"/>
                <a:gd name="T99" fmla="*/ 147 h 182"/>
                <a:gd name="T100" fmla="*/ 52 w 183"/>
                <a:gd name="T101" fmla="*/ 146 h 182"/>
                <a:gd name="T102" fmla="*/ 55 w 183"/>
                <a:gd name="T103" fmla="*/ 166 h 182"/>
                <a:gd name="T104" fmla="*/ 76 w 183"/>
                <a:gd name="T105" fmla="*/ 157 h 182"/>
                <a:gd name="T106" fmla="*/ 87 w 183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3" h="182">
                  <a:moveTo>
                    <a:pt x="103" y="182"/>
                  </a:moveTo>
                  <a:cubicBezTo>
                    <a:pt x="80" y="182"/>
                    <a:pt x="80" y="182"/>
                    <a:pt x="80" y="182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67" y="180"/>
                    <a:pt x="67" y="180"/>
                    <a:pt x="67" y="180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0" y="154"/>
                    <a:pt x="50" y="154"/>
                    <a:pt x="49" y="15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12" y="136"/>
                    <a:pt x="12" y="136"/>
                    <a:pt x="12" y="13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8" y="77"/>
                    <a:pt x="18" y="76"/>
                    <a:pt x="18" y="76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8"/>
                    <a:pt x="50" y="28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7" y="17"/>
                  </a:cubicBezTo>
                  <a:cubicBezTo>
                    <a:pt x="116" y="3"/>
                    <a:pt x="116" y="3"/>
                    <a:pt x="116" y="3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3" y="28"/>
                    <a:pt x="133" y="28"/>
                    <a:pt x="133" y="28"/>
                  </a:cubicBezTo>
                  <a:cubicBezTo>
                    <a:pt x="133" y="28"/>
                    <a:pt x="133" y="29"/>
                    <a:pt x="134" y="2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9"/>
                    <a:pt x="154" y="49"/>
                    <a:pt x="154" y="50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65" y="76"/>
                    <a:pt x="165" y="76"/>
                    <a:pt x="165" y="76"/>
                  </a:cubicBezTo>
                  <a:cubicBezTo>
                    <a:pt x="165" y="76"/>
                    <a:pt x="165" y="77"/>
                    <a:pt x="165" y="77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3" y="154"/>
                    <a:pt x="133" y="154"/>
                    <a:pt x="133" y="154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16" y="180"/>
                    <a:pt x="116" y="180"/>
                    <a:pt x="116" y="180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6" y="165"/>
                    <a:pt x="106" y="165"/>
                    <a:pt x="106" y="165"/>
                  </a:cubicBezTo>
                  <a:lnTo>
                    <a:pt x="103" y="182"/>
                  </a:lnTo>
                  <a:close/>
                  <a:moveTo>
                    <a:pt x="87" y="174"/>
                  </a:moveTo>
                  <a:cubicBezTo>
                    <a:pt x="96" y="174"/>
                    <a:pt x="96" y="174"/>
                    <a:pt x="96" y="174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4" y="157"/>
                    <a:pt x="106" y="157"/>
                    <a:pt x="107" y="157"/>
                  </a:cubicBezTo>
                  <a:cubicBezTo>
                    <a:pt x="110" y="156"/>
                    <a:pt x="110" y="156"/>
                    <a:pt x="110" y="156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28" y="166"/>
                    <a:pt x="128" y="166"/>
                    <a:pt x="128" y="166"/>
                  </a:cubicBezTo>
                  <a:cubicBezTo>
                    <a:pt x="124" y="150"/>
                    <a:pt x="124" y="150"/>
                    <a:pt x="124" y="150"/>
                  </a:cubicBezTo>
                  <a:cubicBezTo>
                    <a:pt x="127" y="149"/>
                    <a:pt x="127" y="149"/>
                    <a:pt x="127" y="149"/>
                  </a:cubicBezTo>
                  <a:cubicBezTo>
                    <a:pt x="128" y="148"/>
                    <a:pt x="130" y="147"/>
                    <a:pt x="131" y="146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47" y="153"/>
                    <a:pt x="147" y="153"/>
                    <a:pt x="147" y="153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47" y="129"/>
                    <a:pt x="148" y="128"/>
                    <a:pt x="149" y="126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67" y="127"/>
                    <a:pt x="167" y="127"/>
                    <a:pt x="167" y="127"/>
                  </a:cubicBezTo>
                  <a:cubicBezTo>
                    <a:pt x="170" y="119"/>
                    <a:pt x="170" y="119"/>
                    <a:pt x="170" y="119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7" y="105"/>
                    <a:pt x="158" y="103"/>
                    <a:pt x="158" y="102"/>
                  </a:cubicBezTo>
                  <a:cubicBezTo>
                    <a:pt x="158" y="99"/>
                    <a:pt x="158" y="99"/>
                    <a:pt x="158" y="99"/>
                  </a:cubicBezTo>
                  <a:cubicBezTo>
                    <a:pt x="175" y="96"/>
                    <a:pt x="175" y="96"/>
                    <a:pt x="175" y="96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79"/>
                    <a:pt x="157" y="77"/>
                    <a:pt x="157" y="75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48" y="55"/>
                    <a:pt x="147" y="53"/>
                    <a:pt x="146" y="51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1" y="37"/>
                    <a:pt x="131" y="37"/>
                    <a:pt x="131" y="37"/>
                  </a:cubicBezTo>
                  <a:cubicBezTo>
                    <a:pt x="130" y="36"/>
                    <a:pt x="128" y="35"/>
                    <a:pt x="127" y="34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5"/>
                    <a:pt x="104" y="25"/>
                    <a:pt x="102" y="25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79" y="25"/>
                    <a:pt x="77" y="25"/>
                    <a:pt x="76" y="2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5" y="35"/>
                    <a:pt x="53" y="36"/>
                    <a:pt x="52" y="3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3"/>
                    <a:pt x="35" y="55"/>
                    <a:pt x="34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7"/>
                    <a:pt x="25" y="79"/>
                    <a:pt x="25" y="81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3"/>
                    <a:pt x="26" y="105"/>
                    <a:pt x="26" y="107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5" y="128"/>
                    <a:pt x="36" y="129"/>
                    <a:pt x="37" y="131"/>
                  </a:cubicBezTo>
                  <a:cubicBezTo>
                    <a:pt x="39" y="133"/>
                    <a:pt x="39" y="133"/>
                    <a:pt x="39" y="133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36" y="153"/>
                    <a:pt x="36" y="153"/>
                    <a:pt x="36" y="153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3" y="147"/>
                    <a:pt x="55" y="148"/>
                    <a:pt x="56" y="149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5" y="166"/>
                    <a:pt x="55" y="166"/>
                    <a:pt x="55" y="166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73" y="156"/>
                    <a:pt x="73" y="156"/>
                    <a:pt x="73" y="156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9" y="157"/>
                    <a:pt x="81" y="158"/>
                  </a:cubicBezTo>
                  <a:cubicBezTo>
                    <a:pt x="84" y="158"/>
                    <a:pt x="84" y="158"/>
                    <a:pt x="84" y="158"/>
                  </a:cubicBezTo>
                  <a:lnTo>
                    <a:pt x="87" y="17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5"/>
            <p:cNvSpPr>
              <a:spLocks noEditPoints="1"/>
            </p:cNvSpPr>
            <p:nvPr/>
          </p:nvSpPr>
          <p:spPr bwMode="auto">
            <a:xfrm>
              <a:off x="5576889" y="1595438"/>
              <a:ext cx="165100" cy="165100"/>
            </a:xfrm>
            <a:custGeom>
              <a:avLst/>
              <a:gdLst>
                <a:gd name="T0" fmla="*/ 37 w 73"/>
                <a:gd name="T1" fmla="*/ 73 h 73"/>
                <a:gd name="T2" fmla="*/ 0 w 73"/>
                <a:gd name="T3" fmla="*/ 36 h 73"/>
                <a:gd name="T4" fmla="*/ 37 w 73"/>
                <a:gd name="T5" fmla="*/ 0 h 73"/>
                <a:gd name="T6" fmla="*/ 73 w 73"/>
                <a:gd name="T7" fmla="*/ 36 h 73"/>
                <a:gd name="T8" fmla="*/ 37 w 73"/>
                <a:gd name="T9" fmla="*/ 73 h 73"/>
                <a:gd name="T10" fmla="*/ 37 w 73"/>
                <a:gd name="T11" fmla="*/ 4 h 73"/>
                <a:gd name="T12" fmla="*/ 4 w 73"/>
                <a:gd name="T13" fmla="*/ 36 h 73"/>
                <a:gd name="T14" fmla="*/ 37 w 73"/>
                <a:gd name="T15" fmla="*/ 69 h 73"/>
                <a:gd name="T16" fmla="*/ 69 w 73"/>
                <a:gd name="T17" fmla="*/ 36 h 73"/>
                <a:gd name="T18" fmla="*/ 37 w 73"/>
                <a:gd name="T19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37" y="73"/>
                  </a:moveTo>
                  <a:cubicBezTo>
                    <a:pt x="16" y="73"/>
                    <a:pt x="0" y="56"/>
                    <a:pt x="0" y="36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57" y="0"/>
                    <a:pt x="73" y="16"/>
                    <a:pt x="73" y="36"/>
                  </a:cubicBezTo>
                  <a:cubicBezTo>
                    <a:pt x="73" y="56"/>
                    <a:pt x="57" y="73"/>
                    <a:pt x="37" y="73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6"/>
                  </a:cubicBezTo>
                  <a:cubicBezTo>
                    <a:pt x="4" y="54"/>
                    <a:pt x="19" y="69"/>
                    <a:pt x="37" y="69"/>
                  </a:cubicBezTo>
                  <a:cubicBezTo>
                    <a:pt x="54" y="69"/>
                    <a:pt x="69" y="54"/>
                    <a:pt x="69" y="36"/>
                  </a:cubicBezTo>
                  <a:cubicBezTo>
                    <a:pt x="69" y="18"/>
                    <a:pt x="54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4" name="组合 233"/>
          <p:cNvGrpSpPr/>
          <p:nvPr/>
        </p:nvGrpSpPr>
        <p:grpSpPr>
          <a:xfrm>
            <a:off x="10503699" y="2187137"/>
            <a:ext cx="333966" cy="383214"/>
            <a:chOff x="10734676" y="1492250"/>
            <a:chExt cx="344488" cy="395288"/>
          </a:xfrm>
        </p:grpSpPr>
        <p:sp>
          <p:nvSpPr>
            <p:cNvPr id="87" name="Freeform 66"/>
            <p:cNvSpPr>
              <a:spLocks noEditPoints="1"/>
            </p:cNvSpPr>
            <p:nvPr/>
          </p:nvSpPr>
          <p:spPr bwMode="auto">
            <a:xfrm>
              <a:off x="10768014" y="1550988"/>
              <a:ext cx="274638" cy="336550"/>
            </a:xfrm>
            <a:custGeom>
              <a:avLst/>
              <a:gdLst>
                <a:gd name="T0" fmla="*/ 89 w 121"/>
                <a:gd name="T1" fmla="*/ 148 h 148"/>
                <a:gd name="T2" fmla="*/ 33 w 121"/>
                <a:gd name="T3" fmla="*/ 148 h 148"/>
                <a:gd name="T4" fmla="*/ 13 w 121"/>
                <a:gd name="T5" fmla="*/ 128 h 148"/>
                <a:gd name="T6" fmla="*/ 0 w 121"/>
                <a:gd name="T7" fmla="*/ 0 h 148"/>
                <a:gd name="T8" fmla="*/ 121 w 121"/>
                <a:gd name="T9" fmla="*/ 0 h 148"/>
                <a:gd name="T10" fmla="*/ 109 w 121"/>
                <a:gd name="T11" fmla="*/ 128 h 148"/>
                <a:gd name="T12" fmla="*/ 89 w 121"/>
                <a:gd name="T13" fmla="*/ 148 h 148"/>
                <a:gd name="T14" fmla="*/ 9 w 121"/>
                <a:gd name="T15" fmla="*/ 8 h 148"/>
                <a:gd name="T16" fmla="*/ 21 w 121"/>
                <a:gd name="T17" fmla="*/ 127 h 148"/>
                <a:gd name="T18" fmla="*/ 33 w 121"/>
                <a:gd name="T19" fmla="*/ 140 h 148"/>
                <a:gd name="T20" fmla="*/ 89 w 121"/>
                <a:gd name="T21" fmla="*/ 140 h 148"/>
                <a:gd name="T22" fmla="*/ 101 w 121"/>
                <a:gd name="T23" fmla="*/ 128 h 148"/>
                <a:gd name="T24" fmla="*/ 112 w 121"/>
                <a:gd name="T25" fmla="*/ 8 h 148"/>
                <a:gd name="T26" fmla="*/ 9 w 121"/>
                <a:gd name="T27" fmla="*/ 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48">
                  <a:moveTo>
                    <a:pt x="89" y="148"/>
                  </a:moveTo>
                  <a:cubicBezTo>
                    <a:pt x="33" y="148"/>
                    <a:pt x="33" y="148"/>
                    <a:pt x="33" y="148"/>
                  </a:cubicBezTo>
                  <a:cubicBezTo>
                    <a:pt x="21" y="148"/>
                    <a:pt x="13" y="139"/>
                    <a:pt x="13" y="1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09" y="128"/>
                    <a:pt x="109" y="128"/>
                    <a:pt x="109" y="128"/>
                  </a:cubicBezTo>
                  <a:cubicBezTo>
                    <a:pt x="109" y="139"/>
                    <a:pt x="100" y="148"/>
                    <a:pt x="89" y="148"/>
                  </a:cubicBezTo>
                  <a:close/>
                  <a:moveTo>
                    <a:pt x="9" y="8"/>
                  </a:moveTo>
                  <a:cubicBezTo>
                    <a:pt x="21" y="127"/>
                    <a:pt x="21" y="127"/>
                    <a:pt x="21" y="127"/>
                  </a:cubicBezTo>
                  <a:cubicBezTo>
                    <a:pt x="21" y="134"/>
                    <a:pt x="26" y="140"/>
                    <a:pt x="33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5" y="140"/>
                    <a:pt x="101" y="134"/>
                    <a:pt x="101" y="128"/>
                  </a:cubicBezTo>
                  <a:cubicBezTo>
                    <a:pt x="112" y="8"/>
                    <a:pt x="112" y="8"/>
                    <a:pt x="112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67"/>
            <p:cNvSpPr>
              <a:spLocks noEditPoints="1"/>
            </p:cNvSpPr>
            <p:nvPr/>
          </p:nvSpPr>
          <p:spPr bwMode="auto">
            <a:xfrm>
              <a:off x="10820401" y="1492250"/>
              <a:ext cx="173038" cy="73025"/>
            </a:xfrm>
            <a:custGeom>
              <a:avLst/>
              <a:gdLst>
                <a:gd name="T0" fmla="*/ 76 w 76"/>
                <a:gd name="T1" fmla="*/ 32 h 32"/>
                <a:gd name="T2" fmla="*/ 0 w 76"/>
                <a:gd name="T3" fmla="*/ 32 h 32"/>
                <a:gd name="T4" fmla="*/ 0 w 76"/>
                <a:gd name="T5" fmla="*/ 18 h 32"/>
                <a:gd name="T6" fmla="*/ 18 w 76"/>
                <a:gd name="T7" fmla="*/ 0 h 32"/>
                <a:gd name="T8" fmla="*/ 58 w 76"/>
                <a:gd name="T9" fmla="*/ 0 h 32"/>
                <a:gd name="T10" fmla="*/ 76 w 76"/>
                <a:gd name="T11" fmla="*/ 18 h 32"/>
                <a:gd name="T12" fmla="*/ 76 w 76"/>
                <a:gd name="T13" fmla="*/ 32 h 32"/>
                <a:gd name="T14" fmla="*/ 4 w 76"/>
                <a:gd name="T15" fmla="*/ 28 h 32"/>
                <a:gd name="T16" fmla="*/ 72 w 76"/>
                <a:gd name="T17" fmla="*/ 28 h 32"/>
                <a:gd name="T18" fmla="*/ 72 w 76"/>
                <a:gd name="T19" fmla="*/ 18 h 32"/>
                <a:gd name="T20" fmla="*/ 58 w 76"/>
                <a:gd name="T21" fmla="*/ 4 h 32"/>
                <a:gd name="T22" fmla="*/ 18 w 76"/>
                <a:gd name="T23" fmla="*/ 4 h 32"/>
                <a:gd name="T24" fmla="*/ 4 w 76"/>
                <a:gd name="T25" fmla="*/ 18 h 32"/>
                <a:gd name="T26" fmla="*/ 4 w 76"/>
                <a:gd name="T2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2">
                  <a:moveTo>
                    <a:pt x="7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7" y="0"/>
                    <a:pt x="76" y="8"/>
                    <a:pt x="76" y="18"/>
                  </a:cubicBezTo>
                  <a:lnTo>
                    <a:pt x="76" y="32"/>
                  </a:lnTo>
                  <a:close/>
                  <a:moveTo>
                    <a:pt x="4" y="28"/>
                  </a:moveTo>
                  <a:cubicBezTo>
                    <a:pt x="72" y="28"/>
                    <a:pt x="72" y="28"/>
                    <a:pt x="72" y="2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0"/>
                    <a:pt x="65" y="4"/>
                    <a:pt x="5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0" y="4"/>
                    <a:pt x="4" y="10"/>
                    <a:pt x="4" y="18"/>
                  </a:cubicBezTo>
                  <a:lnTo>
                    <a:pt x="4" y="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68"/>
            <p:cNvSpPr>
              <a:spLocks/>
            </p:cNvSpPr>
            <p:nvPr/>
          </p:nvSpPr>
          <p:spPr bwMode="auto">
            <a:xfrm>
              <a:off x="10734676" y="1550988"/>
              <a:ext cx="344488" cy="19050"/>
            </a:xfrm>
            <a:custGeom>
              <a:avLst/>
              <a:gdLst>
                <a:gd name="T0" fmla="*/ 4 w 152"/>
                <a:gd name="T1" fmla="*/ 0 h 8"/>
                <a:gd name="T2" fmla="*/ 148 w 152"/>
                <a:gd name="T3" fmla="*/ 0 h 8"/>
                <a:gd name="T4" fmla="*/ 152 w 152"/>
                <a:gd name="T5" fmla="*/ 4 h 8"/>
                <a:gd name="T6" fmla="*/ 148 w 152"/>
                <a:gd name="T7" fmla="*/ 8 h 8"/>
                <a:gd name="T8" fmla="*/ 4 w 152"/>
                <a:gd name="T9" fmla="*/ 8 h 8"/>
                <a:gd name="T10" fmla="*/ 0 w 152"/>
                <a:gd name="T11" fmla="*/ 4 h 8"/>
                <a:gd name="T12" fmla="*/ 4 w 15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4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69"/>
            <p:cNvSpPr>
              <a:spLocks/>
            </p:cNvSpPr>
            <p:nvPr/>
          </p:nvSpPr>
          <p:spPr bwMode="auto">
            <a:xfrm>
              <a:off x="10842626" y="1614488"/>
              <a:ext cx="26988" cy="209550"/>
            </a:xfrm>
            <a:custGeom>
              <a:avLst/>
              <a:gdLst>
                <a:gd name="T0" fmla="*/ 4 w 12"/>
                <a:gd name="T1" fmla="*/ 0 h 92"/>
                <a:gd name="T2" fmla="*/ 8 w 12"/>
                <a:gd name="T3" fmla="*/ 4 h 92"/>
                <a:gd name="T4" fmla="*/ 12 w 12"/>
                <a:gd name="T5" fmla="*/ 88 h 92"/>
                <a:gd name="T6" fmla="*/ 8 w 12"/>
                <a:gd name="T7" fmla="*/ 92 h 92"/>
                <a:gd name="T8" fmla="*/ 4 w 12"/>
                <a:gd name="T9" fmla="*/ 88 h 92"/>
                <a:gd name="T10" fmla="*/ 0 w 12"/>
                <a:gd name="T11" fmla="*/ 4 h 92"/>
                <a:gd name="T12" fmla="*/ 4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90"/>
                    <a:pt x="10" y="92"/>
                    <a:pt x="8" y="92"/>
                  </a:cubicBezTo>
                  <a:cubicBezTo>
                    <a:pt x="5" y="92"/>
                    <a:pt x="4" y="90"/>
                    <a:pt x="4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70"/>
            <p:cNvSpPr>
              <a:spLocks/>
            </p:cNvSpPr>
            <p:nvPr/>
          </p:nvSpPr>
          <p:spPr bwMode="auto">
            <a:xfrm>
              <a:off x="10898189" y="1614488"/>
              <a:ext cx="17463" cy="209550"/>
            </a:xfrm>
            <a:custGeom>
              <a:avLst/>
              <a:gdLst>
                <a:gd name="T0" fmla="*/ 4 w 8"/>
                <a:gd name="T1" fmla="*/ 0 h 92"/>
                <a:gd name="T2" fmla="*/ 8 w 8"/>
                <a:gd name="T3" fmla="*/ 4 h 92"/>
                <a:gd name="T4" fmla="*/ 8 w 8"/>
                <a:gd name="T5" fmla="*/ 88 h 92"/>
                <a:gd name="T6" fmla="*/ 4 w 8"/>
                <a:gd name="T7" fmla="*/ 92 h 92"/>
                <a:gd name="T8" fmla="*/ 0 w 8"/>
                <a:gd name="T9" fmla="*/ 88 h 92"/>
                <a:gd name="T10" fmla="*/ 0 w 8"/>
                <a:gd name="T11" fmla="*/ 4 h 92"/>
                <a:gd name="T12" fmla="*/ 4 w 8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1"/>
            <p:cNvSpPr>
              <a:spLocks/>
            </p:cNvSpPr>
            <p:nvPr/>
          </p:nvSpPr>
          <p:spPr bwMode="auto">
            <a:xfrm>
              <a:off x="10942639" y="1614488"/>
              <a:ext cx="28575" cy="209550"/>
            </a:xfrm>
            <a:custGeom>
              <a:avLst/>
              <a:gdLst>
                <a:gd name="T0" fmla="*/ 8 w 12"/>
                <a:gd name="T1" fmla="*/ 0 h 92"/>
                <a:gd name="T2" fmla="*/ 12 w 12"/>
                <a:gd name="T3" fmla="*/ 4 h 92"/>
                <a:gd name="T4" fmla="*/ 8 w 12"/>
                <a:gd name="T5" fmla="*/ 88 h 92"/>
                <a:gd name="T6" fmla="*/ 4 w 12"/>
                <a:gd name="T7" fmla="*/ 92 h 92"/>
                <a:gd name="T8" fmla="*/ 0 w 12"/>
                <a:gd name="T9" fmla="*/ 88 h 92"/>
                <a:gd name="T10" fmla="*/ 4 w 12"/>
                <a:gd name="T11" fmla="*/ 4 h 92"/>
                <a:gd name="T12" fmla="*/ 8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8" y="0"/>
                  </a:moveTo>
                  <a:cubicBezTo>
                    <a:pt x="10" y="0"/>
                    <a:pt x="12" y="1"/>
                    <a:pt x="12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"/>
                    <a:pt x="5" y="0"/>
                    <a:pt x="8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9623384" y="3008969"/>
            <a:ext cx="407838" cy="409377"/>
            <a:chOff x="9623384" y="3008969"/>
            <a:chExt cx="407838" cy="409377"/>
          </a:xfrm>
        </p:grpSpPr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9623384" y="3008969"/>
              <a:ext cx="407838" cy="409377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72"/>
            <p:cNvSpPr>
              <a:spLocks noEditPoints="1"/>
            </p:cNvSpPr>
            <p:nvPr/>
          </p:nvSpPr>
          <p:spPr bwMode="auto">
            <a:xfrm>
              <a:off x="9781903" y="3153636"/>
              <a:ext cx="107731" cy="118504"/>
            </a:xfrm>
            <a:custGeom>
              <a:avLst/>
              <a:gdLst>
                <a:gd name="T0" fmla="*/ 3 w 49"/>
                <a:gd name="T1" fmla="*/ 54 h 54"/>
                <a:gd name="T2" fmla="*/ 0 w 49"/>
                <a:gd name="T3" fmla="*/ 51 h 54"/>
                <a:gd name="T4" fmla="*/ 0 w 49"/>
                <a:gd name="T5" fmla="*/ 4 h 54"/>
                <a:gd name="T6" fmla="*/ 5 w 49"/>
                <a:gd name="T7" fmla="*/ 1 h 54"/>
                <a:gd name="T8" fmla="*/ 47 w 49"/>
                <a:gd name="T9" fmla="*/ 25 h 54"/>
                <a:gd name="T10" fmla="*/ 49 w 49"/>
                <a:gd name="T11" fmla="*/ 27 h 54"/>
                <a:gd name="T12" fmla="*/ 47 w 49"/>
                <a:gd name="T13" fmla="*/ 30 h 54"/>
                <a:gd name="T14" fmla="*/ 5 w 49"/>
                <a:gd name="T15" fmla="*/ 54 h 54"/>
                <a:gd name="T16" fmla="*/ 3 w 49"/>
                <a:gd name="T17" fmla="*/ 54 h 54"/>
                <a:gd name="T18" fmla="*/ 4 w 49"/>
                <a:gd name="T19" fmla="*/ 5 h 54"/>
                <a:gd name="T20" fmla="*/ 4 w 49"/>
                <a:gd name="T21" fmla="*/ 49 h 54"/>
                <a:gd name="T22" fmla="*/ 44 w 49"/>
                <a:gd name="T23" fmla="*/ 27 h 54"/>
                <a:gd name="T24" fmla="*/ 4 w 49"/>
                <a:gd name="T25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4">
                  <a:moveTo>
                    <a:pt x="3" y="54"/>
                  </a:moveTo>
                  <a:cubicBezTo>
                    <a:pt x="2" y="54"/>
                    <a:pt x="0" y="53"/>
                    <a:pt x="0" y="5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3" y="0"/>
                    <a:pt x="5" y="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9" y="26"/>
                    <a:pt x="49" y="27"/>
                  </a:cubicBezTo>
                  <a:cubicBezTo>
                    <a:pt x="49" y="28"/>
                    <a:pt x="48" y="29"/>
                    <a:pt x="47" y="30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4"/>
                    <a:pt x="4" y="54"/>
                    <a:pt x="3" y="54"/>
                  </a:cubicBezTo>
                  <a:close/>
                  <a:moveTo>
                    <a:pt x="4" y="5"/>
                  </a:moveTo>
                  <a:cubicBezTo>
                    <a:pt x="4" y="49"/>
                    <a:pt x="4" y="49"/>
                    <a:pt x="4" y="49"/>
                  </a:cubicBezTo>
                  <a:cubicBezTo>
                    <a:pt x="44" y="27"/>
                    <a:pt x="44" y="27"/>
                    <a:pt x="44" y="27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2016053" y="3005891"/>
            <a:ext cx="383213" cy="409377"/>
            <a:chOff x="1979614" y="2336800"/>
            <a:chExt cx="395287" cy="422275"/>
          </a:xfrm>
        </p:grpSpPr>
        <p:sp>
          <p:nvSpPr>
            <p:cNvPr id="94" name="Freeform 73"/>
            <p:cNvSpPr>
              <a:spLocks noEditPoints="1"/>
            </p:cNvSpPr>
            <p:nvPr/>
          </p:nvSpPr>
          <p:spPr bwMode="auto">
            <a:xfrm>
              <a:off x="2060576" y="2365375"/>
              <a:ext cx="314325" cy="288925"/>
            </a:xfrm>
            <a:custGeom>
              <a:avLst/>
              <a:gdLst>
                <a:gd name="T0" fmla="*/ 102 w 138"/>
                <a:gd name="T1" fmla="*/ 127 h 127"/>
                <a:gd name="T2" fmla="*/ 68 w 138"/>
                <a:gd name="T3" fmla="*/ 117 h 127"/>
                <a:gd name="T4" fmla="*/ 35 w 138"/>
                <a:gd name="T5" fmla="*/ 108 h 127"/>
                <a:gd name="T6" fmla="*/ 3 w 138"/>
                <a:gd name="T7" fmla="*/ 120 h 127"/>
                <a:gd name="T8" fmla="*/ 0 w 138"/>
                <a:gd name="T9" fmla="*/ 122 h 127"/>
                <a:gd name="T10" fmla="*/ 0 w 138"/>
                <a:gd name="T11" fmla="*/ 13 h 127"/>
                <a:gd name="T12" fmla="*/ 1 w 138"/>
                <a:gd name="T13" fmla="*/ 13 h 127"/>
                <a:gd name="T14" fmla="*/ 35 w 138"/>
                <a:gd name="T15" fmla="*/ 0 h 127"/>
                <a:gd name="T16" fmla="*/ 70 w 138"/>
                <a:gd name="T17" fmla="*/ 10 h 127"/>
                <a:gd name="T18" fmla="*/ 102 w 138"/>
                <a:gd name="T19" fmla="*/ 19 h 127"/>
                <a:gd name="T20" fmla="*/ 135 w 138"/>
                <a:gd name="T21" fmla="*/ 6 h 127"/>
                <a:gd name="T22" fmla="*/ 138 w 138"/>
                <a:gd name="T23" fmla="*/ 4 h 127"/>
                <a:gd name="T24" fmla="*/ 138 w 138"/>
                <a:gd name="T25" fmla="*/ 113 h 127"/>
                <a:gd name="T26" fmla="*/ 137 w 138"/>
                <a:gd name="T27" fmla="*/ 114 h 127"/>
                <a:gd name="T28" fmla="*/ 102 w 138"/>
                <a:gd name="T29" fmla="*/ 127 h 127"/>
                <a:gd name="T30" fmla="*/ 35 w 138"/>
                <a:gd name="T31" fmla="*/ 104 h 127"/>
                <a:gd name="T32" fmla="*/ 70 w 138"/>
                <a:gd name="T33" fmla="*/ 114 h 127"/>
                <a:gd name="T34" fmla="*/ 102 w 138"/>
                <a:gd name="T35" fmla="*/ 123 h 127"/>
                <a:gd name="T36" fmla="*/ 134 w 138"/>
                <a:gd name="T37" fmla="*/ 111 h 127"/>
                <a:gd name="T38" fmla="*/ 134 w 138"/>
                <a:gd name="T39" fmla="*/ 12 h 127"/>
                <a:gd name="T40" fmla="*/ 102 w 138"/>
                <a:gd name="T41" fmla="*/ 23 h 127"/>
                <a:gd name="T42" fmla="*/ 68 w 138"/>
                <a:gd name="T43" fmla="*/ 13 h 127"/>
                <a:gd name="T44" fmla="*/ 35 w 138"/>
                <a:gd name="T45" fmla="*/ 4 h 127"/>
                <a:gd name="T46" fmla="*/ 4 w 138"/>
                <a:gd name="T47" fmla="*/ 15 h 127"/>
                <a:gd name="T48" fmla="*/ 4 w 138"/>
                <a:gd name="T49" fmla="*/ 114 h 127"/>
                <a:gd name="T50" fmla="*/ 35 w 138"/>
                <a:gd name="T51" fmla="*/ 10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127">
                  <a:moveTo>
                    <a:pt x="102" y="127"/>
                  </a:moveTo>
                  <a:cubicBezTo>
                    <a:pt x="90" y="127"/>
                    <a:pt x="77" y="123"/>
                    <a:pt x="68" y="117"/>
                  </a:cubicBezTo>
                  <a:cubicBezTo>
                    <a:pt x="59" y="111"/>
                    <a:pt x="47" y="108"/>
                    <a:pt x="35" y="108"/>
                  </a:cubicBezTo>
                  <a:cubicBezTo>
                    <a:pt x="22" y="108"/>
                    <a:pt x="10" y="115"/>
                    <a:pt x="3" y="12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9" y="7"/>
                    <a:pt x="21" y="0"/>
                    <a:pt x="35" y="0"/>
                  </a:cubicBezTo>
                  <a:cubicBezTo>
                    <a:pt x="48" y="0"/>
                    <a:pt x="61" y="3"/>
                    <a:pt x="70" y="10"/>
                  </a:cubicBezTo>
                  <a:cubicBezTo>
                    <a:pt x="78" y="15"/>
                    <a:pt x="90" y="19"/>
                    <a:pt x="102" y="19"/>
                  </a:cubicBezTo>
                  <a:cubicBezTo>
                    <a:pt x="115" y="19"/>
                    <a:pt x="126" y="13"/>
                    <a:pt x="135" y="6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28" y="120"/>
                    <a:pt x="116" y="127"/>
                    <a:pt x="102" y="127"/>
                  </a:cubicBezTo>
                  <a:close/>
                  <a:moveTo>
                    <a:pt x="35" y="104"/>
                  </a:moveTo>
                  <a:cubicBezTo>
                    <a:pt x="48" y="104"/>
                    <a:pt x="61" y="107"/>
                    <a:pt x="70" y="114"/>
                  </a:cubicBezTo>
                  <a:cubicBezTo>
                    <a:pt x="78" y="119"/>
                    <a:pt x="90" y="123"/>
                    <a:pt x="102" y="123"/>
                  </a:cubicBezTo>
                  <a:cubicBezTo>
                    <a:pt x="114" y="123"/>
                    <a:pt x="125" y="117"/>
                    <a:pt x="134" y="111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25" y="17"/>
                    <a:pt x="114" y="23"/>
                    <a:pt x="102" y="23"/>
                  </a:cubicBezTo>
                  <a:cubicBezTo>
                    <a:pt x="90" y="23"/>
                    <a:pt x="77" y="19"/>
                    <a:pt x="68" y="13"/>
                  </a:cubicBezTo>
                  <a:cubicBezTo>
                    <a:pt x="59" y="7"/>
                    <a:pt x="47" y="4"/>
                    <a:pt x="35" y="4"/>
                  </a:cubicBezTo>
                  <a:cubicBezTo>
                    <a:pt x="23" y="4"/>
                    <a:pt x="11" y="10"/>
                    <a:pt x="4" y="15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12" y="109"/>
                    <a:pt x="23" y="104"/>
                    <a:pt x="35" y="10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74"/>
            <p:cNvSpPr>
              <a:spLocks noEditPoints="1"/>
            </p:cNvSpPr>
            <p:nvPr/>
          </p:nvSpPr>
          <p:spPr bwMode="auto">
            <a:xfrm>
              <a:off x="1979614" y="2336800"/>
              <a:ext cx="69850" cy="422275"/>
            </a:xfrm>
            <a:custGeom>
              <a:avLst/>
              <a:gdLst>
                <a:gd name="T0" fmla="*/ 31 w 31"/>
                <a:gd name="T1" fmla="*/ 186 h 186"/>
                <a:gd name="T2" fmla="*/ 0 w 31"/>
                <a:gd name="T3" fmla="*/ 186 h 186"/>
                <a:gd name="T4" fmla="*/ 0 w 31"/>
                <a:gd name="T5" fmla="*/ 15 h 186"/>
                <a:gd name="T6" fmla="*/ 15 w 31"/>
                <a:gd name="T7" fmla="*/ 0 h 186"/>
                <a:gd name="T8" fmla="*/ 31 w 31"/>
                <a:gd name="T9" fmla="*/ 15 h 186"/>
                <a:gd name="T10" fmla="*/ 31 w 31"/>
                <a:gd name="T11" fmla="*/ 186 h 186"/>
                <a:gd name="T12" fmla="*/ 8 w 31"/>
                <a:gd name="T13" fmla="*/ 178 h 186"/>
                <a:gd name="T14" fmla="*/ 23 w 31"/>
                <a:gd name="T15" fmla="*/ 178 h 186"/>
                <a:gd name="T16" fmla="*/ 23 w 31"/>
                <a:gd name="T17" fmla="*/ 15 h 186"/>
                <a:gd name="T18" fmla="*/ 15 w 31"/>
                <a:gd name="T19" fmla="*/ 8 h 186"/>
                <a:gd name="T20" fmla="*/ 8 w 31"/>
                <a:gd name="T21" fmla="*/ 15 h 186"/>
                <a:gd name="T22" fmla="*/ 8 w 31"/>
                <a:gd name="T23" fmla="*/ 17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6">
                  <a:moveTo>
                    <a:pt x="31" y="186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lnTo>
                    <a:pt x="31" y="186"/>
                  </a:lnTo>
                  <a:close/>
                  <a:moveTo>
                    <a:pt x="8" y="178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1"/>
                    <a:pt x="19" y="8"/>
                    <a:pt x="15" y="8"/>
                  </a:cubicBezTo>
                  <a:cubicBezTo>
                    <a:pt x="11" y="8"/>
                    <a:pt x="8" y="11"/>
                    <a:pt x="8" y="15"/>
                  </a:cubicBezTo>
                  <a:lnTo>
                    <a:pt x="8" y="17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1169597" y="3007431"/>
            <a:ext cx="375519" cy="417072"/>
            <a:chOff x="1106489" y="2338388"/>
            <a:chExt cx="387350" cy="430213"/>
          </a:xfrm>
        </p:grpSpPr>
        <p:sp>
          <p:nvSpPr>
            <p:cNvPr id="96" name="Freeform 75"/>
            <p:cNvSpPr>
              <a:spLocks noEditPoints="1"/>
            </p:cNvSpPr>
            <p:nvPr/>
          </p:nvSpPr>
          <p:spPr bwMode="auto">
            <a:xfrm>
              <a:off x="1106489" y="2392363"/>
              <a:ext cx="374650" cy="376238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83 w 165"/>
                <a:gd name="T5" fmla="*/ 0 h 165"/>
                <a:gd name="T6" fmla="*/ 87 w 165"/>
                <a:gd name="T7" fmla="*/ 0 h 165"/>
                <a:gd name="T8" fmla="*/ 87 w 165"/>
                <a:gd name="T9" fmla="*/ 76 h 165"/>
                <a:gd name="T10" fmla="*/ 155 w 165"/>
                <a:gd name="T11" fmla="*/ 42 h 165"/>
                <a:gd name="T12" fmla="*/ 156 w 165"/>
                <a:gd name="T13" fmla="*/ 46 h 165"/>
                <a:gd name="T14" fmla="*/ 165 w 165"/>
                <a:gd name="T15" fmla="*/ 82 h 165"/>
                <a:gd name="T16" fmla="*/ 83 w 165"/>
                <a:gd name="T17" fmla="*/ 165 h 165"/>
                <a:gd name="T18" fmla="*/ 79 w 165"/>
                <a:gd name="T19" fmla="*/ 8 h 165"/>
                <a:gd name="T20" fmla="*/ 8 w 165"/>
                <a:gd name="T21" fmla="*/ 82 h 165"/>
                <a:gd name="T22" fmla="*/ 83 w 165"/>
                <a:gd name="T23" fmla="*/ 157 h 165"/>
                <a:gd name="T24" fmla="*/ 157 w 165"/>
                <a:gd name="T25" fmla="*/ 82 h 165"/>
                <a:gd name="T26" fmla="*/ 151 w 165"/>
                <a:gd name="T27" fmla="*/ 53 h 165"/>
                <a:gd name="T28" fmla="*/ 79 w 165"/>
                <a:gd name="T29" fmla="*/ 89 h 165"/>
                <a:gd name="T30" fmla="*/ 79 w 165"/>
                <a:gd name="T31" fmla="*/ 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62" y="57"/>
                    <a:pt x="165" y="70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  <a:moveTo>
                    <a:pt x="79" y="8"/>
                  </a:moveTo>
                  <a:cubicBezTo>
                    <a:pt x="40" y="10"/>
                    <a:pt x="8" y="43"/>
                    <a:pt x="8" y="82"/>
                  </a:cubicBezTo>
                  <a:cubicBezTo>
                    <a:pt x="8" y="123"/>
                    <a:pt x="42" y="157"/>
                    <a:pt x="83" y="157"/>
                  </a:cubicBezTo>
                  <a:cubicBezTo>
                    <a:pt x="124" y="157"/>
                    <a:pt x="157" y="123"/>
                    <a:pt x="157" y="82"/>
                  </a:cubicBezTo>
                  <a:cubicBezTo>
                    <a:pt x="157" y="72"/>
                    <a:pt x="155" y="62"/>
                    <a:pt x="151" y="53"/>
                  </a:cubicBezTo>
                  <a:cubicBezTo>
                    <a:pt x="79" y="89"/>
                    <a:pt x="79" y="89"/>
                    <a:pt x="79" y="89"/>
                  </a:cubicBezTo>
                  <a:lnTo>
                    <a:pt x="7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76"/>
            <p:cNvSpPr>
              <a:spLocks noEditPoints="1"/>
            </p:cNvSpPr>
            <p:nvPr/>
          </p:nvSpPr>
          <p:spPr bwMode="auto">
            <a:xfrm>
              <a:off x="1323976" y="2338388"/>
              <a:ext cx="169863" cy="188913"/>
            </a:xfrm>
            <a:custGeom>
              <a:avLst/>
              <a:gdLst>
                <a:gd name="T0" fmla="*/ 0 w 75"/>
                <a:gd name="T1" fmla="*/ 83 h 83"/>
                <a:gd name="T2" fmla="*/ 0 w 75"/>
                <a:gd name="T3" fmla="*/ 0 h 83"/>
                <a:gd name="T4" fmla="*/ 2 w 75"/>
                <a:gd name="T5" fmla="*/ 0 h 83"/>
                <a:gd name="T6" fmla="*/ 74 w 75"/>
                <a:gd name="T7" fmla="*/ 44 h 83"/>
                <a:gd name="T8" fmla="*/ 75 w 75"/>
                <a:gd name="T9" fmla="*/ 46 h 83"/>
                <a:gd name="T10" fmla="*/ 0 w 75"/>
                <a:gd name="T11" fmla="*/ 83 h 83"/>
                <a:gd name="T12" fmla="*/ 4 w 75"/>
                <a:gd name="T13" fmla="*/ 4 h 83"/>
                <a:gd name="T14" fmla="*/ 4 w 75"/>
                <a:gd name="T15" fmla="*/ 77 h 83"/>
                <a:gd name="T16" fmla="*/ 69 w 75"/>
                <a:gd name="T17" fmla="*/ 44 h 83"/>
                <a:gd name="T18" fmla="*/ 4 w 75"/>
                <a:gd name="T19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83">
                  <a:moveTo>
                    <a:pt x="0" y="8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2" y="0"/>
                    <a:pt x="60" y="17"/>
                    <a:pt x="74" y="44"/>
                  </a:cubicBezTo>
                  <a:cubicBezTo>
                    <a:pt x="75" y="46"/>
                    <a:pt x="75" y="46"/>
                    <a:pt x="75" y="46"/>
                  </a:cubicBezTo>
                  <a:lnTo>
                    <a:pt x="0" y="83"/>
                  </a:lnTo>
                  <a:close/>
                  <a:moveTo>
                    <a:pt x="4" y="4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56" y="20"/>
                    <a:pt x="31" y="5"/>
                    <a:pt x="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2877899" y="3084381"/>
            <a:ext cx="337044" cy="235469"/>
            <a:chOff x="2868614" y="2417763"/>
            <a:chExt cx="347663" cy="242888"/>
          </a:xfrm>
        </p:grpSpPr>
        <p:sp>
          <p:nvSpPr>
            <p:cNvPr id="98" name="Freeform 77"/>
            <p:cNvSpPr>
              <a:spLocks noEditPoints="1"/>
            </p:cNvSpPr>
            <p:nvPr/>
          </p:nvSpPr>
          <p:spPr bwMode="auto">
            <a:xfrm>
              <a:off x="2868614" y="2417763"/>
              <a:ext cx="347663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8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8"/>
            <p:cNvSpPr>
              <a:spLocks noEditPoints="1"/>
            </p:cNvSpPr>
            <p:nvPr/>
          </p:nvSpPr>
          <p:spPr bwMode="auto">
            <a:xfrm>
              <a:off x="2895601" y="2443163"/>
              <a:ext cx="295275" cy="152400"/>
            </a:xfrm>
            <a:custGeom>
              <a:avLst/>
              <a:gdLst>
                <a:gd name="T0" fmla="*/ 120 w 186"/>
                <a:gd name="T1" fmla="*/ 96 h 96"/>
                <a:gd name="T2" fmla="*/ 66 w 186"/>
                <a:gd name="T3" fmla="*/ 96 h 96"/>
                <a:gd name="T4" fmla="*/ 40 w 186"/>
                <a:gd name="T5" fmla="*/ 70 h 96"/>
                <a:gd name="T6" fmla="*/ 0 w 186"/>
                <a:gd name="T7" fmla="*/ 70 h 96"/>
                <a:gd name="T8" fmla="*/ 59 w 186"/>
                <a:gd name="T9" fmla="*/ 0 h 96"/>
                <a:gd name="T10" fmla="*/ 127 w 186"/>
                <a:gd name="T11" fmla="*/ 0 h 96"/>
                <a:gd name="T12" fmla="*/ 186 w 186"/>
                <a:gd name="T13" fmla="*/ 70 h 96"/>
                <a:gd name="T14" fmla="*/ 146 w 186"/>
                <a:gd name="T15" fmla="*/ 70 h 96"/>
                <a:gd name="T16" fmla="*/ 120 w 186"/>
                <a:gd name="T17" fmla="*/ 96 h 96"/>
                <a:gd name="T18" fmla="*/ 67 w 186"/>
                <a:gd name="T19" fmla="*/ 90 h 96"/>
                <a:gd name="T20" fmla="*/ 117 w 186"/>
                <a:gd name="T21" fmla="*/ 90 h 96"/>
                <a:gd name="T22" fmla="*/ 143 w 186"/>
                <a:gd name="T23" fmla="*/ 64 h 96"/>
                <a:gd name="T24" fmla="*/ 173 w 186"/>
                <a:gd name="T25" fmla="*/ 64 h 96"/>
                <a:gd name="T26" fmla="*/ 124 w 186"/>
                <a:gd name="T27" fmla="*/ 6 h 96"/>
                <a:gd name="T28" fmla="*/ 61 w 186"/>
                <a:gd name="T29" fmla="*/ 6 h 96"/>
                <a:gd name="T30" fmla="*/ 11 w 186"/>
                <a:gd name="T31" fmla="*/ 64 h 96"/>
                <a:gd name="T32" fmla="*/ 41 w 186"/>
                <a:gd name="T33" fmla="*/ 64 h 96"/>
                <a:gd name="T34" fmla="*/ 67 w 186"/>
                <a:gd name="T35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6" h="96">
                  <a:moveTo>
                    <a:pt x="120" y="96"/>
                  </a:moveTo>
                  <a:lnTo>
                    <a:pt x="66" y="96"/>
                  </a:lnTo>
                  <a:lnTo>
                    <a:pt x="40" y="70"/>
                  </a:lnTo>
                  <a:lnTo>
                    <a:pt x="0" y="70"/>
                  </a:lnTo>
                  <a:lnTo>
                    <a:pt x="59" y="0"/>
                  </a:lnTo>
                  <a:lnTo>
                    <a:pt x="127" y="0"/>
                  </a:lnTo>
                  <a:lnTo>
                    <a:pt x="186" y="70"/>
                  </a:lnTo>
                  <a:lnTo>
                    <a:pt x="146" y="70"/>
                  </a:lnTo>
                  <a:lnTo>
                    <a:pt x="120" y="96"/>
                  </a:lnTo>
                  <a:close/>
                  <a:moveTo>
                    <a:pt x="67" y="90"/>
                  </a:moveTo>
                  <a:lnTo>
                    <a:pt x="117" y="90"/>
                  </a:lnTo>
                  <a:lnTo>
                    <a:pt x="143" y="64"/>
                  </a:ln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lnTo>
                    <a:pt x="41" y="64"/>
                  </a:lnTo>
                  <a:lnTo>
                    <a:pt x="67" y="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3732050" y="3084381"/>
            <a:ext cx="338582" cy="235469"/>
            <a:chOff x="3749676" y="2417763"/>
            <a:chExt cx="349250" cy="242888"/>
          </a:xfrm>
        </p:grpSpPr>
        <p:sp>
          <p:nvSpPr>
            <p:cNvPr id="100" name="Freeform 79"/>
            <p:cNvSpPr>
              <a:spLocks noEditPoints="1"/>
            </p:cNvSpPr>
            <p:nvPr/>
          </p:nvSpPr>
          <p:spPr bwMode="auto">
            <a:xfrm>
              <a:off x="3749676" y="2417763"/>
              <a:ext cx="349250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7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80"/>
            <p:cNvSpPr>
              <a:spLocks noEditPoints="1"/>
            </p:cNvSpPr>
            <p:nvPr/>
          </p:nvSpPr>
          <p:spPr bwMode="auto">
            <a:xfrm>
              <a:off x="3852864" y="2565400"/>
              <a:ext cx="146050" cy="30163"/>
            </a:xfrm>
            <a:custGeom>
              <a:avLst/>
              <a:gdLst>
                <a:gd name="T0" fmla="*/ 73 w 92"/>
                <a:gd name="T1" fmla="*/ 19 h 19"/>
                <a:gd name="T2" fmla="*/ 19 w 92"/>
                <a:gd name="T3" fmla="*/ 19 h 19"/>
                <a:gd name="T4" fmla="*/ 0 w 92"/>
                <a:gd name="T5" fmla="*/ 0 h 19"/>
                <a:gd name="T6" fmla="*/ 92 w 92"/>
                <a:gd name="T7" fmla="*/ 0 h 19"/>
                <a:gd name="T8" fmla="*/ 73 w 92"/>
                <a:gd name="T9" fmla="*/ 19 h 19"/>
                <a:gd name="T10" fmla="*/ 20 w 92"/>
                <a:gd name="T11" fmla="*/ 13 h 19"/>
                <a:gd name="T12" fmla="*/ 70 w 92"/>
                <a:gd name="T13" fmla="*/ 13 h 19"/>
                <a:gd name="T14" fmla="*/ 77 w 92"/>
                <a:gd name="T15" fmla="*/ 6 h 19"/>
                <a:gd name="T16" fmla="*/ 13 w 92"/>
                <a:gd name="T17" fmla="*/ 6 h 19"/>
                <a:gd name="T18" fmla="*/ 20 w 92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9">
                  <a:moveTo>
                    <a:pt x="73" y="19"/>
                  </a:moveTo>
                  <a:lnTo>
                    <a:pt x="19" y="1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73" y="19"/>
                  </a:lnTo>
                  <a:close/>
                  <a:moveTo>
                    <a:pt x="20" y="13"/>
                  </a:moveTo>
                  <a:lnTo>
                    <a:pt x="70" y="13"/>
                  </a:lnTo>
                  <a:lnTo>
                    <a:pt x="77" y="6"/>
                  </a:lnTo>
                  <a:lnTo>
                    <a:pt x="13" y="6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81"/>
            <p:cNvSpPr>
              <a:spLocks noEditPoints="1"/>
            </p:cNvSpPr>
            <p:nvPr/>
          </p:nvSpPr>
          <p:spPr bwMode="auto">
            <a:xfrm>
              <a:off x="3778251" y="2443163"/>
              <a:ext cx="295275" cy="111125"/>
            </a:xfrm>
            <a:custGeom>
              <a:avLst/>
              <a:gdLst>
                <a:gd name="T0" fmla="*/ 186 w 186"/>
                <a:gd name="T1" fmla="*/ 70 h 70"/>
                <a:gd name="T2" fmla="*/ 0 w 186"/>
                <a:gd name="T3" fmla="*/ 70 h 70"/>
                <a:gd name="T4" fmla="*/ 58 w 186"/>
                <a:gd name="T5" fmla="*/ 0 h 70"/>
                <a:gd name="T6" fmla="*/ 126 w 186"/>
                <a:gd name="T7" fmla="*/ 0 h 70"/>
                <a:gd name="T8" fmla="*/ 186 w 186"/>
                <a:gd name="T9" fmla="*/ 70 h 70"/>
                <a:gd name="T10" fmla="*/ 11 w 186"/>
                <a:gd name="T11" fmla="*/ 64 h 70"/>
                <a:gd name="T12" fmla="*/ 173 w 186"/>
                <a:gd name="T13" fmla="*/ 64 h 70"/>
                <a:gd name="T14" fmla="*/ 124 w 186"/>
                <a:gd name="T15" fmla="*/ 6 h 70"/>
                <a:gd name="T16" fmla="*/ 61 w 186"/>
                <a:gd name="T17" fmla="*/ 6 h 70"/>
                <a:gd name="T18" fmla="*/ 11 w 186"/>
                <a:gd name="T19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70">
                  <a:moveTo>
                    <a:pt x="186" y="70"/>
                  </a:moveTo>
                  <a:lnTo>
                    <a:pt x="0" y="70"/>
                  </a:lnTo>
                  <a:lnTo>
                    <a:pt x="58" y="0"/>
                  </a:lnTo>
                  <a:lnTo>
                    <a:pt x="126" y="0"/>
                  </a:lnTo>
                  <a:lnTo>
                    <a:pt x="186" y="70"/>
                  </a:lnTo>
                  <a:close/>
                  <a:moveTo>
                    <a:pt x="11" y="64"/>
                  </a:move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82"/>
            <p:cNvSpPr>
              <a:spLocks noEditPoints="1"/>
            </p:cNvSpPr>
            <p:nvPr/>
          </p:nvSpPr>
          <p:spPr bwMode="auto">
            <a:xfrm>
              <a:off x="3849689" y="2463800"/>
              <a:ext cx="149225" cy="28575"/>
            </a:xfrm>
            <a:custGeom>
              <a:avLst/>
              <a:gdLst>
                <a:gd name="T0" fmla="*/ 94 w 94"/>
                <a:gd name="T1" fmla="*/ 18 h 18"/>
                <a:gd name="T2" fmla="*/ 0 w 94"/>
                <a:gd name="T3" fmla="*/ 18 h 18"/>
                <a:gd name="T4" fmla="*/ 15 w 94"/>
                <a:gd name="T5" fmla="*/ 0 h 18"/>
                <a:gd name="T6" fmla="*/ 79 w 94"/>
                <a:gd name="T7" fmla="*/ 0 h 18"/>
                <a:gd name="T8" fmla="*/ 94 w 94"/>
                <a:gd name="T9" fmla="*/ 18 h 18"/>
                <a:gd name="T10" fmla="*/ 12 w 94"/>
                <a:gd name="T11" fmla="*/ 13 h 18"/>
                <a:gd name="T12" fmla="*/ 82 w 94"/>
                <a:gd name="T13" fmla="*/ 13 h 18"/>
                <a:gd name="T14" fmla="*/ 76 w 94"/>
                <a:gd name="T15" fmla="*/ 6 h 18"/>
                <a:gd name="T16" fmla="*/ 18 w 94"/>
                <a:gd name="T17" fmla="*/ 6 h 18"/>
                <a:gd name="T18" fmla="*/ 12 w 94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">
                  <a:moveTo>
                    <a:pt x="94" y="18"/>
                  </a:moveTo>
                  <a:lnTo>
                    <a:pt x="0" y="18"/>
                  </a:lnTo>
                  <a:lnTo>
                    <a:pt x="15" y="0"/>
                  </a:lnTo>
                  <a:lnTo>
                    <a:pt x="79" y="0"/>
                  </a:lnTo>
                  <a:lnTo>
                    <a:pt x="94" y="18"/>
                  </a:lnTo>
                  <a:close/>
                  <a:moveTo>
                    <a:pt x="12" y="13"/>
                  </a:moveTo>
                  <a:lnTo>
                    <a:pt x="82" y="13"/>
                  </a:lnTo>
                  <a:lnTo>
                    <a:pt x="76" y="6"/>
                  </a:lnTo>
                  <a:lnTo>
                    <a:pt x="18" y="6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83"/>
            <p:cNvSpPr>
              <a:spLocks noEditPoints="1"/>
            </p:cNvSpPr>
            <p:nvPr/>
          </p:nvSpPr>
          <p:spPr bwMode="auto">
            <a:xfrm>
              <a:off x="3821114" y="2505075"/>
              <a:ext cx="206375" cy="28575"/>
            </a:xfrm>
            <a:custGeom>
              <a:avLst/>
              <a:gdLst>
                <a:gd name="T0" fmla="*/ 130 w 130"/>
                <a:gd name="T1" fmla="*/ 18 h 18"/>
                <a:gd name="T2" fmla="*/ 0 w 130"/>
                <a:gd name="T3" fmla="*/ 18 h 18"/>
                <a:gd name="T4" fmla="*/ 14 w 130"/>
                <a:gd name="T5" fmla="*/ 0 h 18"/>
                <a:gd name="T6" fmla="*/ 117 w 130"/>
                <a:gd name="T7" fmla="*/ 0 h 18"/>
                <a:gd name="T8" fmla="*/ 130 w 130"/>
                <a:gd name="T9" fmla="*/ 18 h 18"/>
                <a:gd name="T10" fmla="*/ 11 w 130"/>
                <a:gd name="T11" fmla="*/ 13 h 18"/>
                <a:gd name="T12" fmla="*/ 119 w 130"/>
                <a:gd name="T13" fmla="*/ 13 h 18"/>
                <a:gd name="T14" fmla="*/ 114 w 130"/>
                <a:gd name="T15" fmla="*/ 5 h 18"/>
                <a:gd name="T16" fmla="*/ 17 w 130"/>
                <a:gd name="T17" fmla="*/ 5 h 18"/>
                <a:gd name="T18" fmla="*/ 11 w 130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8">
                  <a:moveTo>
                    <a:pt x="130" y="18"/>
                  </a:moveTo>
                  <a:lnTo>
                    <a:pt x="0" y="18"/>
                  </a:lnTo>
                  <a:lnTo>
                    <a:pt x="14" y="0"/>
                  </a:lnTo>
                  <a:lnTo>
                    <a:pt x="117" y="0"/>
                  </a:lnTo>
                  <a:lnTo>
                    <a:pt x="130" y="18"/>
                  </a:lnTo>
                  <a:close/>
                  <a:moveTo>
                    <a:pt x="11" y="13"/>
                  </a:moveTo>
                  <a:lnTo>
                    <a:pt x="119" y="13"/>
                  </a:lnTo>
                  <a:lnTo>
                    <a:pt x="114" y="5"/>
                  </a:lnTo>
                  <a:lnTo>
                    <a:pt x="17" y="5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4563116" y="3056679"/>
            <a:ext cx="353973" cy="312420"/>
            <a:chOff x="4606926" y="2389188"/>
            <a:chExt cx="365125" cy="322263"/>
          </a:xfrm>
        </p:grpSpPr>
        <p:sp>
          <p:nvSpPr>
            <p:cNvPr id="105" name="Freeform 84"/>
            <p:cNvSpPr>
              <a:spLocks noEditPoints="1"/>
            </p:cNvSpPr>
            <p:nvPr/>
          </p:nvSpPr>
          <p:spPr bwMode="auto">
            <a:xfrm>
              <a:off x="4606926" y="2389188"/>
              <a:ext cx="365125" cy="322263"/>
            </a:xfrm>
            <a:custGeom>
              <a:avLst/>
              <a:gdLst>
                <a:gd name="T0" fmla="*/ 152 w 160"/>
                <a:gd name="T1" fmla="*/ 142 h 142"/>
                <a:gd name="T2" fmla="*/ 9 w 160"/>
                <a:gd name="T3" fmla="*/ 142 h 142"/>
                <a:gd name="T4" fmla="*/ 0 w 160"/>
                <a:gd name="T5" fmla="*/ 133 h 142"/>
                <a:gd name="T6" fmla="*/ 0 w 160"/>
                <a:gd name="T7" fmla="*/ 31 h 142"/>
                <a:gd name="T8" fmla="*/ 31 w 160"/>
                <a:gd name="T9" fmla="*/ 0 h 142"/>
                <a:gd name="T10" fmla="*/ 130 w 160"/>
                <a:gd name="T11" fmla="*/ 0 h 142"/>
                <a:gd name="T12" fmla="*/ 160 w 160"/>
                <a:gd name="T13" fmla="*/ 31 h 142"/>
                <a:gd name="T14" fmla="*/ 160 w 160"/>
                <a:gd name="T15" fmla="*/ 133 h 142"/>
                <a:gd name="T16" fmla="*/ 152 w 160"/>
                <a:gd name="T17" fmla="*/ 142 h 142"/>
                <a:gd name="T18" fmla="*/ 8 w 160"/>
                <a:gd name="T19" fmla="*/ 35 h 142"/>
                <a:gd name="T20" fmla="*/ 8 w 160"/>
                <a:gd name="T21" fmla="*/ 133 h 142"/>
                <a:gd name="T22" fmla="*/ 9 w 160"/>
                <a:gd name="T23" fmla="*/ 134 h 142"/>
                <a:gd name="T24" fmla="*/ 152 w 160"/>
                <a:gd name="T25" fmla="*/ 134 h 142"/>
                <a:gd name="T26" fmla="*/ 152 w 160"/>
                <a:gd name="T27" fmla="*/ 133 h 142"/>
                <a:gd name="T28" fmla="*/ 152 w 160"/>
                <a:gd name="T29" fmla="*/ 35 h 142"/>
                <a:gd name="T30" fmla="*/ 126 w 160"/>
                <a:gd name="T31" fmla="*/ 8 h 142"/>
                <a:gd name="T32" fmla="*/ 34 w 160"/>
                <a:gd name="T33" fmla="*/ 8 h 142"/>
                <a:gd name="T34" fmla="*/ 8 w 160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8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2" y="133"/>
                    <a:pt x="152" y="133"/>
                  </a:cubicBezTo>
                  <a:cubicBezTo>
                    <a:pt x="152" y="35"/>
                    <a:pt x="152" y="35"/>
                    <a:pt x="152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4" y="8"/>
                    <a:pt x="34" y="8"/>
                    <a:pt x="34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85"/>
            <p:cNvSpPr>
              <a:spLocks noEditPoints="1"/>
            </p:cNvSpPr>
            <p:nvPr/>
          </p:nvSpPr>
          <p:spPr bwMode="auto">
            <a:xfrm>
              <a:off x="4668839" y="2501900"/>
              <a:ext cx="242888" cy="161925"/>
            </a:xfrm>
            <a:custGeom>
              <a:avLst/>
              <a:gdLst>
                <a:gd name="T0" fmla="*/ 76 w 153"/>
                <a:gd name="T1" fmla="*/ 102 h 102"/>
                <a:gd name="T2" fmla="*/ 0 w 153"/>
                <a:gd name="T3" fmla="*/ 40 h 102"/>
                <a:gd name="T4" fmla="*/ 46 w 153"/>
                <a:gd name="T5" fmla="*/ 40 h 102"/>
                <a:gd name="T6" fmla="*/ 46 w 153"/>
                <a:gd name="T7" fmla="*/ 0 h 102"/>
                <a:gd name="T8" fmla="*/ 106 w 153"/>
                <a:gd name="T9" fmla="*/ 0 h 102"/>
                <a:gd name="T10" fmla="*/ 106 w 153"/>
                <a:gd name="T11" fmla="*/ 40 h 102"/>
                <a:gd name="T12" fmla="*/ 153 w 153"/>
                <a:gd name="T13" fmla="*/ 40 h 102"/>
                <a:gd name="T14" fmla="*/ 76 w 153"/>
                <a:gd name="T15" fmla="*/ 102 h 102"/>
                <a:gd name="T16" fmla="*/ 16 w 153"/>
                <a:gd name="T17" fmla="*/ 46 h 102"/>
                <a:gd name="T18" fmla="*/ 76 w 153"/>
                <a:gd name="T19" fmla="*/ 95 h 102"/>
                <a:gd name="T20" fmla="*/ 136 w 153"/>
                <a:gd name="T21" fmla="*/ 46 h 102"/>
                <a:gd name="T22" fmla="*/ 100 w 153"/>
                <a:gd name="T23" fmla="*/ 46 h 102"/>
                <a:gd name="T24" fmla="*/ 100 w 153"/>
                <a:gd name="T25" fmla="*/ 6 h 102"/>
                <a:gd name="T26" fmla="*/ 52 w 153"/>
                <a:gd name="T27" fmla="*/ 6 h 102"/>
                <a:gd name="T28" fmla="*/ 52 w 153"/>
                <a:gd name="T29" fmla="*/ 46 h 102"/>
                <a:gd name="T30" fmla="*/ 16 w 153"/>
                <a:gd name="T31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2">
                  <a:moveTo>
                    <a:pt x="76" y="102"/>
                  </a:moveTo>
                  <a:lnTo>
                    <a:pt x="0" y="40"/>
                  </a:lnTo>
                  <a:lnTo>
                    <a:pt x="46" y="40"/>
                  </a:lnTo>
                  <a:lnTo>
                    <a:pt x="46" y="0"/>
                  </a:lnTo>
                  <a:lnTo>
                    <a:pt x="106" y="0"/>
                  </a:lnTo>
                  <a:lnTo>
                    <a:pt x="106" y="40"/>
                  </a:lnTo>
                  <a:lnTo>
                    <a:pt x="153" y="40"/>
                  </a:lnTo>
                  <a:lnTo>
                    <a:pt x="76" y="102"/>
                  </a:lnTo>
                  <a:close/>
                  <a:moveTo>
                    <a:pt x="16" y="46"/>
                  </a:moveTo>
                  <a:lnTo>
                    <a:pt x="76" y="95"/>
                  </a:lnTo>
                  <a:lnTo>
                    <a:pt x="136" y="46"/>
                  </a:lnTo>
                  <a:lnTo>
                    <a:pt x="100" y="46"/>
                  </a:lnTo>
                  <a:lnTo>
                    <a:pt x="100" y="6"/>
                  </a:lnTo>
                  <a:lnTo>
                    <a:pt x="52" y="6"/>
                  </a:lnTo>
                  <a:lnTo>
                    <a:pt x="52" y="46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86"/>
            <p:cNvSpPr>
              <a:spLocks noEditPoints="1"/>
            </p:cNvSpPr>
            <p:nvPr/>
          </p:nvSpPr>
          <p:spPr bwMode="auto">
            <a:xfrm>
              <a:off x="4657726" y="2424113"/>
              <a:ext cx="263525" cy="30163"/>
            </a:xfrm>
            <a:custGeom>
              <a:avLst/>
              <a:gdLst>
                <a:gd name="T0" fmla="*/ 166 w 166"/>
                <a:gd name="T1" fmla="*/ 19 h 19"/>
                <a:gd name="T2" fmla="*/ 0 w 166"/>
                <a:gd name="T3" fmla="*/ 19 h 19"/>
                <a:gd name="T4" fmla="*/ 20 w 166"/>
                <a:gd name="T5" fmla="*/ 0 h 19"/>
                <a:gd name="T6" fmla="*/ 148 w 166"/>
                <a:gd name="T7" fmla="*/ 0 h 19"/>
                <a:gd name="T8" fmla="*/ 166 w 166"/>
                <a:gd name="T9" fmla="*/ 19 h 19"/>
                <a:gd name="T10" fmla="*/ 14 w 166"/>
                <a:gd name="T11" fmla="*/ 13 h 19"/>
                <a:gd name="T12" fmla="*/ 153 w 166"/>
                <a:gd name="T13" fmla="*/ 13 h 19"/>
                <a:gd name="T14" fmla="*/ 145 w 166"/>
                <a:gd name="T15" fmla="*/ 6 h 19"/>
                <a:gd name="T16" fmla="*/ 21 w 166"/>
                <a:gd name="T17" fmla="*/ 6 h 19"/>
                <a:gd name="T18" fmla="*/ 14 w 166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9">
                  <a:moveTo>
                    <a:pt x="166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8" y="0"/>
                  </a:lnTo>
                  <a:lnTo>
                    <a:pt x="166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1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4" name="组合 273"/>
          <p:cNvGrpSpPr/>
          <p:nvPr/>
        </p:nvGrpSpPr>
        <p:grpSpPr>
          <a:xfrm>
            <a:off x="5414189" y="3056679"/>
            <a:ext cx="355512" cy="312420"/>
            <a:chOff x="5414189" y="3056679"/>
            <a:chExt cx="355512" cy="312420"/>
          </a:xfrm>
        </p:grpSpPr>
        <p:sp>
          <p:nvSpPr>
            <p:cNvPr id="108" name="Freeform 87"/>
            <p:cNvSpPr>
              <a:spLocks noEditPoints="1"/>
            </p:cNvSpPr>
            <p:nvPr/>
          </p:nvSpPr>
          <p:spPr bwMode="auto">
            <a:xfrm>
              <a:off x="5414189" y="3056679"/>
              <a:ext cx="355512" cy="312420"/>
            </a:xfrm>
            <a:custGeom>
              <a:avLst/>
              <a:gdLst>
                <a:gd name="T0" fmla="*/ 152 w 161"/>
                <a:gd name="T1" fmla="*/ 142 h 142"/>
                <a:gd name="T2" fmla="*/ 9 w 161"/>
                <a:gd name="T3" fmla="*/ 142 h 142"/>
                <a:gd name="T4" fmla="*/ 0 w 161"/>
                <a:gd name="T5" fmla="*/ 133 h 142"/>
                <a:gd name="T6" fmla="*/ 0 w 161"/>
                <a:gd name="T7" fmla="*/ 31 h 142"/>
                <a:gd name="T8" fmla="*/ 31 w 161"/>
                <a:gd name="T9" fmla="*/ 0 h 142"/>
                <a:gd name="T10" fmla="*/ 130 w 161"/>
                <a:gd name="T11" fmla="*/ 0 h 142"/>
                <a:gd name="T12" fmla="*/ 161 w 161"/>
                <a:gd name="T13" fmla="*/ 31 h 142"/>
                <a:gd name="T14" fmla="*/ 161 w 161"/>
                <a:gd name="T15" fmla="*/ 133 h 142"/>
                <a:gd name="T16" fmla="*/ 152 w 161"/>
                <a:gd name="T17" fmla="*/ 142 h 142"/>
                <a:gd name="T18" fmla="*/ 8 w 161"/>
                <a:gd name="T19" fmla="*/ 35 h 142"/>
                <a:gd name="T20" fmla="*/ 8 w 161"/>
                <a:gd name="T21" fmla="*/ 133 h 142"/>
                <a:gd name="T22" fmla="*/ 9 w 161"/>
                <a:gd name="T23" fmla="*/ 134 h 142"/>
                <a:gd name="T24" fmla="*/ 152 w 161"/>
                <a:gd name="T25" fmla="*/ 134 h 142"/>
                <a:gd name="T26" fmla="*/ 153 w 161"/>
                <a:gd name="T27" fmla="*/ 133 h 142"/>
                <a:gd name="T28" fmla="*/ 153 w 161"/>
                <a:gd name="T29" fmla="*/ 35 h 142"/>
                <a:gd name="T30" fmla="*/ 126 w 161"/>
                <a:gd name="T31" fmla="*/ 8 h 142"/>
                <a:gd name="T32" fmla="*/ 35 w 161"/>
                <a:gd name="T33" fmla="*/ 8 h 142"/>
                <a:gd name="T34" fmla="*/ 8 w 161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9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3" y="133"/>
                    <a:pt x="153" y="133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5" y="8"/>
                    <a:pt x="35" y="8"/>
                    <a:pt x="35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88"/>
            <p:cNvSpPr>
              <a:spLocks noEditPoints="1"/>
            </p:cNvSpPr>
            <p:nvPr/>
          </p:nvSpPr>
          <p:spPr bwMode="auto">
            <a:xfrm>
              <a:off x="5474210" y="3164410"/>
              <a:ext cx="235469" cy="158519"/>
            </a:xfrm>
            <a:custGeom>
              <a:avLst/>
              <a:gdLst>
                <a:gd name="T0" fmla="*/ 108 w 153"/>
                <a:gd name="T1" fmla="*/ 103 h 103"/>
                <a:gd name="T2" fmla="*/ 46 w 153"/>
                <a:gd name="T3" fmla="*/ 103 h 103"/>
                <a:gd name="T4" fmla="*/ 46 w 153"/>
                <a:gd name="T5" fmla="*/ 61 h 103"/>
                <a:gd name="T6" fmla="*/ 0 w 153"/>
                <a:gd name="T7" fmla="*/ 61 h 103"/>
                <a:gd name="T8" fmla="*/ 77 w 153"/>
                <a:gd name="T9" fmla="*/ 0 h 103"/>
                <a:gd name="T10" fmla="*/ 153 w 153"/>
                <a:gd name="T11" fmla="*/ 61 h 103"/>
                <a:gd name="T12" fmla="*/ 108 w 153"/>
                <a:gd name="T13" fmla="*/ 61 h 103"/>
                <a:gd name="T14" fmla="*/ 108 w 153"/>
                <a:gd name="T15" fmla="*/ 103 h 103"/>
                <a:gd name="T16" fmla="*/ 52 w 153"/>
                <a:gd name="T17" fmla="*/ 97 h 103"/>
                <a:gd name="T18" fmla="*/ 102 w 153"/>
                <a:gd name="T19" fmla="*/ 97 h 103"/>
                <a:gd name="T20" fmla="*/ 102 w 153"/>
                <a:gd name="T21" fmla="*/ 56 h 103"/>
                <a:gd name="T22" fmla="*/ 136 w 153"/>
                <a:gd name="T23" fmla="*/ 56 h 103"/>
                <a:gd name="T24" fmla="*/ 77 w 153"/>
                <a:gd name="T25" fmla="*/ 7 h 103"/>
                <a:gd name="T26" fmla="*/ 17 w 153"/>
                <a:gd name="T27" fmla="*/ 56 h 103"/>
                <a:gd name="T28" fmla="*/ 52 w 153"/>
                <a:gd name="T29" fmla="*/ 56 h 103"/>
                <a:gd name="T30" fmla="*/ 52 w 153"/>
                <a:gd name="T31" fmla="*/ 9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3">
                  <a:moveTo>
                    <a:pt x="108" y="103"/>
                  </a:moveTo>
                  <a:lnTo>
                    <a:pt x="46" y="103"/>
                  </a:lnTo>
                  <a:lnTo>
                    <a:pt x="46" y="61"/>
                  </a:lnTo>
                  <a:lnTo>
                    <a:pt x="0" y="61"/>
                  </a:lnTo>
                  <a:lnTo>
                    <a:pt x="77" y="0"/>
                  </a:lnTo>
                  <a:lnTo>
                    <a:pt x="153" y="61"/>
                  </a:lnTo>
                  <a:lnTo>
                    <a:pt x="108" y="61"/>
                  </a:lnTo>
                  <a:lnTo>
                    <a:pt x="108" y="103"/>
                  </a:lnTo>
                  <a:close/>
                  <a:moveTo>
                    <a:pt x="52" y="97"/>
                  </a:moveTo>
                  <a:lnTo>
                    <a:pt x="102" y="97"/>
                  </a:lnTo>
                  <a:lnTo>
                    <a:pt x="102" y="56"/>
                  </a:lnTo>
                  <a:lnTo>
                    <a:pt x="136" y="56"/>
                  </a:lnTo>
                  <a:lnTo>
                    <a:pt x="77" y="7"/>
                  </a:lnTo>
                  <a:lnTo>
                    <a:pt x="17" y="56"/>
                  </a:lnTo>
                  <a:lnTo>
                    <a:pt x="52" y="56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89"/>
            <p:cNvSpPr>
              <a:spLocks noEditPoints="1"/>
            </p:cNvSpPr>
            <p:nvPr/>
          </p:nvSpPr>
          <p:spPr bwMode="auto">
            <a:xfrm>
              <a:off x="5463438" y="3090537"/>
              <a:ext cx="258554" cy="29242"/>
            </a:xfrm>
            <a:custGeom>
              <a:avLst/>
              <a:gdLst>
                <a:gd name="T0" fmla="*/ 168 w 168"/>
                <a:gd name="T1" fmla="*/ 19 h 19"/>
                <a:gd name="T2" fmla="*/ 0 w 168"/>
                <a:gd name="T3" fmla="*/ 19 h 19"/>
                <a:gd name="T4" fmla="*/ 20 w 168"/>
                <a:gd name="T5" fmla="*/ 0 h 19"/>
                <a:gd name="T6" fmla="*/ 147 w 168"/>
                <a:gd name="T7" fmla="*/ 0 h 19"/>
                <a:gd name="T8" fmla="*/ 168 w 168"/>
                <a:gd name="T9" fmla="*/ 19 h 19"/>
                <a:gd name="T10" fmla="*/ 14 w 168"/>
                <a:gd name="T11" fmla="*/ 13 h 19"/>
                <a:gd name="T12" fmla="*/ 153 w 168"/>
                <a:gd name="T13" fmla="*/ 13 h 19"/>
                <a:gd name="T14" fmla="*/ 145 w 168"/>
                <a:gd name="T15" fmla="*/ 6 h 19"/>
                <a:gd name="T16" fmla="*/ 23 w 168"/>
                <a:gd name="T17" fmla="*/ 6 h 19"/>
                <a:gd name="T18" fmla="*/ 14 w 168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9">
                  <a:moveTo>
                    <a:pt x="168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7" y="0"/>
                  </a:lnTo>
                  <a:lnTo>
                    <a:pt x="168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3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3" name="组合 272"/>
          <p:cNvGrpSpPr/>
          <p:nvPr/>
        </p:nvGrpSpPr>
        <p:grpSpPr>
          <a:xfrm>
            <a:off x="6245255" y="3027437"/>
            <a:ext cx="373980" cy="330888"/>
            <a:chOff x="6245255" y="3027437"/>
            <a:chExt cx="373980" cy="330888"/>
          </a:xfrm>
        </p:grpSpPr>
        <p:sp>
          <p:nvSpPr>
            <p:cNvPr id="111" name="Freeform 90"/>
            <p:cNvSpPr>
              <a:spLocks noEditPoints="1"/>
            </p:cNvSpPr>
            <p:nvPr/>
          </p:nvSpPr>
          <p:spPr bwMode="auto">
            <a:xfrm>
              <a:off x="6245255" y="3195190"/>
              <a:ext cx="373980" cy="127738"/>
            </a:xfrm>
            <a:custGeom>
              <a:avLst/>
              <a:gdLst>
                <a:gd name="T0" fmla="*/ 243 w 243"/>
                <a:gd name="T1" fmla="*/ 83 h 83"/>
                <a:gd name="T2" fmla="*/ 0 w 243"/>
                <a:gd name="T3" fmla="*/ 83 h 83"/>
                <a:gd name="T4" fmla="*/ 0 w 243"/>
                <a:gd name="T5" fmla="*/ 61 h 83"/>
                <a:gd name="T6" fmla="*/ 32 w 243"/>
                <a:gd name="T7" fmla="*/ 0 h 83"/>
                <a:gd name="T8" fmla="*/ 74 w 243"/>
                <a:gd name="T9" fmla="*/ 0 h 83"/>
                <a:gd name="T10" fmla="*/ 121 w 243"/>
                <a:gd name="T11" fmla="*/ 47 h 83"/>
                <a:gd name="T12" fmla="*/ 169 w 243"/>
                <a:gd name="T13" fmla="*/ 0 h 83"/>
                <a:gd name="T14" fmla="*/ 211 w 243"/>
                <a:gd name="T15" fmla="*/ 0 h 83"/>
                <a:gd name="T16" fmla="*/ 243 w 243"/>
                <a:gd name="T17" fmla="*/ 61 h 83"/>
                <a:gd name="T18" fmla="*/ 243 w 243"/>
                <a:gd name="T19" fmla="*/ 83 h 83"/>
                <a:gd name="T20" fmla="*/ 12 w 243"/>
                <a:gd name="T21" fmla="*/ 71 h 83"/>
                <a:gd name="T22" fmla="*/ 231 w 243"/>
                <a:gd name="T23" fmla="*/ 71 h 83"/>
                <a:gd name="T24" fmla="*/ 231 w 243"/>
                <a:gd name="T25" fmla="*/ 64 h 83"/>
                <a:gd name="T26" fmla="*/ 204 w 243"/>
                <a:gd name="T27" fmla="*/ 11 h 83"/>
                <a:gd name="T28" fmla="*/ 174 w 243"/>
                <a:gd name="T29" fmla="*/ 11 h 83"/>
                <a:gd name="T30" fmla="*/ 121 w 243"/>
                <a:gd name="T31" fmla="*/ 64 h 83"/>
                <a:gd name="T32" fmla="*/ 68 w 243"/>
                <a:gd name="T33" fmla="*/ 11 h 83"/>
                <a:gd name="T34" fmla="*/ 38 w 243"/>
                <a:gd name="T35" fmla="*/ 11 h 83"/>
                <a:gd name="T36" fmla="*/ 12 w 243"/>
                <a:gd name="T37" fmla="*/ 64 h 83"/>
                <a:gd name="T38" fmla="*/ 12 w 243"/>
                <a:gd name="T39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3" h="83">
                  <a:moveTo>
                    <a:pt x="243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2" y="0"/>
                  </a:lnTo>
                  <a:lnTo>
                    <a:pt x="74" y="0"/>
                  </a:lnTo>
                  <a:lnTo>
                    <a:pt x="121" y="47"/>
                  </a:lnTo>
                  <a:lnTo>
                    <a:pt x="169" y="0"/>
                  </a:lnTo>
                  <a:lnTo>
                    <a:pt x="211" y="0"/>
                  </a:lnTo>
                  <a:lnTo>
                    <a:pt x="243" y="61"/>
                  </a:lnTo>
                  <a:lnTo>
                    <a:pt x="243" y="83"/>
                  </a:lnTo>
                  <a:close/>
                  <a:moveTo>
                    <a:pt x="12" y="71"/>
                  </a:moveTo>
                  <a:lnTo>
                    <a:pt x="231" y="71"/>
                  </a:lnTo>
                  <a:lnTo>
                    <a:pt x="231" y="64"/>
                  </a:lnTo>
                  <a:lnTo>
                    <a:pt x="204" y="11"/>
                  </a:lnTo>
                  <a:lnTo>
                    <a:pt x="174" y="11"/>
                  </a:lnTo>
                  <a:lnTo>
                    <a:pt x="121" y="64"/>
                  </a:lnTo>
                  <a:lnTo>
                    <a:pt x="68" y="11"/>
                  </a:lnTo>
                  <a:lnTo>
                    <a:pt x="38" y="11"/>
                  </a:lnTo>
                  <a:lnTo>
                    <a:pt x="12" y="64"/>
                  </a:lnTo>
                  <a:lnTo>
                    <a:pt x="12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91"/>
            <p:cNvSpPr>
              <a:spLocks noChangeArrowheads="1"/>
            </p:cNvSpPr>
            <p:nvPr/>
          </p:nvSpPr>
          <p:spPr bwMode="auto">
            <a:xfrm>
              <a:off x="6245255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92"/>
            <p:cNvSpPr>
              <a:spLocks noEditPoints="1"/>
            </p:cNvSpPr>
            <p:nvPr/>
          </p:nvSpPr>
          <p:spPr bwMode="auto">
            <a:xfrm>
              <a:off x="6320666" y="3027437"/>
              <a:ext cx="220079" cy="198533"/>
            </a:xfrm>
            <a:custGeom>
              <a:avLst/>
              <a:gdLst>
                <a:gd name="T0" fmla="*/ 72 w 143"/>
                <a:gd name="T1" fmla="*/ 129 h 129"/>
                <a:gd name="T2" fmla="*/ 0 w 143"/>
                <a:gd name="T3" fmla="*/ 57 h 129"/>
                <a:gd name="T4" fmla="*/ 55 w 143"/>
                <a:gd name="T5" fmla="*/ 57 h 129"/>
                <a:gd name="T6" fmla="*/ 55 w 143"/>
                <a:gd name="T7" fmla="*/ 0 h 129"/>
                <a:gd name="T8" fmla="*/ 89 w 143"/>
                <a:gd name="T9" fmla="*/ 0 h 129"/>
                <a:gd name="T10" fmla="*/ 89 w 143"/>
                <a:gd name="T11" fmla="*/ 57 h 129"/>
                <a:gd name="T12" fmla="*/ 143 w 143"/>
                <a:gd name="T13" fmla="*/ 57 h 129"/>
                <a:gd name="T14" fmla="*/ 72 w 143"/>
                <a:gd name="T15" fmla="*/ 129 h 129"/>
                <a:gd name="T16" fmla="*/ 14 w 143"/>
                <a:gd name="T17" fmla="*/ 63 h 129"/>
                <a:gd name="T18" fmla="*/ 72 w 143"/>
                <a:gd name="T19" fmla="*/ 120 h 129"/>
                <a:gd name="T20" fmla="*/ 131 w 143"/>
                <a:gd name="T21" fmla="*/ 63 h 129"/>
                <a:gd name="T22" fmla="*/ 83 w 143"/>
                <a:gd name="T23" fmla="*/ 63 h 129"/>
                <a:gd name="T24" fmla="*/ 83 w 143"/>
                <a:gd name="T25" fmla="*/ 6 h 129"/>
                <a:gd name="T26" fmla="*/ 60 w 143"/>
                <a:gd name="T27" fmla="*/ 6 h 129"/>
                <a:gd name="T28" fmla="*/ 60 w 143"/>
                <a:gd name="T29" fmla="*/ 63 h 129"/>
                <a:gd name="T30" fmla="*/ 14 w 143"/>
                <a:gd name="T31" fmla="*/ 6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72" y="129"/>
                  </a:moveTo>
                  <a:lnTo>
                    <a:pt x="0" y="57"/>
                  </a:lnTo>
                  <a:lnTo>
                    <a:pt x="55" y="57"/>
                  </a:lnTo>
                  <a:lnTo>
                    <a:pt x="55" y="0"/>
                  </a:lnTo>
                  <a:lnTo>
                    <a:pt x="89" y="0"/>
                  </a:lnTo>
                  <a:lnTo>
                    <a:pt x="89" y="57"/>
                  </a:lnTo>
                  <a:lnTo>
                    <a:pt x="143" y="57"/>
                  </a:lnTo>
                  <a:lnTo>
                    <a:pt x="72" y="129"/>
                  </a:lnTo>
                  <a:close/>
                  <a:moveTo>
                    <a:pt x="14" y="63"/>
                  </a:moveTo>
                  <a:lnTo>
                    <a:pt x="72" y="120"/>
                  </a:lnTo>
                  <a:lnTo>
                    <a:pt x="131" y="63"/>
                  </a:lnTo>
                  <a:lnTo>
                    <a:pt x="83" y="63"/>
                  </a:lnTo>
                  <a:lnTo>
                    <a:pt x="83" y="6"/>
                  </a:lnTo>
                  <a:lnTo>
                    <a:pt x="60" y="6"/>
                  </a:lnTo>
                  <a:lnTo>
                    <a:pt x="60" y="63"/>
                  </a:lnTo>
                  <a:lnTo>
                    <a:pt x="1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7093250" y="3013587"/>
            <a:ext cx="372441" cy="344738"/>
            <a:chOff x="7093250" y="3013587"/>
            <a:chExt cx="372441" cy="344738"/>
          </a:xfrm>
        </p:grpSpPr>
        <p:sp>
          <p:nvSpPr>
            <p:cNvPr id="114" name="Freeform 93"/>
            <p:cNvSpPr>
              <a:spLocks noEditPoints="1"/>
            </p:cNvSpPr>
            <p:nvPr/>
          </p:nvSpPr>
          <p:spPr bwMode="auto">
            <a:xfrm>
              <a:off x="7093250" y="3195190"/>
              <a:ext cx="372441" cy="127738"/>
            </a:xfrm>
            <a:custGeom>
              <a:avLst/>
              <a:gdLst>
                <a:gd name="T0" fmla="*/ 242 w 242"/>
                <a:gd name="T1" fmla="*/ 83 h 83"/>
                <a:gd name="T2" fmla="*/ 0 w 242"/>
                <a:gd name="T3" fmla="*/ 83 h 83"/>
                <a:gd name="T4" fmla="*/ 0 w 242"/>
                <a:gd name="T5" fmla="*/ 61 h 83"/>
                <a:gd name="T6" fmla="*/ 31 w 242"/>
                <a:gd name="T7" fmla="*/ 0 h 83"/>
                <a:gd name="T8" fmla="*/ 98 w 242"/>
                <a:gd name="T9" fmla="*/ 0 h 83"/>
                <a:gd name="T10" fmla="*/ 98 w 242"/>
                <a:gd name="T11" fmla="*/ 28 h 83"/>
                <a:gd name="T12" fmla="*/ 144 w 242"/>
                <a:gd name="T13" fmla="*/ 28 h 83"/>
                <a:gd name="T14" fmla="*/ 144 w 242"/>
                <a:gd name="T15" fmla="*/ 0 h 83"/>
                <a:gd name="T16" fmla="*/ 210 w 242"/>
                <a:gd name="T17" fmla="*/ 0 h 83"/>
                <a:gd name="T18" fmla="*/ 242 w 242"/>
                <a:gd name="T19" fmla="*/ 61 h 83"/>
                <a:gd name="T20" fmla="*/ 242 w 242"/>
                <a:gd name="T21" fmla="*/ 83 h 83"/>
                <a:gd name="T22" fmla="*/ 11 w 242"/>
                <a:gd name="T23" fmla="*/ 71 h 83"/>
                <a:gd name="T24" fmla="*/ 230 w 242"/>
                <a:gd name="T25" fmla="*/ 71 h 83"/>
                <a:gd name="T26" fmla="*/ 230 w 242"/>
                <a:gd name="T27" fmla="*/ 64 h 83"/>
                <a:gd name="T28" fmla="*/ 204 w 242"/>
                <a:gd name="T29" fmla="*/ 11 h 83"/>
                <a:gd name="T30" fmla="*/ 156 w 242"/>
                <a:gd name="T31" fmla="*/ 11 h 83"/>
                <a:gd name="T32" fmla="*/ 156 w 242"/>
                <a:gd name="T33" fmla="*/ 40 h 83"/>
                <a:gd name="T34" fmla="*/ 87 w 242"/>
                <a:gd name="T35" fmla="*/ 40 h 83"/>
                <a:gd name="T36" fmla="*/ 87 w 242"/>
                <a:gd name="T37" fmla="*/ 11 h 83"/>
                <a:gd name="T38" fmla="*/ 38 w 242"/>
                <a:gd name="T39" fmla="*/ 11 h 83"/>
                <a:gd name="T40" fmla="*/ 11 w 242"/>
                <a:gd name="T41" fmla="*/ 64 h 83"/>
                <a:gd name="T42" fmla="*/ 11 w 242"/>
                <a:gd name="T43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2" h="83">
                  <a:moveTo>
                    <a:pt x="242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1" y="0"/>
                  </a:lnTo>
                  <a:lnTo>
                    <a:pt x="98" y="0"/>
                  </a:lnTo>
                  <a:lnTo>
                    <a:pt x="98" y="28"/>
                  </a:lnTo>
                  <a:lnTo>
                    <a:pt x="144" y="28"/>
                  </a:lnTo>
                  <a:lnTo>
                    <a:pt x="144" y="0"/>
                  </a:lnTo>
                  <a:lnTo>
                    <a:pt x="210" y="0"/>
                  </a:lnTo>
                  <a:lnTo>
                    <a:pt x="242" y="61"/>
                  </a:lnTo>
                  <a:lnTo>
                    <a:pt x="242" y="83"/>
                  </a:lnTo>
                  <a:close/>
                  <a:moveTo>
                    <a:pt x="11" y="71"/>
                  </a:moveTo>
                  <a:lnTo>
                    <a:pt x="230" y="71"/>
                  </a:lnTo>
                  <a:lnTo>
                    <a:pt x="230" y="64"/>
                  </a:lnTo>
                  <a:lnTo>
                    <a:pt x="204" y="11"/>
                  </a:lnTo>
                  <a:lnTo>
                    <a:pt x="156" y="11"/>
                  </a:lnTo>
                  <a:lnTo>
                    <a:pt x="156" y="40"/>
                  </a:lnTo>
                  <a:lnTo>
                    <a:pt x="87" y="40"/>
                  </a:lnTo>
                  <a:lnTo>
                    <a:pt x="87" y="11"/>
                  </a:lnTo>
                  <a:lnTo>
                    <a:pt x="38" y="11"/>
                  </a:lnTo>
                  <a:lnTo>
                    <a:pt x="11" y="64"/>
                  </a:lnTo>
                  <a:lnTo>
                    <a:pt x="11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94"/>
            <p:cNvSpPr>
              <a:spLocks noEditPoints="1"/>
            </p:cNvSpPr>
            <p:nvPr/>
          </p:nvSpPr>
          <p:spPr bwMode="auto">
            <a:xfrm>
              <a:off x="7170200" y="3013587"/>
              <a:ext cx="220079" cy="198533"/>
            </a:xfrm>
            <a:custGeom>
              <a:avLst/>
              <a:gdLst>
                <a:gd name="T0" fmla="*/ 88 w 143"/>
                <a:gd name="T1" fmla="*/ 129 h 129"/>
                <a:gd name="T2" fmla="*/ 54 w 143"/>
                <a:gd name="T3" fmla="*/ 129 h 129"/>
                <a:gd name="T4" fmla="*/ 54 w 143"/>
                <a:gd name="T5" fmla="*/ 72 h 129"/>
                <a:gd name="T6" fmla="*/ 0 w 143"/>
                <a:gd name="T7" fmla="*/ 72 h 129"/>
                <a:gd name="T8" fmla="*/ 71 w 143"/>
                <a:gd name="T9" fmla="*/ 0 h 129"/>
                <a:gd name="T10" fmla="*/ 143 w 143"/>
                <a:gd name="T11" fmla="*/ 72 h 129"/>
                <a:gd name="T12" fmla="*/ 88 w 143"/>
                <a:gd name="T13" fmla="*/ 72 h 129"/>
                <a:gd name="T14" fmla="*/ 88 w 143"/>
                <a:gd name="T15" fmla="*/ 129 h 129"/>
                <a:gd name="T16" fmla="*/ 60 w 143"/>
                <a:gd name="T17" fmla="*/ 124 h 129"/>
                <a:gd name="T18" fmla="*/ 83 w 143"/>
                <a:gd name="T19" fmla="*/ 124 h 129"/>
                <a:gd name="T20" fmla="*/ 83 w 143"/>
                <a:gd name="T21" fmla="*/ 66 h 129"/>
                <a:gd name="T22" fmla="*/ 129 w 143"/>
                <a:gd name="T23" fmla="*/ 66 h 129"/>
                <a:gd name="T24" fmla="*/ 71 w 143"/>
                <a:gd name="T25" fmla="*/ 7 h 129"/>
                <a:gd name="T26" fmla="*/ 13 w 143"/>
                <a:gd name="T27" fmla="*/ 66 h 129"/>
                <a:gd name="T28" fmla="*/ 60 w 143"/>
                <a:gd name="T29" fmla="*/ 66 h 129"/>
                <a:gd name="T30" fmla="*/ 60 w 143"/>
                <a:gd name="T31" fmla="*/ 1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88" y="129"/>
                  </a:moveTo>
                  <a:lnTo>
                    <a:pt x="54" y="129"/>
                  </a:lnTo>
                  <a:lnTo>
                    <a:pt x="54" y="72"/>
                  </a:lnTo>
                  <a:lnTo>
                    <a:pt x="0" y="72"/>
                  </a:lnTo>
                  <a:lnTo>
                    <a:pt x="71" y="0"/>
                  </a:lnTo>
                  <a:lnTo>
                    <a:pt x="143" y="72"/>
                  </a:lnTo>
                  <a:lnTo>
                    <a:pt x="88" y="72"/>
                  </a:lnTo>
                  <a:lnTo>
                    <a:pt x="88" y="129"/>
                  </a:lnTo>
                  <a:close/>
                  <a:moveTo>
                    <a:pt x="60" y="124"/>
                  </a:moveTo>
                  <a:lnTo>
                    <a:pt x="83" y="124"/>
                  </a:lnTo>
                  <a:lnTo>
                    <a:pt x="83" y="66"/>
                  </a:lnTo>
                  <a:lnTo>
                    <a:pt x="129" y="66"/>
                  </a:lnTo>
                  <a:lnTo>
                    <a:pt x="71" y="7"/>
                  </a:lnTo>
                  <a:lnTo>
                    <a:pt x="13" y="66"/>
                  </a:lnTo>
                  <a:lnTo>
                    <a:pt x="60" y="66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95"/>
            <p:cNvSpPr>
              <a:spLocks noChangeArrowheads="1"/>
            </p:cNvSpPr>
            <p:nvPr/>
          </p:nvSpPr>
          <p:spPr bwMode="auto">
            <a:xfrm>
              <a:off x="7094789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7" name="Freeform 96"/>
          <p:cNvSpPr>
            <a:spLocks noEditPoints="1"/>
          </p:cNvSpPr>
          <p:nvPr/>
        </p:nvSpPr>
        <p:spPr bwMode="auto">
          <a:xfrm>
            <a:off x="7924316" y="3012047"/>
            <a:ext cx="413994" cy="406299"/>
          </a:xfrm>
          <a:custGeom>
            <a:avLst/>
            <a:gdLst>
              <a:gd name="T0" fmla="*/ 188 w 188"/>
              <a:gd name="T1" fmla="*/ 95 h 184"/>
              <a:gd name="T2" fmla="*/ 135 w 188"/>
              <a:gd name="T3" fmla="*/ 71 h 184"/>
              <a:gd name="T4" fmla="*/ 135 w 188"/>
              <a:gd name="T5" fmla="*/ 66 h 184"/>
              <a:gd name="T6" fmla="*/ 150 w 188"/>
              <a:gd name="T7" fmla="*/ 37 h 184"/>
              <a:gd name="T8" fmla="*/ 138 w 188"/>
              <a:gd name="T9" fmla="*/ 3 h 184"/>
              <a:gd name="T10" fmla="*/ 119 w 188"/>
              <a:gd name="T11" fmla="*/ 18 h 184"/>
              <a:gd name="T12" fmla="*/ 94 w 188"/>
              <a:gd name="T13" fmla="*/ 55 h 184"/>
              <a:gd name="T14" fmla="*/ 70 w 188"/>
              <a:gd name="T15" fmla="*/ 92 h 184"/>
              <a:gd name="T16" fmla="*/ 51 w 188"/>
              <a:gd name="T17" fmla="*/ 84 h 184"/>
              <a:gd name="T18" fmla="*/ 0 w 188"/>
              <a:gd name="T19" fmla="*/ 93 h 184"/>
              <a:gd name="T20" fmla="*/ 9 w 188"/>
              <a:gd name="T21" fmla="*/ 184 h 184"/>
              <a:gd name="T22" fmla="*/ 60 w 188"/>
              <a:gd name="T23" fmla="*/ 177 h 184"/>
              <a:gd name="T24" fmla="*/ 73 w 188"/>
              <a:gd name="T25" fmla="*/ 184 h 184"/>
              <a:gd name="T26" fmla="*/ 75 w 188"/>
              <a:gd name="T27" fmla="*/ 184 h 184"/>
              <a:gd name="T28" fmla="*/ 157 w 188"/>
              <a:gd name="T29" fmla="*/ 184 h 184"/>
              <a:gd name="T30" fmla="*/ 175 w 188"/>
              <a:gd name="T31" fmla="*/ 161 h 184"/>
              <a:gd name="T32" fmla="*/ 180 w 188"/>
              <a:gd name="T33" fmla="*/ 135 h 184"/>
              <a:gd name="T34" fmla="*/ 183 w 188"/>
              <a:gd name="T35" fmla="*/ 108 h 184"/>
              <a:gd name="T36" fmla="*/ 51 w 188"/>
              <a:gd name="T37" fmla="*/ 176 h 184"/>
              <a:gd name="T38" fmla="*/ 8 w 188"/>
              <a:gd name="T39" fmla="*/ 175 h 184"/>
              <a:gd name="T40" fmla="*/ 9 w 188"/>
              <a:gd name="T41" fmla="*/ 92 h 184"/>
              <a:gd name="T42" fmla="*/ 52 w 188"/>
              <a:gd name="T43" fmla="*/ 93 h 184"/>
              <a:gd name="T44" fmla="*/ 176 w 188"/>
              <a:gd name="T45" fmla="*/ 104 h 184"/>
              <a:gd name="T46" fmla="*/ 175 w 188"/>
              <a:gd name="T47" fmla="*/ 110 h 184"/>
              <a:gd name="T48" fmla="*/ 173 w 188"/>
              <a:gd name="T49" fmla="*/ 131 h 184"/>
              <a:gd name="T50" fmla="*/ 172 w 188"/>
              <a:gd name="T51" fmla="*/ 137 h 184"/>
              <a:gd name="T52" fmla="*/ 168 w 188"/>
              <a:gd name="T53" fmla="*/ 156 h 184"/>
              <a:gd name="T54" fmla="*/ 167 w 188"/>
              <a:gd name="T55" fmla="*/ 161 h 184"/>
              <a:gd name="T56" fmla="*/ 157 w 188"/>
              <a:gd name="T57" fmla="*/ 176 h 184"/>
              <a:gd name="T58" fmla="*/ 70 w 188"/>
              <a:gd name="T59" fmla="*/ 173 h 184"/>
              <a:gd name="T60" fmla="*/ 60 w 188"/>
              <a:gd name="T61" fmla="*/ 100 h 184"/>
              <a:gd name="T62" fmla="*/ 72 w 188"/>
              <a:gd name="T63" fmla="*/ 100 h 184"/>
              <a:gd name="T64" fmla="*/ 89 w 188"/>
              <a:gd name="T65" fmla="*/ 80 h 184"/>
              <a:gd name="T66" fmla="*/ 101 w 188"/>
              <a:gd name="T67" fmla="*/ 59 h 184"/>
              <a:gd name="T68" fmla="*/ 130 w 188"/>
              <a:gd name="T69" fmla="*/ 10 h 184"/>
              <a:gd name="T70" fmla="*/ 143 w 188"/>
              <a:gd name="T71" fmla="*/ 35 h 184"/>
              <a:gd name="T72" fmla="*/ 128 w 188"/>
              <a:gd name="T73" fmla="*/ 76 h 184"/>
              <a:gd name="T74" fmla="*/ 162 w 188"/>
              <a:gd name="T75" fmla="*/ 79 h 184"/>
              <a:gd name="T76" fmla="*/ 176 w 188"/>
              <a:gd name="T77" fmla="*/ 10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4">
                <a:moveTo>
                  <a:pt x="183" y="108"/>
                </a:moveTo>
                <a:cubicBezTo>
                  <a:pt x="185" y="105"/>
                  <a:pt x="188" y="101"/>
                  <a:pt x="188" y="95"/>
                </a:cubicBezTo>
                <a:cubicBezTo>
                  <a:pt x="188" y="78"/>
                  <a:pt x="172" y="72"/>
                  <a:pt x="163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3" y="69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6"/>
                  <a:pt x="144" y="55"/>
                  <a:pt x="150" y="37"/>
                </a:cubicBezTo>
                <a:cubicBezTo>
                  <a:pt x="157" y="18"/>
                  <a:pt x="140" y="4"/>
                  <a:pt x="139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8" y="3"/>
                  <a:pt x="132" y="0"/>
                  <a:pt x="126" y="4"/>
                </a:cubicBezTo>
                <a:cubicBezTo>
                  <a:pt x="122" y="6"/>
                  <a:pt x="119" y="11"/>
                  <a:pt x="119" y="18"/>
                </a:cubicBezTo>
                <a:cubicBezTo>
                  <a:pt x="117" y="34"/>
                  <a:pt x="103" y="48"/>
                  <a:pt x="97" y="53"/>
                </a:cubicBezTo>
                <a:cubicBezTo>
                  <a:pt x="96" y="54"/>
                  <a:pt x="95" y="54"/>
                  <a:pt x="94" y="55"/>
                </a:cubicBezTo>
                <a:cubicBezTo>
                  <a:pt x="90" y="59"/>
                  <a:pt x="85" y="69"/>
                  <a:pt x="82" y="76"/>
                </a:cubicBezTo>
                <a:cubicBezTo>
                  <a:pt x="79" y="81"/>
                  <a:pt x="73" y="89"/>
                  <a:pt x="70" y="92"/>
                </a:cubicBezTo>
                <a:cubicBezTo>
                  <a:pt x="67" y="92"/>
                  <a:pt x="63" y="92"/>
                  <a:pt x="60" y="92"/>
                </a:cubicBezTo>
                <a:cubicBezTo>
                  <a:pt x="59" y="88"/>
                  <a:pt x="55" y="84"/>
                  <a:pt x="51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4" y="84"/>
                  <a:pt x="0" y="88"/>
                  <a:pt x="0" y="93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0"/>
                  <a:pt x="4" y="184"/>
                  <a:pt x="9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6" y="184"/>
                  <a:pt x="59" y="181"/>
                  <a:pt x="60" y="177"/>
                </a:cubicBezTo>
                <a:cubicBezTo>
                  <a:pt x="62" y="177"/>
                  <a:pt x="63" y="175"/>
                  <a:pt x="64" y="175"/>
                </a:cubicBezTo>
                <a:cubicBezTo>
                  <a:pt x="65" y="177"/>
                  <a:pt x="67" y="181"/>
                  <a:pt x="73" y="18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5" y="184"/>
                  <a:pt x="103" y="184"/>
                  <a:pt x="129" y="184"/>
                </a:cubicBezTo>
                <a:cubicBezTo>
                  <a:pt x="142" y="184"/>
                  <a:pt x="153" y="184"/>
                  <a:pt x="157" y="184"/>
                </a:cubicBezTo>
                <a:cubicBezTo>
                  <a:pt x="165" y="184"/>
                  <a:pt x="170" y="180"/>
                  <a:pt x="172" y="177"/>
                </a:cubicBezTo>
                <a:cubicBezTo>
                  <a:pt x="176" y="172"/>
                  <a:pt x="176" y="165"/>
                  <a:pt x="175" y="161"/>
                </a:cubicBezTo>
                <a:cubicBezTo>
                  <a:pt x="181" y="156"/>
                  <a:pt x="181" y="147"/>
                  <a:pt x="181" y="143"/>
                </a:cubicBezTo>
                <a:cubicBezTo>
                  <a:pt x="182" y="140"/>
                  <a:pt x="181" y="138"/>
                  <a:pt x="180" y="135"/>
                </a:cubicBezTo>
                <a:cubicBezTo>
                  <a:pt x="183" y="133"/>
                  <a:pt x="186" y="127"/>
                  <a:pt x="186" y="120"/>
                </a:cubicBezTo>
                <a:cubicBezTo>
                  <a:pt x="187" y="115"/>
                  <a:pt x="185" y="110"/>
                  <a:pt x="183" y="108"/>
                </a:cubicBezTo>
                <a:close/>
                <a:moveTo>
                  <a:pt x="52" y="175"/>
                </a:moveTo>
                <a:cubicBezTo>
                  <a:pt x="52" y="176"/>
                  <a:pt x="52" y="176"/>
                  <a:pt x="51" y="176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6"/>
                  <a:pt x="8" y="176"/>
                  <a:pt x="8" y="175"/>
                </a:cubicBezTo>
                <a:cubicBezTo>
                  <a:pt x="8" y="93"/>
                  <a:pt x="8" y="93"/>
                  <a:pt x="8" y="93"/>
                </a:cubicBezTo>
                <a:cubicBezTo>
                  <a:pt x="8" y="93"/>
                  <a:pt x="9" y="92"/>
                  <a:pt x="9" y="92"/>
                </a:cubicBezTo>
                <a:cubicBezTo>
                  <a:pt x="51" y="92"/>
                  <a:pt x="51" y="92"/>
                  <a:pt x="51" y="92"/>
                </a:cubicBezTo>
                <a:cubicBezTo>
                  <a:pt x="52" y="92"/>
                  <a:pt x="52" y="93"/>
                  <a:pt x="52" y="93"/>
                </a:cubicBezTo>
                <a:lnTo>
                  <a:pt x="52" y="175"/>
                </a:lnTo>
                <a:close/>
                <a:moveTo>
                  <a:pt x="176" y="104"/>
                </a:moveTo>
                <a:cubicBezTo>
                  <a:pt x="172" y="107"/>
                  <a:pt x="172" y="107"/>
                  <a:pt x="172" y="107"/>
                </a:cubicBezTo>
                <a:cubicBezTo>
                  <a:pt x="175" y="110"/>
                  <a:pt x="175" y="110"/>
                  <a:pt x="175" y="110"/>
                </a:cubicBezTo>
                <a:cubicBezTo>
                  <a:pt x="176" y="111"/>
                  <a:pt x="179" y="114"/>
                  <a:pt x="178" y="120"/>
                </a:cubicBezTo>
                <a:cubicBezTo>
                  <a:pt x="178" y="127"/>
                  <a:pt x="173" y="131"/>
                  <a:pt x="173" y="131"/>
                </a:cubicBezTo>
                <a:cubicBezTo>
                  <a:pt x="167" y="133"/>
                  <a:pt x="167" y="133"/>
                  <a:pt x="167" y="133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4" y="140"/>
                  <a:pt x="173" y="144"/>
                </a:cubicBezTo>
                <a:cubicBezTo>
                  <a:pt x="173" y="147"/>
                  <a:pt x="172" y="154"/>
                  <a:pt x="168" y="156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7" y="161"/>
                  <a:pt x="167" y="161"/>
                  <a:pt x="167" y="161"/>
                </a:cubicBezTo>
                <a:cubicBezTo>
                  <a:pt x="168" y="163"/>
                  <a:pt x="168" y="169"/>
                  <a:pt x="165" y="173"/>
                </a:cubicBezTo>
                <a:cubicBezTo>
                  <a:pt x="164" y="175"/>
                  <a:pt x="161" y="176"/>
                  <a:pt x="157" y="176"/>
                </a:cubicBezTo>
                <a:cubicBezTo>
                  <a:pt x="144" y="176"/>
                  <a:pt x="84" y="176"/>
                  <a:pt x="76" y="176"/>
                </a:cubicBezTo>
                <a:cubicBezTo>
                  <a:pt x="73" y="175"/>
                  <a:pt x="71" y="174"/>
                  <a:pt x="70" y="173"/>
                </a:cubicBezTo>
                <a:cubicBezTo>
                  <a:pt x="69" y="172"/>
                  <a:pt x="67" y="167"/>
                  <a:pt x="60" y="16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100"/>
                  <a:pt x="71" y="100"/>
                  <a:pt x="71" y="10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9"/>
                  <a:pt x="74" y="99"/>
                  <a:pt x="74" y="99"/>
                </a:cubicBezTo>
                <a:cubicBezTo>
                  <a:pt x="74" y="99"/>
                  <a:pt x="85" y="88"/>
                  <a:pt x="89" y="80"/>
                </a:cubicBezTo>
                <a:cubicBezTo>
                  <a:pt x="93" y="72"/>
                  <a:pt x="96" y="63"/>
                  <a:pt x="100" y="61"/>
                </a:cubicBezTo>
                <a:cubicBezTo>
                  <a:pt x="100" y="60"/>
                  <a:pt x="101" y="60"/>
                  <a:pt x="101" y="59"/>
                </a:cubicBezTo>
                <a:cubicBezTo>
                  <a:pt x="108" y="54"/>
                  <a:pt x="124" y="38"/>
                  <a:pt x="127" y="19"/>
                </a:cubicBezTo>
                <a:cubicBezTo>
                  <a:pt x="127" y="14"/>
                  <a:pt x="128" y="12"/>
                  <a:pt x="130" y="10"/>
                </a:cubicBezTo>
                <a:cubicBezTo>
                  <a:pt x="132" y="9"/>
                  <a:pt x="134" y="10"/>
                  <a:pt x="135" y="10"/>
                </a:cubicBezTo>
                <a:cubicBezTo>
                  <a:pt x="137" y="12"/>
                  <a:pt x="147" y="22"/>
                  <a:pt x="143" y="35"/>
                </a:cubicBezTo>
                <a:cubicBezTo>
                  <a:pt x="137" y="51"/>
                  <a:pt x="129" y="61"/>
                  <a:pt x="129" y="61"/>
                </a:cubicBezTo>
                <a:cubicBezTo>
                  <a:pt x="127" y="64"/>
                  <a:pt x="124" y="70"/>
                  <a:pt x="128" y="76"/>
                </a:cubicBezTo>
                <a:cubicBezTo>
                  <a:pt x="130" y="79"/>
                  <a:pt x="133" y="79"/>
                  <a:pt x="135" y="79"/>
                </a:cubicBezTo>
                <a:cubicBezTo>
                  <a:pt x="162" y="79"/>
                  <a:pt x="162" y="79"/>
                  <a:pt x="162" y="79"/>
                </a:cubicBezTo>
                <a:cubicBezTo>
                  <a:pt x="163" y="79"/>
                  <a:pt x="180" y="81"/>
                  <a:pt x="180" y="95"/>
                </a:cubicBezTo>
                <a:cubicBezTo>
                  <a:pt x="180" y="101"/>
                  <a:pt x="176" y="104"/>
                  <a:pt x="176" y="10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97"/>
          <p:cNvSpPr>
            <a:spLocks noEditPoints="1"/>
          </p:cNvSpPr>
          <p:nvPr/>
        </p:nvSpPr>
        <p:spPr bwMode="auto">
          <a:xfrm>
            <a:off x="8715368" y="3056679"/>
            <a:ext cx="474015" cy="353973"/>
          </a:xfrm>
          <a:custGeom>
            <a:avLst/>
            <a:gdLst>
              <a:gd name="T0" fmla="*/ 202 w 215"/>
              <a:gd name="T1" fmla="*/ 24 h 161"/>
              <a:gd name="T2" fmla="*/ 54 w 215"/>
              <a:gd name="T3" fmla="*/ 9 h 161"/>
              <a:gd name="T4" fmla="*/ 50 w 215"/>
              <a:gd name="T5" fmla="*/ 4 h 161"/>
              <a:gd name="T6" fmla="*/ 48 w 215"/>
              <a:gd name="T7" fmla="*/ 2 h 161"/>
              <a:gd name="T8" fmla="*/ 46 w 215"/>
              <a:gd name="T9" fmla="*/ 1 h 161"/>
              <a:gd name="T10" fmla="*/ 43 w 215"/>
              <a:gd name="T11" fmla="*/ 1 h 161"/>
              <a:gd name="T12" fmla="*/ 14 w 215"/>
              <a:gd name="T13" fmla="*/ 0 h 161"/>
              <a:gd name="T14" fmla="*/ 14 w 215"/>
              <a:gd name="T15" fmla="*/ 27 h 161"/>
              <a:gd name="T16" fmla="*/ 41 w 215"/>
              <a:gd name="T17" fmla="*/ 44 h 161"/>
              <a:gd name="T18" fmla="*/ 64 w 215"/>
              <a:gd name="T19" fmla="*/ 97 h 161"/>
              <a:gd name="T20" fmla="*/ 68 w 215"/>
              <a:gd name="T21" fmla="*/ 106 h 161"/>
              <a:gd name="T22" fmla="*/ 77 w 215"/>
              <a:gd name="T23" fmla="*/ 115 h 161"/>
              <a:gd name="T24" fmla="*/ 174 w 215"/>
              <a:gd name="T25" fmla="*/ 115 h 161"/>
              <a:gd name="T26" fmla="*/ 183 w 215"/>
              <a:gd name="T27" fmla="*/ 106 h 161"/>
              <a:gd name="T28" fmla="*/ 211 w 215"/>
              <a:gd name="T29" fmla="*/ 28 h 161"/>
              <a:gd name="T30" fmla="*/ 177 w 215"/>
              <a:gd name="T31" fmla="*/ 100 h 161"/>
              <a:gd name="T32" fmla="*/ 176 w 215"/>
              <a:gd name="T33" fmla="*/ 103 h 161"/>
              <a:gd name="T34" fmla="*/ 170 w 215"/>
              <a:gd name="T35" fmla="*/ 107 h 161"/>
              <a:gd name="T36" fmla="*/ 166 w 215"/>
              <a:gd name="T37" fmla="*/ 108 h 161"/>
              <a:gd name="T38" fmla="*/ 81 w 215"/>
              <a:gd name="T39" fmla="*/ 107 h 161"/>
              <a:gd name="T40" fmla="*/ 75 w 215"/>
              <a:gd name="T41" fmla="*/ 99 h 161"/>
              <a:gd name="T42" fmla="*/ 52 w 215"/>
              <a:gd name="T43" fmla="*/ 51 h 161"/>
              <a:gd name="T44" fmla="*/ 38 w 215"/>
              <a:gd name="T45" fmla="*/ 20 h 161"/>
              <a:gd name="T46" fmla="*/ 8 w 215"/>
              <a:gd name="T47" fmla="*/ 14 h 161"/>
              <a:gd name="T48" fmla="*/ 42 w 215"/>
              <a:gd name="T49" fmla="*/ 8 h 161"/>
              <a:gd name="T50" fmla="*/ 44 w 215"/>
              <a:gd name="T51" fmla="*/ 9 h 161"/>
              <a:gd name="T52" fmla="*/ 45 w 215"/>
              <a:gd name="T53" fmla="*/ 10 h 161"/>
              <a:gd name="T54" fmla="*/ 47 w 215"/>
              <a:gd name="T55" fmla="*/ 12 h 161"/>
              <a:gd name="T56" fmla="*/ 202 w 215"/>
              <a:gd name="T57" fmla="*/ 31 h 161"/>
              <a:gd name="T58" fmla="*/ 199 w 215"/>
              <a:gd name="T59" fmla="*/ 51 h 161"/>
              <a:gd name="T60" fmla="*/ 77 w 215"/>
              <a:gd name="T61" fmla="*/ 142 h 161"/>
              <a:gd name="T62" fmla="*/ 115 w 215"/>
              <a:gd name="T63" fmla="*/ 142 h 161"/>
              <a:gd name="T64" fmla="*/ 96 w 215"/>
              <a:gd name="T65" fmla="*/ 154 h 161"/>
              <a:gd name="T66" fmla="*/ 96 w 215"/>
              <a:gd name="T67" fmla="*/ 130 h 161"/>
              <a:gd name="T68" fmla="*/ 96 w 215"/>
              <a:gd name="T69" fmla="*/ 154 h 161"/>
              <a:gd name="T70" fmla="*/ 142 w 215"/>
              <a:gd name="T71" fmla="*/ 142 h 161"/>
              <a:gd name="T72" fmla="*/ 180 w 215"/>
              <a:gd name="T73" fmla="*/ 142 h 161"/>
              <a:gd name="T74" fmla="*/ 161 w 215"/>
              <a:gd name="T75" fmla="*/ 154 h 161"/>
              <a:gd name="T76" fmla="*/ 161 w 215"/>
              <a:gd name="T77" fmla="*/ 130 h 161"/>
              <a:gd name="T78" fmla="*/ 161 w 215"/>
              <a:gd name="T79" fmla="*/ 15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5" h="161">
                <a:moveTo>
                  <a:pt x="211" y="28"/>
                </a:moveTo>
                <a:cubicBezTo>
                  <a:pt x="209" y="26"/>
                  <a:pt x="207" y="24"/>
                  <a:pt x="202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8"/>
                  <a:pt x="53" y="7"/>
                  <a:pt x="52" y="6"/>
                </a:cubicBezTo>
                <a:cubicBezTo>
                  <a:pt x="52" y="5"/>
                  <a:pt x="51" y="5"/>
                  <a:pt x="50" y="4"/>
                </a:cubicBezTo>
                <a:cubicBezTo>
                  <a:pt x="50" y="3"/>
                  <a:pt x="49" y="3"/>
                  <a:pt x="49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2"/>
                  <a:pt x="47" y="2"/>
                  <a:pt x="46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5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0"/>
                  <a:pt x="42" y="0"/>
                  <a:pt x="4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7"/>
                  <a:pt x="14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9"/>
                  <a:pt x="45" y="54"/>
                  <a:pt x="45" y="54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4" y="98"/>
                  <a:pt x="65" y="98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10"/>
                  <a:pt x="73" y="113"/>
                  <a:pt x="78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8" y="113"/>
                  <a:pt x="182" y="110"/>
                  <a:pt x="183" y="106"/>
                </a:cubicBezTo>
                <a:cubicBezTo>
                  <a:pt x="206" y="54"/>
                  <a:pt x="206" y="54"/>
                  <a:pt x="206" y="54"/>
                </a:cubicBezTo>
                <a:cubicBezTo>
                  <a:pt x="208" y="51"/>
                  <a:pt x="215" y="36"/>
                  <a:pt x="211" y="28"/>
                </a:cubicBezTo>
                <a:close/>
                <a:moveTo>
                  <a:pt x="199" y="51"/>
                </a:moveTo>
                <a:cubicBezTo>
                  <a:pt x="177" y="100"/>
                  <a:pt x="177" y="100"/>
                  <a:pt x="177" y="100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6" y="103"/>
                  <a:pt x="176" y="103"/>
                  <a:pt x="176" y="103"/>
                </a:cubicBezTo>
                <a:cubicBezTo>
                  <a:pt x="175" y="106"/>
                  <a:pt x="173" y="107"/>
                  <a:pt x="170" y="107"/>
                </a:cubicBezTo>
                <a:cubicBezTo>
                  <a:pt x="170" y="107"/>
                  <a:pt x="170" y="107"/>
                  <a:pt x="170" y="107"/>
                </a:cubicBezTo>
                <a:cubicBezTo>
                  <a:pt x="166" y="107"/>
                  <a:pt x="166" y="107"/>
                  <a:pt x="166" y="107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79" y="107"/>
                  <a:pt x="76" y="106"/>
                  <a:pt x="76" y="103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9" y="46"/>
                  <a:pt x="48" y="41"/>
                </a:cubicBezTo>
                <a:cubicBezTo>
                  <a:pt x="38" y="20"/>
                  <a:pt x="38" y="20"/>
                  <a:pt x="3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1" y="20"/>
                  <a:pt x="8" y="17"/>
                  <a:pt x="8" y="14"/>
                </a:cubicBezTo>
                <a:cubicBezTo>
                  <a:pt x="8" y="11"/>
                  <a:pt x="11" y="8"/>
                  <a:pt x="1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8"/>
                  <a:pt x="44" y="9"/>
                </a:cubicBezTo>
                <a:cubicBezTo>
                  <a:pt x="44" y="9"/>
                  <a:pt x="44" y="9"/>
                  <a:pt x="45" y="9"/>
                </a:cubicBezTo>
                <a:cubicBezTo>
                  <a:pt x="45" y="9"/>
                  <a:pt x="45" y="9"/>
                  <a:pt x="45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11"/>
                  <a:pt x="47" y="11"/>
                  <a:pt x="47" y="12"/>
                </a:cubicBezTo>
                <a:cubicBezTo>
                  <a:pt x="56" y="31"/>
                  <a:pt x="56" y="31"/>
                  <a:pt x="56" y="31"/>
                </a:cubicBezTo>
                <a:cubicBezTo>
                  <a:pt x="202" y="31"/>
                  <a:pt x="202" y="31"/>
                  <a:pt x="202" y="31"/>
                </a:cubicBezTo>
                <a:cubicBezTo>
                  <a:pt x="204" y="31"/>
                  <a:pt x="204" y="32"/>
                  <a:pt x="204" y="32"/>
                </a:cubicBezTo>
                <a:cubicBezTo>
                  <a:pt x="206" y="35"/>
                  <a:pt x="203" y="44"/>
                  <a:pt x="199" y="51"/>
                </a:cubicBezTo>
                <a:close/>
                <a:moveTo>
                  <a:pt x="96" y="123"/>
                </a:moveTo>
                <a:cubicBezTo>
                  <a:pt x="86" y="123"/>
                  <a:pt x="77" y="131"/>
                  <a:pt x="77" y="142"/>
                </a:cubicBezTo>
                <a:cubicBezTo>
                  <a:pt x="77" y="152"/>
                  <a:pt x="86" y="161"/>
                  <a:pt x="96" y="161"/>
                </a:cubicBezTo>
                <a:cubicBezTo>
                  <a:pt x="106" y="161"/>
                  <a:pt x="115" y="152"/>
                  <a:pt x="115" y="142"/>
                </a:cubicBezTo>
                <a:cubicBezTo>
                  <a:pt x="115" y="131"/>
                  <a:pt x="106" y="123"/>
                  <a:pt x="96" y="123"/>
                </a:cubicBezTo>
                <a:close/>
                <a:moveTo>
                  <a:pt x="96" y="154"/>
                </a:moveTo>
                <a:cubicBezTo>
                  <a:pt x="89" y="154"/>
                  <a:pt x="84" y="148"/>
                  <a:pt x="84" y="142"/>
                </a:cubicBezTo>
                <a:cubicBezTo>
                  <a:pt x="84" y="135"/>
                  <a:pt x="89" y="130"/>
                  <a:pt x="96" y="130"/>
                </a:cubicBezTo>
                <a:cubicBezTo>
                  <a:pt x="103" y="130"/>
                  <a:pt x="108" y="135"/>
                  <a:pt x="108" y="142"/>
                </a:cubicBezTo>
                <a:cubicBezTo>
                  <a:pt x="108" y="148"/>
                  <a:pt x="103" y="154"/>
                  <a:pt x="96" y="154"/>
                </a:cubicBezTo>
                <a:close/>
                <a:moveTo>
                  <a:pt x="161" y="123"/>
                </a:moveTo>
                <a:cubicBezTo>
                  <a:pt x="151" y="123"/>
                  <a:pt x="142" y="131"/>
                  <a:pt x="142" y="142"/>
                </a:cubicBezTo>
                <a:cubicBezTo>
                  <a:pt x="142" y="152"/>
                  <a:pt x="151" y="161"/>
                  <a:pt x="161" y="161"/>
                </a:cubicBezTo>
                <a:cubicBezTo>
                  <a:pt x="172" y="161"/>
                  <a:pt x="180" y="152"/>
                  <a:pt x="180" y="142"/>
                </a:cubicBezTo>
                <a:cubicBezTo>
                  <a:pt x="180" y="131"/>
                  <a:pt x="172" y="123"/>
                  <a:pt x="161" y="123"/>
                </a:cubicBezTo>
                <a:close/>
                <a:moveTo>
                  <a:pt x="161" y="154"/>
                </a:moveTo>
                <a:cubicBezTo>
                  <a:pt x="155" y="154"/>
                  <a:pt x="149" y="148"/>
                  <a:pt x="149" y="142"/>
                </a:cubicBezTo>
                <a:cubicBezTo>
                  <a:pt x="149" y="135"/>
                  <a:pt x="155" y="130"/>
                  <a:pt x="161" y="130"/>
                </a:cubicBezTo>
                <a:cubicBezTo>
                  <a:pt x="168" y="130"/>
                  <a:pt x="173" y="135"/>
                  <a:pt x="173" y="142"/>
                </a:cubicBezTo>
                <a:cubicBezTo>
                  <a:pt x="173" y="148"/>
                  <a:pt x="168" y="154"/>
                  <a:pt x="161" y="15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0" name="组合 279"/>
          <p:cNvGrpSpPr/>
          <p:nvPr/>
        </p:nvGrpSpPr>
        <p:grpSpPr>
          <a:xfrm>
            <a:off x="3716659" y="3861581"/>
            <a:ext cx="360129" cy="387831"/>
            <a:chOff x="3716659" y="3861581"/>
            <a:chExt cx="360129" cy="387831"/>
          </a:xfrm>
        </p:grpSpPr>
        <p:sp>
          <p:nvSpPr>
            <p:cNvPr id="119" name="Freeform 98"/>
            <p:cNvSpPr>
              <a:spLocks noEditPoints="1"/>
            </p:cNvSpPr>
            <p:nvPr/>
          </p:nvSpPr>
          <p:spPr bwMode="auto">
            <a:xfrm>
              <a:off x="3725894" y="3861581"/>
              <a:ext cx="347817" cy="206227"/>
            </a:xfrm>
            <a:custGeom>
              <a:avLst/>
              <a:gdLst>
                <a:gd name="T0" fmla="*/ 33 w 226"/>
                <a:gd name="T1" fmla="*/ 134 h 134"/>
                <a:gd name="T2" fmla="*/ 0 w 226"/>
                <a:gd name="T3" fmla="*/ 134 h 134"/>
                <a:gd name="T4" fmla="*/ 0 w 226"/>
                <a:gd name="T5" fmla="*/ 45 h 134"/>
                <a:gd name="T6" fmla="*/ 165 w 226"/>
                <a:gd name="T7" fmla="*/ 45 h 134"/>
                <a:gd name="T8" fmla="*/ 165 w 226"/>
                <a:gd name="T9" fmla="*/ 0 h 134"/>
                <a:gd name="T10" fmla="*/ 226 w 226"/>
                <a:gd name="T11" fmla="*/ 63 h 134"/>
                <a:gd name="T12" fmla="*/ 165 w 226"/>
                <a:gd name="T13" fmla="*/ 124 h 134"/>
                <a:gd name="T14" fmla="*/ 165 w 226"/>
                <a:gd name="T15" fmla="*/ 78 h 134"/>
                <a:gd name="T16" fmla="*/ 33 w 226"/>
                <a:gd name="T17" fmla="*/ 78 h 134"/>
                <a:gd name="T18" fmla="*/ 33 w 226"/>
                <a:gd name="T19" fmla="*/ 134 h 134"/>
                <a:gd name="T20" fmla="*/ 6 w 226"/>
                <a:gd name="T21" fmla="*/ 128 h 134"/>
                <a:gd name="T22" fmla="*/ 27 w 226"/>
                <a:gd name="T23" fmla="*/ 128 h 134"/>
                <a:gd name="T24" fmla="*/ 27 w 226"/>
                <a:gd name="T25" fmla="*/ 73 h 134"/>
                <a:gd name="T26" fmla="*/ 171 w 226"/>
                <a:gd name="T27" fmla="*/ 73 h 134"/>
                <a:gd name="T28" fmla="*/ 171 w 226"/>
                <a:gd name="T29" fmla="*/ 110 h 134"/>
                <a:gd name="T30" fmla="*/ 219 w 226"/>
                <a:gd name="T31" fmla="*/ 63 h 134"/>
                <a:gd name="T32" fmla="*/ 171 w 226"/>
                <a:gd name="T33" fmla="*/ 14 h 134"/>
                <a:gd name="T34" fmla="*/ 171 w 226"/>
                <a:gd name="T35" fmla="*/ 51 h 134"/>
                <a:gd name="T36" fmla="*/ 6 w 226"/>
                <a:gd name="T37" fmla="*/ 51 h 134"/>
                <a:gd name="T38" fmla="*/ 6 w 226"/>
                <a:gd name="T3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6" h="134">
                  <a:moveTo>
                    <a:pt x="33" y="134"/>
                  </a:moveTo>
                  <a:lnTo>
                    <a:pt x="0" y="134"/>
                  </a:lnTo>
                  <a:lnTo>
                    <a:pt x="0" y="45"/>
                  </a:lnTo>
                  <a:lnTo>
                    <a:pt x="165" y="45"/>
                  </a:lnTo>
                  <a:lnTo>
                    <a:pt x="165" y="0"/>
                  </a:lnTo>
                  <a:lnTo>
                    <a:pt x="226" y="63"/>
                  </a:lnTo>
                  <a:lnTo>
                    <a:pt x="165" y="124"/>
                  </a:lnTo>
                  <a:lnTo>
                    <a:pt x="165" y="78"/>
                  </a:lnTo>
                  <a:lnTo>
                    <a:pt x="33" y="78"/>
                  </a:lnTo>
                  <a:lnTo>
                    <a:pt x="33" y="134"/>
                  </a:lnTo>
                  <a:close/>
                  <a:moveTo>
                    <a:pt x="6" y="128"/>
                  </a:moveTo>
                  <a:lnTo>
                    <a:pt x="27" y="128"/>
                  </a:lnTo>
                  <a:lnTo>
                    <a:pt x="27" y="73"/>
                  </a:lnTo>
                  <a:lnTo>
                    <a:pt x="171" y="73"/>
                  </a:lnTo>
                  <a:lnTo>
                    <a:pt x="171" y="110"/>
                  </a:lnTo>
                  <a:lnTo>
                    <a:pt x="219" y="63"/>
                  </a:lnTo>
                  <a:lnTo>
                    <a:pt x="171" y="14"/>
                  </a:lnTo>
                  <a:lnTo>
                    <a:pt x="171" y="51"/>
                  </a:lnTo>
                  <a:lnTo>
                    <a:pt x="6" y="51"/>
                  </a:lnTo>
                  <a:lnTo>
                    <a:pt x="6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99"/>
            <p:cNvSpPr>
              <a:spLocks noEditPoints="1"/>
            </p:cNvSpPr>
            <p:nvPr/>
          </p:nvSpPr>
          <p:spPr bwMode="auto">
            <a:xfrm>
              <a:off x="3716659" y="4027794"/>
              <a:ext cx="360129" cy="221618"/>
            </a:xfrm>
            <a:custGeom>
              <a:avLst/>
              <a:gdLst>
                <a:gd name="T0" fmla="*/ 69 w 234"/>
                <a:gd name="T1" fmla="*/ 144 h 144"/>
                <a:gd name="T2" fmla="*/ 0 w 234"/>
                <a:gd name="T3" fmla="*/ 75 h 144"/>
                <a:gd name="T4" fmla="*/ 69 w 234"/>
                <a:gd name="T5" fmla="*/ 6 h 144"/>
                <a:gd name="T6" fmla="*/ 69 w 234"/>
                <a:gd name="T7" fmla="*/ 55 h 144"/>
                <a:gd name="T8" fmla="*/ 195 w 234"/>
                <a:gd name="T9" fmla="*/ 55 h 144"/>
                <a:gd name="T10" fmla="*/ 195 w 234"/>
                <a:gd name="T11" fmla="*/ 0 h 144"/>
                <a:gd name="T12" fmla="*/ 234 w 234"/>
                <a:gd name="T13" fmla="*/ 0 h 144"/>
                <a:gd name="T14" fmla="*/ 234 w 234"/>
                <a:gd name="T15" fmla="*/ 95 h 144"/>
                <a:gd name="T16" fmla="*/ 69 w 234"/>
                <a:gd name="T17" fmla="*/ 95 h 144"/>
                <a:gd name="T18" fmla="*/ 69 w 234"/>
                <a:gd name="T19" fmla="*/ 144 h 144"/>
                <a:gd name="T20" fmla="*/ 16 w 234"/>
                <a:gd name="T21" fmla="*/ 75 h 144"/>
                <a:gd name="T22" fmla="*/ 58 w 234"/>
                <a:gd name="T23" fmla="*/ 116 h 144"/>
                <a:gd name="T24" fmla="*/ 58 w 234"/>
                <a:gd name="T25" fmla="*/ 84 h 144"/>
                <a:gd name="T26" fmla="*/ 222 w 234"/>
                <a:gd name="T27" fmla="*/ 84 h 144"/>
                <a:gd name="T28" fmla="*/ 222 w 234"/>
                <a:gd name="T29" fmla="*/ 12 h 144"/>
                <a:gd name="T30" fmla="*/ 207 w 234"/>
                <a:gd name="T31" fmla="*/ 12 h 144"/>
                <a:gd name="T32" fmla="*/ 207 w 234"/>
                <a:gd name="T33" fmla="*/ 66 h 144"/>
                <a:gd name="T34" fmla="*/ 58 w 234"/>
                <a:gd name="T35" fmla="*/ 66 h 144"/>
                <a:gd name="T36" fmla="*/ 58 w 234"/>
                <a:gd name="T37" fmla="*/ 33 h 144"/>
                <a:gd name="T38" fmla="*/ 16 w 234"/>
                <a:gd name="T39" fmla="*/ 7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44">
                  <a:moveTo>
                    <a:pt x="69" y="144"/>
                  </a:moveTo>
                  <a:lnTo>
                    <a:pt x="0" y="75"/>
                  </a:lnTo>
                  <a:lnTo>
                    <a:pt x="69" y="6"/>
                  </a:lnTo>
                  <a:lnTo>
                    <a:pt x="69" y="55"/>
                  </a:lnTo>
                  <a:lnTo>
                    <a:pt x="195" y="55"/>
                  </a:lnTo>
                  <a:lnTo>
                    <a:pt x="195" y="0"/>
                  </a:lnTo>
                  <a:lnTo>
                    <a:pt x="234" y="0"/>
                  </a:lnTo>
                  <a:lnTo>
                    <a:pt x="234" y="95"/>
                  </a:lnTo>
                  <a:lnTo>
                    <a:pt x="69" y="95"/>
                  </a:lnTo>
                  <a:lnTo>
                    <a:pt x="69" y="144"/>
                  </a:lnTo>
                  <a:close/>
                  <a:moveTo>
                    <a:pt x="16" y="75"/>
                  </a:moveTo>
                  <a:lnTo>
                    <a:pt x="58" y="116"/>
                  </a:lnTo>
                  <a:lnTo>
                    <a:pt x="58" y="84"/>
                  </a:lnTo>
                  <a:lnTo>
                    <a:pt x="222" y="84"/>
                  </a:lnTo>
                  <a:lnTo>
                    <a:pt x="222" y="12"/>
                  </a:lnTo>
                  <a:lnTo>
                    <a:pt x="207" y="12"/>
                  </a:lnTo>
                  <a:lnTo>
                    <a:pt x="207" y="66"/>
                  </a:lnTo>
                  <a:lnTo>
                    <a:pt x="58" y="66"/>
                  </a:lnTo>
                  <a:lnTo>
                    <a:pt x="58" y="33"/>
                  </a:lnTo>
                  <a:lnTo>
                    <a:pt x="16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7" name="组合 276"/>
          <p:cNvGrpSpPr/>
          <p:nvPr/>
        </p:nvGrpSpPr>
        <p:grpSpPr>
          <a:xfrm>
            <a:off x="2017591" y="3876971"/>
            <a:ext cx="370903" cy="389371"/>
            <a:chOff x="2017591" y="3876971"/>
            <a:chExt cx="370903" cy="389371"/>
          </a:xfrm>
        </p:grpSpPr>
        <p:sp>
          <p:nvSpPr>
            <p:cNvPr id="121" name="Freeform 100"/>
            <p:cNvSpPr>
              <a:spLocks noEditPoints="1"/>
            </p:cNvSpPr>
            <p:nvPr/>
          </p:nvSpPr>
          <p:spPr bwMode="auto">
            <a:xfrm>
              <a:off x="2031443" y="3876971"/>
              <a:ext cx="357051" cy="147745"/>
            </a:xfrm>
            <a:custGeom>
              <a:avLst/>
              <a:gdLst>
                <a:gd name="T0" fmla="*/ 162 w 162"/>
                <a:gd name="T1" fmla="*/ 67 h 67"/>
                <a:gd name="T2" fmla="*/ 95 w 162"/>
                <a:gd name="T3" fmla="*/ 67 h 67"/>
                <a:gd name="T4" fmla="*/ 119 w 162"/>
                <a:gd name="T5" fmla="*/ 43 h 67"/>
                <a:gd name="T6" fmla="*/ 79 w 162"/>
                <a:gd name="T7" fmla="*/ 27 h 67"/>
                <a:gd name="T8" fmla="*/ 24 w 162"/>
                <a:gd name="T9" fmla="*/ 65 h 67"/>
                <a:gd name="T10" fmla="*/ 23 w 162"/>
                <a:gd name="T11" fmla="*/ 67 h 67"/>
                <a:gd name="T12" fmla="*/ 0 w 162"/>
                <a:gd name="T13" fmla="*/ 58 h 67"/>
                <a:gd name="T14" fmla="*/ 1 w 162"/>
                <a:gd name="T15" fmla="*/ 57 h 67"/>
                <a:gd name="T16" fmla="*/ 79 w 162"/>
                <a:gd name="T17" fmla="*/ 2 h 67"/>
                <a:gd name="T18" fmla="*/ 136 w 162"/>
                <a:gd name="T19" fmla="*/ 25 h 67"/>
                <a:gd name="T20" fmla="*/ 162 w 162"/>
                <a:gd name="T21" fmla="*/ 0 h 67"/>
                <a:gd name="T22" fmla="*/ 162 w 162"/>
                <a:gd name="T23" fmla="*/ 67 h 67"/>
                <a:gd name="T24" fmla="*/ 104 w 162"/>
                <a:gd name="T25" fmla="*/ 63 h 67"/>
                <a:gd name="T26" fmla="*/ 158 w 162"/>
                <a:gd name="T27" fmla="*/ 63 h 67"/>
                <a:gd name="T28" fmla="*/ 158 w 162"/>
                <a:gd name="T29" fmla="*/ 9 h 67"/>
                <a:gd name="T30" fmla="*/ 137 w 162"/>
                <a:gd name="T31" fmla="*/ 31 h 67"/>
                <a:gd name="T32" fmla="*/ 135 w 162"/>
                <a:gd name="T33" fmla="*/ 30 h 67"/>
                <a:gd name="T34" fmla="*/ 79 w 162"/>
                <a:gd name="T35" fmla="*/ 6 h 67"/>
                <a:gd name="T36" fmla="*/ 5 w 162"/>
                <a:gd name="T37" fmla="*/ 56 h 67"/>
                <a:gd name="T38" fmla="*/ 21 w 162"/>
                <a:gd name="T39" fmla="*/ 62 h 67"/>
                <a:gd name="T40" fmla="*/ 79 w 162"/>
                <a:gd name="T41" fmla="*/ 23 h 67"/>
                <a:gd name="T42" fmla="*/ 124 w 162"/>
                <a:gd name="T43" fmla="*/ 41 h 67"/>
                <a:gd name="T44" fmla="*/ 125 w 162"/>
                <a:gd name="T45" fmla="*/ 43 h 67"/>
                <a:gd name="T46" fmla="*/ 104 w 162"/>
                <a:gd name="T47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67">
                  <a:moveTo>
                    <a:pt x="162" y="67"/>
                  </a:moveTo>
                  <a:cubicBezTo>
                    <a:pt x="95" y="67"/>
                    <a:pt x="95" y="67"/>
                    <a:pt x="95" y="67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08" y="32"/>
                    <a:pt x="94" y="27"/>
                    <a:pt x="79" y="27"/>
                  </a:cubicBezTo>
                  <a:cubicBezTo>
                    <a:pt x="55" y="27"/>
                    <a:pt x="32" y="42"/>
                    <a:pt x="24" y="6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3" y="24"/>
                    <a:pt x="44" y="2"/>
                    <a:pt x="79" y="2"/>
                  </a:cubicBezTo>
                  <a:cubicBezTo>
                    <a:pt x="101" y="2"/>
                    <a:pt x="121" y="11"/>
                    <a:pt x="136" y="25"/>
                  </a:cubicBezTo>
                  <a:cubicBezTo>
                    <a:pt x="162" y="0"/>
                    <a:pt x="162" y="0"/>
                    <a:pt x="162" y="0"/>
                  </a:cubicBezTo>
                  <a:lnTo>
                    <a:pt x="162" y="67"/>
                  </a:lnTo>
                  <a:close/>
                  <a:moveTo>
                    <a:pt x="104" y="63"/>
                  </a:moveTo>
                  <a:cubicBezTo>
                    <a:pt x="158" y="63"/>
                    <a:pt x="158" y="63"/>
                    <a:pt x="158" y="63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20" y="15"/>
                    <a:pt x="100" y="6"/>
                    <a:pt x="79" y="6"/>
                  </a:cubicBezTo>
                  <a:cubicBezTo>
                    <a:pt x="47" y="6"/>
                    <a:pt x="17" y="26"/>
                    <a:pt x="5" y="56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30" y="38"/>
                    <a:pt x="54" y="23"/>
                    <a:pt x="79" y="23"/>
                  </a:cubicBezTo>
                  <a:cubicBezTo>
                    <a:pt x="96" y="23"/>
                    <a:pt x="112" y="29"/>
                    <a:pt x="124" y="41"/>
                  </a:cubicBezTo>
                  <a:cubicBezTo>
                    <a:pt x="125" y="43"/>
                    <a:pt x="125" y="43"/>
                    <a:pt x="125" y="43"/>
                  </a:cubicBezTo>
                  <a:lnTo>
                    <a:pt x="10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101"/>
            <p:cNvSpPr>
              <a:spLocks noEditPoints="1"/>
            </p:cNvSpPr>
            <p:nvPr/>
          </p:nvSpPr>
          <p:spPr bwMode="auto">
            <a:xfrm>
              <a:off x="2017591" y="4101667"/>
              <a:ext cx="366285" cy="164675"/>
            </a:xfrm>
            <a:custGeom>
              <a:avLst/>
              <a:gdLst>
                <a:gd name="T0" fmla="*/ 0 w 166"/>
                <a:gd name="T1" fmla="*/ 75 h 75"/>
                <a:gd name="T2" fmla="*/ 0 w 166"/>
                <a:gd name="T3" fmla="*/ 0 h 75"/>
                <a:gd name="T4" fmla="*/ 74 w 166"/>
                <a:gd name="T5" fmla="*/ 0 h 75"/>
                <a:gd name="T6" fmla="*/ 48 w 166"/>
                <a:gd name="T7" fmla="*/ 27 h 75"/>
                <a:gd name="T8" fmla="*/ 85 w 166"/>
                <a:gd name="T9" fmla="*/ 41 h 75"/>
                <a:gd name="T10" fmla="*/ 138 w 166"/>
                <a:gd name="T11" fmla="*/ 4 h 75"/>
                <a:gd name="T12" fmla="*/ 140 w 166"/>
                <a:gd name="T13" fmla="*/ 0 h 75"/>
                <a:gd name="T14" fmla="*/ 166 w 166"/>
                <a:gd name="T15" fmla="*/ 10 h 75"/>
                <a:gd name="T16" fmla="*/ 165 w 166"/>
                <a:gd name="T17" fmla="*/ 14 h 75"/>
                <a:gd name="T18" fmla="*/ 85 w 166"/>
                <a:gd name="T19" fmla="*/ 69 h 75"/>
                <a:gd name="T20" fmla="*/ 28 w 166"/>
                <a:gd name="T21" fmla="*/ 47 h 75"/>
                <a:gd name="T22" fmla="*/ 0 w 166"/>
                <a:gd name="T23" fmla="*/ 75 h 75"/>
                <a:gd name="T24" fmla="*/ 27 w 166"/>
                <a:gd name="T25" fmla="*/ 36 h 75"/>
                <a:gd name="T26" fmla="*/ 30 w 166"/>
                <a:gd name="T27" fmla="*/ 38 h 75"/>
                <a:gd name="T28" fmla="*/ 85 w 166"/>
                <a:gd name="T29" fmla="*/ 61 h 75"/>
                <a:gd name="T30" fmla="*/ 156 w 166"/>
                <a:gd name="T31" fmla="*/ 15 h 75"/>
                <a:gd name="T32" fmla="*/ 144 w 166"/>
                <a:gd name="T33" fmla="*/ 10 h 75"/>
                <a:gd name="T34" fmla="*/ 85 w 166"/>
                <a:gd name="T35" fmla="*/ 49 h 75"/>
                <a:gd name="T36" fmla="*/ 39 w 166"/>
                <a:gd name="T37" fmla="*/ 30 h 75"/>
                <a:gd name="T38" fmla="*/ 36 w 166"/>
                <a:gd name="T39" fmla="*/ 27 h 75"/>
                <a:gd name="T40" fmla="*/ 55 w 166"/>
                <a:gd name="T41" fmla="*/ 8 h 75"/>
                <a:gd name="T42" fmla="*/ 8 w 166"/>
                <a:gd name="T43" fmla="*/ 8 h 75"/>
                <a:gd name="T44" fmla="*/ 8 w 166"/>
                <a:gd name="T45" fmla="*/ 55 h 75"/>
                <a:gd name="T46" fmla="*/ 27 w 166"/>
                <a:gd name="T47" fmla="*/ 3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" h="75">
                  <a:moveTo>
                    <a:pt x="0" y="7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8" y="36"/>
                    <a:pt x="71" y="41"/>
                    <a:pt x="85" y="41"/>
                  </a:cubicBezTo>
                  <a:cubicBezTo>
                    <a:pt x="109" y="41"/>
                    <a:pt x="130" y="26"/>
                    <a:pt x="138" y="4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52" y="47"/>
                    <a:pt x="120" y="69"/>
                    <a:pt x="85" y="69"/>
                  </a:cubicBezTo>
                  <a:cubicBezTo>
                    <a:pt x="64" y="69"/>
                    <a:pt x="43" y="61"/>
                    <a:pt x="28" y="47"/>
                  </a:cubicBezTo>
                  <a:lnTo>
                    <a:pt x="0" y="75"/>
                  </a:lnTo>
                  <a:close/>
                  <a:moveTo>
                    <a:pt x="27" y="36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5" y="53"/>
                    <a:pt x="64" y="61"/>
                    <a:pt x="85" y="61"/>
                  </a:cubicBezTo>
                  <a:cubicBezTo>
                    <a:pt x="116" y="61"/>
                    <a:pt x="144" y="43"/>
                    <a:pt x="156" y="15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34" y="33"/>
                    <a:pt x="111" y="49"/>
                    <a:pt x="85" y="49"/>
                  </a:cubicBezTo>
                  <a:cubicBezTo>
                    <a:pt x="68" y="49"/>
                    <a:pt x="51" y="42"/>
                    <a:pt x="39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55"/>
                    <a:pt x="8" y="55"/>
                    <a:pt x="8" y="55"/>
                  </a:cubicBezTo>
                  <a:lnTo>
                    <a:pt x="27" y="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9" name="组合 278"/>
          <p:cNvGrpSpPr/>
          <p:nvPr/>
        </p:nvGrpSpPr>
        <p:grpSpPr>
          <a:xfrm>
            <a:off x="4535413" y="3938532"/>
            <a:ext cx="418612" cy="249320"/>
            <a:chOff x="4535413" y="3938532"/>
            <a:chExt cx="418612" cy="249320"/>
          </a:xfrm>
        </p:grpSpPr>
        <p:sp>
          <p:nvSpPr>
            <p:cNvPr id="123" name="Freeform 102"/>
            <p:cNvSpPr>
              <a:spLocks noEditPoints="1"/>
            </p:cNvSpPr>
            <p:nvPr/>
          </p:nvSpPr>
          <p:spPr bwMode="auto">
            <a:xfrm>
              <a:off x="4535413" y="3938532"/>
              <a:ext cx="249320" cy="226235"/>
            </a:xfrm>
            <a:custGeom>
              <a:avLst/>
              <a:gdLst>
                <a:gd name="T0" fmla="*/ 162 w 162"/>
                <a:gd name="T1" fmla="*/ 147 h 147"/>
                <a:gd name="T2" fmla="*/ 53 w 162"/>
                <a:gd name="T3" fmla="*/ 147 h 147"/>
                <a:gd name="T4" fmla="*/ 53 w 162"/>
                <a:gd name="T5" fmla="*/ 73 h 147"/>
                <a:gd name="T6" fmla="*/ 0 w 162"/>
                <a:gd name="T7" fmla="*/ 73 h 147"/>
                <a:gd name="T8" fmla="*/ 73 w 162"/>
                <a:gd name="T9" fmla="*/ 0 h 147"/>
                <a:gd name="T10" fmla="*/ 147 w 162"/>
                <a:gd name="T11" fmla="*/ 73 h 147"/>
                <a:gd name="T12" fmla="*/ 94 w 162"/>
                <a:gd name="T13" fmla="*/ 73 h 147"/>
                <a:gd name="T14" fmla="*/ 94 w 162"/>
                <a:gd name="T15" fmla="*/ 106 h 147"/>
                <a:gd name="T16" fmla="*/ 120 w 162"/>
                <a:gd name="T17" fmla="*/ 106 h 147"/>
                <a:gd name="T18" fmla="*/ 162 w 162"/>
                <a:gd name="T19" fmla="*/ 147 h 147"/>
                <a:gd name="T20" fmla="*/ 64 w 162"/>
                <a:gd name="T21" fmla="*/ 136 h 147"/>
                <a:gd name="T22" fmla="*/ 135 w 162"/>
                <a:gd name="T23" fmla="*/ 136 h 147"/>
                <a:gd name="T24" fmla="*/ 116 w 162"/>
                <a:gd name="T25" fmla="*/ 117 h 147"/>
                <a:gd name="T26" fmla="*/ 83 w 162"/>
                <a:gd name="T27" fmla="*/ 117 h 147"/>
                <a:gd name="T28" fmla="*/ 83 w 162"/>
                <a:gd name="T29" fmla="*/ 61 h 147"/>
                <a:gd name="T30" fmla="*/ 120 w 162"/>
                <a:gd name="T31" fmla="*/ 61 h 147"/>
                <a:gd name="T32" fmla="*/ 73 w 162"/>
                <a:gd name="T33" fmla="*/ 15 h 147"/>
                <a:gd name="T34" fmla="*/ 27 w 162"/>
                <a:gd name="T35" fmla="*/ 61 h 147"/>
                <a:gd name="T36" fmla="*/ 64 w 162"/>
                <a:gd name="T37" fmla="*/ 61 h 147"/>
                <a:gd name="T38" fmla="*/ 64 w 162"/>
                <a:gd name="T39" fmla="*/ 1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147">
                  <a:moveTo>
                    <a:pt x="162" y="147"/>
                  </a:moveTo>
                  <a:lnTo>
                    <a:pt x="53" y="147"/>
                  </a:lnTo>
                  <a:lnTo>
                    <a:pt x="53" y="73"/>
                  </a:lnTo>
                  <a:lnTo>
                    <a:pt x="0" y="73"/>
                  </a:lnTo>
                  <a:lnTo>
                    <a:pt x="73" y="0"/>
                  </a:lnTo>
                  <a:lnTo>
                    <a:pt x="147" y="73"/>
                  </a:lnTo>
                  <a:lnTo>
                    <a:pt x="94" y="73"/>
                  </a:lnTo>
                  <a:lnTo>
                    <a:pt x="94" y="106"/>
                  </a:lnTo>
                  <a:lnTo>
                    <a:pt x="120" y="106"/>
                  </a:lnTo>
                  <a:lnTo>
                    <a:pt x="162" y="147"/>
                  </a:lnTo>
                  <a:close/>
                  <a:moveTo>
                    <a:pt x="64" y="136"/>
                  </a:moveTo>
                  <a:lnTo>
                    <a:pt x="135" y="136"/>
                  </a:lnTo>
                  <a:lnTo>
                    <a:pt x="116" y="117"/>
                  </a:lnTo>
                  <a:lnTo>
                    <a:pt x="83" y="117"/>
                  </a:lnTo>
                  <a:lnTo>
                    <a:pt x="83" y="61"/>
                  </a:lnTo>
                  <a:lnTo>
                    <a:pt x="120" y="61"/>
                  </a:lnTo>
                  <a:lnTo>
                    <a:pt x="73" y="15"/>
                  </a:lnTo>
                  <a:lnTo>
                    <a:pt x="27" y="61"/>
                  </a:lnTo>
                  <a:lnTo>
                    <a:pt x="64" y="61"/>
                  </a:lnTo>
                  <a:lnTo>
                    <a:pt x="64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103"/>
            <p:cNvSpPr>
              <a:spLocks noEditPoints="1"/>
            </p:cNvSpPr>
            <p:nvPr/>
          </p:nvSpPr>
          <p:spPr bwMode="auto">
            <a:xfrm>
              <a:off x="4724712" y="3969312"/>
              <a:ext cx="229313" cy="218540"/>
            </a:xfrm>
            <a:custGeom>
              <a:avLst/>
              <a:gdLst>
                <a:gd name="T0" fmla="*/ 82 w 149"/>
                <a:gd name="T1" fmla="*/ 142 h 142"/>
                <a:gd name="T2" fmla="*/ 14 w 149"/>
                <a:gd name="T3" fmla="*/ 74 h 142"/>
                <a:gd name="T4" fmla="*/ 65 w 149"/>
                <a:gd name="T5" fmla="*/ 74 h 142"/>
                <a:gd name="T6" fmla="*/ 65 w 149"/>
                <a:gd name="T7" fmla="*/ 36 h 142"/>
                <a:gd name="T8" fmla="*/ 36 w 149"/>
                <a:gd name="T9" fmla="*/ 36 h 142"/>
                <a:gd name="T10" fmla="*/ 0 w 149"/>
                <a:gd name="T11" fmla="*/ 0 h 142"/>
                <a:gd name="T12" fmla="*/ 99 w 149"/>
                <a:gd name="T13" fmla="*/ 0 h 142"/>
                <a:gd name="T14" fmla="*/ 99 w 149"/>
                <a:gd name="T15" fmla="*/ 74 h 142"/>
                <a:gd name="T16" fmla="*/ 149 w 149"/>
                <a:gd name="T17" fmla="*/ 74 h 142"/>
                <a:gd name="T18" fmla="*/ 82 w 149"/>
                <a:gd name="T19" fmla="*/ 142 h 142"/>
                <a:gd name="T20" fmla="*/ 29 w 149"/>
                <a:gd name="T21" fmla="*/ 80 h 142"/>
                <a:gd name="T22" fmla="*/ 82 w 149"/>
                <a:gd name="T23" fmla="*/ 133 h 142"/>
                <a:gd name="T24" fmla="*/ 135 w 149"/>
                <a:gd name="T25" fmla="*/ 80 h 142"/>
                <a:gd name="T26" fmla="*/ 93 w 149"/>
                <a:gd name="T27" fmla="*/ 80 h 142"/>
                <a:gd name="T28" fmla="*/ 93 w 149"/>
                <a:gd name="T29" fmla="*/ 5 h 142"/>
                <a:gd name="T30" fmla="*/ 14 w 149"/>
                <a:gd name="T31" fmla="*/ 5 h 142"/>
                <a:gd name="T32" fmla="*/ 37 w 149"/>
                <a:gd name="T33" fmla="*/ 30 h 142"/>
                <a:gd name="T34" fmla="*/ 70 w 149"/>
                <a:gd name="T35" fmla="*/ 30 h 142"/>
                <a:gd name="T36" fmla="*/ 70 w 149"/>
                <a:gd name="T37" fmla="*/ 80 h 142"/>
                <a:gd name="T38" fmla="*/ 29 w 149"/>
                <a:gd name="T39" fmla="*/ 8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142">
                  <a:moveTo>
                    <a:pt x="82" y="142"/>
                  </a:moveTo>
                  <a:lnTo>
                    <a:pt x="14" y="74"/>
                  </a:lnTo>
                  <a:lnTo>
                    <a:pt x="65" y="74"/>
                  </a:lnTo>
                  <a:lnTo>
                    <a:pt x="65" y="36"/>
                  </a:lnTo>
                  <a:lnTo>
                    <a:pt x="36" y="36"/>
                  </a:lnTo>
                  <a:lnTo>
                    <a:pt x="0" y="0"/>
                  </a:lnTo>
                  <a:lnTo>
                    <a:pt x="99" y="0"/>
                  </a:lnTo>
                  <a:lnTo>
                    <a:pt x="99" y="74"/>
                  </a:lnTo>
                  <a:lnTo>
                    <a:pt x="149" y="74"/>
                  </a:lnTo>
                  <a:lnTo>
                    <a:pt x="82" y="142"/>
                  </a:lnTo>
                  <a:close/>
                  <a:moveTo>
                    <a:pt x="29" y="80"/>
                  </a:moveTo>
                  <a:lnTo>
                    <a:pt x="82" y="133"/>
                  </a:lnTo>
                  <a:lnTo>
                    <a:pt x="135" y="80"/>
                  </a:lnTo>
                  <a:lnTo>
                    <a:pt x="93" y="80"/>
                  </a:lnTo>
                  <a:lnTo>
                    <a:pt x="93" y="5"/>
                  </a:lnTo>
                  <a:lnTo>
                    <a:pt x="14" y="5"/>
                  </a:lnTo>
                  <a:lnTo>
                    <a:pt x="37" y="30"/>
                  </a:lnTo>
                  <a:lnTo>
                    <a:pt x="70" y="30"/>
                  </a:lnTo>
                  <a:lnTo>
                    <a:pt x="70" y="80"/>
                  </a:lnTo>
                  <a:lnTo>
                    <a:pt x="29" y="8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2868665" y="3864659"/>
            <a:ext cx="377058" cy="397065"/>
            <a:chOff x="2868665" y="3864659"/>
            <a:chExt cx="377058" cy="397065"/>
          </a:xfrm>
        </p:grpSpPr>
        <p:sp>
          <p:nvSpPr>
            <p:cNvPr id="125" name="Freeform 104"/>
            <p:cNvSpPr>
              <a:spLocks noEditPoints="1"/>
            </p:cNvSpPr>
            <p:nvPr/>
          </p:nvSpPr>
          <p:spPr bwMode="auto">
            <a:xfrm>
              <a:off x="2868665" y="3864659"/>
              <a:ext cx="377058" cy="397065"/>
            </a:xfrm>
            <a:custGeom>
              <a:avLst/>
              <a:gdLst>
                <a:gd name="T0" fmla="*/ 121 w 171"/>
                <a:gd name="T1" fmla="*/ 180 h 180"/>
                <a:gd name="T2" fmla="*/ 121 w 171"/>
                <a:gd name="T3" fmla="*/ 144 h 180"/>
                <a:gd name="T4" fmla="*/ 74 w 171"/>
                <a:gd name="T5" fmla="*/ 129 h 180"/>
                <a:gd name="T6" fmla="*/ 52 w 171"/>
                <a:gd name="T7" fmla="*/ 96 h 180"/>
                <a:gd name="T8" fmla="*/ 4 w 171"/>
                <a:gd name="T9" fmla="*/ 64 h 180"/>
                <a:gd name="T10" fmla="*/ 0 w 171"/>
                <a:gd name="T11" fmla="*/ 64 h 180"/>
                <a:gd name="T12" fmla="*/ 0 w 171"/>
                <a:gd name="T13" fmla="*/ 36 h 180"/>
                <a:gd name="T14" fmla="*/ 4 w 171"/>
                <a:gd name="T15" fmla="*/ 36 h 180"/>
                <a:gd name="T16" fmla="*/ 54 w 171"/>
                <a:gd name="T17" fmla="*/ 52 h 180"/>
                <a:gd name="T18" fmla="*/ 77 w 171"/>
                <a:gd name="T19" fmla="*/ 84 h 180"/>
                <a:gd name="T20" fmla="*/ 121 w 171"/>
                <a:gd name="T21" fmla="*/ 116 h 180"/>
                <a:gd name="T22" fmla="*/ 121 w 171"/>
                <a:gd name="T23" fmla="*/ 64 h 180"/>
                <a:gd name="T24" fmla="*/ 88 w 171"/>
                <a:gd name="T25" fmla="*/ 78 h 180"/>
                <a:gd name="T26" fmla="*/ 84 w 171"/>
                <a:gd name="T27" fmla="*/ 82 h 180"/>
                <a:gd name="T28" fmla="*/ 81 w 171"/>
                <a:gd name="T29" fmla="*/ 77 h 180"/>
                <a:gd name="T30" fmla="*/ 71 w 171"/>
                <a:gd name="T31" fmla="*/ 59 h 180"/>
                <a:gd name="T32" fmla="*/ 69 w 171"/>
                <a:gd name="T33" fmla="*/ 56 h 180"/>
                <a:gd name="T34" fmla="*/ 71 w 171"/>
                <a:gd name="T35" fmla="*/ 54 h 180"/>
                <a:gd name="T36" fmla="*/ 74 w 171"/>
                <a:gd name="T37" fmla="*/ 52 h 180"/>
                <a:gd name="T38" fmla="*/ 121 w 171"/>
                <a:gd name="T39" fmla="*/ 36 h 180"/>
                <a:gd name="T40" fmla="*/ 121 w 171"/>
                <a:gd name="T41" fmla="*/ 0 h 180"/>
                <a:gd name="T42" fmla="*/ 171 w 171"/>
                <a:gd name="T43" fmla="*/ 50 h 180"/>
                <a:gd name="T44" fmla="*/ 130 w 171"/>
                <a:gd name="T45" fmla="*/ 90 h 180"/>
                <a:gd name="T46" fmla="*/ 171 w 171"/>
                <a:gd name="T47" fmla="*/ 130 h 180"/>
                <a:gd name="T48" fmla="*/ 121 w 171"/>
                <a:gd name="T49" fmla="*/ 180 h 180"/>
                <a:gd name="T50" fmla="*/ 8 w 171"/>
                <a:gd name="T51" fmla="*/ 56 h 180"/>
                <a:gd name="T52" fmla="*/ 59 w 171"/>
                <a:gd name="T53" fmla="*/ 93 h 180"/>
                <a:gd name="T54" fmla="*/ 79 w 171"/>
                <a:gd name="T55" fmla="*/ 122 h 180"/>
                <a:gd name="T56" fmla="*/ 125 w 171"/>
                <a:gd name="T57" fmla="*/ 137 h 180"/>
                <a:gd name="T58" fmla="*/ 129 w 171"/>
                <a:gd name="T59" fmla="*/ 137 h 180"/>
                <a:gd name="T60" fmla="*/ 129 w 171"/>
                <a:gd name="T61" fmla="*/ 161 h 180"/>
                <a:gd name="T62" fmla="*/ 159 w 171"/>
                <a:gd name="T63" fmla="*/ 130 h 180"/>
                <a:gd name="T64" fmla="*/ 129 w 171"/>
                <a:gd name="T65" fmla="*/ 100 h 180"/>
                <a:gd name="T66" fmla="*/ 129 w 171"/>
                <a:gd name="T67" fmla="*/ 124 h 180"/>
                <a:gd name="T68" fmla="*/ 125 w 171"/>
                <a:gd name="T69" fmla="*/ 124 h 180"/>
                <a:gd name="T70" fmla="*/ 70 w 171"/>
                <a:gd name="T71" fmla="*/ 87 h 180"/>
                <a:gd name="T72" fmla="*/ 49 w 171"/>
                <a:gd name="T73" fmla="*/ 58 h 180"/>
                <a:gd name="T74" fmla="*/ 8 w 171"/>
                <a:gd name="T75" fmla="*/ 44 h 180"/>
                <a:gd name="T76" fmla="*/ 8 w 171"/>
                <a:gd name="T77" fmla="*/ 56 h 180"/>
                <a:gd name="T78" fmla="*/ 125 w 171"/>
                <a:gd name="T79" fmla="*/ 56 h 180"/>
                <a:gd name="T80" fmla="*/ 129 w 171"/>
                <a:gd name="T81" fmla="*/ 56 h 180"/>
                <a:gd name="T82" fmla="*/ 129 w 171"/>
                <a:gd name="T83" fmla="*/ 80 h 180"/>
                <a:gd name="T84" fmla="*/ 159 w 171"/>
                <a:gd name="T85" fmla="*/ 50 h 180"/>
                <a:gd name="T86" fmla="*/ 129 w 171"/>
                <a:gd name="T87" fmla="*/ 19 h 180"/>
                <a:gd name="T88" fmla="*/ 129 w 171"/>
                <a:gd name="T89" fmla="*/ 44 h 180"/>
                <a:gd name="T90" fmla="*/ 125 w 171"/>
                <a:gd name="T91" fmla="*/ 44 h 180"/>
                <a:gd name="T92" fmla="*/ 79 w 171"/>
                <a:gd name="T93" fmla="*/ 58 h 180"/>
                <a:gd name="T94" fmla="*/ 86 w 171"/>
                <a:gd name="T95" fmla="*/ 68 h 180"/>
                <a:gd name="T96" fmla="*/ 125 w 171"/>
                <a:gd name="T97" fmla="*/ 5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1" h="180">
                  <a:moveTo>
                    <a:pt x="121" y="180"/>
                  </a:moveTo>
                  <a:cubicBezTo>
                    <a:pt x="121" y="144"/>
                    <a:pt x="121" y="144"/>
                    <a:pt x="121" y="144"/>
                  </a:cubicBezTo>
                  <a:cubicBezTo>
                    <a:pt x="101" y="144"/>
                    <a:pt x="86" y="139"/>
                    <a:pt x="74" y="129"/>
                  </a:cubicBezTo>
                  <a:cubicBezTo>
                    <a:pt x="63" y="119"/>
                    <a:pt x="57" y="108"/>
                    <a:pt x="52" y="96"/>
                  </a:cubicBezTo>
                  <a:cubicBezTo>
                    <a:pt x="42" y="78"/>
                    <a:pt x="35" y="64"/>
                    <a:pt x="4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5" y="36"/>
                    <a:pt x="42" y="41"/>
                    <a:pt x="54" y="52"/>
                  </a:cubicBezTo>
                  <a:cubicBezTo>
                    <a:pt x="65" y="61"/>
                    <a:pt x="71" y="73"/>
                    <a:pt x="77" y="84"/>
                  </a:cubicBezTo>
                  <a:cubicBezTo>
                    <a:pt x="86" y="102"/>
                    <a:pt x="92" y="115"/>
                    <a:pt x="121" y="116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01" y="65"/>
                    <a:pt x="93" y="71"/>
                    <a:pt x="88" y="78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78" y="71"/>
                    <a:pt x="75" y="65"/>
                    <a:pt x="71" y="5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2" y="53"/>
                    <a:pt x="73" y="52"/>
                    <a:pt x="74" y="52"/>
                  </a:cubicBezTo>
                  <a:cubicBezTo>
                    <a:pt x="86" y="42"/>
                    <a:pt x="101" y="36"/>
                    <a:pt x="121" y="36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71" y="50"/>
                    <a:pt x="171" y="50"/>
                    <a:pt x="171" y="5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71" y="130"/>
                    <a:pt x="171" y="130"/>
                    <a:pt x="171" y="130"/>
                  </a:cubicBezTo>
                  <a:lnTo>
                    <a:pt x="121" y="180"/>
                  </a:lnTo>
                  <a:close/>
                  <a:moveTo>
                    <a:pt x="8" y="56"/>
                  </a:moveTo>
                  <a:cubicBezTo>
                    <a:pt x="41" y="57"/>
                    <a:pt x="49" y="74"/>
                    <a:pt x="59" y="93"/>
                  </a:cubicBezTo>
                  <a:cubicBezTo>
                    <a:pt x="64" y="103"/>
                    <a:pt x="69" y="114"/>
                    <a:pt x="79" y="122"/>
                  </a:cubicBezTo>
                  <a:cubicBezTo>
                    <a:pt x="90" y="132"/>
                    <a:pt x="105" y="137"/>
                    <a:pt x="125" y="137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61"/>
                    <a:pt x="129" y="161"/>
                    <a:pt x="129" y="161"/>
                  </a:cubicBezTo>
                  <a:cubicBezTo>
                    <a:pt x="159" y="130"/>
                    <a:pt x="159" y="130"/>
                    <a:pt x="159" y="130"/>
                  </a:cubicBezTo>
                  <a:cubicBezTo>
                    <a:pt x="129" y="100"/>
                    <a:pt x="129" y="100"/>
                    <a:pt x="129" y="100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88" y="124"/>
                    <a:pt x="80" y="107"/>
                    <a:pt x="70" y="87"/>
                  </a:cubicBezTo>
                  <a:cubicBezTo>
                    <a:pt x="64" y="77"/>
                    <a:pt x="59" y="66"/>
                    <a:pt x="49" y="58"/>
                  </a:cubicBezTo>
                  <a:cubicBezTo>
                    <a:pt x="39" y="49"/>
                    <a:pt x="25" y="44"/>
                    <a:pt x="8" y="44"/>
                  </a:cubicBezTo>
                  <a:lnTo>
                    <a:pt x="8" y="56"/>
                  </a:lnTo>
                  <a:close/>
                  <a:moveTo>
                    <a:pt x="125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29" y="80"/>
                    <a:pt x="129" y="80"/>
                    <a:pt x="129" y="8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5" y="44"/>
                    <a:pt x="125" y="44"/>
                    <a:pt x="125" y="44"/>
                  </a:cubicBezTo>
                  <a:cubicBezTo>
                    <a:pt x="105" y="44"/>
                    <a:pt x="90" y="48"/>
                    <a:pt x="79" y="58"/>
                  </a:cubicBezTo>
                  <a:cubicBezTo>
                    <a:pt x="82" y="61"/>
                    <a:pt x="84" y="65"/>
                    <a:pt x="86" y="68"/>
                  </a:cubicBezTo>
                  <a:cubicBezTo>
                    <a:pt x="95" y="60"/>
                    <a:pt x="107" y="56"/>
                    <a:pt x="125" y="5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05"/>
            <p:cNvSpPr>
              <a:spLocks noEditPoints="1"/>
            </p:cNvSpPr>
            <p:nvPr/>
          </p:nvSpPr>
          <p:spPr bwMode="auto">
            <a:xfrm>
              <a:off x="2873281" y="4090894"/>
              <a:ext cx="121582" cy="89263"/>
            </a:xfrm>
            <a:custGeom>
              <a:avLst/>
              <a:gdLst>
                <a:gd name="T0" fmla="*/ 2 w 55"/>
                <a:gd name="T1" fmla="*/ 41 h 41"/>
                <a:gd name="T2" fmla="*/ 0 w 55"/>
                <a:gd name="T3" fmla="*/ 41 h 41"/>
                <a:gd name="T4" fmla="*/ 0 w 55"/>
                <a:gd name="T5" fmla="*/ 16 h 41"/>
                <a:gd name="T6" fmla="*/ 2 w 55"/>
                <a:gd name="T7" fmla="*/ 16 h 41"/>
                <a:gd name="T8" fmla="*/ 40 w 55"/>
                <a:gd name="T9" fmla="*/ 2 h 41"/>
                <a:gd name="T10" fmla="*/ 42 w 55"/>
                <a:gd name="T11" fmla="*/ 0 h 41"/>
                <a:gd name="T12" fmla="*/ 43 w 55"/>
                <a:gd name="T13" fmla="*/ 2 h 41"/>
                <a:gd name="T14" fmla="*/ 54 w 55"/>
                <a:gd name="T15" fmla="*/ 20 h 41"/>
                <a:gd name="T16" fmla="*/ 55 w 55"/>
                <a:gd name="T17" fmla="*/ 22 h 41"/>
                <a:gd name="T18" fmla="*/ 54 w 55"/>
                <a:gd name="T19" fmla="*/ 23 h 41"/>
                <a:gd name="T20" fmla="*/ 51 w 55"/>
                <a:gd name="T21" fmla="*/ 25 h 41"/>
                <a:gd name="T22" fmla="*/ 2 w 55"/>
                <a:gd name="T23" fmla="*/ 41 h 41"/>
                <a:gd name="T24" fmla="*/ 4 w 55"/>
                <a:gd name="T25" fmla="*/ 20 h 41"/>
                <a:gd name="T26" fmla="*/ 4 w 55"/>
                <a:gd name="T27" fmla="*/ 37 h 41"/>
                <a:gd name="T28" fmla="*/ 49 w 55"/>
                <a:gd name="T29" fmla="*/ 22 h 41"/>
                <a:gd name="T30" fmla="*/ 50 w 55"/>
                <a:gd name="T31" fmla="*/ 21 h 41"/>
                <a:gd name="T32" fmla="*/ 41 w 55"/>
                <a:gd name="T33" fmla="*/ 7 h 41"/>
                <a:gd name="T34" fmla="*/ 4 w 55"/>
                <a:gd name="T35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41">
                  <a:moveTo>
                    <a:pt x="2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0" y="16"/>
                    <a:pt x="32" y="12"/>
                    <a:pt x="40" y="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6" y="8"/>
                    <a:pt x="50" y="14"/>
                    <a:pt x="54" y="20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24"/>
                    <a:pt x="52" y="24"/>
                    <a:pt x="51" y="25"/>
                  </a:cubicBezTo>
                  <a:cubicBezTo>
                    <a:pt x="39" y="35"/>
                    <a:pt x="23" y="41"/>
                    <a:pt x="2" y="41"/>
                  </a:cubicBezTo>
                  <a:close/>
                  <a:moveTo>
                    <a:pt x="4" y="20"/>
                  </a:moveTo>
                  <a:cubicBezTo>
                    <a:pt x="4" y="37"/>
                    <a:pt x="4" y="37"/>
                    <a:pt x="4" y="37"/>
                  </a:cubicBezTo>
                  <a:cubicBezTo>
                    <a:pt x="23" y="36"/>
                    <a:pt x="37" y="31"/>
                    <a:pt x="49" y="22"/>
                  </a:cubicBezTo>
                  <a:cubicBezTo>
                    <a:pt x="49" y="22"/>
                    <a:pt x="49" y="21"/>
                    <a:pt x="50" y="21"/>
                  </a:cubicBezTo>
                  <a:cubicBezTo>
                    <a:pt x="46" y="16"/>
                    <a:pt x="44" y="11"/>
                    <a:pt x="41" y="7"/>
                  </a:cubicBezTo>
                  <a:cubicBezTo>
                    <a:pt x="32" y="16"/>
                    <a:pt x="21" y="20"/>
                    <a:pt x="4" y="2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10506777" y="3892361"/>
            <a:ext cx="326271" cy="352434"/>
            <a:chOff x="10737851" y="3251200"/>
            <a:chExt cx="336551" cy="363538"/>
          </a:xfrm>
        </p:grpSpPr>
        <p:sp>
          <p:nvSpPr>
            <p:cNvPr id="127" name="Freeform 106"/>
            <p:cNvSpPr>
              <a:spLocks/>
            </p:cNvSpPr>
            <p:nvPr/>
          </p:nvSpPr>
          <p:spPr bwMode="auto">
            <a:xfrm>
              <a:off x="10769601" y="3251200"/>
              <a:ext cx="19050" cy="239713"/>
            </a:xfrm>
            <a:custGeom>
              <a:avLst/>
              <a:gdLst>
                <a:gd name="T0" fmla="*/ 3 w 8"/>
                <a:gd name="T1" fmla="*/ 106 h 106"/>
                <a:gd name="T2" fmla="*/ 8 w 8"/>
                <a:gd name="T3" fmla="*/ 106 h 106"/>
                <a:gd name="T4" fmla="*/ 8 w 8"/>
                <a:gd name="T5" fmla="*/ 4 h 106"/>
                <a:gd name="T6" fmla="*/ 4 w 8"/>
                <a:gd name="T7" fmla="*/ 0 h 106"/>
                <a:gd name="T8" fmla="*/ 0 w 8"/>
                <a:gd name="T9" fmla="*/ 4 h 106"/>
                <a:gd name="T10" fmla="*/ 0 w 8"/>
                <a:gd name="T11" fmla="*/ 106 h 106"/>
                <a:gd name="T12" fmla="*/ 3 w 8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6">
                  <a:moveTo>
                    <a:pt x="3" y="106"/>
                  </a:moveTo>
                  <a:cubicBezTo>
                    <a:pt x="5" y="106"/>
                    <a:pt x="6" y="106"/>
                    <a:pt x="8" y="10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2" y="106"/>
                    <a:pt x="3" y="10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107"/>
            <p:cNvSpPr>
              <a:spLocks/>
            </p:cNvSpPr>
            <p:nvPr/>
          </p:nvSpPr>
          <p:spPr bwMode="auto">
            <a:xfrm>
              <a:off x="10769601" y="3559175"/>
              <a:ext cx="19050" cy="55563"/>
            </a:xfrm>
            <a:custGeom>
              <a:avLst/>
              <a:gdLst>
                <a:gd name="T0" fmla="*/ 3 w 8"/>
                <a:gd name="T1" fmla="*/ 1 h 24"/>
                <a:gd name="T2" fmla="*/ 0 w 8"/>
                <a:gd name="T3" fmla="*/ 1 h 24"/>
                <a:gd name="T4" fmla="*/ 0 w 8"/>
                <a:gd name="T5" fmla="*/ 20 h 24"/>
                <a:gd name="T6" fmla="*/ 4 w 8"/>
                <a:gd name="T7" fmla="*/ 24 h 24"/>
                <a:gd name="T8" fmla="*/ 8 w 8"/>
                <a:gd name="T9" fmla="*/ 20 h 24"/>
                <a:gd name="T10" fmla="*/ 8 w 8"/>
                <a:gd name="T11" fmla="*/ 0 h 24"/>
                <a:gd name="T12" fmla="*/ 3 w 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3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4"/>
                    <a:pt x="4" y="24"/>
                  </a:cubicBezTo>
                  <a:cubicBezTo>
                    <a:pt x="6" y="24"/>
                    <a:pt x="8" y="22"/>
                    <a:pt x="8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08"/>
            <p:cNvSpPr>
              <a:spLocks/>
            </p:cNvSpPr>
            <p:nvPr/>
          </p:nvSpPr>
          <p:spPr bwMode="auto">
            <a:xfrm>
              <a:off x="10898189" y="3251200"/>
              <a:ext cx="17463" cy="6350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8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8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5" y="28"/>
                    <a:pt x="7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4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09"/>
            <p:cNvSpPr>
              <a:spLocks/>
            </p:cNvSpPr>
            <p:nvPr/>
          </p:nvSpPr>
          <p:spPr bwMode="auto">
            <a:xfrm>
              <a:off x="10898189" y="3384550"/>
              <a:ext cx="17463" cy="230188"/>
            </a:xfrm>
            <a:custGeom>
              <a:avLst/>
              <a:gdLst>
                <a:gd name="T0" fmla="*/ 4 w 8"/>
                <a:gd name="T1" fmla="*/ 0 h 101"/>
                <a:gd name="T2" fmla="*/ 0 w 8"/>
                <a:gd name="T3" fmla="*/ 0 h 101"/>
                <a:gd name="T4" fmla="*/ 0 w 8"/>
                <a:gd name="T5" fmla="*/ 97 h 101"/>
                <a:gd name="T6" fmla="*/ 4 w 8"/>
                <a:gd name="T7" fmla="*/ 101 h 101"/>
                <a:gd name="T8" fmla="*/ 8 w 8"/>
                <a:gd name="T9" fmla="*/ 97 h 101"/>
                <a:gd name="T10" fmla="*/ 8 w 8"/>
                <a:gd name="T11" fmla="*/ 0 h 101"/>
                <a:gd name="T12" fmla="*/ 4 w 8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1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9"/>
                    <a:pt x="2" y="101"/>
                    <a:pt x="4" y="101"/>
                  </a:cubicBezTo>
                  <a:cubicBezTo>
                    <a:pt x="6" y="101"/>
                    <a:pt x="8" y="99"/>
                    <a:pt x="8" y="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10"/>
            <p:cNvSpPr>
              <a:spLocks/>
            </p:cNvSpPr>
            <p:nvPr/>
          </p:nvSpPr>
          <p:spPr bwMode="auto">
            <a:xfrm>
              <a:off x="11025189" y="3251200"/>
              <a:ext cx="17463" cy="190500"/>
            </a:xfrm>
            <a:custGeom>
              <a:avLst/>
              <a:gdLst>
                <a:gd name="T0" fmla="*/ 4 w 8"/>
                <a:gd name="T1" fmla="*/ 84 h 84"/>
                <a:gd name="T2" fmla="*/ 8 w 8"/>
                <a:gd name="T3" fmla="*/ 84 h 84"/>
                <a:gd name="T4" fmla="*/ 8 w 8"/>
                <a:gd name="T5" fmla="*/ 4 h 84"/>
                <a:gd name="T6" fmla="*/ 4 w 8"/>
                <a:gd name="T7" fmla="*/ 0 h 84"/>
                <a:gd name="T8" fmla="*/ 0 w 8"/>
                <a:gd name="T9" fmla="*/ 4 h 84"/>
                <a:gd name="T10" fmla="*/ 0 w 8"/>
                <a:gd name="T11" fmla="*/ 84 h 84"/>
                <a:gd name="T12" fmla="*/ 4 w 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4">
                  <a:moveTo>
                    <a:pt x="4" y="84"/>
                  </a:moveTo>
                  <a:cubicBezTo>
                    <a:pt x="6" y="84"/>
                    <a:pt x="7" y="84"/>
                    <a:pt x="8" y="8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4"/>
                    <a:pt x="3" y="84"/>
                    <a:pt x="4" y="8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11"/>
            <p:cNvSpPr>
              <a:spLocks/>
            </p:cNvSpPr>
            <p:nvPr/>
          </p:nvSpPr>
          <p:spPr bwMode="auto">
            <a:xfrm>
              <a:off x="11025189" y="3509963"/>
              <a:ext cx="17463" cy="104775"/>
            </a:xfrm>
            <a:custGeom>
              <a:avLst/>
              <a:gdLst>
                <a:gd name="T0" fmla="*/ 4 w 8"/>
                <a:gd name="T1" fmla="*/ 1 h 46"/>
                <a:gd name="T2" fmla="*/ 0 w 8"/>
                <a:gd name="T3" fmla="*/ 1 h 46"/>
                <a:gd name="T4" fmla="*/ 0 w 8"/>
                <a:gd name="T5" fmla="*/ 42 h 46"/>
                <a:gd name="T6" fmla="*/ 4 w 8"/>
                <a:gd name="T7" fmla="*/ 46 h 46"/>
                <a:gd name="T8" fmla="*/ 8 w 8"/>
                <a:gd name="T9" fmla="*/ 42 h 46"/>
                <a:gd name="T10" fmla="*/ 8 w 8"/>
                <a:gd name="T11" fmla="*/ 0 h 46"/>
                <a:gd name="T12" fmla="*/ 4 w 8"/>
                <a:gd name="T13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6">
                  <a:moveTo>
                    <a:pt x="4" y="1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6"/>
                    <a:pt x="4" y="46"/>
                  </a:cubicBezTo>
                  <a:cubicBezTo>
                    <a:pt x="7" y="46"/>
                    <a:pt x="8" y="44"/>
                    <a:pt x="8" y="4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4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2"/>
            <p:cNvSpPr>
              <a:spLocks noEditPoints="1"/>
            </p:cNvSpPr>
            <p:nvPr/>
          </p:nvSpPr>
          <p:spPr bwMode="auto">
            <a:xfrm>
              <a:off x="10737851" y="3487738"/>
              <a:ext cx="80963" cy="79375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7 h 35"/>
                <a:gd name="T4" fmla="*/ 17 w 35"/>
                <a:gd name="T5" fmla="*/ 0 h 35"/>
                <a:gd name="T6" fmla="*/ 35 w 35"/>
                <a:gd name="T7" fmla="*/ 17 h 35"/>
                <a:gd name="T8" fmla="*/ 17 w 35"/>
                <a:gd name="T9" fmla="*/ 35 h 35"/>
                <a:gd name="T10" fmla="*/ 17 w 35"/>
                <a:gd name="T11" fmla="*/ 4 h 35"/>
                <a:gd name="T12" fmla="*/ 4 w 35"/>
                <a:gd name="T13" fmla="*/ 17 h 35"/>
                <a:gd name="T14" fmla="*/ 17 w 35"/>
                <a:gd name="T15" fmla="*/ 31 h 35"/>
                <a:gd name="T16" fmla="*/ 31 w 35"/>
                <a:gd name="T17" fmla="*/ 17 h 35"/>
                <a:gd name="T18" fmla="*/ 17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7" y="35"/>
                    <a:pt x="0" y="2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5"/>
                    <a:pt x="10" y="31"/>
                    <a:pt x="17" y="31"/>
                  </a:cubicBezTo>
                  <a:cubicBezTo>
                    <a:pt x="25" y="31"/>
                    <a:pt x="31" y="25"/>
                    <a:pt x="31" y="17"/>
                  </a:cubicBezTo>
                  <a:cubicBezTo>
                    <a:pt x="31" y="10"/>
                    <a:pt x="25" y="4"/>
                    <a:pt x="1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3"/>
            <p:cNvSpPr>
              <a:spLocks noEditPoints="1"/>
            </p:cNvSpPr>
            <p:nvPr/>
          </p:nvSpPr>
          <p:spPr bwMode="auto">
            <a:xfrm>
              <a:off x="10866439" y="3309938"/>
              <a:ext cx="79375" cy="7937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4 h 35"/>
                <a:gd name="T12" fmla="*/ 4 w 35"/>
                <a:gd name="T13" fmla="*/ 18 h 35"/>
                <a:gd name="T14" fmla="*/ 18 w 35"/>
                <a:gd name="T15" fmla="*/ 31 h 35"/>
                <a:gd name="T16" fmla="*/ 31 w 35"/>
                <a:gd name="T17" fmla="*/ 18 h 35"/>
                <a:gd name="T18" fmla="*/ 18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1" y="25"/>
                    <a:pt x="31" y="18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4"/>
            <p:cNvSpPr>
              <a:spLocks noEditPoints="1"/>
            </p:cNvSpPr>
            <p:nvPr/>
          </p:nvSpPr>
          <p:spPr bwMode="auto">
            <a:xfrm>
              <a:off x="10993439" y="3436938"/>
              <a:ext cx="80963" cy="7937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7 h 35"/>
                <a:gd name="T4" fmla="*/ 18 w 36"/>
                <a:gd name="T5" fmla="*/ 0 h 35"/>
                <a:gd name="T6" fmla="*/ 36 w 36"/>
                <a:gd name="T7" fmla="*/ 17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7 h 35"/>
                <a:gd name="T14" fmla="*/ 18 w 36"/>
                <a:gd name="T15" fmla="*/ 31 h 35"/>
                <a:gd name="T16" fmla="*/ 32 w 36"/>
                <a:gd name="T17" fmla="*/ 17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8" y="0"/>
                    <a:pt x="36" y="7"/>
                    <a:pt x="36" y="17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7"/>
                  </a:cubicBezTo>
                  <a:cubicBezTo>
                    <a:pt x="4" y="25"/>
                    <a:pt x="11" y="31"/>
                    <a:pt x="18" y="31"/>
                  </a:cubicBezTo>
                  <a:cubicBezTo>
                    <a:pt x="26" y="31"/>
                    <a:pt x="32" y="25"/>
                    <a:pt x="32" y="17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2" name="组合 251"/>
          <p:cNvGrpSpPr/>
          <p:nvPr/>
        </p:nvGrpSpPr>
        <p:grpSpPr>
          <a:xfrm>
            <a:off x="9644930" y="3903135"/>
            <a:ext cx="352434" cy="327810"/>
            <a:chOff x="9848851" y="3262313"/>
            <a:chExt cx="363538" cy="338138"/>
          </a:xfrm>
        </p:grpSpPr>
        <p:sp>
          <p:nvSpPr>
            <p:cNvPr id="136" name="Freeform 115"/>
            <p:cNvSpPr>
              <a:spLocks/>
            </p:cNvSpPr>
            <p:nvPr/>
          </p:nvSpPr>
          <p:spPr bwMode="auto">
            <a:xfrm>
              <a:off x="9969501" y="3294063"/>
              <a:ext cx="242888" cy="17463"/>
            </a:xfrm>
            <a:custGeom>
              <a:avLst/>
              <a:gdLst>
                <a:gd name="T0" fmla="*/ 1 w 107"/>
                <a:gd name="T1" fmla="*/ 4 h 8"/>
                <a:gd name="T2" fmla="*/ 0 w 107"/>
                <a:gd name="T3" fmla="*/ 8 h 8"/>
                <a:gd name="T4" fmla="*/ 103 w 107"/>
                <a:gd name="T5" fmla="*/ 8 h 8"/>
                <a:gd name="T6" fmla="*/ 107 w 107"/>
                <a:gd name="T7" fmla="*/ 4 h 8"/>
                <a:gd name="T8" fmla="*/ 103 w 107"/>
                <a:gd name="T9" fmla="*/ 0 h 8"/>
                <a:gd name="T10" fmla="*/ 0 w 107"/>
                <a:gd name="T11" fmla="*/ 0 h 8"/>
                <a:gd name="T12" fmla="*/ 1 w 10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8"/>
                    <a:pt x="107" y="7"/>
                    <a:pt x="107" y="4"/>
                  </a:cubicBezTo>
                  <a:cubicBezTo>
                    <a:pt x="107" y="2"/>
                    <a:pt x="105" y="0"/>
                    <a:pt x="1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6"/>
            <p:cNvSpPr>
              <a:spLocks/>
            </p:cNvSpPr>
            <p:nvPr/>
          </p:nvSpPr>
          <p:spPr bwMode="auto">
            <a:xfrm>
              <a:off x="9848851" y="3294063"/>
              <a:ext cx="52388" cy="17463"/>
            </a:xfrm>
            <a:custGeom>
              <a:avLst/>
              <a:gdLst>
                <a:gd name="T0" fmla="*/ 22 w 23"/>
                <a:gd name="T1" fmla="*/ 4 h 8"/>
                <a:gd name="T2" fmla="*/ 23 w 23"/>
                <a:gd name="T3" fmla="*/ 0 h 8"/>
                <a:gd name="T4" fmla="*/ 4 w 23"/>
                <a:gd name="T5" fmla="*/ 0 h 8"/>
                <a:gd name="T6" fmla="*/ 0 w 23"/>
                <a:gd name="T7" fmla="*/ 4 h 8"/>
                <a:gd name="T8" fmla="*/ 4 w 23"/>
                <a:gd name="T9" fmla="*/ 8 h 8"/>
                <a:gd name="T10" fmla="*/ 23 w 23"/>
                <a:gd name="T11" fmla="*/ 8 h 8"/>
                <a:gd name="T12" fmla="*/ 22 w 23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8">
                  <a:moveTo>
                    <a:pt x="22" y="4"/>
                  </a:moveTo>
                  <a:cubicBezTo>
                    <a:pt x="22" y="3"/>
                    <a:pt x="23" y="2"/>
                    <a:pt x="2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2" y="6"/>
                    <a:pt x="2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7"/>
            <p:cNvSpPr>
              <a:spLocks/>
            </p:cNvSpPr>
            <p:nvPr/>
          </p:nvSpPr>
          <p:spPr bwMode="auto">
            <a:xfrm>
              <a:off x="10147301" y="3422650"/>
              <a:ext cx="65088" cy="19050"/>
            </a:xfrm>
            <a:custGeom>
              <a:avLst/>
              <a:gdLst>
                <a:gd name="T0" fmla="*/ 1 w 29"/>
                <a:gd name="T1" fmla="*/ 4 h 8"/>
                <a:gd name="T2" fmla="*/ 0 w 29"/>
                <a:gd name="T3" fmla="*/ 8 h 8"/>
                <a:gd name="T4" fmla="*/ 25 w 29"/>
                <a:gd name="T5" fmla="*/ 8 h 8"/>
                <a:gd name="T6" fmla="*/ 29 w 29"/>
                <a:gd name="T7" fmla="*/ 4 h 8"/>
                <a:gd name="T8" fmla="*/ 25 w 29"/>
                <a:gd name="T9" fmla="*/ 0 h 8"/>
                <a:gd name="T10" fmla="*/ 0 w 29"/>
                <a:gd name="T11" fmla="*/ 0 h 8"/>
                <a:gd name="T12" fmla="*/ 1 w 2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1" y="4"/>
                  </a:moveTo>
                  <a:cubicBezTo>
                    <a:pt x="1" y="5"/>
                    <a:pt x="0" y="6"/>
                    <a:pt x="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8"/>
                    <a:pt x="29" y="6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8"/>
            <p:cNvSpPr>
              <a:spLocks/>
            </p:cNvSpPr>
            <p:nvPr/>
          </p:nvSpPr>
          <p:spPr bwMode="auto">
            <a:xfrm>
              <a:off x="9848851" y="3422650"/>
              <a:ext cx="230188" cy="19050"/>
            </a:xfrm>
            <a:custGeom>
              <a:avLst/>
              <a:gdLst>
                <a:gd name="T0" fmla="*/ 100 w 101"/>
                <a:gd name="T1" fmla="*/ 4 h 8"/>
                <a:gd name="T2" fmla="*/ 101 w 101"/>
                <a:gd name="T3" fmla="*/ 0 h 8"/>
                <a:gd name="T4" fmla="*/ 4 w 101"/>
                <a:gd name="T5" fmla="*/ 0 h 8"/>
                <a:gd name="T6" fmla="*/ 0 w 101"/>
                <a:gd name="T7" fmla="*/ 4 h 8"/>
                <a:gd name="T8" fmla="*/ 4 w 101"/>
                <a:gd name="T9" fmla="*/ 8 h 8"/>
                <a:gd name="T10" fmla="*/ 101 w 101"/>
                <a:gd name="T11" fmla="*/ 8 h 8"/>
                <a:gd name="T12" fmla="*/ 100 w 101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8">
                  <a:moveTo>
                    <a:pt x="100" y="4"/>
                  </a:moveTo>
                  <a:cubicBezTo>
                    <a:pt x="100" y="2"/>
                    <a:pt x="100" y="1"/>
                    <a:pt x="10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0" y="6"/>
                    <a:pt x="100" y="5"/>
                    <a:pt x="10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9"/>
            <p:cNvSpPr>
              <a:spLocks/>
            </p:cNvSpPr>
            <p:nvPr/>
          </p:nvSpPr>
          <p:spPr bwMode="auto">
            <a:xfrm>
              <a:off x="10020301" y="3551238"/>
              <a:ext cx="192088" cy="17463"/>
            </a:xfrm>
            <a:custGeom>
              <a:avLst/>
              <a:gdLst>
                <a:gd name="T0" fmla="*/ 1 w 85"/>
                <a:gd name="T1" fmla="*/ 4 h 8"/>
                <a:gd name="T2" fmla="*/ 0 w 85"/>
                <a:gd name="T3" fmla="*/ 8 h 8"/>
                <a:gd name="T4" fmla="*/ 81 w 85"/>
                <a:gd name="T5" fmla="*/ 8 h 8"/>
                <a:gd name="T6" fmla="*/ 85 w 85"/>
                <a:gd name="T7" fmla="*/ 4 h 8"/>
                <a:gd name="T8" fmla="*/ 81 w 85"/>
                <a:gd name="T9" fmla="*/ 0 h 8"/>
                <a:gd name="T10" fmla="*/ 0 w 85"/>
                <a:gd name="T11" fmla="*/ 0 h 8"/>
                <a:gd name="T12" fmla="*/ 1 w 8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3" y="8"/>
                    <a:pt x="85" y="6"/>
                    <a:pt x="85" y="4"/>
                  </a:cubicBezTo>
                  <a:cubicBezTo>
                    <a:pt x="85" y="2"/>
                    <a:pt x="83" y="0"/>
                    <a:pt x="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20"/>
            <p:cNvSpPr>
              <a:spLocks/>
            </p:cNvSpPr>
            <p:nvPr/>
          </p:nvSpPr>
          <p:spPr bwMode="auto">
            <a:xfrm>
              <a:off x="9848851" y="3551238"/>
              <a:ext cx="103188" cy="17463"/>
            </a:xfrm>
            <a:custGeom>
              <a:avLst/>
              <a:gdLst>
                <a:gd name="T0" fmla="*/ 44 w 45"/>
                <a:gd name="T1" fmla="*/ 4 h 8"/>
                <a:gd name="T2" fmla="*/ 45 w 45"/>
                <a:gd name="T3" fmla="*/ 0 h 8"/>
                <a:gd name="T4" fmla="*/ 4 w 45"/>
                <a:gd name="T5" fmla="*/ 0 h 8"/>
                <a:gd name="T6" fmla="*/ 0 w 45"/>
                <a:gd name="T7" fmla="*/ 4 h 8"/>
                <a:gd name="T8" fmla="*/ 4 w 45"/>
                <a:gd name="T9" fmla="*/ 8 h 8"/>
                <a:gd name="T10" fmla="*/ 45 w 45"/>
                <a:gd name="T11" fmla="*/ 8 h 8"/>
                <a:gd name="T12" fmla="*/ 44 w 4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44" y="4"/>
                  </a:moveTo>
                  <a:cubicBezTo>
                    <a:pt x="44" y="3"/>
                    <a:pt x="45" y="1"/>
                    <a:pt x="4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7"/>
                    <a:pt x="44" y="6"/>
                    <a:pt x="4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21"/>
            <p:cNvSpPr>
              <a:spLocks noEditPoints="1"/>
            </p:cNvSpPr>
            <p:nvPr/>
          </p:nvSpPr>
          <p:spPr bwMode="auto">
            <a:xfrm>
              <a:off x="9894889" y="3262313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122"/>
            <p:cNvSpPr>
              <a:spLocks noEditPoints="1"/>
            </p:cNvSpPr>
            <p:nvPr/>
          </p:nvSpPr>
          <p:spPr bwMode="auto">
            <a:xfrm>
              <a:off x="10072689" y="3390900"/>
              <a:ext cx="80963" cy="80963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8 h 35"/>
                <a:gd name="T14" fmla="*/ 18 w 36"/>
                <a:gd name="T15" fmla="*/ 31 h 35"/>
                <a:gd name="T16" fmla="*/ 32 w 36"/>
                <a:gd name="T17" fmla="*/ 18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2" y="25"/>
                    <a:pt x="32" y="18"/>
                  </a:cubicBezTo>
                  <a:cubicBezTo>
                    <a:pt x="32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23"/>
            <p:cNvSpPr>
              <a:spLocks noEditPoints="1"/>
            </p:cNvSpPr>
            <p:nvPr/>
          </p:nvSpPr>
          <p:spPr bwMode="auto">
            <a:xfrm>
              <a:off x="9944101" y="3519488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5" name="Freeform 124"/>
          <p:cNvSpPr>
            <a:spLocks/>
          </p:cNvSpPr>
          <p:nvPr/>
        </p:nvSpPr>
        <p:spPr bwMode="auto">
          <a:xfrm>
            <a:off x="8767694" y="3863121"/>
            <a:ext cx="423229" cy="397065"/>
          </a:xfrm>
          <a:custGeom>
            <a:avLst/>
            <a:gdLst>
              <a:gd name="T0" fmla="*/ 177 w 192"/>
              <a:gd name="T1" fmla="*/ 15 h 180"/>
              <a:gd name="T2" fmla="*/ 122 w 192"/>
              <a:gd name="T3" fmla="*/ 15 h 180"/>
              <a:gd name="T4" fmla="*/ 85 w 192"/>
              <a:gd name="T5" fmla="*/ 52 h 180"/>
              <a:gd name="T6" fmla="*/ 24 w 192"/>
              <a:gd name="T7" fmla="*/ 114 h 180"/>
              <a:gd name="T8" fmla="*/ 11 w 192"/>
              <a:gd name="T9" fmla="*/ 126 h 180"/>
              <a:gd name="T10" fmla="*/ 11 w 192"/>
              <a:gd name="T11" fmla="*/ 168 h 180"/>
              <a:gd name="T12" fmla="*/ 53 w 192"/>
              <a:gd name="T13" fmla="*/ 168 h 180"/>
              <a:gd name="T14" fmla="*/ 103 w 192"/>
              <a:gd name="T15" fmla="*/ 118 h 180"/>
              <a:gd name="T16" fmla="*/ 127 w 192"/>
              <a:gd name="T17" fmla="*/ 94 h 180"/>
              <a:gd name="T18" fmla="*/ 151 w 192"/>
              <a:gd name="T19" fmla="*/ 70 h 180"/>
              <a:gd name="T20" fmla="*/ 151 w 192"/>
              <a:gd name="T21" fmla="*/ 41 h 180"/>
              <a:gd name="T22" fmla="*/ 122 w 192"/>
              <a:gd name="T23" fmla="*/ 41 h 180"/>
              <a:gd name="T24" fmla="*/ 50 w 192"/>
              <a:gd name="T25" fmla="*/ 113 h 180"/>
              <a:gd name="T26" fmla="*/ 55 w 192"/>
              <a:gd name="T27" fmla="*/ 118 h 180"/>
              <a:gd name="T28" fmla="*/ 127 w 192"/>
              <a:gd name="T29" fmla="*/ 46 h 180"/>
              <a:gd name="T30" fmla="*/ 137 w 192"/>
              <a:gd name="T31" fmla="*/ 42 h 180"/>
              <a:gd name="T32" fmla="*/ 146 w 192"/>
              <a:gd name="T33" fmla="*/ 46 h 180"/>
              <a:gd name="T34" fmla="*/ 150 w 192"/>
              <a:gd name="T35" fmla="*/ 56 h 180"/>
              <a:gd name="T36" fmla="*/ 146 w 192"/>
              <a:gd name="T37" fmla="*/ 65 h 180"/>
              <a:gd name="T38" fmla="*/ 122 w 192"/>
              <a:gd name="T39" fmla="*/ 89 h 180"/>
              <a:gd name="T40" fmla="*/ 98 w 192"/>
              <a:gd name="T41" fmla="*/ 113 h 180"/>
              <a:gd name="T42" fmla="*/ 48 w 192"/>
              <a:gd name="T43" fmla="*/ 163 h 180"/>
              <a:gd name="T44" fmla="*/ 32 w 192"/>
              <a:gd name="T45" fmla="*/ 170 h 180"/>
              <a:gd name="T46" fmla="*/ 16 w 192"/>
              <a:gd name="T47" fmla="*/ 163 h 180"/>
              <a:gd name="T48" fmla="*/ 9 w 192"/>
              <a:gd name="T49" fmla="*/ 147 h 180"/>
              <a:gd name="T50" fmla="*/ 16 w 192"/>
              <a:gd name="T51" fmla="*/ 131 h 180"/>
              <a:gd name="T52" fmla="*/ 28 w 192"/>
              <a:gd name="T53" fmla="*/ 119 h 180"/>
              <a:gd name="T54" fmla="*/ 90 w 192"/>
              <a:gd name="T55" fmla="*/ 57 h 180"/>
              <a:gd name="T56" fmla="*/ 127 w 192"/>
              <a:gd name="T57" fmla="*/ 20 h 180"/>
              <a:gd name="T58" fmla="*/ 149 w 192"/>
              <a:gd name="T59" fmla="*/ 11 h 180"/>
              <a:gd name="T60" fmla="*/ 172 w 192"/>
              <a:gd name="T61" fmla="*/ 20 h 180"/>
              <a:gd name="T62" fmla="*/ 181 w 192"/>
              <a:gd name="T63" fmla="*/ 42 h 180"/>
              <a:gd name="T64" fmla="*/ 172 w 192"/>
              <a:gd name="T65" fmla="*/ 64 h 180"/>
              <a:gd name="T66" fmla="*/ 86 w 192"/>
              <a:gd name="T67" fmla="*/ 150 h 180"/>
              <a:gd name="T68" fmla="*/ 91 w 192"/>
              <a:gd name="T69" fmla="*/ 155 h 180"/>
              <a:gd name="T70" fmla="*/ 177 w 192"/>
              <a:gd name="T71" fmla="*/ 69 h 180"/>
              <a:gd name="T72" fmla="*/ 177 w 192"/>
              <a:gd name="T73" fmla="*/ 1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80">
                <a:moveTo>
                  <a:pt x="177" y="15"/>
                </a:moveTo>
                <a:cubicBezTo>
                  <a:pt x="162" y="0"/>
                  <a:pt x="137" y="0"/>
                  <a:pt x="122" y="15"/>
                </a:cubicBezTo>
                <a:cubicBezTo>
                  <a:pt x="85" y="52"/>
                  <a:pt x="85" y="52"/>
                  <a:pt x="85" y="52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0" y="138"/>
                  <a:pt x="0" y="157"/>
                  <a:pt x="11" y="168"/>
                </a:cubicBezTo>
                <a:cubicBezTo>
                  <a:pt x="23" y="180"/>
                  <a:pt x="42" y="180"/>
                  <a:pt x="53" y="168"/>
                </a:cubicBezTo>
                <a:cubicBezTo>
                  <a:pt x="103" y="118"/>
                  <a:pt x="103" y="118"/>
                  <a:pt x="103" y="118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9" y="62"/>
                  <a:pt x="159" y="49"/>
                  <a:pt x="151" y="41"/>
                </a:cubicBezTo>
                <a:cubicBezTo>
                  <a:pt x="143" y="33"/>
                  <a:pt x="130" y="33"/>
                  <a:pt x="122" y="4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30" y="44"/>
                  <a:pt x="133" y="42"/>
                  <a:pt x="137" y="42"/>
                </a:cubicBezTo>
                <a:cubicBezTo>
                  <a:pt x="140" y="42"/>
                  <a:pt x="143" y="44"/>
                  <a:pt x="146" y="46"/>
                </a:cubicBezTo>
                <a:cubicBezTo>
                  <a:pt x="149" y="49"/>
                  <a:pt x="150" y="52"/>
                  <a:pt x="150" y="56"/>
                </a:cubicBezTo>
                <a:cubicBezTo>
                  <a:pt x="150" y="59"/>
                  <a:pt x="149" y="63"/>
                  <a:pt x="146" y="65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48" y="163"/>
                  <a:pt x="48" y="163"/>
                  <a:pt x="48" y="163"/>
                </a:cubicBezTo>
                <a:cubicBezTo>
                  <a:pt x="44" y="168"/>
                  <a:pt x="38" y="170"/>
                  <a:pt x="32" y="170"/>
                </a:cubicBezTo>
                <a:cubicBezTo>
                  <a:pt x="26" y="170"/>
                  <a:pt x="21" y="168"/>
                  <a:pt x="16" y="163"/>
                </a:cubicBezTo>
                <a:cubicBezTo>
                  <a:pt x="12" y="159"/>
                  <a:pt x="9" y="153"/>
                  <a:pt x="9" y="147"/>
                </a:cubicBezTo>
                <a:cubicBezTo>
                  <a:pt x="9" y="141"/>
                  <a:pt x="12" y="136"/>
                  <a:pt x="16" y="131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90" y="57"/>
                  <a:pt x="90" y="57"/>
                  <a:pt x="90" y="57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33" y="14"/>
                  <a:pt x="141" y="11"/>
                  <a:pt x="149" y="11"/>
                </a:cubicBezTo>
                <a:cubicBezTo>
                  <a:pt x="157" y="11"/>
                  <a:pt x="166" y="14"/>
                  <a:pt x="172" y="20"/>
                </a:cubicBezTo>
                <a:cubicBezTo>
                  <a:pt x="178" y="26"/>
                  <a:pt x="181" y="34"/>
                  <a:pt x="181" y="42"/>
                </a:cubicBezTo>
                <a:cubicBezTo>
                  <a:pt x="181" y="50"/>
                  <a:pt x="178" y="58"/>
                  <a:pt x="172" y="64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91" y="155"/>
                  <a:pt x="91" y="155"/>
                  <a:pt x="91" y="155"/>
                </a:cubicBezTo>
                <a:cubicBezTo>
                  <a:pt x="177" y="69"/>
                  <a:pt x="177" y="69"/>
                  <a:pt x="177" y="69"/>
                </a:cubicBezTo>
                <a:cubicBezTo>
                  <a:pt x="192" y="54"/>
                  <a:pt x="192" y="30"/>
                  <a:pt x="177" y="1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9" name="组合 248"/>
          <p:cNvGrpSpPr/>
          <p:nvPr/>
        </p:nvGrpSpPr>
        <p:grpSpPr>
          <a:xfrm>
            <a:off x="6274496" y="3887745"/>
            <a:ext cx="315498" cy="346277"/>
            <a:chOff x="6372226" y="3246438"/>
            <a:chExt cx="325438" cy="357187"/>
          </a:xfrm>
        </p:grpSpPr>
        <p:sp>
          <p:nvSpPr>
            <p:cNvPr id="146" name="Freeform 125"/>
            <p:cNvSpPr>
              <a:spLocks noEditPoints="1"/>
            </p:cNvSpPr>
            <p:nvPr/>
          </p:nvSpPr>
          <p:spPr bwMode="auto">
            <a:xfrm>
              <a:off x="6372226" y="3536950"/>
              <a:ext cx="325438" cy="66675"/>
            </a:xfrm>
            <a:custGeom>
              <a:avLst/>
              <a:gdLst>
                <a:gd name="T0" fmla="*/ 128 w 143"/>
                <a:gd name="T1" fmla="*/ 29 h 29"/>
                <a:gd name="T2" fmla="*/ 14 w 143"/>
                <a:gd name="T3" fmla="*/ 29 h 29"/>
                <a:gd name="T4" fmla="*/ 0 w 143"/>
                <a:gd name="T5" fmla="*/ 15 h 29"/>
                <a:gd name="T6" fmla="*/ 14 w 143"/>
                <a:gd name="T7" fmla="*/ 0 h 29"/>
                <a:gd name="T8" fmla="*/ 54 w 143"/>
                <a:gd name="T9" fmla="*/ 0 h 29"/>
                <a:gd name="T10" fmla="*/ 58 w 143"/>
                <a:gd name="T11" fmla="*/ 7 h 29"/>
                <a:gd name="T12" fmla="*/ 71 w 143"/>
                <a:gd name="T13" fmla="*/ 16 h 29"/>
                <a:gd name="T14" fmla="*/ 84 w 143"/>
                <a:gd name="T15" fmla="*/ 7 h 29"/>
                <a:gd name="T16" fmla="*/ 88 w 143"/>
                <a:gd name="T17" fmla="*/ 0 h 29"/>
                <a:gd name="T18" fmla="*/ 128 w 143"/>
                <a:gd name="T19" fmla="*/ 0 h 29"/>
                <a:gd name="T20" fmla="*/ 143 w 143"/>
                <a:gd name="T21" fmla="*/ 15 h 29"/>
                <a:gd name="T22" fmla="*/ 128 w 143"/>
                <a:gd name="T23" fmla="*/ 29 h 29"/>
                <a:gd name="T24" fmla="*/ 14 w 143"/>
                <a:gd name="T25" fmla="*/ 4 h 29"/>
                <a:gd name="T26" fmla="*/ 4 w 143"/>
                <a:gd name="T27" fmla="*/ 15 h 29"/>
                <a:gd name="T28" fmla="*/ 14 w 143"/>
                <a:gd name="T29" fmla="*/ 25 h 29"/>
                <a:gd name="T30" fmla="*/ 128 w 143"/>
                <a:gd name="T31" fmla="*/ 25 h 29"/>
                <a:gd name="T32" fmla="*/ 139 w 143"/>
                <a:gd name="T33" fmla="*/ 15 h 29"/>
                <a:gd name="T34" fmla="*/ 128 w 143"/>
                <a:gd name="T35" fmla="*/ 4 h 29"/>
                <a:gd name="T36" fmla="*/ 91 w 143"/>
                <a:gd name="T37" fmla="*/ 4 h 29"/>
                <a:gd name="T38" fmla="*/ 88 w 143"/>
                <a:gd name="T39" fmla="*/ 9 h 29"/>
                <a:gd name="T40" fmla="*/ 71 w 143"/>
                <a:gd name="T41" fmla="*/ 20 h 29"/>
                <a:gd name="T42" fmla="*/ 55 w 143"/>
                <a:gd name="T43" fmla="*/ 9 h 29"/>
                <a:gd name="T44" fmla="*/ 52 w 143"/>
                <a:gd name="T45" fmla="*/ 4 h 29"/>
                <a:gd name="T46" fmla="*/ 14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8" y="2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1" y="13"/>
                    <a:pt x="66" y="16"/>
                    <a:pt x="71" y="16"/>
                  </a:cubicBezTo>
                  <a:cubicBezTo>
                    <a:pt x="76" y="16"/>
                    <a:pt x="81" y="13"/>
                    <a:pt x="84" y="7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6" y="0"/>
                    <a:pt x="143" y="6"/>
                    <a:pt x="143" y="15"/>
                  </a:cubicBezTo>
                  <a:cubicBezTo>
                    <a:pt x="143" y="23"/>
                    <a:pt x="136" y="29"/>
                    <a:pt x="128" y="29"/>
                  </a:cubicBezTo>
                  <a:close/>
                  <a:moveTo>
                    <a:pt x="14" y="4"/>
                  </a:moveTo>
                  <a:cubicBezTo>
                    <a:pt x="8" y="4"/>
                    <a:pt x="4" y="9"/>
                    <a:pt x="4" y="15"/>
                  </a:cubicBezTo>
                  <a:cubicBezTo>
                    <a:pt x="4" y="20"/>
                    <a:pt x="8" y="25"/>
                    <a:pt x="14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4" y="25"/>
                    <a:pt x="139" y="20"/>
                    <a:pt x="139" y="15"/>
                  </a:cubicBezTo>
                  <a:cubicBezTo>
                    <a:pt x="139" y="9"/>
                    <a:pt x="134" y="4"/>
                    <a:pt x="128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4" y="16"/>
                    <a:pt x="78" y="20"/>
                    <a:pt x="71" y="20"/>
                  </a:cubicBezTo>
                  <a:cubicBezTo>
                    <a:pt x="65" y="20"/>
                    <a:pt x="59" y="16"/>
                    <a:pt x="55" y="9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126"/>
            <p:cNvSpPr>
              <a:spLocks noEditPoints="1"/>
            </p:cNvSpPr>
            <p:nvPr/>
          </p:nvSpPr>
          <p:spPr bwMode="auto">
            <a:xfrm>
              <a:off x="6424614" y="3246438"/>
              <a:ext cx="219075" cy="290513"/>
            </a:xfrm>
            <a:custGeom>
              <a:avLst/>
              <a:gdLst>
                <a:gd name="T0" fmla="*/ 48 w 96"/>
                <a:gd name="T1" fmla="*/ 128 h 128"/>
                <a:gd name="T2" fmla="*/ 38 w 96"/>
                <a:gd name="T3" fmla="*/ 122 h 128"/>
                <a:gd name="T4" fmla="*/ 3 w 96"/>
                <a:gd name="T5" fmla="*/ 60 h 128"/>
                <a:gd name="T6" fmla="*/ 2 w 96"/>
                <a:gd name="T7" fmla="*/ 48 h 128"/>
                <a:gd name="T8" fmla="*/ 13 w 96"/>
                <a:gd name="T9" fmla="*/ 43 h 128"/>
                <a:gd name="T10" fmla="*/ 23 w 96"/>
                <a:gd name="T11" fmla="*/ 43 h 128"/>
                <a:gd name="T12" fmla="*/ 23 w 96"/>
                <a:gd name="T13" fmla="*/ 18 h 128"/>
                <a:gd name="T14" fmla="*/ 41 w 96"/>
                <a:gd name="T15" fmla="*/ 0 h 128"/>
                <a:gd name="T16" fmla="*/ 55 w 96"/>
                <a:gd name="T17" fmla="*/ 0 h 128"/>
                <a:gd name="T18" fmla="*/ 74 w 96"/>
                <a:gd name="T19" fmla="*/ 18 h 128"/>
                <a:gd name="T20" fmla="*/ 74 w 96"/>
                <a:gd name="T21" fmla="*/ 43 h 128"/>
                <a:gd name="T22" fmla="*/ 84 w 96"/>
                <a:gd name="T23" fmla="*/ 43 h 128"/>
                <a:gd name="T24" fmla="*/ 94 w 96"/>
                <a:gd name="T25" fmla="*/ 48 h 128"/>
                <a:gd name="T26" fmla="*/ 93 w 96"/>
                <a:gd name="T27" fmla="*/ 60 h 128"/>
                <a:gd name="T28" fmla="*/ 58 w 96"/>
                <a:gd name="T29" fmla="*/ 122 h 128"/>
                <a:gd name="T30" fmla="*/ 48 w 96"/>
                <a:gd name="T31" fmla="*/ 128 h 128"/>
                <a:gd name="T32" fmla="*/ 13 w 96"/>
                <a:gd name="T33" fmla="*/ 51 h 128"/>
                <a:gd name="T34" fmla="*/ 9 w 96"/>
                <a:gd name="T35" fmla="*/ 52 h 128"/>
                <a:gd name="T36" fmla="*/ 10 w 96"/>
                <a:gd name="T37" fmla="*/ 56 h 128"/>
                <a:gd name="T38" fmla="*/ 45 w 96"/>
                <a:gd name="T39" fmla="*/ 118 h 128"/>
                <a:gd name="T40" fmla="*/ 48 w 96"/>
                <a:gd name="T41" fmla="*/ 120 h 128"/>
                <a:gd name="T42" fmla="*/ 51 w 96"/>
                <a:gd name="T43" fmla="*/ 118 h 128"/>
                <a:gd name="T44" fmla="*/ 87 w 96"/>
                <a:gd name="T45" fmla="*/ 56 h 128"/>
                <a:gd name="T46" fmla="*/ 87 w 96"/>
                <a:gd name="T47" fmla="*/ 52 h 128"/>
                <a:gd name="T48" fmla="*/ 84 w 96"/>
                <a:gd name="T49" fmla="*/ 51 h 128"/>
                <a:gd name="T50" fmla="*/ 66 w 96"/>
                <a:gd name="T51" fmla="*/ 51 h 128"/>
                <a:gd name="T52" fmla="*/ 66 w 96"/>
                <a:gd name="T53" fmla="*/ 18 h 128"/>
                <a:gd name="T54" fmla="*/ 55 w 96"/>
                <a:gd name="T55" fmla="*/ 8 h 128"/>
                <a:gd name="T56" fmla="*/ 41 w 96"/>
                <a:gd name="T57" fmla="*/ 8 h 128"/>
                <a:gd name="T58" fmla="*/ 31 w 96"/>
                <a:gd name="T59" fmla="*/ 18 h 128"/>
                <a:gd name="T60" fmla="*/ 31 w 96"/>
                <a:gd name="T61" fmla="*/ 51 h 128"/>
                <a:gd name="T62" fmla="*/ 13 w 96"/>
                <a:gd name="T63" fmla="*/ 5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48" y="128"/>
                  </a:moveTo>
                  <a:cubicBezTo>
                    <a:pt x="44" y="128"/>
                    <a:pt x="41" y="126"/>
                    <a:pt x="38" y="122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1" y="56"/>
                    <a:pt x="0" y="52"/>
                    <a:pt x="2" y="48"/>
                  </a:cubicBezTo>
                  <a:cubicBezTo>
                    <a:pt x="4" y="45"/>
                    <a:pt x="8" y="43"/>
                    <a:pt x="1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8"/>
                    <a:pt x="31" y="0"/>
                    <a:pt x="41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5" y="0"/>
                    <a:pt x="74" y="8"/>
                    <a:pt x="74" y="18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84" y="43"/>
                    <a:pt x="84" y="43"/>
                    <a:pt x="84" y="43"/>
                  </a:cubicBezTo>
                  <a:cubicBezTo>
                    <a:pt x="88" y="43"/>
                    <a:pt x="92" y="45"/>
                    <a:pt x="94" y="48"/>
                  </a:cubicBezTo>
                  <a:cubicBezTo>
                    <a:pt x="96" y="52"/>
                    <a:pt x="96" y="56"/>
                    <a:pt x="93" y="60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56" y="126"/>
                    <a:pt x="52" y="128"/>
                    <a:pt x="48" y="128"/>
                  </a:cubicBezTo>
                  <a:close/>
                  <a:moveTo>
                    <a:pt x="13" y="51"/>
                  </a:moveTo>
                  <a:cubicBezTo>
                    <a:pt x="11" y="51"/>
                    <a:pt x="10" y="52"/>
                    <a:pt x="9" y="52"/>
                  </a:cubicBezTo>
                  <a:cubicBezTo>
                    <a:pt x="9" y="53"/>
                    <a:pt x="9" y="55"/>
                    <a:pt x="10" y="56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6" y="119"/>
                    <a:pt x="47" y="120"/>
                    <a:pt x="48" y="120"/>
                  </a:cubicBezTo>
                  <a:cubicBezTo>
                    <a:pt x="49" y="120"/>
                    <a:pt x="50" y="119"/>
                    <a:pt x="51" y="118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7" y="55"/>
                    <a:pt x="88" y="53"/>
                    <a:pt x="87" y="52"/>
                  </a:cubicBezTo>
                  <a:cubicBezTo>
                    <a:pt x="87" y="52"/>
                    <a:pt x="85" y="51"/>
                    <a:pt x="84" y="51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12"/>
                    <a:pt x="61" y="8"/>
                    <a:pt x="55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36" y="8"/>
                    <a:pt x="31" y="12"/>
                    <a:pt x="31" y="18"/>
                  </a:cubicBezTo>
                  <a:cubicBezTo>
                    <a:pt x="31" y="51"/>
                    <a:pt x="31" y="51"/>
                    <a:pt x="31" y="51"/>
                  </a:cubicBezTo>
                  <a:lnTo>
                    <a:pt x="13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120952" y="3887745"/>
            <a:ext cx="315498" cy="346277"/>
            <a:chOff x="7245351" y="3246438"/>
            <a:chExt cx="325438" cy="357187"/>
          </a:xfrm>
        </p:grpSpPr>
        <p:sp>
          <p:nvSpPr>
            <p:cNvPr id="148" name="Freeform 127"/>
            <p:cNvSpPr>
              <a:spLocks noEditPoints="1"/>
            </p:cNvSpPr>
            <p:nvPr/>
          </p:nvSpPr>
          <p:spPr bwMode="auto">
            <a:xfrm>
              <a:off x="7245351" y="3536950"/>
              <a:ext cx="325438" cy="66675"/>
            </a:xfrm>
            <a:custGeom>
              <a:avLst/>
              <a:gdLst>
                <a:gd name="T0" fmla="*/ 129 w 143"/>
                <a:gd name="T1" fmla="*/ 29 h 29"/>
                <a:gd name="T2" fmla="*/ 15 w 143"/>
                <a:gd name="T3" fmla="*/ 29 h 29"/>
                <a:gd name="T4" fmla="*/ 0 w 143"/>
                <a:gd name="T5" fmla="*/ 15 h 29"/>
                <a:gd name="T6" fmla="*/ 15 w 143"/>
                <a:gd name="T7" fmla="*/ 0 h 29"/>
                <a:gd name="T8" fmla="*/ 44 w 143"/>
                <a:gd name="T9" fmla="*/ 0 h 29"/>
                <a:gd name="T10" fmla="*/ 44 w 143"/>
                <a:gd name="T11" fmla="*/ 1 h 29"/>
                <a:gd name="T12" fmla="*/ 65 w 143"/>
                <a:gd name="T13" fmla="*/ 16 h 29"/>
                <a:gd name="T14" fmla="*/ 79 w 143"/>
                <a:gd name="T15" fmla="*/ 16 h 29"/>
                <a:gd name="T16" fmla="*/ 99 w 143"/>
                <a:gd name="T17" fmla="*/ 1 h 29"/>
                <a:gd name="T18" fmla="*/ 100 w 143"/>
                <a:gd name="T19" fmla="*/ 0 h 29"/>
                <a:gd name="T20" fmla="*/ 129 w 143"/>
                <a:gd name="T21" fmla="*/ 0 h 29"/>
                <a:gd name="T22" fmla="*/ 143 w 143"/>
                <a:gd name="T23" fmla="*/ 15 h 29"/>
                <a:gd name="T24" fmla="*/ 129 w 143"/>
                <a:gd name="T25" fmla="*/ 29 h 29"/>
                <a:gd name="T26" fmla="*/ 15 w 143"/>
                <a:gd name="T27" fmla="*/ 4 h 29"/>
                <a:gd name="T28" fmla="*/ 4 w 143"/>
                <a:gd name="T29" fmla="*/ 15 h 29"/>
                <a:gd name="T30" fmla="*/ 15 w 143"/>
                <a:gd name="T31" fmla="*/ 25 h 29"/>
                <a:gd name="T32" fmla="*/ 129 w 143"/>
                <a:gd name="T33" fmla="*/ 25 h 29"/>
                <a:gd name="T34" fmla="*/ 139 w 143"/>
                <a:gd name="T35" fmla="*/ 15 h 29"/>
                <a:gd name="T36" fmla="*/ 129 w 143"/>
                <a:gd name="T37" fmla="*/ 4 h 29"/>
                <a:gd name="T38" fmla="*/ 102 w 143"/>
                <a:gd name="T39" fmla="*/ 4 h 29"/>
                <a:gd name="T40" fmla="*/ 79 w 143"/>
                <a:gd name="T41" fmla="*/ 20 h 29"/>
                <a:gd name="T42" fmla="*/ 65 w 143"/>
                <a:gd name="T43" fmla="*/ 20 h 29"/>
                <a:gd name="T44" fmla="*/ 41 w 143"/>
                <a:gd name="T45" fmla="*/ 4 h 29"/>
                <a:gd name="T46" fmla="*/ 15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9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7" y="10"/>
                    <a:pt x="56" y="16"/>
                    <a:pt x="65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8" y="16"/>
                    <a:pt x="96" y="10"/>
                    <a:pt x="99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7" y="0"/>
                    <a:pt x="143" y="6"/>
                    <a:pt x="143" y="15"/>
                  </a:cubicBezTo>
                  <a:cubicBezTo>
                    <a:pt x="143" y="23"/>
                    <a:pt x="137" y="29"/>
                    <a:pt x="129" y="29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0"/>
                    <a:pt x="9" y="25"/>
                    <a:pt x="15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5" y="25"/>
                    <a:pt x="139" y="20"/>
                    <a:pt x="139" y="15"/>
                  </a:cubicBezTo>
                  <a:cubicBezTo>
                    <a:pt x="139" y="9"/>
                    <a:pt x="135" y="4"/>
                    <a:pt x="129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8" y="13"/>
                    <a:pt x="89" y="20"/>
                    <a:pt x="79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54" y="20"/>
                    <a:pt x="45" y="13"/>
                    <a:pt x="41" y="4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128"/>
            <p:cNvSpPr>
              <a:spLocks noEditPoints="1"/>
            </p:cNvSpPr>
            <p:nvPr/>
          </p:nvSpPr>
          <p:spPr bwMode="auto">
            <a:xfrm>
              <a:off x="7300914" y="3246438"/>
              <a:ext cx="217488" cy="290513"/>
            </a:xfrm>
            <a:custGeom>
              <a:avLst/>
              <a:gdLst>
                <a:gd name="T0" fmla="*/ 55 w 96"/>
                <a:gd name="T1" fmla="*/ 128 h 128"/>
                <a:gd name="T2" fmla="*/ 41 w 96"/>
                <a:gd name="T3" fmla="*/ 128 h 128"/>
                <a:gd name="T4" fmla="*/ 22 w 96"/>
                <a:gd name="T5" fmla="*/ 110 h 128"/>
                <a:gd name="T6" fmla="*/ 22 w 96"/>
                <a:gd name="T7" fmla="*/ 85 h 128"/>
                <a:gd name="T8" fmla="*/ 12 w 96"/>
                <a:gd name="T9" fmla="*/ 85 h 128"/>
                <a:gd name="T10" fmla="*/ 2 w 96"/>
                <a:gd name="T11" fmla="*/ 79 h 128"/>
                <a:gd name="T12" fmla="*/ 3 w 96"/>
                <a:gd name="T13" fmla="*/ 68 h 128"/>
                <a:gd name="T14" fmla="*/ 38 w 96"/>
                <a:gd name="T15" fmla="*/ 6 h 128"/>
                <a:gd name="T16" fmla="*/ 48 w 96"/>
                <a:gd name="T17" fmla="*/ 0 h 128"/>
                <a:gd name="T18" fmla="*/ 58 w 96"/>
                <a:gd name="T19" fmla="*/ 6 h 128"/>
                <a:gd name="T20" fmla="*/ 93 w 96"/>
                <a:gd name="T21" fmla="*/ 68 h 128"/>
                <a:gd name="T22" fmla="*/ 94 w 96"/>
                <a:gd name="T23" fmla="*/ 79 h 128"/>
                <a:gd name="T24" fmla="*/ 83 w 96"/>
                <a:gd name="T25" fmla="*/ 85 h 128"/>
                <a:gd name="T26" fmla="*/ 73 w 96"/>
                <a:gd name="T27" fmla="*/ 85 h 128"/>
                <a:gd name="T28" fmla="*/ 73 w 96"/>
                <a:gd name="T29" fmla="*/ 110 h 128"/>
                <a:gd name="T30" fmla="*/ 55 w 96"/>
                <a:gd name="T31" fmla="*/ 128 h 128"/>
                <a:gd name="T32" fmla="*/ 48 w 96"/>
                <a:gd name="T33" fmla="*/ 8 h 128"/>
                <a:gd name="T34" fmla="*/ 45 w 96"/>
                <a:gd name="T35" fmla="*/ 10 h 128"/>
                <a:gd name="T36" fmla="*/ 9 w 96"/>
                <a:gd name="T37" fmla="*/ 72 h 128"/>
                <a:gd name="T38" fmla="*/ 9 w 96"/>
                <a:gd name="T39" fmla="*/ 75 h 128"/>
                <a:gd name="T40" fmla="*/ 12 w 96"/>
                <a:gd name="T41" fmla="*/ 77 h 128"/>
                <a:gd name="T42" fmla="*/ 30 w 96"/>
                <a:gd name="T43" fmla="*/ 77 h 128"/>
                <a:gd name="T44" fmla="*/ 30 w 96"/>
                <a:gd name="T45" fmla="*/ 110 h 128"/>
                <a:gd name="T46" fmla="*/ 41 w 96"/>
                <a:gd name="T47" fmla="*/ 120 h 128"/>
                <a:gd name="T48" fmla="*/ 55 w 96"/>
                <a:gd name="T49" fmla="*/ 120 h 128"/>
                <a:gd name="T50" fmla="*/ 65 w 96"/>
                <a:gd name="T51" fmla="*/ 110 h 128"/>
                <a:gd name="T52" fmla="*/ 65 w 96"/>
                <a:gd name="T53" fmla="*/ 77 h 128"/>
                <a:gd name="T54" fmla="*/ 83 w 96"/>
                <a:gd name="T55" fmla="*/ 77 h 128"/>
                <a:gd name="T56" fmla="*/ 87 w 96"/>
                <a:gd name="T57" fmla="*/ 75 h 128"/>
                <a:gd name="T58" fmla="*/ 86 w 96"/>
                <a:gd name="T59" fmla="*/ 72 h 128"/>
                <a:gd name="T60" fmla="*/ 51 w 96"/>
                <a:gd name="T61" fmla="*/ 10 h 128"/>
                <a:gd name="T62" fmla="*/ 48 w 96"/>
                <a:gd name="T63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55" y="128"/>
                  </a:moveTo>
                  <a:cubicBezTo>
                    <a:pt x="41" y="128"/>
                    <a:pt x="41" y="128"/>
                    <a:pt x="41" y="128"/>
                  </a:cubicBezTo>
                  <a:cubicBezTo>
                    <a:pt x="31" y="128"/>
                    <a:pt x="22" y="120"/>
                    <a:pt x="22" y="110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" y="85"/>
                    <a:pt x="4" y="83"/>
                    <a:pt x="2" y="79"/>
                  </a:cubicBezTo>
                  <a:cubicBezTo>
                    <a:pt x="0" y="76"/>
                    <a:pt x="0" y="72"/>
                    <a:pt x="3" y="68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0" y="2"/>
                    <a:pt x="44" y="0"/>
                    <a:pt x="48" y="0"/>
                  </a:cubicBezTo>
                  <a:cubicBezTo>
                    <a:pt x="52" y="0"/>
                    <a:pt x="55" y="2"/>
                    <a:pt x="58" y="6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5" y="72"/>
                    <a:pt x="96" y="76"/>
                    <a:pt x="94" y="79"/>
                  </a:cubicBezTo>
                  <a:cubicBezTo>
                    <a:pt x="92" y="83"/>
                    <a:pt x="88" y="85"/>
                    <a:pt x="8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20"/>
                    <a:pt x="65" y="128"/>
                    <a:pt x="55" y="128"/>
                  </a:cubicBezTo>
                  <a:close/>
                  <a:moveTo>
                    <a:pt x="48" y="8"/>
                  </a:moveTo>
                  <a:cubicBezTo>
                    <a:pt x="47" y="8"/>
                    <a:pt x="46" y="9"/>
                    <a:pt x="45" y="1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3"/>
                    <a:pt x="8" y="75"/>
                    <a:pt x="9" y="75"/>
                  </a:cubicBezTo>
                  <a:cubicBezTo>
                    <a:pt x="9" y="76"/>
                    <a:pt x="11" y="77"/>
                    <a:pt x="12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0" y="116"/>
                    <a:pt x="35" y="120"/>
                    <a:pt x="41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60" y="120"/>
                    <a:pt x="65" y="116"/>
                    <a:pt x="65" y="110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5" y="77"/>
                    <a:pt x="86" y="76"/>
                    <a:pt x="87" y="75"/>
                  </a:cubicBezTo>
                  <a:cubicBezTo>
                    <a:pt x="87" y="75"/>
                    <a:pt x="87" y="73"/>
                    <a:pt x="86" y="72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9"/>
                    <a:pt x="49" y="8"/>
                    <a:pt x="48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5401877" y="3876971"/>
            <a:ext cx="383213" cy="373980"/>
            <a:chOff x="5472114" y="3235325"/>
            <a:chExt cx="395287" cy="385763"/>
          </a:xfrm>
        </p:grpSpPr>
        <p:sp>
          <p:nvSpPr>
            <p:cNvPr id="150" name="Freeform 129"/>
            <p:cNvSpPr>
              <a:spLocks noEditPoints="1"/>
            </p:cNvSpPr>
            <p:nvPr/>
          </p:nvSpPr>
          <p:spPr bwMode="auto">
            <a:xfrm>
              <a:off x="5673726" y="3448050"/>
              <a:ext cx="193675" cy="173038"/>
            </a:xfrm>
            <a:custGeom>
              <a:avLst/>
              <a:gdLst>
                <a:gd name="T0" fmla="*/ 60 w 85"/>
                <a:gd name="T1" fmla="*/ 76 h 76"/>
                <a:gd name="T2" fmla="*/ 60 w 85"/>
                <a:gd name="T3" fmla="*/ 76 h 76"/>
                <a:gd name="T4" fmla="*/ 52 w 85"/>
                <a:gd name="T5" fmla="*/ 73 h 76"/>
                <a:gd name="T6" fmla="*/ 0 w 85"/>
                <a:gd name="T7" fmla="*/ 22 h 76"/>
                <a:gd name="T8" fmla="*/ 13 w 85"/>
                <a:gd name="T9" fmla="*/ 9 h 76"/>
                <a:gd name="T10" fmla="*/ 30 w 85"/>
                <a:gd name="T11" fmla="*/ 1 h 76"/>
                <a:gd name="T12" fmla="*/ 33 w 85"/>
                <a:gd name="T13" fmla="*/ 0 h 76"/>
                <a:gd name="T14" fmla="*/ 79 w 85"/>
                <a:gd name="T15" fmla="*/ 46 h 76"/>
                <a:gd name="T16" fmla="*/ 74 w 85"/>
                <a:gd name="T17" fmla="*/ 69 h 76"/>
                <a:gd name="T18" fmla="*/ 60 w 85"/>
                <a:gd name="T19" fmla="*/ 76 h 76"/>
                <a:gd name="T20" fmla="*/ 58 w 85"/>
                <a:gd name="T21" fmla="*/ 68 h 76"/>
                <a:gd name="T22" fmla="*/ 60 w 85"/>
                <a:gd name="T23" fmla="*/ 68 h 76"/>
                <a:gd name="T24" fmla="*/ 68 w 85"/>
                <a:gd name="T25" fmla="*/ 63 h 76"/>
                <a:gd name="T26" fmla="*/ 73 w 85"/>
                <a:gd name="T27" fmla="*/ 52 h 76"/>
                <a:gd name="T28" fmla="*/ 30 w 85"/>
                <a:gd name="T29" fmla="*/ 9 h 76"/>
                <a:gd name="T30" fmla="*/ 18 w 85"/>
                <a:gd name="T31" fmla="*/ 14 h 76"/>
                <a:gd name="T32" fmla="*/ 11 w 85"/>
                <a:gd name="T33" fmla="*/ 21 h 76"/>
                <a:gd name="T34" fmla="*/ 58 w 85"/>
                <a:gd name="T35" fmla="*/ 68 h 76"/>
                <a:gd name="T36" fmla="*/ 58 w 85"/>
                <a:gd name="T37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76">
                  <a:moveTo>
                    <a:pt x="60" y="76"/>
                  </a:moveTo>
                  <a:cubicBezTo>
                    <a:pt x="60" y="76"/>
                    <a:pt x="60" y="76"/>
                    <a:pt x="60" y="76"/>
                  </a:cubicBezTo>
                  <a:cubicBezTo>
                    <a:pt x="55" y="76"/>
                    <a:pt x="52" y="74"/>
                    <a:pt x="52" y="7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7" y="5"/>
                    <a:pt x="30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82" y="49"/>
                    <a:pt x="85" y="58"/>
                    <a:pt x="74" y="69"/>
                  </a:cubicBezTo>
                  <a:cubicBezTo>
                    <a:pt x="69" y="74"/>
                    <a:pt x="64" y="76"/>
                    <a:pt x="60" y="76"/>
                  </a:cubicBezTo>
                  <a:close/>
                  <a:moveTo>
                    <a:pt x="58" y="68"/>
                  </a:moveTo>
                  <a:cubicBezTo>
                    <a:pt x="58" y="68"/>
                    <a:pt x="58" y="68"/>
                    <a:pt x="60" y="68"/>
                  </a:cubicBezTo>
                  <a:cubicBezTo>
                    <a:pt x="62" y="68"/>
                    <a:pt x="65" y="66"/>
                    <a:pt x="68" y="63"/>
                  </a:cubicBezTo>
                  <a:cubicBezTo>
                    <a:pt x="76" y="56"/>
                    <a:pt x="73" y="52"/>
                    <a:pt x="73" y="52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1" y="12"/>
                    <a:pt x="19" y="14"/>
                    <a:pt x="18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130"/>
            <p:cNvSpPr>
              <a:spLocks noEditPoints="1"/>
            </p:cNvSpPr>
            <p:nvPr/>
          </p:nvSpPr>
          <p:spPr bwMode="auto">
            <a:xfrm>
              <a:off x="5472114" y="3235325"/>
              <a:ext cx="184150" cy="180975"/>
            </a:xfrm>
            <a:custGeom>
              <a:avLst/>
              <a:gdLst>
                <a:gd name="T0" fmla="*/ 65 w 81"/>
                <a:gd name="T1" fmla="*/ 80 h 80"/>
                <a:gd name="T2" fmla="*/ 32 w 81"/>
                <a:gd name="T3" fmla="*/ 47 h 80"/>
                <a:gd name="T4" fmla="*/ 18 w 81"/>
                <a:gd name="T5" fmla="*/ 41 h 80"/>
                <a:gd name="T6" fmla="*/ 0 w 81"/>
                <a:gd name="T7" fmla="*/ 15 h 80"/>
                <a:gd name="T8" fmla="*/ 15 w 81"/>
                <a:gd name="T9" fmla="*/ 0 h 80"/>
                <a:gd name="T10" fmla="*/ 42 w 81"/>
                <a:gd name="T11" fmla="*/ 17 h 80"/>
                <a:gd name="T12" fmla="*/ 48 w 81"/>
                <a:gd name="T13" fmla="*/ 31 h 80"/>
                <a:gd name="T14" fmla="*/ 81 w 81"/>
                <a:gd name="T15" fmla="*/ 64 h 80"/>
                <a:gd name="T16" fmla="*/ 79 w 81"/>
                <a:gd name="T17" fmla="*/ 67 h 80"/>
                <a:gd name="T18" fmla="*/ 74 w 81"/>
                <a:gd name="T19" fmla="*/ 72 h 80"/>
                <a:gd name="T20" fmla="*/ 74 w 81"/>
                <a:gd name="T21" fmla="*/ 73 h 80"/>
                <a:gd name="T22" fmla="*/ 65 w 81"/>
                <a:gd name="T23" fmla="*/ 80 h 80"/>
                <a:gd name="T24" fmla="*/ 23 w 81"/>
                <a:gd name="T25" fmla="*/ 35 h 80"/>
                <a:gd name="T26" fmla="*/ 36 w 81"/>
                <a:gd name="T27" fmla="*/ 41 h 80"/>
                <a:gd name="T28" fmla="*/ 65 w 81"/>
                <a:gd name="T29" fmla="*/ 70 h 80"/>
                <a:gd name="T30" fmla="*/ 69 w 81"/>
                <a:gd name="T31" fmla="*/ 66 h 80"/>
                <a:gd name="T32" fmla="*/ 70 w 81"/>
                <a:gd name="T33" fmla="*/ 65 h 80"/>
                <a:gd name="T34" fmla="*/ 41 w 81"/>
                <a:gd name="T35" fmla="*/ 36 h 80"/>
                <a:gd name="T36" fmla="*/ 35 w 81"/>
                <a:gd name="T37" fmla="*/ 22 h 80"/>
                <a:gd name="T38" fmla="*/ 16 w 81"/>
                <a:gd name="T39" fmla="*/ 10 h 80"/>
                <a:gd name="T40" fmla="*/ 11 w 81"/>
                <a:gd name="T41" fmla="*/ 16 h 80"/>
                <a:gd name="T42" fmla="*/ 23 w 81"/>
                <a:gd name="T4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80">
                  <a:moveTo>
                    <a:pt x="65" y="80"/>
                  </a:moveTo>
                  <a:cubicBezTo>
                    <a:pt x="32" y="47"/>
                    <a:pt x="32" y="47"/>
                    <a:pt x="32" y="47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6" y="71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lnTo>
                    <a:pt x="65" y="80"/>
                  </a:lnTo>
                  <a:close/>
                  <a:moveTo>
                    <a:pt x="23" y="35"/>
                  </a:moveTo>
                  <a:cubicBezTo>
                    <a:pt x="36" y="41"/>
                    <a:pt x="36" y="41"/>
                    <a:pt x="36" y="4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6"/>
                    <a:pt x="70" y="65"/>
                    <a:pt x="70" y="6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23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131"/>
            <p:cNvSpPr>
              <a:spLocks noEditPoints="1"/>
            </p:cNvSpPr>
            <p:nvPr/>
          </p:nvSpPr>
          <p:spPr bwMode="auto">
            <a:xfrm>
              <a:off x="5478464" y="3259138"/>
              <a:ext cx="361950" cy="341313"/>
            </a:xfrm>
            <a:custGeom>
              <a:avLst/>
              <a:gdLst>
                <a:gd name="T0" fmla="*/ 127 w 159"/>
                <a:gd name="T1" fmla="*/ 4 h 150"/>
                <a:gd name="T2" fmla="*/ 140 w 159"/>
                <a:gd name="T3" fmla="*/ 6 h 150"/>
                <a:gd name="T4" fmla="*/ 123 w 159"/>
                <a:gd name="T5" fmla="*/ 13 h 150"/>
                <a:gd name="T6" fmla="*/ 121 w 159"/>
                <a:gd name="T7" fmla="*/ 14 h 150"/>
                <a:gd name="T8" fmla="*/ 121 w 159"/>
                <a:gd name="T9" fmla="*/ 16 h 150"/>
                <a:gd name="T10" fmla="*/ 120 w 159"/>
                <a:gd name="T11" fmla="*/ 23 h 150"/>
                <a:gd name="T12" fmla="*/ 120 w 159"/>
                <a:gd name="T13" fmla="*/ 24 h 150"/>
                <a:gd name="T14" fmla="*/ 120 w 159"/>
                <a:gd name="T15" fmla="*/ 25 h 150"/>
                <a:gd name="T16" fmla="*/ 126 w 159"/>
                <a:gd name="T17" fmla="*/ 39 h 150"/>
                <a:gd name="T18" fmla="*/ 128 w 159"/>
                <a:gd name="T19" fmla="*/ 43 h 150"/>
                <a:gd name="T20" fmla="*/ 131 w 159"/>
                <a:gd name="T21" fmla="*/ 41 h 150"/>
                <a:gd name="T22" fmla="*/ 152 w 159"/>
                <a:gd name="T23" fmla="*/ 32 h 150"/>
                <a:gd name="T24" fmla="*/ 135 w 159"/>
                <a:gd name="T25" fmla="*/ 50 h 150"/>
                <a:gd name="T26" fmla="*/ 132 w 159"/>
                <a:gd name="T27" fmla="*/ 52 h 150"/>
                <a:gd name="T28" fmla="*/ 133 w 159"/>
                <a:gd name="T29" fmla="*/ 56 h 150"/>
                <a:gd name="T30" fmla="*/ 138 w 159"/>
                <a:gd name="T31" fmla="*/ 68 h 150"/>
                <a:gd name="T32" fmla="*/ 90 w 159"/>
                <a:gd name="T33" fmla="*/ 83 h 150"/>
                <a:gd name="T34" fmla="*/ 33 w 159"/>
                <a:gd name="T35" fmla="*/ 142 h 150"/>
                <a:gd name="T36" fmla="*/ 23 w 159"/>
                <a:gd name="T37" fmla="*/ 146 h 150"/>
                <a:gd name="T38" fmla="*/ 15 w 159"/>
                <a:gd name="T39" fmla="*/ 142 h 150"/>
                <a:gd name="T40" fmla="*/ 15 w 159"/>
                <a:gd name="T41" fmla="*/ 123 h 150"/>
                <a:gd name="T42" fmla="*/ 80 w 159"/>
                <a:gd name="T43" fmla="*/ 71 h 150"/>
                <a:gd name="T44" fmla="*/ 80 w 159"/>
                <a:gd name="T45" fmla="*/ 71 h 150"/>
                <a:gd name="T46" fmla="*/ 80 w 159"/>
                <a:gd name="T47" fmla="*/ 70 h 150"/>
                <a:gd name="T48" fmla="*/ 102 w 159"/>
                <a:gd name="T49" fmla="*/ 23 h 150"/>
                <a:gd name="T50" fmla="*/ 104 w 159"/>
                <a:gd name="T51" fmla="*/ 15 h 150"/>
                <a:gd name="T52" fmla="*/ 121 w 159"/>
                <a:gd name="T53" fmla="*/ 4 h 150"/>
                <a:gd name="T54" fmla="*/ 122 w 159"/>
                <a:gd name="T55" fmla="*/ 4 h 150"/>
                <a:gd name="T56" fmla="*/ 127 w 159"/>
                <a:gd name="T57" fmla="*/ 4 h 150"/>
                <a:gd name="T58" fmla="*/ 127 w 159"/>
                <a:gd name="T59" fmla="*/ 4 h 150"/>
                <a:gd name="T60" fmla="*/ 24 w 159"/>
                <a:gd name="T61" fmla="*/ 142 h 150"/>
                <a:gd name="T62" fmla="*/ 31 w 159"/>
                <a:gd name="T63" fmla="*/ 139 h 150"/>
                <a:gd name="T64" fmla="*/ 31 w 159"/>
                <a:gd name="T65" fmla="*/ 125 h 150"/>
                <a:gd name="T66" fmla="*/ 24 w 159"/>
                <a:gd name="T67" fmla="*/ 122 h 150"/>
                <a:gd name="T68" fmla="*/ 17 w 159"/>
                <a:gd name="T69" fmla="*/ 125 h 150"/>
                <a:gd name="T70" fmla="*/ 17 w 159"/>
                <a:gd name="T71" fmla="*/ 139 h 150"/>
                <a:gd name="T72" fmla="*/ 24 w 159"/>
                <a:gd name="T73" fmla="*/ 142 h 150"/>
                <a:gd name="T74" fmla="*/ 127 w 159"/>
                <a:gd name="T75" fmla="*/ 0 h 150"/>
                <a:gd name="T76" fmla="*/ 121 w 159"/>
                <a:gd name="T77" fmla="*/ 0 h 150"/>
                <a:gd name="T78" fmla="*/ 100 w 159"/>
                <a:gd name="T79" fmla="*/ 13 h 150"/>
                <a:gd name="T80" fmla="*/ 77 w 159"/>
                <a:gd name="T81" fmla="*/ 68 h 150"/>
                <a:gd name="T82" fmla="*/ 12 w 159"/>
                <a:gd name="T83" fmla="*/ 120 h 150"/>
                <a:gd name="T84" fmla="*/ 12 w 159"/>
                <a:gd name="T85" fmla="*/ 145 h 150"/>
                <a:gd name="T86" fmla="*/ 23 w 159"/>
                <a:gd name="T87" fmla="*/ 150 h 150"/>
                <a:gd name="T88" fmla="*/ 36 w 159"/>
                <a:gd name="T89" fmla="*/ 145 h 150"/>
                <a:gd name="T90" fmla="*/ 93 w 159"/>
                <a:gd name="T91" fmla="*/ 85 h 150"/>
                <a:gd name="T92" fmla="*/ 144 w 159"/>
                <a:gd name="T93" fmla="*/ 71 h 150"/>
                <a:gd name="T94" fmla="*/ 137 w 159"/>
                <a:gd name="T95" fmla="*/ 54 h 150"/>
                <a:gd name="T96" fmla="*/ 159 w 159"/>
                <a:gd name="T97" fmla="*/ 25 h 150"/>
                <a:gd name="T98" fmla="*/ 130 w 159"/>
                <a:gd name="T99" fmla="*/ 37 h 150"/>
                <a:gd name="T100" fmla="*/ 124 w 159"/>
                <a:gd name="T101" fmla="*/ 24 h 150"/>
                <a:gd name="T102" fmla="*/ 125 w 159"/>
                <a:gd name="T103" fmla="*/ 17 h 150"/>
                <a:gd name="T104" fmla="*/ 149 w 159"/>
                <a:gd name="T105" fmla="*/ 6 h 150"/>
                <a:gd name="T106" fmla="*/ 127 w 159"/>
                <a:gd name="T107" fmla="*/ 0 h 150"/>
                <a:gd name="T108" fmla="*/ 24 w 159"/>
                <a:gd name="T109" fmla="*/ 138 h 150"/>
                <a:gd name="T110" fmla="*/ 20 w 159"/>
                <a:gd name="T111" fmla="*/ 136 h 150"/>
                <a:gd name="T112" fmla="*/ 20 w 159"/>
                <a:gd name="T113" fmla="*/ 128 h 150"/>
                <a:gd name="T114" fmla="*/ 24 w 159"/>
                <a:gd name="T115" fmla="*/ 126 h 150"/>
                <a:gd name="T116" fmla="*/ 29 w 159"/>
                <a:gd name="T117" fmla="*/ 128 h 150"/>
                <a:gd name="T118" fmla="*/ 29 w 159"/>
                <a:gd name="T119" fmla="*/ 136 h 150"/>
                <a:gd name="T120" fmla="*/ 24 w 159"/>
                <a:gd name="T121" fmla="*/ 13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" h="150">
                  <a:moveTo>
                    <a:pt x="127" y="4"/>
                  </a:moveTo>
                  <a:cubicBezTo>
                    <a:pt x="132" y="4"/>
                    <a:pt x="136" y="5"/>
                    <a:pt x="140" y="6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52" y="32"/>
                    <a:pt x="152" y="32"/>
                    <a:pt x="152" y="32"/>
                  </a:cubicBezTo>
                  <a:cubicBezTo>
                    <a:pt x="148" y="38"/>
                    <a:pt x="143" y="46"/>
                    <a:pt x="135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26" y="69"/>
                    <a:pt x="98" y="74"/>
                    <a:pt x="90" y="83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33" y="142"/>
                    <a:pt x="28" y="146"/>
                    <a:pt x="23" y="146"/>
                  </a:cubicBezTo>
                  <a:cubicBezTo>
                    <a:pt x="20" y="146"/>
                    <a:pt x="17" y="144"/>
                    <a:pt x="15" y="142"/>
                  </a:cubicBezTo>
                  <a:cubicBezTo>
                    <a:pt x="7" y="134"/>
                    <a:pt x="13" y="125"/>
                    <a:pt x="15" y="123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93" y="58"/>
                    <a:pt x="98" y="36"/>
                    <a:pt x="102" y="23"/>
                  </a:cubicBezTo>
                  <a:cubicBezTo>
                    <a:pt x="103" y="19"/>
                    <a:pt x="103" y="17"/>
                    <a:pt x="104" y="15"/>
                  </a:cubicBezTo>
                  <a:cubicBezTo>
                    <a:pt x="106" y="7"/>
                    <a:pt x="107" y="7"/>
                    <a:pt x="121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4" y="4"/>
                    <a:pt x="125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moveTo>
                    <a:pt x="24" y="142"/>
                  </a:moveTo>
                  <a:cubicBezTo>
                    <a:pt x="27" y="142"/>
                    <a:pt x="30" y="141"/>
                    <a:pt x="31" y="139"/>
                  </a:cubicBezTo>
                  <a:cubicBezTo>
                    <a:pt x="35" y="135"/>
                    <a:pt x="35" y="129"/>
                    <a:pt x="31" y="125"/>
                  </a:cubicBezTo>
                  <a:cubicBezTo>
                    <a:pt x="30" y="123"/>
                    <a:pt x="27" y="122"/>
                    <a:pt x="24" y="122"/>
                  </a:cubicBezTo>
                  <a:cubicBezTo>
                    <a:pt x="22" y="122"/>
                    <a:pt x="19" y="123"/>
                    <a:pt x="17" y="125"/>
                  </a:cubicBezTo>
                  <a:cubicBezTo>
                    <a:pt x="13" y="129"/>
                    <a:pt x="13" y="135"/>
                    <a:pt x="17" y="139"/>
                  </a:cubicBezTo>
                  <a:cubicBezTo>
                    <a:pt x="19" y="141"/>
                    <a:pt x="22" y="142"/>
                    <a:pt x="24" y="142"/>
                  </a:cubicBezTo>
                  <a:moveTo>
                    <a:pt x="127" y="0"/>
                  </a:moveTo>
                  <a:cubicBezTo>
                    <a:pt x="125" y="0"/>
                    <a:pt x="123" y="0"/>
                    <a:pt x="121" y="0"/>
                  </a:cubicBezTo>
                  <a:cubicBezTo>
                    <a:pt x="106" y="3"/>
                    <a:pt x="103" y="4"/>
                    <a:pt x="100" y="13"/>
                  </a:cubicBezTo>
                  <a:cubicBezTo>
                    <a:pt x="97" y="23"/>
                    <a:pt x="93" y="53"/>
                    <a:pt x="77" y="6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2" y="120"/>
                    <a:pt x="0" y="133"/>
                    <a:pt x="12" y="145"/>
                  </a:cubicBezTo>
                  <a:cubicBezTo>
                    <a:pt x="16" y="148"/>
                    <a:pt x="20" y="150"/>
                    <a:pt x="23" y="150"/>
                  </a:cubicBezTo>
                  <a:cubicBezTo>
                    <a:pt x="30" y="150"/>
                    <a:pt x="36" y="145"/>
                    <a:pt x="36" y="145"/>
                  </a:cubicBezTo>
                  <a:cubicBezTo>
                    <a:pt x="93" y="85"/>
                    <a:pt x="93" y="85"/>
                    <a:pt x="93" y="85"/>
                  </a:cubicBezTo>
                  <a:cubicBezTo>
                    <a:pt x="102" y="76"/>
                    <a:pt x="144" y="71"/>
                    <a:pt x="144" y="71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53" y="46"/>
                    <a:pt x="159" y="25"/>
                    <a:pt x="159" y="25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49" y="6"/>
                    <a:pt x="139" y="0"/>
                    <a:pt x="127" y="0"/>
                  </a:cubicBezTo>
                  <a:close/>
                  <a:moveTo>
                    <a:pt x="24" y="138"/>
                  </a:moveTo>
                  <a:cubicBezTo>
                    <a:pt x="23" y="138"/>
                    <a:pt x="21" y="138"/>
                    <a:pt x="20" y="136"/>
                  </a:cubicBezTo>
                  <a:cubicBezTo>
                    <a:pt x="17" y="134"/>
                    <a:pt x="17" y="130"/>
                    <a:pt x="20" y="128"/>
                  </a:cubicBezTo>
                  <a:cubicBezTo>
                    <a:pt x="21" y="127"/>
                    <a:pt x="23" y="126"/>
                    <a:pt x="24" y="126"/>
                  </a:cubicBezTo>
                  <a:cubicBezTo>
                    <a:pt x="26" y="126"/>
                    <a:pt x="27" y="127"/>
                    <a:pt x="29" y="128"/>
                  </a:cubicBezTo>
                  <a:cubicBezTo>
                    <a:pt x="31" y="130"/>
                    <a:pt x="31" y="134"/>
                    <a:pt x="29" y="136"/>
                  </a:cubicBezTo>
                  <a:cubicBezTo>
                    <a:pt x="27" y="138"/>
                    <a:pt x="26" y="138"/>
                    <a:pt x="24" y="1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7932011" y="3872355"/>
            <a:ext cx="403221" cy="378597"/>
            <a:chOff x="8081964" y="3230563"/>
            <a:chExt cx="415925" cy="390525"/>
          </a:xfrm>
          <a:solidFill>
            <a:srgbClr val="FC621E"/>
          </a:solidFill>
        </p:grpSpPr>
        <p:sp>
          <p:nvSpPr>
            <p:cNvPr id="153" name="Freeform 132"/>
            <p:cNvSpPr>
              <a:spLocks noEditPoints="1"/>
            </p:cNvSpPr>
            <p:nvPr/>
          </p:nvSpPr>
          <p:spPr bwMode="auto">
            <a:xfrm>
              <a:off x="8143876" y="3230563"/>
              <a:ext cx="201613" cy="147638"/>
            </a:xfrm>
            <a:custGeom>
              <a:avLst/>
              <a:gdLst>
                <a:gd name="T0" fmla="*/ 40 w 89"/>
                <a:gd name="T1" fmla="*/ 4 h 65"/>
                <a:gd name="T2" fmla="*/ 77 w 89"/>
                <a:gd name="T3" fmla="*/ 20 h 65"/>
                <a:gd name="T4" fmla="*/ 83 w 89"/>
                <a:gd name="T5" fmla="*/ 26 h 65"/>
                <a:gd name="T6" fmla="*/ 49 w 89"/>
                <a:gd name="T7" fmla="*/ 60 h 65"/>
                <a:gd name="T8" fmla="*/ 6 w 89"/>
                <a:gd name="T9" fmla="*/ 17 h 65"/>
                <a:gd name="T10" fmla="*/ 40 w 89"/>
                <a:gd name="T11" fmla="*/ 4 h 65"/>
                <a:gd name="T12" fmla="*/ 40 w 89"/>
                <a:gd name="T13" fmla="*/ 0 h 65"/>
                <a:gd name="T14" fmla="*/ 0 w 89"/>
                <a:gd name="T15" fmla="*/ 16 h 65"/>
                <a:gd name="T16" fmla="*/ 49 w 89"/>
                <a:gd name="T17" fmla="*/ 65 h 65"/>
                <a:gd name="T18" fmla="*/ 89 w 89"/>
                <a:gd name="T19" fmla="*/ 26 h 65"/>
                <a:gd name="T20" fmla="*/ 80 w 89"/>
                <a:gd name="T21" fmla="*/ 17 h 65"/>
                <a:gd name="T22" fmla="*/ 40 w 89"/>
                <a:gd name="T2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65">
                  <a:moveTo>
                    <a:pt x="40" y="4"/>
                  </a:moveTo>
                  <a:cubicBezTo>
                    <a:pt x="54" y="4"/>
                    <a:pt x="67" y="10"/>
                    <a:pt x="77" y="20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5" y="9"/>
                    <a:pt x="27" y="4"/>
                    <a:pt x="40" y="4"/>
                  </a:cubicBezTo>
                  <a:moveTo>
                    <a:pt x="40" y="0"/>
                  </a:moveTo>
                  <a:cubicBezTo>
                    <a:pt x="25" y="0"/>
                    <a:pt x="11" y="6"/>
                    <a:pt x="0" y="16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69" y="6"/>
                    <a:pt x="5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3"/>
            <p:cNvSpPr>
              <a:spLocks noEditPoints="1"/>
            </p:cNvSpPr>
            <p:nvPr/>
          </p:nvSpPr>
          <p:spPr bwMode="auto">
            <a:xfrm>
              <a:off x="8164514" y="3300413"/>
              <a:ext cx="333375" cy="320675"/>
            </a:xfrm>
            <a:custGeom>
              <a:avLst/>
              <a:gdLst>
                <a:gd name="T0" fmla="*/ 85 w 147"/>
                <a:gd name="T1" fmla="*/ 11 h 141"/>
                <a:gd name="T2" fmla="*/ 119 w 147"/>
                <a:gd name="T3" fmla="*/ 45 h 141"/>
                <a:gd name="T4" fmla="*/ 133 w 147"/>
                <a:gd name="T5" fmla="*/ 80 h 141"/>
                <a:gd name="T6" fmla="*/ 119 w 147"/>
                <a:gd name="T7" fmla="*/ 115 h 141"/>
                <a:gd name="T8" fmla="*/ 115 w 147"/>
                <a:gd name="T9" fmla="*/ 119 h 141"/>
                <a:gd name="T10" fmla="*/ 80 w 147"/>
                <a:gd name="T11" fmla="*/ 133 h 141"/>
                <a:gd name="T12" fmla="*/ 46 w 147"/>
                <a:gd name="T13" fmla="*/ 119 h 141"/>
                <a:gd name="T14" fmla="*/ 12 w 147"/>
                <a:gd name="T15" fmla="*/ 85 h 141"/>
                <a:gd name="T16" fmla="*/ 85 w 147"/>
                <a:gd name="T17" fmla="*/ 11 h 141"/>
                <a:gd name="T18" fmla="*/ 85 w 147"/>
                <a:gd name="T19" fmla="*/ 0 h 141"/>
                <a:gd name="T20" fmla="*/ 0 w 147"/>
                <a:gd name="T21" fmla="*/ 85 h 141"/>
                <a:gd name="T22" fmla="*/ 40 w 147"/>
                <a:gd name="T23" fmla="*/ 124 h 141"/>
                <a:gd name="T24" fmla="*/ 80 w 147"/>
                <a:gd name="T25" fmla="*/ 141 h 141"/>
                <a:gd name="T26" fmla="*/ 121 w 147"/>
                <a:gd name="T27" fmla="*/ 124 h 141"/>
                <a:gd name="T28" fmla="*/ 125 w 147"/>
                <a:gd name="T29" fmla="*/ 120 h 141"/>
                <a:gd name="T30" fmla="*/ 125 w 147"/>
                <a:gd name="T31" fmla="*/ 40 h 141"/>
                <a:gd name="T32" fmla="*/ 85 w 147"/>
                <a:gd name="T3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7" h="141">
                  <a:moveTo>
                    <a:pt x="85" y="11"/>
                  </a:moveTo>
                  <a:cubicBezTo>
                    <a:pt x="119" y="45"/>
                    <a:pt x="119" y="45"/>
                    <a:pt x="119" y="45"/>
                  </a:cubicBezTo>
                  <a:cubicBezTo>
                    <a:pt x="128" y="55"/>
                    <a:pt x="133" y="67"/>
                    <a:pt x="133" y="80"/>
                  </a:cubicBezTo>
                  <a:cubicBezTo>
                    <a:pt x="133" y="93"/>
                    <a:pt x="128" y="105"/>
                    <a:pt x="119" y="115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06" y="128"/>
                    <a:pt x="93" y="133"/>
                    <a:pt x="80" y="133"/>
                  </a:cubicBezTo>
                  <a:cubicBezTo>
                    <a:pt x="67" y="133"/>
                    <a:pt x="55" y="128"/>
                    <a:pt x="46" y="11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5" y="11"/>
                    <a:pt x="85" y="11"/>
                    <a:pt x="85" y="11"/>
                  </a:cubicBezTo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51" y="135"/>
                    <a:pt x="66" y="141"/>
                    <a:pt x="80" y="141"/>
                  </a:cubicBezTo>
                  <a:cubicBezTo>
                    <a:pt x="95" y="141"/>
                    <a:pt x="109" y="135"/>
                    <a:pt x="121" y="124"/>
                  </a:cubicBezTo>
                  <a:cubicBezTo>
                    <a:pt x="125" y="120"/>
                    <a:pt x="125" y="120"/>
                    <a:pt x="125" y="120"/>
                  </a:cubicBezTo>
                  <a:cubicBezTo>
                    <a:pt x="147" y="98"/>
                    <a:pt x="147" y="62"/>
                    <a:pt x="125" y="40"/>
                  </a:cubicBezTo>
                  <a:cubicBezTo>
                    <a:pt x="85" y="0"/>
                    <a:pt x="85" y="0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4"/>
            <p:cNvSpPr>
              <a:spLocks noEditPoints="1"/>
            </p:cNvSpPr>
            <p:nvPr/>
          </p:nvSpPr>
          <p:spPr bwMode="auto">
            <a:xfrm>
              <a:off x="8081964" y="3279775"/>
              <a:ext cx="161925" cy="200025"/>
            </a:xfrm>
            <a:custGeom>
              <a:avLst/>
              <a:gdLst>
                <a:gd name="T0" fmla="*/ 22 w 71"/>
                <a:gd name="T1" fmla="*/ 6 h 88"/>
                <a:gd name="T2" fmla="*/ 65 w 71"/>
                <a:gd name="T3" fmla="*/ 49 h 88"/>
                <a:gd name="T4" fmla="*/ 31 w 71"/>
                <a:gd name="T5" fmla="*/ 83 h 88"/>
                <a:gd name="T6" fmla="*/ 25 w 71"/>
                <a:gd name="T7" fmla="*/ 77 h 88"/>
                <a:gd name="T8" fmla="*/ 22 w 71"/>
                <a:gd name="T9" fmla="*/ 6 h 88"/>
                <a:gd name="T10" fmla="*/ 22 w 71"/>
                <a:gd name="T11" fmla="*/ 0 h 88"/>
                <a:gd name="T12" fmla="*/ 22 w 71"/>
                <a:gd name="T13" fmla="*/ 80 h 88"/>
                <a:gd name="T14" fmla="*/ 31 w 71"/>
                <a:gd name="T15" fmla="*/ 88 h 88"/>
                <a:gd name="T16" fmla="*/ 71 w 71"/>
                <a:gd name="T17" fmla="*/ 49 h 88"/>
                <a:gd name="T18" fmla="*/ 22 w 71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8">
                  <a:moveTo>
                    <a:pt x="22" y="6"/>
                  </a:moveTo>
                  <a:cubicBezTo>
                    <a:pt x="65" y="49"/>
                    <a:pt x="65" y="49"/>
                    <a:pt x="65" y="49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6" y="57"/>
                    <a:pt x="5" y="26"/>
                    <a:pt x="22" y="6"/>
                  </a:cubicBezTo>
                  <a:moveTo>
                    <a:pt x="22" y="0"/>
                  </a:moveTo>
                  <a:cubicBezTo>
                    <a:pt x="0" y="22"/>
                    <a:pt x="0" y="58"/>
                    <a:pt x="22" y="80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>
            <a:off x="1155745" y="3935454"/>
            <a:ext cx="392448" cy="270866"/>
            <a:chOff x="1155745" y="3935454"/>
            <a:chExt cx="392448" cy="270866"/>
          </a:xfrm>
        </p:grpSpPr>
        <p:sp>
          <p:nvSpPr>
            <p:cNvPr id="156" name="Freeform 135"/>
            <p:cNvSpPr>
              <a:spLocks noEditPoints="1"/>
            </p:cNvSpPr>
            <p:nvPr/>
          </p:nvSpPr>
          <p:spPr bwMode="auto">
            <a:xfrm>
              <a:off x="1155745" y="4037029"/>
              <a:ext cx="392448" cy="169291"/>
            </a:xfrm>
            <a:custGeom>
              <a:avLst/>
              <a:gdLst>
                <a:gd name="T0" fmla="*/ 167 w 178"/>
                <a:gd name="T1" fmla="*/ 77 h 77"/>
                <a:gd name="T2" fmla="*/ 11 w 178"/>
                <a:gd name="T3" fmla="*/ 77 h 77"/>
                <a:gd name="T4" fmla="*/ 0 w 178"/>
                <a:gd name="T5" fmla="*/ 65 h 77"/>
                <a:gd name="T6" fmla="*/ 0 w 178"/>
                <a:gd name="T7" fmla="*/ 0 h 77"/>
                <a:gd name="T8" fmla="*/ 178 w 178"/>
                <a:gd name="T9" fmla="*/ 0 h 77"/>
                <a:gd name="T10" fmla="*/ 178 w 178"/>
                <a:gd name="T11" fmla="*/ 65 h 77"/>
                <a:gd name="T12" fmla="*/ 167 w 178"/>
                <a:gd name="T13" fmla="*/ 77 h 77"/>
                <a:gd name="T14" fmla="*/ 4 w 178"/>
                <a:gd name="T15" fmla="*/ 4 h 77"/>
                <a:gd name="T16" fmla="*/ 4 w 178"/>
                <a:gd name="T17" fmla="*/ 65 h 77"/>
                <a:gd name="T18" fmla="*/ 11 w 178"/>
                <a:gd name="T19" fmla="*/ 73 h 77"/>
                <a:gd name="T20" fmla="*/ 167 w 178"/>
                <a:gd name="T21" fmla="*/ 73 h 77"/>
                <a:gd name="T22" fmla="*/ 174 w 178"/>
                <a:gd name="T23" fmla="*/ 65 h 77"/>
                <a:gd name="T24" fmla="*/ 174 w 178"/>
                <a:gd name="T25" fmla="*/ 4 h 77"/>
                <a:gd name="T26" fmla="*/ 4 w 178"/>
                <a:gd name="T2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77">
                  <a:moveTo>
                    <a:pt x="167" y="77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7"/>
                    <a:pt x="0" y="72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65"/>
                    <a:pt x="178" y="65"/>
                    <a:pt x="178" y="65"/>
                  </a:cubicBezTo>
                  <a:cubicBezTo>
                    <a:pt x="178" y="72"/>
                    <a:pt x="173" y="77"/>
                    <a:pt x="167" y="77"/>
                  </a:cubicBezTo>
                  <a:close/>
                  <a:moveTo>
                    <a:pt x="4" y="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70"/>
                    <a:pt x="7" y="73"/>
                    <a:pt x="11" y="73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71" y="73"/>
                    <a:pt x="174" y="70"/>
                    <a:pt x="174" y="65"/>
                  </a:cubicBezTo>
                  <a:cubicBezTo>
                    <a:pt x="174" y="4"/>
                    <a:pt x="174" y="4"/>
                    <a:pt x="174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6"/>
            <p:cNvSpPr>
              <a:spLocks noEditPoints="1"/>
            </p:cNvSpPr>
            <p:nvPr/>
          </p:nvSpPr>
          <p:spPr bwMode="auto">
            <a:xfrm>
              <a:off x="1371207" y="4112441"/>
              <a:ext cx="132355" cy="52326"/>
            </a:xfrm>
            <a:custGeom>
              <a:avLst/>
              <a:gdLst>
                <a:gd name="T0" fmla="*/ 56 w 60"/>
                <a:gd name="T1" fmla="*/ 24 h 24"/>
                <a:gd name="T2" fmla="*/ 4 w 60"/>
                <a:gd name="T3" fmla="*/ 24 h 24"/>
                <a:gd name="T4" fmla="*/ 0 w 60"/>
                <a:gd name="T5" fmla="*/ 19 h 24"/>
                <a:gd name="T6" fmla="*/ 0 w 60"/>
                <a:gd name="T7" fmla="*/ 5 h 24"/>
                <a:gd name="T8" fmla="*/ 4 w 60"/>
                <a:gd name="T9" fmla="*/ 0 h 24"/>
                <a:gd name="T10" fmla="*/ 56 w 60"/>
                <a:gd name="T11" fmla="*/ 0 h 24"/>
                <a:gd name="T12" fmla="*/ 60 w 60"/>
                <a:gd name="T13" fmla="*/ 5 h 24"/>
                <a:gd name="T14" fmla="*/ 60 w 60"/>
                <a:gd name="T15" fmla="*/ 19 h 24"/>
                <a:gd name="T16" fmla="*/ 56 w 60"/>
                <a:gd name="T17" fmla="*/ 24 h 24"/>
                <a:gd name="T18" fmla="*/ 4 w 60"/>
                <a:gd name="T19" fmla="*/ 4 h 24"/>
                <a:gd name="T20" fmla="*/ 4 w 60"/>
                <a:gd name="T21" fmla="*/ 5 h 24"/>
                <a:gd name="T22" fmla="*/ 4 w 60"/>
                <a:gd name="T23" fmla="*/ 19 h 24"/>
                <a:gd name="T24" fmla="*/ 4 w 60"/>
                <a:gd name="T25" fmla="*/ 20 h 24"/>
                <a:gd name="T26" fmla="*/ 56 w 60"/>
                <a:gd name="T27" fmla="*/ 20 h 24"/>
                <a:gd name="T28" fmla="*/ 56 w 60"/>
                <a:gd name="T29" fmla="*/ 19 h 24"/>
                <a:gd name="T30" fmla="*/ 56 w 60"/>
                <a:gd name="T31" fmla="*/ 5 h 24"/>
                <a:gd name="T32" fmla="*/ 56 w 60"/>
                <a:gd name="T33" fmla="*/ 4 h 24"/>
                <a:gd name="T34" fmla="*/ 4 w 60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4">
                  <a:moveTo>
                    <a:pt x="56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1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5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2"/>
                    <a:pt x="58" y="24"/>
                    <a:pt x="56" y="24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"/>
                    <a:pt x="56" y="4"/>
                    <a:pt x="56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7"/>
            <p:cNvSpPr>
              <a:spLocks noEditPoints="1"/>
            </p:cNvSpPr>
            <p:nvPr/>
          </p:nvSpPr>
          <p:spPr bwMode="auto">
            <a:xfrm>
              <a:off x="1155745" y="3935454"/>
              <a:ext cx="392448" cy="73873"/>
            </a:xfrm>
            <a:custGeom>
              <a:avLst/>
              <a:gdLst>
                <a:gd name="T0" fmla="*/ 178 w 178"/>
                <a:gd name="T1" fmla="*/ 33 h 33"/>
                <a:gd name="T2" fmla="*/ 0 w 178"/>
                <a:gd name="T3" fmla="*/ 33 h 33"/>
                <a:gd name="T4" fmla="*/ 0 w 178"/>
                <a:gd name="T5" fmla="*/ 11 h 33"/>
                <a:gd name="T6" fmla="*/ 11 w 178"/>
                <a:gd name="T7" fmla="*/ 0 h 33"/>
                <a:gd name="T8" fmla="*/ 167 w 178"/>
                <a:gd name="T9" fmla="*/ 0 h 33"/>
                <a:gd name="T10" fmla="*/ 178 w 178"/>
                <a:gd name="T11" fmla="*/ 11 h 33"/>
                <a:gd name="T12" fmla="*/ 178 w 178"/>
                <a:gd name="T13" fmla="*/ 33 h 33"/>
                <a:gd name="T14" fmla="*/ 4 w 178"/>
                <a:gd name="T15" fmla="*/ 29 h 33"/>
                <a:gd name="T16" fmla="*/ 174 w 178"/>
                <a:gd name="T17" fmla="*/ 29 h 33"/>
                <a:gd name="T18" fmla="*/ 174 w 178"/>
                <a:gd name="T19" fmla="*/ 11 h 33"/>
                <a:gd name="T20" fmla="*/ 167 w 178"/>
                <a:gd name="T21" fmla="*/ 4 h 33"/>
                <a:gd name="T22" fmla="*/ 11 w 178"/>
                <a:gd name="T23" fmla="*/ 4 h 33"/>
                <a:gd name="T24" fmla="*/ 4 w 178"/>
                <a:gd name="T25" fmla="*/ 11 h 33"/>
                <a:gd name="T26" fmla="*/ 4 w 178"/>
                <a:gd name="T27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33">
                  <a:moveTo>
                    <a:pt x="17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3" y="0"/>
                    <a:pt x="178" y="5"/>
                    <a:pt x="178" y="11"/>
                  </a:cubicBezTo>
                  <a:lnTo>
                    <a:pt x="178" y="33"/>
                  </a:lnTo>
                  <a:close/>
                  <a:moveTo>
                    <a:pt x="4" y="29"/>
                  </a:moveTo>
                  <a:cubicBezTo>
                    <a:pt x="174" y="29"/>
                    <a:pt x="174" y="29"/>
                    <a:pt x="174" y="29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7"/>
                    <a:pt x="171" y="4"/>
                    <a:pt x="16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lnTo>
                    <a:pt x="4" y="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9" name="Freeform 138"/>
          <p:cNvSpPr>
            <a:spLocks noEditPoints="1"/>
          </p:cNvSpPr>
          <p:nvPr/>
        </p:nvSpPr>
        <p:spPr bwMode="auto">
          <a:xfrm>
            <a:off x="1134199" y="4744974"/>
            <a:ext cx="438619" cy="346278"/>
          </a:xfrm>
          <a:custGeom>
            <a:avLst/>
            <a:gdLst>
              <a:gd name="T0" fmla="*/ 140 w 199"/>
              <a:gd name="T1" fmla="*/ 157 h 157"/>
              <a:gd name="T2" fmla="*/ 59 w 199"/>
              <a:gd name="T3" fmla="*/ 157 h 157"/>
              <a:gd name="T4" fmla="*/ 49 w 199"/>
              <a:gd name="T5" fmla="*/ 148 h 157"/>
              <a:gd name="T6" fmla="*/ 49 w 199"/>
              <a:gd name="T7" fmla="*/ 70 h 157"/>
              <a:gd name="T8" fmla="*/ 40 w 199"/>
              <a:gd name="T9" fmla="*/ 80 h 157"/>
              <a:gd name="T10" fmla="*/ 27 w 199"/>
              <a:gd name="T11" fmla="*/ 80 h 157"/>
              <a:gd name="T12" fmla="*/ 3 w 199"/>
              <a:gd name="T13" fmla="*/ 57 h 157"/>
              <a:gd name="T14" fmla="*/ 0 w 199"/>
              <a:gd name="T15" fmla="*/ 50 h 157"/>
              <a:gd name="T16" fmla="*/ 2 w 199"/>
              <a:gd name="T17" fmla="*/ 44 h 157"/>
              <a:gd name="T18" fmla="*/ 40 w 199"/>
              <a:gd name="T19" fmla="*/ 5 h 157"/>
              <a:gd name="T20" fmla="*/ 48 w 199"/>
              <a:gd name="T21" fmla="*/ 0 h 157"/>
              <a:gd name="T22" fmla="*/ 71 w 199"/>
              <a:gd name="T23" fmla="*/ 0 h 157"/>
              <a:gd name="T24" fmla="*/ 79 w 199"/>
              <a:gd name="T25" fmla="*/ 1 h 157"/>
              <a:gd name="T26" fmla="*/ 81 w 199"/>
              <a:gd name="T27" fmla="*/ 3 h 157"/>
              <a:gd name="T28" fmla="*/ 81 w 199"/>
              <a:gd name="T29" fmla="*/ 4 h 157"/>
              <a:gd name="T30" fmla="*/ 99 w 199"/>
              <a:gd name="T31" fmla="*/ 21 h 157"/>
              <a:gd name="T32" fmla="*/ 118 w 199"/>
              <a:gd name="T33" fmla="*/ 4 h 157"/>
              <a:gd name="T34" fmla="*/ 118 w 199"/>
              <a:gd name="T35" fmla="*/ 3 h 157"/>
              <a:gd name="T36" fmla="*/ 119 w 199"/>
              <a:gd name="T37" fmla="*/ 1 h 157"/>
              <a:gd name="T38" fmla="*/ 127 w 199"/>
              <a:gd name="T39" fmla="*/ 0 h 157"/>
              <a:gd name="T40" fmla="*/ 151 w 199"/>
              <a:gd name="T41" fmla="*/ 0 h 157"/>
              <a:gd name="T42" fmla="*/ 158 w 199"/>
              <a:gd name="T43" fmla="*/ 5 h 157"/>
              <a:gd name="T44" fmla="*/ 196 w 199"/>
              <a:gd name="T45" fmla="*/ 44 h 157"/>
              <a:gd name="T46" fmla="*/ 198 w 199"/>
              <a:gd name="T47" fmla="*/ 50 h 157"/>
              <a:gd name="T48" fmla="*/ 196 w 199"/>
              <a:gd name="T49" fmla="*/ 57 h 157"/>
              <a:gd name="T50" fmla="*/ 172 w 199"/>
              <a:gd name="T51" fmla="*/ 80 h 157"/>
              <a:gd name="T52" fmla="*/ 165 w 199"/>
              <a:gd name="T53" fmla="*/ 83 h 157"/>
              <a:gd name="T54" fmla="*/ 165 w 199"/>
              <a:gd name="T55" fmla="*/ 83 h 157"/>
              <a:gd name="T56" fmla="*/ 159 w 199"/>
              <a:gd name="T57" fmla="*/ 80 h 157"/>
              <a:gd name="T58" fmla="*/ 149 w 199"/>
              <a:gd name="T59" fmla="*/ 70 h 157"/>
              <a:gd name="T60" fmla="*/ 149 w 199"/>
              <a:gd name="T61" fmla="*/ 148 h 157"/>
              <a:gd name="T62" fmla="*/ 140 w 199"/>
              <a:gd name="T63" fmla="*/ 157 h 157"/>
              <a:gd name="T64" fmla="*/ 52 w 199"/>
              <a:gd name="T65" fmla="*/ 59 h 157"/>
              <a:gd name="T66" fmla="*/ 57 w 199"/>
              <a:gd name="T67" fmla="*/ 65 h 157"/>
              <a:gd name="T68" fmla="*/ 57 w 199"/>
              <a:gd name="T69" fmla="*/ 148 h 157"/>
              <a:gd name="T70" fmla="*/ 59 w 199"/>
              <a:gd name="T71" fmla="*/ 149 h 157"/>
              <a:gd name="T72" fmla="*/ 140 w 199"/>
              <a:gd name="T73" fmla="*/ 149 h 157"/>
              <a:gd name="T74" fmla="*/ 141 w 199"/>
              <a:gd name="T75" fmla="*/ 148 h 157"/>
              <a:gd name="T76" fmla="*/ 141 w 199"/>
              <a:gd name="T77" fmla="*/ 65 h 157"/>
              <a:gd name="T78" fmla="*/ 147 w 199"/>
              <a:gd name="T79" fmla="*/ 59 h 157"/>
              <a:gd name="T80" fmla="*/ 152 w 199"/>
              <a:gd name="T81" fmla="*/ 61 h 157"/>
              <a:gd name="T82" fmla="*/ 164 w 199"/>
              <a:gd name="T83" fmla="*/ 74 h 157"/>
              <a:gd name="T84" fmla="*/ 166 w 199"/>
              <a:gd name="T85" fmla="*/ 74 h 157"/>
              <a:gd name="T86" fmla="*/ 190 w 199"/>
              <a:gd name="T87" fmla="*/ 51 h 157"/>
              <a:gd name="T88" fmla="*/ 190 w 199"/>
              <a:gd name="T89" fmla="*/ 50 h 157"/>
              <a:gd name="T90" fmla="*/ 190 w 199"/>
              <a:gd name="T91" fmla="*/ 49 h 157"/>
              <a:gd name="T92" fmla="*/ 153 w 199"/>
              <a:gd name="T93" fmla="*/ 10 h 157"/>
              <a:gd name="T94" fmla="*/ 150 w 199"/>
              <a:gd name="T95" fmla="*/ 8 h 157"/>
              <a:gd name="T96" fmla="*/ 127 w 199"/>
              <a:gd name="T97" fmla="*/ 8 h 157"/>
              <a:gd name="T98" fmla="*/ 125 w 199"/>
              <a:gd name="T99" fmla="*/ 8 h 157"/>
              <a:gd name="T100" fmla="*/ 99 w 199"/>
              <a:gd name="T101" fmla="*/ 29 h 157"/>
              <a:gd name="T102" fmla="*/ 73 w 199"/>
              <a:gd name="T103" fmla="*/ 8 h 157"/>
              <a:gd name="T104" fmla="*/ 71 w 199"/>
              <a:gd name="T105" fmla="*/ 8 h 157"/>
              <a:gd name="T106" fmla="*/ 49 w 199"/>
              <a:gd name="T107" fmla="*/ 8 h 157"/>
              <a:gd name="T108" fmla="*/ 46 w 199"/>
              <a:gd name="T109" fmla="*/ 10 h 157"/>
              <a:gd name="T110" fmla="*/ 8 w 199"/>
              <a:gd name="T111" fmla="*/ 49 h 157"/>
              <a:gd name="T112" fmla="*/ 8 w 199"/>
              <a:gd name="T113" fmla="*/ 50 h 157"/>
              <a:gd name="T114" fmla="*/ 8 w 199"/>
              <a:gd name="T115" fmla="*/ 51 h 157"/>
              <a:gd name="T116" fmla="*/ 32 w 199"/>
              <a:gd name="T117" fmla="*/ 74 h 157"/>
              <a:gd name="T118" fmla="*/ 34 w 199"/>
              <a:gd name="T119" fmla="*/ 74 h 157"/>
              <a:gd name="T120" fmla="*/ 47 w 199"/>
              <a:gd name="T121" fmla="*/ 61 h 157"/>
              <a:gd name="T122" fmla="*/ 52 w 199"/>
              <a:gd name="T123" fmla="*/ 5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" h="157">
                <a:moveTo>
                  <a:pt x="140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4" y="157"/>
                  <a:pt x="49" y="153"/>
                  <a:pt x="49" y="148"/>
                </a:cubicBezTo>
                <a:cubicBezTo>
                  <a:pt x="49" y="70"/>
                  <a:pt x="49" y="70"/>
                  <a:pt x="49" y="70"/>
                </a:cubicBezTo>
                <a:cubicBezTo>
                  <a:pt x="40" y="80"/>
                  <a:pt x="40" y="80"/>
                  <a:pt x="40" y="80"/>
                </a:cubicBezTo>
                <a:cubicBezTo>
                  <a:pt x="36" y="83"/>
                  <a:pt x="30" y="83"/>
                  <a:pt x="27" y="80"/>
                </a:cubicBezTo>
                <a:cubicBezTo>
                  <a:pt x="3" y="57"/>
                  <a:pt x="3" y="57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48"/>
                  <a:pt x="1" y="46"/>
                  <a:pt x="2" y="44"/>
                </a:cubicBezTo>
                <a:cubicBezTo>
                  <a:pt x="40" y="5"/>
                  <a:pt x="40" y="5"/>
                  <a:pt x="40" y="5"/>
                </a:cubicBezTo>
                <a:cubicBezTo>
                  <a:pt x="45" y="0"/>
                  <a:pt x="47" y="0"/>
                  <a:pt x="48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7" y="0"/>
                  <a:pt x="78" y="0"/>
                  <a:pt x="79" y="1"/>
                </a:cubicBezTo>
                <a:cubicBezTo>
                  <a:pt x="81" y="3"/>
                  <a:pt x="81" y="3"/>
                  <a:pt x="81" y="3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14"/>
                  <a:pt x="88" y="21"/>
                  <a:pt x="99" y="21"/>
                </a:cubicBezTo>
                <a:cubicBezTo>
                  <a:pt x="110" y="21"/>
                  <a:pt x="118" y="14"/>
                  <a:pt x="118" y="4"/>
                </a:cubicBezTo>
                <a:cubicBezTo>
                  <a:pt x="118" y="3"/>
                  <a:pt x="118" y="3"/>
                  <a:pt x="118" y="3"/>
                </a:cubicBezTo>
                <a:cubicBezTo>
                  <a:pt x="119" y="1"/>
                  <a:pt x="119" y="1"/>
                  <a:pt x="119" y="1"/>
                </a:cubicBezTo>
                <a:cubicBezTo>
                  <a:pt x="120" y="0"/>
                  <a:pt x="121" y="0"/>
                  <a:pt x="127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2" y="0"/>
                  <a:pt x="153" y="0"/>
                  <a:pt x="158" y="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8" y="46"/>
                  <a:pt x="199" y="48"/>
                  <a:pt x="198" y="50"/>
                </a:cubicBezTo>
                <a:cubicBezTo>
                  <a:pt x="198" y="53"/>
                  <a:pt x="197" y="55"/>
                  <a:pt x="196" y="57"/>
                </a:cubicBezTo>
                <a:cubicBezTo>
                  <a:pt x="172" y="80"/>
                  <a:pt x="172" y="80"/>
                  <a:pt x="172" y="80"/>
                </a:cubicBezTo>
                <a:cubicBezTo>
                  <a:pt x="170" y="82"/>
                  <a:pt x="168" y="83"/>
                  <a:pt x="165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3" y="83"/>
                  <a:pt x="160" y="82"/>
                  <a:pt x="159" y="8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49" y="153"/>
                  <a:pt x="145" y="157"/>
                  <a:pt x="140" y="157"/>
                </a:cubicBezTo>
                <a:close/>
                <a:moveTo>
                  <a:pt x="52" y="59"/>
                </a:moveTo>
                <a:cubicBezTo>
                  <a:pt x="54" y="59"/>
                  <a:pt x="57" y="61"/>
                  <a:pt x="57" y="65"/>
                </a:cubicBezTo>
                <a:cubicBezTo>
                  <a:pt x="57" y="148"/>
                  <a:pt x="57" y="148"/>
                  <a:pt x="57" y="148"/>
                </a:cubicBezTo>
                <a:cubicBezTo>
                  <a:pt x="57" y="149"/>
                  <a:pt x="58" y="149"/>
                  <a:pt x="59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0" y="149"/>
                  <a:pt x="141" y="149"/>
                  <a:pt x="141" y="148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1"/>
                  <a:pt x="144" y="59"/>
                  <a:pt x="147" y="59"/>
                </a:cubicBezTo>
                <a:cubicBezTo>
                  <a:pt x="148" y="59"/>
                  <a:pt x="150" y="59"/>
                  <a:pt x="152" y="61"/>
                </a:cubicBezTo>
                <a:cubicBezTo>
                  <a:pt x="164" y="74"/>
                  <a:pt x="164" y="74"/>
                  <a:pt x="164" y="74"/>
                </a:cubicBezTo>
                <a:cubicBezTo>
                  <a:pt x="165" y="75"/>
                  <a:pt x="166" y="75"/>
                  <a:pt x="166" y="74"/>
                </a:cubicBezTo>
                <a:cubicBezTo>
                  <a:pt x="190" y="51"/>
                  <a:pt x="190" y="51"/>
                  <a:pt x="190" y="51"/>
                </a:cubicBezTo>
                <a:cubicBezTo>
                  <a:pt x="190" y="51"/>
                  <a:pt x="190" y="50"/>
                  <a:pt x="190" y="50"/>
                </a:cubicBezTo>
                <a:cubicBezTo>
                  <a:pt x="190" y="50"/>
                  <a:pt x="190" y="50"/>
                  <a:pt x="190" y="49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1" y="9"/>
                  <a:pt x="150" y="8"/>
                  <a:pt x="150" y="8"/>
                </a:cubicBezTo>
                <a:cubicBezTo>
                  <a:pt x="127" y="8"/>
                  <a:pt x="127" y="8"/>
                  <a:pt x="127" y="8"/>
                </a:cubicBezTo>
                <a:cubicBezTo>
                  <a:pt x="126" y="8"/>
                  <a:pt x="126" y="8"/>
                  <a:pt x="125" y="8"/>
                </a:cubicBezTo>
                <a:cubicBezTo>
                  <a:pt x="124" y="20"/>
                  <a:pt x="113" y="29"/>
                  <a:pt x="99" y="29"/>
                </a:cubicBezTo>
                <a:cubicBezTo>
                  <a:pt x="85" y="29"/>
                  <a:pt x="74" y="20"/>
                  <a:pt x="73" y="8"/>
                </a:cubicBezTo>
                <a:cubicBezTo>
                  <a:pt x="72" y="8"/>
                  <a:pt x="72" y="8"/>
                  <a:pt x="71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8"/>
                  <a:pt x="47" y="9"/>
                  <a:pt x="46" y="10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1"/>
                  <a:pt x="8" y="51"/>
                </a:cubicBezTo>
                <a:cubicBezTo>
                  <a:pt x="32" y="74"/>
                  <a:pt x="32" y="74"/>
                  <a:pt x="32" y="74"/>
                </a:cubicBezTo>
                <a:cubicBezTo>
                  <a:pt x="33" y="75"/>
                  <a:pt x="33" y="75"/>
                  <a:pt x="34" y="74"/>
                </a:cubicBezTo>
                <a:cubicBezTo>
                  <a:pt x="47" y="61"/>
                  <a:pt x="47" y="61"/>
                  <a:pt x="47" y="61"/>
                </a:cubicBezTo>
                <a:cubicBezTo>
                  <a:pt x="49" y="59"/>
                  <a:pt x="51" y="59"/>
                  <a:pt x="52" y="5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0" name="Freeform 139"/>
          <p:cNvSpPr>
            <a:spLocks noEditPoints="1"/>
          </p:cNvSpPr>
          <p:nvPr/>
        </p:nvSpPr>
        <p:spPr bwMode="auto">
          <a:xfrm>
            <a:off x="2034521" y="4735740"/>
            <a:ext cx="361668" cy="364746"/>
          </a:xfrm>
          <a:custGeom>
            <a:avLst/>
            <a:gdLst>
              <a:gd name="T0" fmla="*/ 67 w 164"/>
              <a:gd name="T1" fmla="*/ 164 h 165"/>
              <a:gd name="T2" fmla="*/ 33 w 164"/>
              <a:gd name="T3" fmla="*/ 155 h 165"/>
              <a:gd name="T4" fmla="*/ 22 w 164"/>
              <a:gd name="T5" fmla="*/ 158 h 165"/>
              <a:gd name="T6" fmla="*/ 11 w 164"/>
              <a:gd name="T7" fmla="*/ 154 h 165"/>
              <a:gd name="T8" fmla="*/ 0 w 164"/>
              <a:gd name="T9" fmla="*/ 87 h 165"/>
              <a:gd name="T10" fmla="*/ 25 w 164"/>
              <a:gd name="T11" fmla="*/ 63 h 165"/>
              <a:gd name="T12" fmla="*/ 33 w 164"/>
              <a:gd name="T13" fmla="*/ 66 h 165"/>
              <a:gd name="T14" fmla="*/ 54 w 164"/>
              <a:gd name="T15" fmla="*/ 53 h 165"/>
              <a:gd name="T16" fmla="*/ 68 w 164"/>
              <a:gd name="T17" fmla="*/ 36 h 165"/>
              <a:gd name="T18" fmla="*/ 75 w 164"/>
              <a:gd name="T19" fmla="*/ 23 h 165"/>
              <a:gd name="T20" fmla="*/ 80 w 164"/>
              <a:gd name="T21" fmla="*/ 13 h 165"/>
              <a:gd name="T22" fmla="*/ 97 w 164"/>
              <a:gd name="T23" fmla="*/ 0 h 165"/>
              <a:gd name="T24" fmla="*/ 107 w 164"/>
              <a:gd name="T25" fmla="*/ 38 h 165"/>
              <a:gd name="T26" fmla="*/ 98 w 164"/>
              <a:gd name="T27" fmla="*/ 56 h 165"/>
              <a:gd name="T28" fmla="*/ 99 w 164"/>
              <a:gd name="T29" fmla="*/ 59 h 165"/>
              <a:gd name="T30" fmla="*/ 115 w 164"/>
              <a:gd name="T31" fmla="*/ 58 h 165"/>
              <a:gd name="T32" fmla="*/ 164 w 164"/>
              <a:gd name="T33" fmla="*/ 74 h 165"/>
              <a:gd name="T34" fmla="*/ 157 w 164"/>
              <a:gd name="T35" fmla="*/ 99 h 165"/>
              <a:gd name="T36" fmla="*/ 148 w 164"/>
              <a:gd name="T37" fmla="*/ 124 h 165"/>
              <a:gd name="T38" fmla="*/ 135 w 164"/>
              <a:gd name="T39" fmla="*/ 148 h 165"/>
              <a:gd name="T40" fmla="*/ 104 w 164"/>
              <a:gd name="T41" fmla="*/ 165 h 165"/>
              <a:gd name="T42" fmla="*/ 38 w 164"/>
              <a:gd name="T43" fmla="*/ 146 h 165"/>
              <a:gd name="T44" fmla="*/ 68 w 164"/>
              <a:gd name="T45" fmla="*/ 156 h 165"/>
              <a:gd name="T46" fmla="*/ 104 w 164"/>
              <a:gd name="T47" fmla="*/ 157 h 165"/>
              <a:gd name="T48" fmla="*/ 127 w 164"/>
              <a:gd name="T49" fmla="*/ 148 h 165"/>
              <a:gd name="T50" fmla="*/ 119 w 164"/>
              <a:gd name="T51" fmla="*/ 132 h 165"/>
              <a:gd name="T52" fmla="*/ 140 w 164"/>
              <a:gd name="T53" fmla="*/ 124 h 165"/>
              <a:gd name="T54" fmla="*/ 132 w 164"/>
              <a:gd name="T55" fmla="*/ 107 h 165"/>
              <a:gd name="T56" fmla="*/ 149 w 164"/>
              <a:gd name="T57" fmla="*/ 99 h 165"/>
              <a:gd name="T58" fmla="*/ 141 w 164"/>
              <a:gd name="T59" fmla="*/ 83 h 165"/>
              <a:gd name="T60" fmla="*/ 156 w 164"/>
              <a:gd name="T61" fmla="*/ 74 h 165"/>
              <a:gd name="T62" fmla="*/ 115 w 164"/>
              <a:gd name="T63" fmla="*/ 66 h 165"/>
              <a:gd name="T64" fmla="*/ 99 w 164"/>
              <a:gd name="T65" fmla="*/ 67 h 165"/>
              <a:gd name="T66" fmla="*/ 92 w 164"/>
              <a:gd name="T67" fmla="*/ 64 h 165"/>
              <a:gd name="T68" fmla="*/ 97 w 164"/>
              <a:gd name="T69" fmla="*/ 41 h 165"/>
              <a:gd name="T70" fmla="*/ 103 w 164"/>
              <a:gd name="T71" fmla="*/ 11 h 165"/>
              <a:gd name="T72" fmla="*/ 87 w 164"/>
              <a:gd name="T73" fmla="*/ 17 h 165"/>
              <a:gd name="T74" fmla="*/ 83 w 164"/>
              <a:gd name="T75" fmla="*/ 26 h 165"/>
              <a:gd name="T76" fmla="*/ 75 w 164"/>
              <a:gd name="T77" fmla="*/ 41 h 165"/>
              <a:gd name="T78" fmla="*/ 60 w 164"/>
              <a:gd name="T79" fmla="*/ 59 h 165"/>
              <a:gd name="T80" fmla="*/ 30 w 164"/>
              <a:gd name="T81" fmla="*/ 73 h 165"/>
              <a:gd name="T82" fmla="*/ 25 w 164"/>
              <a:gd name="T83" fmla="*/ 71 h 165"/>
              <a:gd name="T84" fmla="*/ 15 w 164"/>
              <a:gd name="T85" fmla="*/ 74 h 165"/>
              <a:gd name="T86" fmla="*/ 8 w 164"/>
              <a:gd name="T87" fmla="*/ 133 h 165"/>
              <a:gd name="T88" fmla="*/ 22 w 164"/>
              <a:gd name="T89" fmla="*/ 150 h 165"/>
              <a:gd name="T90" fmla="*/ 27 w 164"/>
              <a:gd name="T91" fmla="*/ 149 h 165"/>
              <a:gd name="T92" fmla="*/ 38 w 164"/>
              <a:gd name="T93" fmla="*/ 146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4" h="165">
                <a:moveTo>
                  <a:pt x="89" y="165"/>
                </a:moveTo>
                <a:cubicBezTo>
                  <a:pt x="80" y="165"/>
                  <a:pt x="73" y="165"/>
                  <a:pt x="67" y="164"/>
                </a:cubicBezTo>
                <a:cubicBezTo>
                  <a:pt x="61" y="163"/>
                  <a:pt x="56" y="161"/>
                  <a:pt x="52" y="159"/>
                </a:cubicBezTo>
                <a:cubicBezTo>
                  <a:pt x="45" y="156"/>
                  <a:pt x="39" y="153"/>
                  <a:pt x="33" y="155"/>
                </a:cubicBezTo>
                <a:cubicBezTo>
                  <a:pt x="32" y="155"/>
                  <a:pt x="31" y="156"/>
                  <a:pt x="30" y="156"/>
                </a:cubicBezTo>
                <a:cubicBezTo>
                  <a:pt x="28" y="157"/>
                  <a:pt x="26" y="158"/>
                  <a:pt x="22" y="158"/>
                </a:cubicBezTo>
                <a:cubicBezTo>
                  <a:pt x="22" y="158"/>
                  <a:pt x="22" y="158"/>
                  <a:pt x="22" y="158"/>
                </a:cubicBezTo>
                <a:cubicBezTo>
                  <a:pt x="18" y="158"/>
                  <a:pt x="14" y="157"/>
                  <a:pt x="11" y="154"/>
                </a:cubicBezTo>
                <a:cubicBezTo>
                  <a:pt x="4" y="149"/>
                  <a:pt x="0" y="141"/>
                  <a:pt x="0" y="13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79"/>
                  <a:pt x="4" y="72"/>
                  <a:pt x="10" y="67"/>
                </a:cubicBezTo>
                <a:cubicBezTo>
                  <a:pt x="15" y="64"/>
                  <a:pt x="21" y="62"/>
                  <a:pt x="25" y="63"/>
                </a:cubicBezTo>
                <a:cubicBezTo>
                  <a:pt x="28" y="63"/>
                  <a:pt x="30" y="64"/>
                  <a:pt x="32" y="65"/>
                </a:cubicBezTo>
                <a:cubicBezTo>
                  <a:pt x="32" y="65"/>
                  <a:pt x="33" y="65"/>
                  <a:pt x="33" y="66"/>
                </a:cubicBezTo>
                <a:cubicBezTo>
                  <a:pt x="34" y="66"/>
                  <a:pt x="34" y="66"/>
                  <a:pt x="35" y="66"/>
                </a:cubicBezTo>
                <a:cubicBezTo>
                  <a:pt x="41" y="66"/>
                  <a:pt x="50" y="57"/>
                  <a:pt x="54" y="53"/>
                </a:cubicBezTo>
                <a:cubicBezTo>
                  <a:pt x="55" y="52"/>
                  <a:pt x="55" y="52"/>
                  <a:pt x="55" y="52"/>
                </a:cubicBezTo>
                <a:cubicBezTo>
                  <a:pt x="60" y="48"/>
                  <a:pt x="64" y="42"/>
                  <a:pt x="68" y="36"/>
                </a:cubicBezTo>
                <a:cubicBezTo>
                  <a:pt x="69" y="34"/>
                  <a:pt x="70" y="33"/>
                  <a:pt x="71" y="31"/>
                </a:cubicBezTo>
                <a:cubicBezTo>
                  <a:pt x="73" y="29"/>
                  <a:pt x="74" y="26"/>
                  <a:pt x="75" y="23"/>
                </a:cubicBezTo>
                <a:cubicBezTo>
                  <a:pt x="76" y="21"/>
                  <a:pt x="77" y="18"/>
                  <a:pt x="79" y="16"/>
                </a:cubicBezTo>
                <a:cubicBezTo>
                  <a:pt x="79" y="15"/>
                  <a:pt x="79" y="14"/>
                  <a:pt x="80" y="13"/>
                </a:cubicBezTo>
                <a:cubicBezTo>
                  <a:pt x="82" y="10"/>
                  <a:pt x="84" y="6"/>
                  <a:pt x="88" y="3"/>
                </a:cubicBezTo>
                <a:cubicBezTo>
                  <a:pt x="90" y="1"/>
                  <a:pt x="94" y="0"/>
                  <a:pt x="97" y="0"/>
                </a:cubicBezTo>
                <a:cubicBezTo>
                  <a:pt x="102" y="0"/>
                  <a:pt x="106" y="2"/>
                  <a:pt x="109" y="6"/>
                </a:cubicBezTo>
                <a:cubicBezTo>
                  <a:pt x="117" y="15"/>
                  <a:pt x="112" y="28"/>
                  <a:pt x="107" y="38"/>
                </a:cubicBezTo>
                <a:cubicBezTo>
                  <a:pt x="106" y="40"/>
                  <a:pt x="105" y="43"/>
                  <a:pt x="103" y="45"/>
                </a:cubicBezTo>
                <a:cubicBezTo>
                  <a:pt x="101" y="49"/>
                  <a:pt x="98" y="52"/>
                  <a:pt x="98" y="56"/>
                </a:cubicBezTo>
                <a:cubicBezTo>
                  <a:pt x="98" y="58"/>
                  <a:pt x="98" y="59"/>
                  <a:pt x="98" y="59"/>
                </a:cubicBezTo>
                <a:cubicBezTo>
                  <a:pt x="99" y="59"/>
                  <a:pt x="99" y="59"/>
                  <a:pt x="99" y="59"/>
                </a:cubicBezTo>
                <a:cubicBezTo>
                  <a:pt x="102" y="59"/>
                  <a:pt x="104" y="59"/>
                  <a:pt x="107" y="59"/>
                </a:cubicBezTo>
                <a:cubicBezTo>
                  <a:pt x="110" y="58"/>
                  <a:pt x="113" y="58"/>
                  <a:pt x="115" y="58"/>
                </a:cubicBezTo>
                <a:cubicBezTo>
                  <a:pt x="147" y="58"/>
                  <a:pt x="147" y="58"/>
                  <a:pt x="147" y="58"/>
                </a:cubicBezTo>
                <a:cubicBezTo>
                  <a:pt x="156" y="58"/>
                  <a:pt x="164" y="66"/>
                  <a:pt x="164" y="74"/>
                </a:cubicBezTo>
                <a:cubicBezTo>
                  <a:pt x="164" y="81"/>
                  <a:pt x="160" y="87"/>
                  <a:pt x="154" y="89"/>
                </a:cubicBezTo>
                <a:cubicBezTo>
                  <a:pt x="156" y="92"/>
                  <a:pt x="157" y="95"/>
                  <a:pt x="157" y="99"/>
                </a:cubicBezTo>
                <a:cubicBezTo>
                  <a:pt x="157" y="106"/>
                  <a:pt x="152" y="113"/>
                  <a:pt x="145" y="115"/>
                </a:cubicBezTo>
                <a:cubicBezTo>
                  <a:pt x="147" y="117"/>
                  <a:pt x="148" y="120"/>
                  <a:pt x="148" y="124"/>
                </a:cubicBezTo>
                <a:cubicBezTo>
                  <a:pt x="148" y="132"/>
                  <a:pt x="141" y="139"/>
                  <a:pt x="133" y="140"/>
                </a:cubicBezTo>
                <a:cubicBezTo>
                  <a:pt x="134" y="142"/>
                  <a:pt x="135" y="145"/>
                  <a:pt x="135" y="148"/>
                </a:cubicBezTo>
                <a:cubicBezTo>
                  <a:pt x="135" y="157"/>
                  <a:pt x="128" y="164"/>
                  <a:pt x="119" y="164"/>
                </a:cubicBezTo>
                <a:cubicBezTo>
                  <a:pt x="114" y="164"/>
                  <a:pt x="109" y="165"/>
                  <a:pt x="104" y="165"/>
                </a:cubicBezTo>
                <a:cubicBezTo>
                  <a:pt x="99" y="165"/>
                  <a:pt x="94" y="165"/>
                  <a:pt x="89" y="165"/>
                </a:cubicBezTo>
                <a:close/>
                <a:moveTo>
                  <a:pt x="38" y="146"/>
                </a:moveTo>
                <a:cubicBezTo>
                  <a:pt x="44" y="146"/>
                  <a:pt x="50" y="149"/>
                  <a:pt x="55" y="151"/>
                </a:cubicBezTo>
                <a:cubicBezTo>
                  <a:pt x="59" y="153"/>
                  <a:pt x="64" y="155"/>
                  <a:pt x="68" y="156"/>
                </a:cubicBezTo>
                <a:cubicBezTo>
                  <a:pt x="74" y="157"/>
                  <a:pt x="81" y="157"/>
                  <a:pt x="89" y="157"/>
                </a:cubicBezTo>
                <a:cubicBezTo>
                  <a:pt x="94" y="157"/>
                  <a:pt x="99" y="157"/>
                  <a:pt x="104" y="157"/>
                </a:cubicBezTo>
                <a:cubicBezTo>
                  <a:pt x="109" y="157"/>
                  <a:pt x="114" y="156"/>
                  <a:pt x="119" y="156"/>
                </a:cubicBezTo>
                <a:cubicBezTo>
                  <a:pt x="123" y="156"/>
                  <a:pt x="127" y="153"/>
                  <a:pt x="127" y="148"/>
                </a:cubicBezTo>
                <a:cubicBezTo>
                  <a:pt x="127" y="144"/>
                  <a:pt x="123" y="140"/>
                  <a:pt x="119" y="140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32"/>
                  <a:pt x="140" y="128"/>
                  <a:pt x="140" y="124"/>
                </a:cubicBezTo>
                <a:cubicBezTo>
                  <a:pt x="140" y="119"/>
                  <a:pt x="136" y="115"/>
                  <a:pt x="132" y="115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6" y="107"/>
                  <a:pt x="149" y="104"/>
                  <a:pt x="149" y="99"/>
                </a:cubicBezTo>
                <a:cubicBezTo>
                  <a:pt x="149" y="94"/>
                  <a:pt x="146" y="91"/>
                  <a:pt x="141" y="91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52" y="83"/>
                  <a:pt x="156" y="79"/>
                  <a:pt x="156" y="74"/>
                </a:cubicBezTo>
                <a:cubicBezTo>
                  <a:pt x="156" y="70"/>
                  <a:pt x="152" y="66"/>
                  <a:pt x="147" y="66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3" y="66"/>
                  <a:pt x="110" y="66"/>
                  <a:pt x="107" y="67"/>
                </a:cubicBezTo>
                <a:cubicBezTo>
                  <a:pt x="105" y="67"/>
                  <a:pt x="102" y="67"/>
                  <a:pt x="99" y="67"/>
                </a:cubicBezTo>
                <a:cubicBezTo>
                  <a:pt x="98" y="67"/>
                  <a:pt x="98" y="67"/>
                  <a:pt x="98" y="67"/>
                </a:cubicBezTo>
                <a:cubicBezTo>
                  <a:pt x="95" y="67"/>
                  <a:pt x="93" y="65"/>
                  <a:pt x="92" y="64"/>
                </a:cubicBezTo>
                <a:cubicBezTo>
                  <a:pt x="90" y="62"/>
                  <a:pt x="89" y="59"/>
                  <a:pt x="90" y="55"/>
                </a:cubicBezTo>
                <a:cubicBezTo>
                  <a:pt x="91" y="50"/>
                  <a:pt x="94" y="45"/>
                  <a:pt x="97" y="41"/>
                </a:cubicBezTo>
                <a:cubicBezTo>
                  <a:pt x="98" y="38"/>
                  <a:pt x="99" y="36"/>
                  <a:pt x="100" y="34"/>
                </a:cubicBezTo>
                <a:cubicBezTo>
                  <a:pt x="104" y="26"/>
                  <a:pt x="108" y="16"/>
                  <a:pt x="103" y="11"/>
                </a:cubicBezTo>
                <a:cubicBezTo>
                  <a:pt x="101" y="8"/>
                  <a:pt x="96" y="7"/>
                  <a:pt x="92" y="10"/>
                </a:cubicBezTo>
                <a:cubicBezTo>
                  <a:pt x="90" y="11"/>
                  <a:pt x="89" y="14"/>
                  <a:pt x="87" y="17"/>
                </a:cubicBezTo>
                <a:cubicBezTo>
                  <a:pt x="87" y="18"/>
                  <a:pt x="86" y="19"/>
                  <a:pt x="86" y="20"/>
                </a:cubicBezTo>
                <a:cubicBezTo>
                  <a:pt x="85" y="22"/>
                  <a:pt x="84" y="24"/>
                  <a:pt x="83" y="26"/>
                </a:cubicBezTo>
                <a:cubicBezTo>
                  <a:pt x="82" y="29"/>
                  <a:pt x="80" y="33"/>
                  <a:pt x="78" y="36"/>
                </a:cubicBezTo>
                <a:cubicBezTo>
                  <a:pt x="77" y="37"/>
                  <a:pt x="76" y="39"/>
                  <a:pt x="75" y="41"/>
                </a:cubicBezTo>
                <a:cubicBezTo>
                  <a:pt x="71" y="47"/>
                  <a:pt x="66" y="53"/>
                  <a:pt x="61" y="58"/>
                </a:cubicBezTo>
                <a:cubicBezTo>
                  <a:pt x="60" y="59"/>
                  <a:pt x="60" y="59"/>
                  <a:pt x="60" y="59"/>
                </a:cubicBezTo>
                <a:cubicBezTo>
                  <a:pt x="52" y="66"/>
                  <a:pt x="43" y="74"/>
                  <a:pt x="35" y="74"/>
                </a:cubicBezTo>
                <a:cubicBezTo>
                  <a:pt x="33" y="74"/>
                  <a:pt x="31" y="74"/>
                  <a:pt x="30" y="73"/>
                </a:cubicBezTo>
                <a:cubicBezTo>
                  <a:pt x="29" y="72"/>
                  <a:pt x="28" y="72"/>
                  <a:pt x="28" y="72"/>
                </a:cubicBezTo>
                <a:cubicBezTo>
                  <a:pt x="26" y="71"/>
                  <a:pt x="26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2" y="71"/>
                  <a:pt x="18" y="72"/>
                  <a:pt x="15" y="74"/>
                </a:cubicBezTo>
                <a:cubicBezTo>
                  <a:pt x="10" y="77"/>
                  <a:pt x="8" y="82"/>
                  <a:pt x="8" y="87"/>
                </a:cubicBezTo>
                <a:cubicBezTo>
                  <a:pt x="8" y="133"/>
                  <a:pt x="8" y="133"/>
                  <a:pt x="8" y="133"/>
                </a:cubicBezTo>
                <a:cubicBezTo>
                  <a:pt x="8" y="138"/>
                  <a:pt x="11" y="144"/>
                  <a:pt x="15" y="148"/>
                </a:cubicBezTo>
                <a:cubicBezTo>
                  <a:pt x="17" y="149"/>
                  <a:pt x="20" y="150"/>
                  <a:pt x="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4" y="150"/>
                  <a:pt x="25" y="150"/>
                  <a:pt x="27" y="149"/>
                </a:cubicBezTo>
                <a:cubicBezTo>
                  <a:pt x="28" y="148"/>
                  <a:pt x="29" y="148"/>
                  <a:pt x="31" y="147"/>
                </a:cubicBezTo>
                <a:cubicBezTo>
                  <a:pt x="33" y="147"/>
                  <a:pt x="35" y="146"/>
                  <a:pt x="38" y="14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8" name="组合 287"/>
          <p:cNvGrpSpPr/>
          <p:nvPr/>
        </p:nvGrpSpPr>
        <p:grpSpPr>
          <a:xfrm>
            <a:off x="4521563" y="5657608"/>
            <a:ext cx="430923" cy="198532"/>
            <a:chOff x="4521563" y="5657608"/>
            <a:chExt cx="430923" cy="198532"/>
          </a:xfrm>
        </p:grpSpPr>
        <p:sp>
          <p:nvSpPr>
            <p:cNvPr id="161" name="Freeform 140"/>
            <p:cNvSpPr>
              <a:spLocks/>
            </p:cNvSpPr>
            <p:nvPr/>
          </p:nvSpPr>
          <p:spPr bwMode="auto">
            <a:xfrm>
              <a:off x="4521563" y="5753026"/>
              <a:ext cx="430923" cy="9234"/>
            </a:xfrm>
            <a:custGeom>
              <a:avLst/>
              <a:gdLst>
                <a:gd name="T0" fmla="*/ 193 w 195"/>
                <a:gd name="T1" fmla="*/ 4 h 4"/>
                <a:gd name="T2" fmla="*/ 2 w 195"/>
                <a:gd name="T3" fmla="*/ 4 h 4"/>
                <a:gd name="T4" fmla="*/ 0 w 195"/>
                <a:gd name="T5" fmla="*/ 2 h 4"/>
                <a:gd name="T6" fmla="*/ 2 w 195"/>
                <a:gd name="T7" fmla="*/ 0 h 4"/>
                <a:gd name="T8" fmla="*/ 193 w 195"/>
                <a:gd name="T9" fmla="*/ 0 h 4"/>
                <a:gd name="T10" fmla="*/ 195 w 195"/>
                <a:gd name="T11" fmla="*/ 2 h 4"/>
                <a:gd name="T12" fmla="*/ 193 w 19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">
                  <a:moveTo>
                    <a:pt x="193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4" y="0"/>
                    <a:pt x="195" y="1"/>
                    <a:pt x="195" y="2"/>
                  </a:cubicBezTo>
                  <a:cubicBezTo>
                    <a:pt x="195" y="3"/>
                    <a:pt x="194" y="4"/>
                    <a:pt x="193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141"/>
            <p:cNvSpPr>
              <a:spLocks/>
            </p:cNvSpPr>
            <p:nvPr/>
          </p:nvSpPr>
          <p:spPr bwMode="auto">
            <a:xfrm>
              <a:off x="4837060" y="5657608"/>
              <a:ext cx="115426" cy="104653"/>
            </a:xfrm>
            <a:custGeom>
              <a:avLst/>
              <a:gdLst>
                <a:gd name="T0" fmla="*/ 50 w 52"/>
                <a:gd name="T1" fmla="*/ 47 h 47"/>
                <a:gd name="T2" fmla="*/ 48 w 52"/>
                <a:gd name="T3" fmla="*/ 46 h 47"/>
                <a:gd name="T4" fmla="*/ 1 w 52"/>
                <a:gd name="T5" fmla="*/ 4 h 47"/>
                <a:gd name="T6" fmla="*/ 1 w 52"/>
                <a:gd name="T7" fmla="*/ 1 h 47"/>
                <a:gd name="T8" fmla="*/ 4 w 52"/>
                <a:gd name="T9" fmla="*/ 1 h 47"/>
                <a:gd name="T10" fmla="*/ 51 w 52"/>
                <a:gd name="T11" fmla="*/ 43 h 47"/>
                <a:gd name="T12" fmla="*/ 51 w 52"/>
                <a:gd name="T13" fmla="*/ 46 h 47"/>
                <a:gd name="T14" fmla="*/ 50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50" y="47"/>
                  </a:moveTo>
                  <a:cubicBezTo>
                    <a:pt x="49" y="47"/>
                    <a:pt x="49" y="47"/>
                    <a:pt x="48" y="4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2" y="44"/>
                    <a:pt x="52" y="45"/>
                    <a:pt x="51" y="46"/>
                  </a:cubicBezTo>
                  <a:cubicBezTo>
                    <a:pt x="51" y="47"/>
                    <a:pt x="50" y="47"/>
                    <a:pt x="50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142"/>
            <p:cNvSpPr>
              <a:spLocks/>
            </p:cNvSpPr>
            <p:nvPr/>
          </p:nvSpPr>
          <p:spPr bwMode="auto">
            <a:xfrm>
              <a:off x="4837060" y="5753026"/>
              <a:ext cx="115426" cy="103114"/>
            </a:xfrm>
            <a:custGeom>
              <a:avLst/>
              <a:gdLst>
                <a:gd name="T0" fmla="*/ 3 w 52"/>
                <a:gd name="T1" fmla="*/ 47 h 47"/>
                <a:gd name="T2" fmla="*/ 1 w 52"/>
                <a:gd name="T3" fmla="*/ 46 h 47"/>
                <a:gd name="T4" fmla="*/ 1 w 52"/>
                <a:gd name="T5" fmla="*/ 43 h 47"/>
                <a:gd name="T6" fmla="*/ 48 w 52"/>
                <a:gd name="T7" fmla="*/ 0 h 47"/>
                <a:gd name="T8" fmla="*/ 51 w 52"/>
                <a:gd name="T9" fmla="*/ 0 h 47"/>
                <a:gd name="T10" fmla="*/ 51 w 52"/>
                <a:gd name="T11" fmla="*/ 3 h 47"/>
                <a:gd name="T12" fmla="*/ 4 w 52"/>
                <a:gd name="T13" fmla="*/ 46 h 47"/>
                <a:gd name="T14" fmla="*/ 3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3" y="47"/>
                  </a:moveTo>
                  <a:cubicBezTo>
                    <a:pt x="2" y="47"/>
                    <a:pt x="2" y="46"/>
                    <a:pt x="1" y="46"/>
                  </a:cubicBezTo>
                  <a:cubicBezTo>
                    <a:pt x="0" y="45"/>
                    <a:pt x="0" y="44"/>
                    <a:pt x="1" y="4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1" y="0"/>
                    <a:pt x="51" y="0"/>
                  </a:cubicBezTo>
                  <a:cubicBezTo>
                    <a:pt x="52" y="1"/>
                    <a:pt x="52" y="3"/>
                    <a:pt x="51" y="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3" y="47"/>
                    <a:pt x="3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组合 288"/>
          <p:cNvGrpSpPr/>
          <p:nvPr/>
        </p:nvGrpSpPr>
        <p:grpSpPr>
          <a:xfrm>
            <a:off x="3675107" y="5657608"/>
            <a:ext cx="427845" cy="198532"/>
            <a:chOff x="3675107" y="5657608"/>
            <a:chExt cx="427845" cy="198532"/>
          </a:xfrm>
        </p:grpSpPr>
        <p:sp>
          <p:nvSpPr>
            <p:cNvPr id="164" name="Freeform 143"/>
            <p:cNvSpPr>
              <a:spLocks/>
            </p:cNvSpPr>
            <p:nvPr/>
          </p:nvSpPr>
          <p:spPr bwMode="auto">
            <a:xfrm>
              <a:off x="3675107" y="5753026"/>
              <a:ext cx="427845" cy="9234"/>
            </a:xfrm>
            <a:custGeom>
              <a:avLst/>
              <a:gdLst>
                <a:gd name="T0" fmla="*/ 192 w 194"/>
                <a:gd name="T1" fmla="*/ 4 h 4"/>
                <a:gd name="T2" fmla="*/ 2 w 194"/>
                <a:gd name="T3" fmla="*/ 4 h 4"/>
                <a:gd name="T4" fmla="*/ 0 w 194"/>
                <a:gd name="T5" fmla="*/ 2 h 4"/>
                <a:gd name="T6" fmla="*/ 2 w 194"/>
                <a:gd name="T7" fmla="*/ 0 h 4"/>
                <a:gd name="T8" fmla="*/ 192 w 194"/>
                <a:gd name="T9" fmla="*/ 0 h 4"/>
                <a:gd name="T10" fmla="*/ 194 w 194"/>
                <a:gd name="T11" fmla="*/ 2 h 4"/>
                <a:gd name="T12" fmla="*/ 192 w 19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4">
                  <a:moveTo>
                    <a:pt x="19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3" y="0"/>
                    <a:pt x="194" y="1"/>
                    <a:pt x="194" y="2"/>
                  </a:cubicBezTo>
                  <a:cubicBezTo>
                    <a:pt x="194" y="3"/>
                    <a:pt x="193" y="4"/>
                    <a:pt x="19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144"/>
            <p:cNvSpPr>
              <a:spLocks/>
            </p:cNvSpPr>
            <p:nvPr/>
          </p:nvSpPr>
          <p:spPr bwMode="auto">
            <a:xfrm>
              <a:off x="3675107" y="5657608"/>
              <a:ext cx="112348" cy="104653"/>
            </a:xfrm>
            <a:custGeom>
              <a:avLst/>
              <a:gdLst>
                <a:gd name="T0" fmla="*/ 2 w 51"/>
                <a:gd name="T1" fmla="*/ 47 h 47"/>
                <a:gd name="T2" fmla="*/ 0 w 51"/>
                <a:gd name="T3" fmla="*/ 46 h 47"/>
                <a:gd name="T4" fmla="*/ 0 w 51"/>
                <a:gd name="T5" fmla="*/ 43 h 47"/>
                <a:gd name="T6" fmla="*/ 48 w 51"/>
                <a:gd name="T7" fmla="*/ 1 h 47"/>
                <a:gd name="T8" fmla="*/ 50 w 51"/>
                <a:gd name="T9" fmla="*/ 1 h 47"/>
                <a:gd name="T10" fmla="*/ 50 w 51"/>
                <a:gd name="T11" fmla="*/ 4 h 47"/>
                <a:gd name="T12" fmla="*/ 3 w 51"/>
                <a:gd name="T13" fmla="*/ 46 h 47"/>
                <a:gd name="T14" fmla="*/ 2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2" y="47"/>
                  </a:moveTo>
                  <a:cubicBezTo>
                    <a:pt x="1" y="47"/>
                    <a:pt x="1" y="47"/>
                    <a:pt x="0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0"/>
                    <a:pt x="50" y="0"/>
                    <a:pt x="50" y="1"/>
                  </a:cubicBezTo>
                  <a:cubicBezTo>
                    <a:pt x="51" y="2"/>
                    <a:pt x="51" y="3"/>
                    <a:pt x="50" y="4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2" y="47"/>
                    <a:pt x="2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5"/>
            <p:cNvSpPr>
              <a:spLocks/>
            </p:cNvSpPr>
            <p:nvPr/>
          </p:nvSpPr>
          <p:spPr bwMode="auto">
            <a:xfrm>
              <a:off x="3675107" y="5753026"/>
              <a:ext cx="112348" cy="103114"/>
            </a:xfrm>
            <a:custGeom>
              <a:avLst/>
              <a:gdLst>
                <a:gd name="T0" fmla="*/ 49 w 51"/>
                <a:gd name="T1" fmla="*/ 47 h 47"/>
                <a:gd name="T2" fmla="*/ 48 w 51"/>
                <a:gd name="T3" fmla="*/ 46 h 47"/>
                <a:gd name="T4" fmla="*/ 0 w 51"/>
                <a:gd name="T5" fmla="*/ 3 h 47"/>
                <a:gd name="T6" fmla="*/ 0 w 51"/>
                <a:gd name="T7" fmla="*/ 0 h 47"/>
                <a:gd name="T8" fmla="*/ 3 w 51"/>
                <a:gd name="T9" fmla="*/ 0 h 47"/>
                <a:gd name="T10" fmla="*/ 50 w 51"/>
                <a:gd name="T11" fmla="*/ 43 h 47"/>
                <a:gd name="T12" fmla="*/ 50 w 51"/>
                <a:gd name="T13" fmla="*/ 46 h 47"/>
                <a:gd name="T14" fmla="*/ 49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49" y="47"/>
                  </a:moveTo>
                  <a:cubicBezTo>
                    <a:pt x="49" y="47"/>
                    <a:pt x="48" y="46"/>
                    <a:pt x="48" y="4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44"/>
                    <a:pt x="51" y="45"/>
                    <a:pt x="50" y="46"/>
                  </a:cubicBezTo>
                  <a:cubicBezTo>
                    <a:pt x="50" y="46"/>
                    <a:pt x="50" y="47"/>
                    <a:pt x="49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6" name="组合 285"/>
          <p:cNvGrpSpPr/>
          <p:nvPr/>
        </p:nvGrpSpPr>
        <p:grpSpPr>
          <a:xfrm>
            <a:off x="6309894" y="5548337"/>
            <a:ext cx="235469" cy="415534"/>
            <a:chOff x="6309894" y="5548337"/>
            <a:chExt cx="235469" cy="415534"/>
          </a:xfrm>
        </p:grpSpPr>
        <p:sp>
          <p:nvSpPr>
            <p:cNvPr id="167" name="Freeform 146"/>
            <p:cNvSpPr>
              <a:spLocks/>
            </p:cNvSpPr>
            <p:nvPr/>
          </p:nvSpPr>
          <p:spPr bwMode="auto">
            <a:xfrm>
              <a:off x="6309894" y="5548337"/>
              <a:ext cx="235469" cy="213923"/>
            </a:xfrm>
            <a:custGeom>
              <a:avLst/>
              <a:gdLst>
                <a:gd name="T0" fmla="*/ 3 w 107"/>
                <a:gd name="T1" fmla="*/ 97 h 97"/>
                <a:gd name="T2" fmla="*/ 1 w 107"/>
                <a:gd name="T3" fmla="*/ 96 h 97"/>
                <a:gd name="T4" fmla="*/ 1 w 107"/>
                <a:gd name="T5" fmla="*/ 93 h 97"/>
                <a:gd name="T6" fmla="*/ 103 w 107"/>
                <a:gd name="T7" fmla="*/ 1 h 97"/>
                <a:gd name="T8" fmla="*/ 106 w 107"/>
                <a:gd name="T9" fmla="*/ 1 h 97"/>
                <a:gd name="T10" fmla="*/ 106 w 107"/>
                <a:gd name="T11" fmla="*/ 4 h 97"/>
                <a:gd name="T12" fmla="*/ 4 w 107"/>
                <a:gd name="T13" fmla="*/ 96 h 97"/>
                <a:gd name="T14" fmla="*/ 3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3" y="97"/>
                  </a:moveTo>
                  <a:cubicBezTo>
                    <a:pt x="2" y="97"/>
                    <a:pt x="2" y="97"/>
                    <a:pt x="1" y="96"/>
                  </a:cubicBezTo>
                  <a:cubicBezTo>
                    <a:pt x="0" y="95"/>
                    <a:pt x="1" y="94"/>
                    <a:pt x="1" y="93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4" y="0"/>
                    <a:pt x="105" y="0"/>
                    <a:pt x="106" y="1"/>
                  </a:cubicBezTo>
                  <a:cubicBezTo>
                    <a:pt x="107" y="2"/>
                    <a:pt x="107" y="3"/>
                    <a:pt x="106" y="4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4" y="97"/>
                    <a:pt x="3" y="97"/>
                    <a:pt x="3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7"/>
            <p:cNvSpPr>
              <a:spLocks/>
            </p:cNvSpPr>
            <p:nvPr/>
          </p:nvSpPr>
          <p:spPr bwMode="auto">
            <a:xfrm>
              <a:off x="6309894" y="5753026"/>
              <a:ext cx="235469" cy="210845"/>
            </a:xfrm>
            <a:custGeom>
              <a:avLst/>
              <a:gdLst>
                <a:gd name="T0" fmla="*/ 104 w 107"/>
                <a:gd name="T1" fmla="*/ 96 h 96"/>
                <a:gd name="T2" fmla="*/ 103 w 107"/>
                <a:gd name="T3" fmla="*/ 95 h 96"/>
                <a:gd name="T4" fmla="*/ 1 w 107"/>
                <a:gd name="T5" fmla="*/ 3 h 96"/>
                <a:gd name="T6" fmla="*/ 1 w 107"/>
                <a:gd name="T7" fmla="*/ 0 h 96"/>
                <a:gd name="T8" fmla="*/ 4 w 107"/>
                <a:gd name="T9" fmla="*/ 0 h 96"/>
                <a:gd name="T10" fmla="*/ 106 w 107"/>
                <a:gd name="T11" fmla="*/ 93 h 96"/>
                <a:gd name="T12" fmla="*/ 106 w 107"/>
                <a:gd name="T13" fmla="*/ 95 h 96"/>
                <a:gd name="T14" fmla="*/ 104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104" y="96"/>
                  </a:moveTo>
                  <a:cubicBezTo>
                    <a:pt x="104" y="96"/>
                    <a:pt x="104" y="96"/>
                    <a:pt x="103" y="9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3"/>
                    <a:pt x="107" y="95"/>
                    <a:pt x="106" y="95"/>
                  </a:cubicBezTo>
                  <a:cubicBezTo>
                    <a:pt x="106" y="96"/>
                    <a:pt x="105" y="96"/>
                    <a:pt x="104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1" name="组合 290"/>
          <p:cNvGrpSpPr/>
          <p:nvPr/>
        </p:nvGrpSpPr>
        <p:grpSpPr>
          <a:xfrm>
            <a:off x="5468054" y="5548337"/>
            <a:ext cx="235469" cy="415534"/>
            <a:chOff x="5468054" y="5548337"/>
            <a:chExt cx="235469" cy="415534"/>
          </a:xfrm>
        </p:grpSpPr>
        <p:sp>
          <p:nvSpPr>
            <p:cNvPr id="169" name="Freeform 148"/>
            <p:cNvSpPr>
              <a:spLocks/>
            </p:cNvSpPr>
            <p:nvPr/>
          </p:nvSpPr>
          <p:spPr bwMode="auto">
            <a:xfrm>
              <a:off x="5468054" y="5548337"/>
              <a:ext cx="235469" cy="213923"/>
            </a:xfrm>
            <a:custGeom>
              <a:avLst/>
              <a:gdLst>
                <a:gd name="T0" fmla="*/ 104 w 107"/>
                <a:gd name="T1" fmla="*/ 97 h 97"/>
                <a:gd name="T2" fmla="*/ 103 w 107"/>
                <a:gd name="T3" fmla="*/ 96 h 97"/>
                <a:gd name="T4" fmla="*/ 1 w 107"/>
                <a:gd name="T5" fmla="*/ 4 h 97"/>
                <a:gd name="T6" fmla="*/ 1 w 107"/>
                <a:gd name="T7" fmla="*/ 1 h 97"/>
                <a:gd name="T8" fmla="*/ 4 w 107"/>
                <a:gd name="T9" fmla="*/ 1 h 97"/>
                <a:gd name="T10" fmla="*/ 106 w 107"/>
                <a:gd name="T11" fmla="*/ 93 h 97"/>
                <a:gd name="T12" fmla="*/ 106 w 107"/>
                <a:gd name="T13" fmla="*/ 96 h 97"/>
                <a:gd name="T14" fmla="*/ 104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104" y="97"/>
                  </a:moveTo>
                  <a:cubicBezTo>
                    <a:pt x="104" y="97"/>
                    <a:pt x="103" y="97"/>
                    <a:pt x="103" y="9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4"/>
                    <a:pt x="107" y="95"/>
                    <a:pt x="106" y="96"/>
                  </a:cubicBezTo>
                  <a:cubicBezTo>
                    <a:pt x="106" y="97"/>
                    <a:pt x="105" y="97"/>
                    <a:pt x="104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9"/>
            <p:cNvSpPr>
              <a:spLocks/>
            </p:cNvSpPr>
            <p:nvPr/>
          </p:nvSpPr>
          <p:spPr bwMode="auto">
            <a:xfrm>
              <a:off x="5468054" y="5753026"/>
              <a:ext cx="235469" cy="210845"/>
            </a:xfrm>
            <a:custGeom>
              <a:avLst/>
              <a:gdLst>
                <a:gd name="T0" fmla="*/ 3 w 107"/>
                <a:gd name="T1" fmla="*/ 96 h 96"/>
                <a:gd name="T2" fmla="*/ 1 w 107"/>
                <a:gd name="T3" fmla="*/ 95 h 96"/>
                <a:gd name="T4" fmla="*/ 1 w 107"/>
                <a:gd name="T5" fmla="*/ 93 h 96"/>
                <a:gd name="T6" fmla="*/ 103 w 107"/>
                <a:gd name="T7" fmla="*/ 0 h 96"/>
                <a:gd name="T8" fmla="*/ 106 w 107"/>
                <a:gd name="T9" fmla="*/ 0 h 96"/>
                <a:gd name="T10" fmla="*/ 106 w 107"/>
                <a:gd name="T11" fmla="*/ 3 h 96"/>
                <a:gd name="T12" fmla="*/ 4 w 107"/>
                <a:gd name="T13" fmla="*/ 95 h 96"/>
                <a:gd name="T14" fmla="*/ 3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3" y="96"/>
                  </a:moveTo>
                  <a:cubicBezTo>
                    <a:pt x="2" y="96"/>
                    <a:pt x="2" y="96"/>
                    <a:pt x="1" y="95"/>
                  </a:cubicBezTo>
                  <a:cubicBezTo>
                    <a:pt x="0" y="95"/>
                    <a:pt x="0" y="93"/>
                    <a:pt x="1" y="9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4" y="0"/>
                    <a:pt x="105" y="0"/>
                    <a:pt x="106" y="0"/>
                  </a:cubicBezTo>
                  <a:cubicBezTo>
                    <a:pt x="107" y="1"/>
                    <a:pt x="107" y="3"/>
                    <a:pt x="106" y="3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6"/>
                    <a:pt x="3" y="96"/>
                    <a:pt x="3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5" name="组合 284"/>
          <p:cNvGrpSpPr/>
          <p:nvPr/>
        </p:nvGrpSpPr>
        <p:grpSpPr>
          <a:xfrm>
            <a:off x="8007423" y="5543721"/>
            <a:ext cx="243164" cy="424767"/>
            <a:chOff x="8007423" y="5543721"/>
            <a:chExt cx="243164" cy="424767"/>
          </a:xfrm>
        </p:grpSpPr>
        <p:sp>
          <p:nvSpPr>
            <p:cNvPr id="171" name="Freeform 150"/>
            <p:cNvSpPr>
              <a:spLocks/>
            </p:cNvSpPr>
            <p:nvPr/>
          </p:nvSpPr>
          <p:spPr bwMode="auto">
            <a:xfrm>
              <a:off x="8007423" y="5543721"/>
              <a:ext cx="243164" cy="221618"/>
            </a:xfrm>
            <a:custGeom>
              <a:avLst/>
              <a:gdLst>
                <a:gd name="T0" fmla="*/ 4 w 110"/>
                <a:gd name="T1" fmla="*/ 101 h 101"/>
                <a:gd name="T2" fmla="*/ 1 w 110"/>
                <a:gd name="T3" fmla="*/ 100 h 101"/>
                <a:gd name="T4" fmla="*/ 2 w 110"/>
                <a:gd name="T5" fmla="*/ 94 h 101"/>
                <a:gd name="T6" fmla="*/ 103 w 110"/>
                <a:gd name="T7" fmla="*/ 2 h 101"/>
                <a:gd name="T8" fmla="*/ 109 w 110"/>
                <a:gd name="T9" fmla="*/ 2 h 101"/>
                <a:gd name="T10" fmla="*/ 109 w 110"/>
                <a:gd name="T11" fmla="*/ 8 h 101"/>
                <a:gd name="T12" fmla="*/ 7 w 110"/>
                <a:gd name="T13" fmla="*/ 100 h 101"/>
                <a:gd name="T14" fmla="*/ 4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4" y="101"/>
                  </a:moveTo>
                  <a:cubicBezTo>
                    <a:pt x="3" y="101"/>
                    <a:pt x="2" y="100"/>
                    <a:pt x="1" y="100"/>
                  </a:cubicBezTo>
                  <a:cubicBezTo>
                    <a:pt x="0" y="98"/>
                    <a:pt x="0" y="95"/>
                    <a:pt x="2" y="9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5" y="0"/>
                    <a:pt x="107" y="0"/>
                    <a:pt x="109" y="2"/>
                  </a:cubicBezTo>
                  <a:cubicBezTo>
                    <a:pt x="110" y="4"/>
                    <a:pt x="110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6" y="101"/>
                    <a:pt x="5" y="101"/>
                    <a:pt x="4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151"/>
            <p:cNvSpPr>
              <a:spLocks/>
            </p:cNvSpPr>
            <p:nvPr/>
          </p:nvSpPr>
          <p:spPr bwMode="auto">
            <a:xfrm>
              <a:off x="8007423" y="5746870"/>
              <a:ext cx="243164" cy="221618"/>
            </a:xfrm>
            <a:custGeom>
              <a:avLst/>
              <a:gdLst>
                <a:gd name="T0" fmla="*/ 106 w 110"/>
                <a:gd name="T1" fmla="*/ 101 h 101"/>
                <a:gd name="T2" fmla="*/ 103 w 110"/>
                <a:gd name="T3" fmla="*/ 100 h 101"/>
                <a:gd name="T4" fmla="*/ 2 w 110"/>
                <a:gd name="T5" fmla="*/ 8 h 101"/>
                <a:gd name="T6" fmla="*/ 1 w 110"/>
                <a:gd name="T7" fmla="*/ 2 h 101"/>
                <a:gd name="T8" fmla="*/ 7 w 110"/>
                <a:gd name="T9" fmla="*/ 2 h 101"/>
                <a:gd name="T10" fmla="*/ 109 w 110"/>
                <a:gd name="T11" fmla="*/ 94 h 101"/>
                <a:gd name="T12" fmla="*/ 109 w 110"/>
                <a:gd name="T13" fmla="*/ 100 h 101"/>
                <a:gd name="T14" fmla="*/ 106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106" y="101"/>
                  </a:moveTo>
                  <a:cubicBezTo>
                    <a:pt x="105" y="101"/>
                    <a:pt x="104" y="101"/>
                    <a:pt x="103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6"/>
                    <a:pt x="110" y="98"/>
                    <a:pt x="109" y="100"/>
                  </a:cubicBezTo>
                  <a:cubicBezTo>
                    <a:pt x="108" y="101"/>
                    <a:pt x="107" y="101"/>
                    <a:pt x="106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7147116" y="5543721"/>
            <a:ext cx="244703" cy="424767"/>
            <a:chOff x="7147116" y="5543721"/>
            <a:chExt cx="244703" cy="424767"/>
          </a:xfrm>
        </p:grpSpPr>
        <p:sp>
          <p:nvSpPr>
            <p:cNvPr id="173" name="Freeform 152"/>
            <p:cNvSpPr>
              <a:spLocks/>
            </p:cNvSpPr>
            <p:nvPr/>
          </p:nvSpPr>
          <p:spPr bwMode="auto">
            <a:xfrm>
              <a:off x="7147116" y="5543721"/>
              <a:ext cx="244703" cy="221618"/>
            </a:xfrm>
            <a:custGeom>
              <a:avLst/>
              <a:gdLst>
                <a:gd name="T0" fmla="*/ 107 w 111"/>
                <a:gd name="T1" fmla="*/ 101 h 101"/>
                <a:gd name="T2" fmla="*/ 104 w 111"/>
                <a:gd name="T3" fmla="*/ 100 h 101"/>
                <a:gd name="T4" fmla="*/ 2 w 111"/>
                <a:gd name="T5" fmla="*/ 8 h 101"/>
                <a:gd name="T6" fmla="*/ 2 w 111"/>
                <a:gd name="T7" fmla="*/ 2 h 101"/>
                <a:gd name="T8" fmla="*/ 7 w 111"/>
                <a:gd name="T9" fmla="*/ 2 h 101"/>
                <a:gd name="T10" fmla="*/ 109 w 111"/>
                <a:gd name="T11" fmla="*/ 94 h 101"/>
                <a:gd name="T12" fmla="*/ 110 w 111"/>
                <a:gd name="T13" fmla="*/ 100 h 101"/>
                <a:gd name="T14" fmla="*/ 107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107" y="101"/>
                  </a:moveTo>
                  <a:cubicBezTo>
                    <a:pt x="106" y="101"/>
                    <a:pt x="105" y="101"/>
                    <a:pt x="104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1" y="95"/>
                    <a:pt x="111" y="98"/>
                    <a:pt x="110" y="100"/>
                  </a:cubicBezTo>
                  <a:cubicBezTo>
                    <a:pt x="109" y="100"/>
                    <a:pt x="108" y="101"/>
                    <a:pt x="107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153"/>
            <p:cNvSpPr>
              <a:spLocks/>
            </p:cNvSpPr>
            <p:nvPr/>
          </p:nvSpPr>
          <p:spPr bwMode="auto">
            <a:xfrm>
              <a:off x="7147116" y="5746870"/>
              <a:ext cx="244703" cy="221618"/>
            </a:xfrm>
            <a:custGeom>
              <a:avLst/>
              <a:gdLst>
                <a:gd name="T0" fmla="*/ 5 w 111"/>
                <a:gd name="T1" fmla="*/ 101 h 101"/>
                <a:gd name="T2" fmla="*/ 2 w 111"/>
                <a:gd name="T3" fmla="*/ 100 h 101"/>
                <a:gd name="T4" fmla="*/ 2 w 111"/>
                <a:gd name="T5" fmla="*/ 94 h 101"/>
                <a:gd name="T6" fmla="*/ 104 w 111"/>
                <a:gd name="T7" fmla="*/ 2 h 101"/>
                <a:gd name="T8" fmla="*/ 110 w 111"/>
                <a:gd name="T9" fmla="*/ 2 h 101"/>
                <a:gd name="T10" fmla="*/ 109 w 111"/>
                <a:gd name="T11" fmla="*/ 8 h 101"/>
                <a:gd name="T12" fmla="*/ 7 w 111"/>
                <a:gd name="T13" fmla="*/ 100 h 101"/>
                <a:gd name="T14" fmla="*/ 5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5" y="101"/>
                  </a:moveTo>
                  <a:cubicBezTo>
                    <a:pt x="4" y="101"/>
                    <a:pt x="3" y="101"/>
                    <a:pt x="2" y="100"/>
                  </a:cubicBezTo>
                  <a:cubicBezTo>
                    <a:pt x="0" y="98"/>
                    <a:pt x="0" y="96"/>
                    <a:pt x="2" y="94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6" y="0"/>
                    <a:pt x="108" y="1"/>
                    <a:pt x="110" y="2"/>
                  </a:cubicBezTo>
                  <a:cubicBezTo>
                    <a:pt x="111" y="4"/>
                    <a:pt x="111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1"/>
                    <a:pt x="6" y="101"/>
                    <a:pt x="5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4" name="组合 253"/>
          <p:cNvGrpSpPr/>
          <p:nvPr/>
        </p:nvGrpSpPr>
        <p:grpSpPr>
          <a:xfrm>
            <a:off x="10519089" y="4704959"/>
            <a:ext cx="306264" cy="410916"/>
            <a:chOff x="10750551" y="4089400"/>
            <a:chExt cx="315913" cy="423863"/>
          </a:xfrm>
        </p:grpSpPr>
        <p:sp>
          <p:nvSpPr>
            <p:cNvPr id="175" name="Freeform 154"/>
            <p:cNvSpPr>
              <a:spLocks/>
            </p:cNvSpPr>
            <p:nvPr/>
          </p:nvSpPr>
          <p:spPr bwMode="auto">
            <a:xfrm>
              <a:off x="10910889" y="4156075"/>
              <a:ext cx="92075" cy="90488"/>
            </a:xfrm>
            <a:custGeom>
              <a:avLst/>
              <a:gdLst>
                <a:gd name="T0" fmla="*/ 58 w 58"/>
                <a:gd name="T1" fmla="*/ 57 h 57"/>
                <a:gd name="T2" fmla="*/ 0 w 58"/>
                <a:gd name="T3" fmla="*/ 57 h 57"/>
                <a:gd name="T4" fmla="*/ 0 w 58"/>
                <a:gd name="T5" fmla="*/ 0 h 57"/>
                <a:gd name="T6" fmla="*/ 10 w 58"/>
                <a:gd name="T7" fmla="*/ 0 h 57"/>
                <a:gd name="T8" fmla="*/ 10 w 58"/>
                <a:gd name="T9" fmla="*/ 47 h 57"/>
                <a:gd name="T10" fmla="*/ 58 w 58"/>
                <a:gd name="T11" fmla="*/ 47 h 57"/>
                <a:gd name="T12" fmla="*/ 58 w 58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7">
                  <a:moveTo>
                    <a:pt x="58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8" y="47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155"/>
            <p:cNvSpPr>
              <a:spLocks noEditPoints="1"/>
            </p:cNvSpPr>
            <p:nvPr/>
          </p:nvSpPr>
          <p:spPr bwMode="auto">
            <a:xfrm>
              <a:off x="10750551" y="4146550"/>
              <a:ext cx="260350" cy="366713"/>
            </a:xfrm>
            <a:custGeom>
              <a:avLst/>
              <a:gdLst>
                <a:gd name="T0" fmla="*/ 164 w 164"/>
                <a:gd name="T1" fmla="*/ 231 h 231"/>
                <a:gd name="T2" fmla="*/ 0 w 164"/>
                <a:gd name="T3" fmla="*/ 231 h 231"/>
                <a:gd name="T4" fmla="*/ 0 w 164"/>
                <a:gd name="T5" fmla="*/ 0 h 231"/>
                <a:gd name="T6" fmla="*/ 110 w 164"/>
                <a:gd name="T7" fmla="*/ 0 h 231"/>
                <a:gd name="T8" fmla="*/ 164 w 164"/>
                <a:gd name="T9" fmla="*/ 55 h 231"/>
                <a:gd name="T10" fmla="*/ 164 w 164"/>
                <a:gd name="T11" fmla="*/ 231 h 231"/>
                <a:gd name="T12" fmla="*/ 10 w 164"/>
                <a:gd name="T13" fmla="*/ 221 h 231"/>
                <a:gd name="T14" fmla="*/ 154 w 164"/>
                <a:gd name="T15" fmla="*/ 221 h 231"/>
                <a:gd name="T16" fmla="*/ 154 w 164"/>
                <a:gd name="T17" fmla="*/ 59 h 231"/>
                <a:gd name="T18" fmla="*/ 106 w 164"/>
                <a:gd name="T19" fmla="*/ 10 h 231"/>
                <a:gd name="T20" fmla="*/ 10 w 164"/>
                <a:gd name="T21" fmla="*/ 10 h 231"/>
                <a:gd name="T22" fmla="*/ 10 w 164"/>
                <a:gd name="T23" fmla="*/ 2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31">
                  <a:moveTo>
                    <a:pt x="164" y="231"/>
                  </a:moveTo>
                  <a:lnTo>
                    <a:pt x="0" y="231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4" y="55"/>
                  </a:lnTo>
                  <a:lnTo>
                    <a:pt x="164" y="231"/>
                  </a:lnTo>
                  <a:close/>
                  <a:moveTo>
                    <a:pt x="10" y="221"/>
                  </a:moveTo>
                  <a:lnTo>
                    <a:pt x="154" y="221"/>
                  </a:lnTo>
                  <a:lnTo>
                    <a:pt x="154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22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56"/>
            <p:cNvSpPr>
              <a:spLocks/>
            </p:cNvSpPr>
            <p:nvPr/>
          </p:nvSpPr>
          <p:spPr bwMode="auto">
            <a:xfrm>
              <a:off x="10966451" y="4098925"/>
              <a:ext cx="90488" cy="90488"/>
            </a:xfrm>
            <a:custGeom>
              <a:avLst/>
              <a:gdLst>
                <a:gd name="T0" fmla="*/ 57 w 57"/>
                <a:gd name="T1" fmla="*/ 57 h 57"/>
                <a:gd name="T2" fmla="*/ 0 w 57"/>
                <a:gd name="T3" fmla="*/ 57 h 57"/>
                <a:gd name="T4" fmla="*/ 0 w 57"/>
                <a:gd name="T5" fmla="*/ 0 h 57"/>
                <a:gd name="T6" fmla="*/ 10 w 57"/>
                <a:gd name="T7" fmla="*/ 0 h 57"/>
                <a:gd name="T8" fmla="*/ 10 w 57"/>
                <a:gd name="T9" fmla="*/ 47 h 57"/>
                <a:gd name="T10" fmla="*/ 57 w 57"/>
                <a:gd name="T11" fmla="*/ 47 h 57"/>
                <a:gd name="T12" fmla="*/ 57 w 57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7">
                  <a:moveTo>
                    <a:pt x="57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7" y="47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157"/>
            <p:cNvSpPr>
              <a:spLocks/>
            </p:cNvSpPr>
            <p:nvPr/>
          </p:nvSpPr>
          <p:spPr bwMode="auto">
            <a:xfrm>
              <a:off x="10804526" y="4089400"/>
              <a:ext cx="261938" cy="366713"/>
            </a:xfrm>
            <a:custGeom>
              <a:avLst/>
              <a:gdLst>
                <a:gd name="T0" fmla="*/ 165 w 165"/>
                <a:gd name="T1" fmla="*/ 231 h 231"/>
                <a:gd name="T2" fmla="*/ 125 w 165"/>
                <a:gd name="T3" fmla="*/ 231 h 231"/>
                <a:gd name="T4" fmla="*/ 125 w 165"/>
                <a:gd name="T5" fmla="*/ 221 h 231"/>
                <a:gd name="T6" fmla="*/ 155 w 165"/>
                <a:gd name="T7" fmla="*/ 221 h 231"/>
                <a:gd name="T8" fmla="*/ 155 w 165"/>
                <a:gd name="T9" fmla="*/ 59 h 231"/>
                <a:gd name="T10" fmla="*/ 106 w 165"/>
                <a:gd name="T11" fmla="*/ 10 h 231"/>
                <a:gd name="T12" fmla="*/ 10 w 165"/>
                <a:gd name="T13" fmla="*/ 10 h 231"/>
                <a:gd name="T14" fmla="*/ 10 w 165"/>
                <a:gd name="T15" fmla="*/ 42 h 231"/>
                <a:gd name="T16" fmla="*/ 0 w 165"/>
                <a:gd name="T17" fmla="*/ 42 h 231"/>
                <a:gd name="T18" fmla="*/ 0 w 165"/>
                <a:gd name="T19" fmla="*/ 0 h 231"/>
                <a:gd name="T20" fmla="*/ 110 w 165"/>
                <a:gd name="T21" fmla="*/ 0 h 231"/>
                <a:gd name="T22" fmla="*/ 165 w 165"/>
                <a:gd name="T23" fmla="*/ 55 h 231"/>
                <a:gd name="T24" fmla="*/ 165 w 165"/>
                <a:gd name="T25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231">
                  <a:moveTo>
                    <a:pt x="165" y="231"/>
                  </a:moveTo>
                  <a:lnTo>
                    <a:pt x="125" y="231"/>
                  </a:lnTo>
                  <a:lnTo>
                    <a:pt x="125" y="221"/>
                  </a:lnTo>
                  <a:lnTo>
                    <a:pt x="155" y="221"/>
                  </a:lnTo>
                  <a:lnTo>
                    <a:pt x="155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42"/>
                  </a:lnTo>
                  <a:lnTo>
                    <a:pt x="0" y="42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5" y="55"/>
                  </a:lnTo>
                  <a:lnTo>
                    <a:pt x="165" y="23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5" name="组合 254"/>
          <p:cNvGrpSpPr/>
          <p:nvPr/>
        </p:nvGrpSpPr>
        <p:grpSpPr>
          <a:xfrm>
            <a:off x="9618768" y="4712655"/>
            <a:ext cx="397065" cy="398604"/>
            <a:chOff x="9821864" y="4097338"/>
            <a:chExt cx="409575" cy="411163"/>
          </a:xfrm>
        </p:grpSpPr>
        <p:sp>
          <p:nvSpPr>
            <p:cNvPr id="179" name="Freeform 158"/>
            <p:cNvSpPr>
              <a:spLocks noEditPoints="1"/>
            </p:cNvSpPr>
            <p:nvPr/>
          </p:nvSpPr>
          <p:spPr bwMode="auto">
            <a:xfrm>
              <a:off x="10088564" y="4097338"/>
              <a:ext cx="142875" cy="120650"/>
            </a:xfrm>
            <a:custGeom>
              <a:avLst/>
              <a:gdLst>
                <a:gd name="T0" fmla="*/ 50 w 63"/>
                <a:gd name="T1" fmla="*/ 53 h 53"/>
                <a:gd name="T2" fmla="*/ 47 w 63"/>
                <a:gd name="T3" fmla="*/ 49 h 53"/>
                <a:gd name="T4" fmla="*/ 4 w 63"/>
                <a:gd name="T5" fmla="*/ 15 h 53"/>
                <a:gd name="T6" fmla="*/ 0 w 63"/>
                <a:gd name="T7" fmla="*/ 14 h 53"/>
                <a:gd name="T8" fmla="*/ 2 w 63"/>
                <a:gd name="T9" fmla="*/ 10 h 53"/>
                <a:gd name="T10" fmla="*/ 19 w 63"/>
                <a:gd name="T11" fmla="*/ 0 h 53"/>
                <a:gd name="T12" fmla="*/ 42 w 63"/>
                <a:gd name="T13" fmla="*/ 11 h 53"/>
                <a:gd name="T14" fmla="*/ 52 w 63"/>
                <a:gd name="T15" fmla="*/ 50 h 53"/>
                <a:gd name="T16" fmla="*/ 50 w 63"/>
                <a:gd name="T17" fmla="*/ 53 h 53"/>
                <a:gd name="T18" fmla="*/ 10 w 63"/>
                <a:gd name="T19" fmla="*/ 11 h 53"/>
                <a:gd name="T20" fmla="*/ 50 w 63"/>
                <a:gd name="T21" fmla="*/ 42 h 53"/>
                <a:gd name="T22" fmla="*/ 39 w 63"/>
                <a:gd name="T23" fmla="*/ 16 h 53"/>
                <a:gd name="T24" fmla="*/ 19 w 63"/>
                <a:gd name="T25" fmla="*/ 6 h 53"/>
                <a:gd name="T26" fmla="*/ 10 w 63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50" y="53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37" y="33"/>
                    <a:pt x="22" y="21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6" y="0"/>
                    <a:pt x="33" y="4"/>
                    <a:pt x="42" y="11"/>
                  </a:cubicBezTo>
                  <a:cubicBezTo>
                    <a:pt x="63" y="27"/>
                    <a:pt x="61" y="38"/>
                    <a:pt x="52" y="50"/>
                  </a:cubicBezTo>
                  <a:lnTo>
                    <a:pt x="50" y="53"/>
                  </a:lnTo>
                  <a:close/>
                  <a:moveTo>
                    <a:pt x="10" y="11"/>
                  </a:moveTo>
                  <a:cubicBezTo>
                    <a:pt x="26" y="17"/>
                    <a:pt x="40" y="28"/>
                    <a:pt x="50" y="42"/>
                  </a:cubicBezTo>
                  <a:cubicBezTo>
                    <a:pt x="54" y="36"/>
                    <a:pt x="55" y="29"/>
                    <a:pt x="39" y="16"/>
                  </a:cubicBezTo>
                  <a:cubicBezTo>
                    <a:pt x="30" y="9"/>
                    <a:pt x="24" y="6"/>
                    <a:pt x="19" y="6"/>
                  </a:cubicBezTo>
                  <a:cubicBezTo>
                    <a:pt x="16" y="6"/>
                    <a:pt x="13" y="8"/>
                    <a:pt x="10" y="1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159"/>
            <p:cNvSpPr>
              <a:spLocks noEditPoints="1"/>
            </p:cNvSpPr>
            <p:nvPr/>
          </p:nvSpPr>
          <p:spPr bwMode="auto">
            <a:xfrm>
              <a:off x="9821864" y="4097338"/>
              <a:ext cx="142875" cy="120650"/>
            </a:xfrm>
            <a:custGeom>
              <a:avLst/>
              <a:gdLst>
                <a:gd name="T0" fmla="*/ 13 w 63"/>
                <a:gd name="T1" fmla="*/ 53 h 53"/>
                <a:gd name="T2" fmla="*/ 10 w 63"/>
                <a:gd name="T3" fmla="*/ 50 h 53"/>
                <a:gd name="T4" fmla="*/ 20 w 63"/>
                <a:gd name="T5" fmla="*/ 11 h 53"/>
                <a:gd name="T6" fmla="*/ 44 w 63"/>
                <a:gd name="T7" fmla="*/ 0 h 53"/>
                <a:gd name="T8" fmla="*/ 60 w 63"/>
                <a:gd name="T9" fmla="*/ 10 h 53"/>
                <a:gd name="T10" fmla="*/ 63 w 63"/>
                <a:gd name="T11" fmla="*/ 14 h 53"/>
                <a:gd name="T12" fmla="*/ 59 w 63"/>
                <a:gd name="T13" fmla="*/ 15 h 53"/>
                <a:gd name="T14" fmla="*/ 15 w 63"/>
                <a:gd name="T15" fmla="*/ 49 h 53"/>
                <a:gd name="T16" fmla="*/ 13 w 63"/>
                <a:gd name="T17" fmla="*/ 53 h 53"/>
                <a:gd name="T18" fmla="*/ 44 w 63"/>
                <a:gd name="T19" fmla="*/ 6 h 53"/>
                <a:gd name="T20" fmla="*/ 24 w 63"/>
                <a:gd name="T21" fmla="*/ 16 h 53"/>
                <a:gd name="T22" fmla="*/ 13 w 63"/>
                <a:gd name="T23" fmla="*/ 42 h 53"/>
                <a:gd name="T24" fmla="*/ 53 w 63"/>
                <a:gd name="T25" fmla="*/ 11 h 53"/>
                <a:gd name="T26" fmla="*/ 44 w 63"/>
                <a:gd name="T27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13" y="53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2" y="38"/>
                    <a:pt x="0" y="27"/>
                    <a:pt x="20" y="11"/>
                  </a:cubicBezTo>
                  <a:cubicBezTo>
                    <a:pt x="30" y="4"/>
                    <a:pt x="37" y="0"/>
                    <a:pt x="44" y="0"/>
                  </a:cubicBezTo>
                  <a:cubicBezTo>
                    <a:pt x="51" y="0"/>
                    <a:pt x="56" y="5"/>
                    <a:pt x="60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1" y="21"/>
                    <a:pt x="26" y="33"/>
                    <a:pt x="15" y="49"/>
                  </a:cubicBezTo>
                  <a:lnTo>
                    <a:pt x="13" y="53"/>
                  </a:lnTo>
                  <a:close/>
                  <a:moveTo>
                    <a:pt x="44" y="6"/>
                  </a:moveTo>
                  <a:cubicBezTo>
                    <a:pt x="39" y="6"/>
                    <a:pt x="32" y="9"/>
                    <a:pt x="24" y="16"/>
                  </a:cubicBezTo>
                  <a:cubicBezTo>
                    <a:pt x="8" y="29"/>
                    <a:pt x="9" y="36"/>
                    <a:pt x="13" y="42"/>
                  </a:cubicBezTo>
                  <a:cubicBezTo>
                    <a:pt x="23" y="28"/>
                    <a:pt x="37" y="17"/>
                    <a:pt x="53" y="11"/>
                  </a:cubicBezTo>
                  <a:cubicBezTo>
                    <a:pt x="50" y="8"/>
                    <a:pt x="47" y="6"/>
                    <a:pt x="4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160"/>
            <p:cNvSpPr>
              <a:spLocks/>
            </p:cNvSpPr>
            <p:nvPr/>
          </p:nvSpPr>
          <p:spPr bwMode="auto">
            <a:xfrm>
              <a:off x="9869489" y="4454525"/>
              <a:ext cx="52388" cy="50800"/>
            </a:xfrm>
            <a:custGeom>
              <a:avLst/>
              <a:gdLst>
                <a:gd name="T0" fmla="*/ 6 w 33"/>
                <a:gd name="T1" fmla="*/ 32 h 32"/>
                <a:gd name="T2" fmla="*/ 0 w 33"/>
                <a:gd name="T3" fmla="*/ 27 h 32"/>
                <a:gd name="T4" fmla="*/ 27 w 33"/>
                <a:gd name="T5" fmla="*/ 0 h 32"/>
                <a:gd name="T6" fmla="*/ 33 w 33"/>
                <a:gd name="T7" fmla="*/ 7 h 32"/>
                <a:gd name="T8" fmla="*/ 6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6" y="32"/>
                  </a:moveTo>
                  <a:lnTo>
                    <a:pt x="0" y="27"/>
                  </a:lnTo>
                  <a:lnTo>
                    <a:pt x="27" y="0"/>
                  </a:lnTo>
                  <a:lnTo>
                    <a:pt x="33" y="7"/>
                  </a:lnTo>
                  <a:lnTo>
                    <a:pt x="6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161"/>
            <p:cNvSpPr>
              <a:spLocks/>
            </p:cNvSpPr>
            <p:nvPr/>
          </p:nvSpPr>
          <p:spPr bwMode="auto">
            <a:xfrm>
              <a:off x="10128251" y="4454525"/>
              <a:ext cx="55563" cy="53975"/>
            </a:xfrm>
            <a:custGeom>
              <a:avLst/>
              <a:gdLst>
                <a:gd name="T0" fmla="*/ 28 w 35"/>
                <a:gd name="T1" fmla="*/ 34 h 34"/>
                <a:gd name="T2" fmla="*/ 0 w 35"/>
                <a:gd name="T3" fmla="*/ 7 h 34"/>
                <a:gd name="T4" fmla="*/ 6 w 35"/>
                <a:gd name="T5" fmla="*/ 0 h 34"/>
                <a:gd name="T6" fmla="*/ 35 w 35"/>
                <a:gd name="T7" fmla="*/ 28 h 34"/>
                <a:gd name="T8" fmla="*/ 28 w 35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28" y="34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35" y="28"/>
                  </a:lnTo>
                  <a:lnTo>
                    <a:pt x="28" y="3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62"/>
            <p:cNvSpPr>
              <a:spLocks noEditPoints="1"/>
            </p:cNvSpPr>
            <p:nvPr/>
          </p:nvSpPr>
          <p:spPr bwMode="auto">
            <a:xfrm>
              <a:off x="9836151" y="4125913"/>
              <a:ext cx="381000" cy="382588"/>
            </a:xfrm>
            <a:custGeom>
              <a:avLst/>
              <a:gdLst>
                <a:gd name="T0" fmla="*/ 84 w 168"/>
                <a:gd name="T1" fmla="*/ 168 h 168"/>
                <a:gd name="T2" fmla="*/ 0 w 168"/>
                <a:gd name="T3" fmla="*/ 84 h 168"/>
                <a:gd name="T4" fmla="*/ 84 w 168"/>
                <a:gd name="T5" fmla="*/ 0 h 168"/>
                <a:gd name="T6" fmla="*/ 168 w 168"/>
                <a:gd name="T7" fmla="*/ 84 h 168"/>
                <a:gd name="T8" fmla="*/ 84 w 168"/>
                <a:gd name="T9" fmla="*/ 168 h 168"/>
                <a:gd name="T10" fmla="*/ 84 w 168"/>
                <a:gd name="T11" fmla="*/ 6 h 168"/>
                <a:gd name="T12" fmla="*/ 6 w 168"/>
                <a:gd name="T13" fmla="*/ 84 h 168"/>
                <a:gd name="T14" fmla="*/ 84 w 168"/>
                <a:gd name="T15" fmla="*/ 162 h 168"/>
                <a:gd name="T16" fmla="*/ 162 w 168"/>
                <a:gd name="T17" fmla="*/ 84 h 168"/>
                <a:gd name="T18" fmla="*/ 84 w 168"/>
                <a:gd name="T19" fmla="*/ 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168"/>
                  </a:moveTo>
                  <a:cubicBezTo>
                    <a:pt x="38" y="168"/>
                    <a:pt x="0" y="131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130" y="0"/>
                    <a:pt x="168" y="38"/>
                    <a:pt x="168" y="84"/>
                  </a:cubicBezTo>
                  <a:cubicBezTo>
                    <a:pt x="168" y="131"/>
                    <a:pt x="130" y="168"/>
                    <a:pt x="84" y="168"/>
                  </a:cubicBezTo>
                  <a:close/>
                  <a:moveTo>
                    <a:pt x="84" y="6"/>
                  </a:moveTo>
                  <a:cubicBezTo>
                    <a:pt x="41" y="6"/>
                    <a:pt x="6" y="41"/>
                    <a:pt x="6" y="84"/>
                  </a:cubicBezTo>
                  <a:cubicBezTo>
                    <a:pt x="6" y="127"/>
                    <a:pt x="41" y="162"/>
                    <a:pt x="84" y="162"/>
                  </a:cubicBezTo>
                  <a:cubicBezTo>
                    <a:pt x="127" y="162"/>
                    <a:pt x="162" y="127"/>
                    <a:pt x="162" y="84"/>
                  </a:cubicBezTo>
                  <a:cubicBezTo>
                    <a:pt x="162" y="41"/>
                    <a:pt x="127" y="6"/>
                    <a:pt x="8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63"/>
            <p:cNvSpPr>
              <a:spLocks/>
            </p:cNvSpPr>
            <p:nvPr/>
          </p:nvSpPr>
          <p:spPr bwMode="auto">
            <a:xfrm>
              <a:off x="9915526" y="4184650"/>
              <a:ext cx="120650" cy="150813"/>
            </a:xfrm>
            <a:custGeom>
              <a:avLst/>
              <a:gdLst>
                <a:gd name="T0" fmla="*/ 76 w 76"/>
                <a:gd name="T1" fmla="*/ 95 h 95"/>
                <a:gd name="T2" fmla="*/ 0 w 76"/>
                <a:gd name="T3" fmla="*/ 95 h 95"/>
                <a:gd name="T4" fmla="*/ 0 w 76"/>
                <a:gd name="T5" fmla="*/ 86 h 95"/>
                <a:gd name="T6" fmla="*/ 67 w 76"/>
                <a:gd name="T7" fmla="*/ 86 h 95"/>
                <a:gd name="T8" fmla="*/ 67 w 76"/>
                <a:gd name="T9" fmla="*/ 0 h 95"/>
                <a:gd name="T10" fmla="*/ 76 w 76"/>
                <a:gd name="T11" fmla="*/ 0 h 95"/>
                <a:gd name="T12" fmla="*/ 76 w 76"/>
                <a:gd name="T1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95">
                  <a:moveTo>
                    <a:pt x="76" y="95"/>
                  </a:moveTo>
                  <a:lnTo>
                    <a:pt x="0" y="95"/>
                  </a:lnTo>
                  <a:lnTo>
                    <a:pt x="0" y="86"/>
                  </a:lnTo>
                  <a:lnTo>
                    <a:pt x="67" y="86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8798474" y="4704959"/>
            <a:ext cx="364746" cy="403221"/>
            <a:chOff x="8975726" y="4089400"/>
            <a:chExt cx="376238" cy="415925"/>
          </a:xfrm>
        </p:grpSpPr>
        <p:sp>
          <p:nvSpPr>
            <p:cNvPr id="185" name="Freeform 164"/>
            <p:cNvSpPr>
              <a:spLocks/>
            </p:cNvSpPr>
            <p:nvPr/>
          </p:nvSpPr>
          <p:spPr bwMode="auto">
            <a:xfrm>
              <a:off x="8975726" y="4130675"/>
              <a:ext cx="376238" cy="374650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6 w 165"/>
                <a:gd name="T5" fmla="*/ 82 h 165"/>
                <a:gd name="T6" fmla="*/ 83 w 165"/>
                <a:gd name="T7" fmla="*/ 159 h 165"/>
                <a:gd name="T8" fmla="*/ 159 w 165"/>
                <a:gd name="T9" fmla="*/ 82 h 165"/>
                <a:gd name="T10" fmla="*/ 83 w 165"/>
                <a:gd name="T11" fmla="*/ 6 h 165"/>
                <a:gd name="T12" fmla="*/ 83 w 165"/>
                <a:gd name="T13" fmla="*/ 0 h 165"/>
                <a:gd name="T14" fmla="*/ 165 w 165"/>
                <a:gd name="T15" fmla="*/ 82 h 165"/>
                <a:gd name="T16" fmla="*/ 83 w 16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124"/>
                    <a:pt x="41" y="159"/>
                    <a:pt x="83" y="159"/>
                  </a:cubicBezTo>
                  <a:cubicBezTo>
                    <a:pt x="125" y="159"/>
                    <a:pt x="159" y="124"/>
                    <a:pt x="159" y="82"/>
                  </a:cubicBezTo>
                  <a:cubicBezTo>
                    <a:pt x="159" y="40"/>
                    <a:pt x="125" y="6"/>
                    <a:pt x="83" y="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28" y="0"/>
                    <a:pt x="165" y="37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165"/>
            <p:cNvSpPr>
              <a:spLocks/>
            </p:cNvSpPr>
            <p:nvPr/>
          </p:nvSpPr>
          <p:spPr bwMode="auto">
            <a:xfrm>
              <a:off x="9080501" y="4089400"/>
              <a:ext cx="84138" cy="98425"/>
            </a:xfrm>
            <a:custGeom>
              <a:avLst/>
              <a:gdLst>
                <a:gd name="T0" fmla="*/ 53 w 53"/>
                <a:gd name="T1" fmla="*/ 62 h 62"/>
                <a:gd name="T2" fmla="*/ 0 w 53"/>
                <a:gd name="T3" fmla="*/ 32 h 62"/>
                <a:gd name="T4" fmla="*/ 53 w 53"/>
                <a:gd name="T5" fmla="*/ 0 h 62"/>
                <a:gd name="T6" fmla="*/ 53 w 53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62">
                  <a:moveTo>
                    <a:pt x="53" y="62"/>
                  </a:moveTo>
                  <a:lnTo>
                    <a:pt x="0" y="32"/>
                  </a:lnTo>
                  <a:lnTo>
                    <a:pt x="53" y="0"/>
                  </a:lnTo>
                  <a:lnTo>
                    <a:pt x="53" y="6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166"/>
            <p:cNvSpPr>
              <a:spLocks/>
            </p:cNvSpPr>
            <p:nvPr/>
          </p:nvSpPr>
          <p:spPr bwMode="auto">
            <a:xfrm>
              <a:off x="9148764" y="4233863"/>
              <a:ext cx="95250" cy="180975"/>
            </a:xfrm>
            <a:custGeom>
              <a:avLst/>
              <a:gdLst>
                <a:gd name="T0" fmla="*/ 55 w 60"/>
                <a:gd name="T1" fmla="*/ 114 h 114"/>
                <a:gd name="T2" fmla="*/ 0 w 60"/>
                <a:gd name="T3" fmla="*/ 61 h 114"/>
                <a:gd name="T4" fmla="*/ 0 w 60"/>
                <a:gd name="T5" fmla="*/ 0 h 114"/>
                <a:gd name="T6" fmla="*/ 9 w 60"/>
                <a:gd name="T7" fmla="*/ 0 h 114"/>
                <a:gd name="T8" fmla="*/ 9 w 60"/>
                <a:gd name="T9" fmla="*/ 58 h 114"/>
                <a:gd name="T10" fmla="*/ 60 w 60"/>
                <a:gd name="T11" fmla="*/ 108 h 114"/>
                <a:gd name="T12" fmla="*/ 55 w 60"/>
                <a:gd name="T1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14">
                  <a:moveTo>
                    <a:pt x="55" y="114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58"/>
                  </a:lnTo>
                  <a:lnTo>
                    <a:pt x="60" y="108"/>
                  </a:lnTo>
                  <a:lnTo>
                    <a:pt x="55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7930472" y="4704959"/>
            <a:ext cx="403221" cy="406299"/>
            <a:chOff x="8080376" y="4089400"/>
            <a:chExt cx="415925" cy="419100"/>
          </a:xfrm>
        </p:grpSpPr>
        <p:sp>
          <p:nvSpPr>
            <p:cNvPr id="188" name="Freeform 167"/>
            <p:cNvSpPr>
              <a:spLocks noEditPoints="1"/>
            </p:cNvSpPr>
            <p:nvPr/>
          </p:nvSpPr>
          <p:spPr bwMode="auto">
            <a:xfrm>
              <a:off x="8080376" y="4089400"/>
              <a:ext cx="415925" cy="419100"/>
            </a:xfrm>
            <a:custGeom>
              <a:avLst/>
              <a:gdLst>
                <a:gd name="T0" fmla="*/ 91 w 183"/>
                <a:gd name="T1" fmla="*/ 184 h 184"/>
                <a:gd name="T2" fmla="*/ 27 w 183"/>
                <a:gd name="T3" fmla="*/ 157 h 184"/>
                <a:gd name="T4" fmla="*/ 0 w 183"/>
                <a:gd name="T5" fmla="*/ 92 h 184"/>
                <a:gd name="T6" fmla="*/ 27 w 183"/>
                <a:gd name="T7" fmla="*/ 27 h 184"/>
                <a:gd name="T8" fmla="*/ 91 w 183"/>
                <a:gd name="T9" fmla="*/ 0 h 184"/>
                <a:gd name="T10" fmla="*/ 156 w 183"/>
                <a:gd name="T11" fmla="*/ 27 h 184"/>
                <a:gd name="T12" fmla="*/ 183 w 183"/>
                <a:gd name="T13" fmla="*/ 92 h 184"/>
                <a:gd name="T14" fmla="*/ 156 w 183"/>
                <a:gd name="T15" fmla="*/ 157 h 184"/>
                <a:gd name="T16" fmla="*/ 91 w 183"/>
                <a:gd name="T17" fmla="*/ 184 h 184"/>
                <a:gd name="T18" fmla="*/ 91 w 183"/>
                <a:gd name="T19" fmla="*/ 6 h 184"/>
                <a:gd name="T20" fmla="*/ 31 w 183"/>
                <a:gd name="T21" fmla="*/ 31 h 184"/>
                <a:gd name="T22" fmla="*/ 6 w 183"/>
                <a:gd name="T23" fmla="*/ 92 h 184"/>
                <a:gd name="T24" fmla="*/ 31 w 183"/>
                <a:gd name="T25" fmla="*/ 152 h 184"/>
                <a:gd name="T26" fmla="*/ 91 w 183"/>
                <a:gd name="T27" fmla="*/ 177 h 184"/>
                <a:gd name="T28" fmla="*/ 152 w 183"/>
                <a:gd name="T29" fmla="*/ 152 h 184"/>
                <a:gd name="T30" fmla="*/ 177 w 183"/>
                <a:gd name="T31" fmla="*/ 92 h 184"/>
                <a:gd name="T32" fmla="*/ 152 w 183"/>
                <a:gd name="T33" fmla="*/ 31 h 184"/>
                <a:gd name="T34" fmla="*/ 91 w 183"/>
                <a:gd name="T35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3" h="184">
                  <a:moveTo>
                    <a:pt x="91" y="184"/>
                  </a:moveTo>
                  <a:cubicBezTo>
                    <a:pt x="67" y="184"/>
                    <a:pt x="44" y="174"/>
                    <a:pt x="27" y="157"/>
                  </a:cubicBezTo>
                  <a:cubicBezTo>
                    <a:pt x="9" y="139"/>
                    <a:pt x="0" y="116"/>
                    <a:pt x="0" y="92"/>
                  </a:cubicBezTo>
                  <a:cubicBezTo>
                    <a:pt x="0" y="67"/>
                    <a:pt x="9" y="44"/>
                    <a:pt x="27" y="27"/>
                  </a:cubicBezTo>
                  <a:cubicBezTo>
                    <a:pt x="44" y="9"/>
                    <a:pt x="67" y="0"/>
                    <a:pt x="91" y="0"/>
                  </a:cubicBezTo>
                  <a:cubicBezTo>
                    <a:pt x="116" y="0"/>
                    <a:pt x="139" y="9"/>
                    <a:pt x="156" y="27"/>
                  </a:cubicBezTo>
                  <a:cubicBezTo>
                    <a:pt x="174" y="44"/>
                    <a:pt x="183" y="67"/>
                    <a:pt x="183" y="92"/>
                  </a:cubicBezTo>
                  <a:cubicBezTo>
                    <a:pt x="183" y="116"/>
                    <a:pt x="174" y="139"/>
                    <a:pt x="156" y="157"/>
                  </a:cubicBezTo>
                  <a:cubicBezTo>
                    <a:pt x="139" y="174"/>
                    <a:pt x="116" y="184"/>
                    <a:pt x="91" y="184"/>
                  </a:cubicBezTo>
                  <a:close/>
                  <a:moveTo>
                    <a:pt x="91" y="6"/>
                  </a:moveTo>
                  <a:cubicBezTo>
                    <a:pt x="69" y="6"/>
                    <a:pt x="47" y="15"/>
                    <a:pt x="31" y="31"/>
                  </a:cubicBezTo>
                  <a:cubicBezTo>
                    <a:pt x="15" y="48"/>
                    <a:pt x="6" y="69"/>
                    <a:pt x="6" y="92"/>
                  </a:cubicBezTo>
                  <a:cubicBezTo>
                    <a:pt x="6" y="114"/>
                    <a:pt x="15" y="136"/>
                    <a:pt x="31" y="152"/>
                  </a:cubicBezTo>
                  <a:cubicBezTo>
                    <a:pt x="47" y="168"/>
                    <a:pt x="69" y="177"/>
                    <a:pt x="91" y="177"/>
                  </a:cubicBezTo>
                  <a:cubicBezTo>
                    <a:pt x="114" y="177"/>
                    <a:pt x="136" y="168"/>
                    <a:pt x="152" y="152"/>
                  </a:cubicBezTo>
                  <a:cubicBezTo>
                    <a:pt x="168" y="136"/>
                    <a:pt x="177" y="114"/>
                    <a:pt x="177" y="92"/>
                  </a:cubicBezTo>
                  <a:cubicBezTo>
                    <a:pt x="177" y="69"/>
                    <a:pt x="168" y="48"/>
                    <a:pt x="152" y="31"/>
                  </a:cubicBezTo>
                  <a:cubicBezTo>
                    <a:pt x="136" y="15"/>
                    <a:pt x="114" y="6"/>
                    <a:pt x="91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168"/>
            <p:cNvSpPr>
              <a:spLocks/>
            </p:cNvSpPr>
            <p:nvPr/>
          </p:nvSpPr>
          <p:spPr bwMode="auto">
            <a:xfrm>
              <a:off x="8142289" y="4151313"/>
              <a:ext cx="292100" cy="295275"/>
            </a:xfrm>
            <a:custGeom>
              <a:avLst/>
              <a:gdLst>
                <a:gd name="T0" fmla="*/ 179 w 184"/>
                <a:gd name="T1" fmla="*/ 186 h 186"/>
                <a:gd name="T2" fmla="*/ 0 w 184"/>
                <a:gd name="T3" fmla="*/ 6 h 186"/>
                <a:gd name="T4" fmla="*/ 5 w 184"/>
                <a:gd name="T5" fmla="*/ 0 h 186"/>
                <a:gd name="T6" fmla="*/ 184 w 184"/>
                <a:gd name="T7" fmla="*/ 179 h 186"/>
                <a:gd name="T8" fmla="*/ 179 w 184"/>
                <a:gd name="T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6">
                  <a:moveTo>
                    <a:pt x="179" y="186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184" y="179"/>
                  </a:lnTo>
                  <a:lnTo>
                    <a:pt x="179" y="1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3" name="组合 262"/>
          <p:cNvGrpSpPr/>
          <p:nvPr/>
        </p:nvGrpSpPr>
        <p:grpSpPr>
          <a:xfrm>
            <a:off x="2857891" y="4797300"/>
            <a:ext cx="392448" cy="241625"/>
            <a:chOff x="2847976" y="4184650"/>
            <a:chExt cx="404813" cy="249238"/>
          </a:xfrm>
        </p:grpSpPr>
        <p:sp>
          <p:nvSpPr>
            <p:cNvPr id="190" name="Freeform 169"/>
            <p:cNvSpPr>
              <a:spLocks noEditPoints="1"/>
            </p:cNvSpPr>
            <p:nvPr/>
          </p:nvSpPr>
          <p:spPr bwMode="auto">
            <a:xfrm>
              <a:off x="2847976" y="4184650"/>
              <a:ext cx="404813" cy="249238"/>
            </a:xfrm>
            <a:custGeom>
              <a:avLst/>
              <a:gdLst>
                <a:gd name="T0" fmla="*/ 89 w 178"/>
                <a:gd name="T1" fmla="*/ 109 h 109"/>
                <a:gd name="T2" fmla="*/ 1 w 178"/>
                <a:gd name="T3" fmla="*/ 56 h 109"/>
                <a:gd name="T4" fmla="*/ 0 w 178"/>
                <a:gd name="T5" fmla="*/ 55 h 109"/>
                <a:gd name="T6" fmla="*/ 1 w 178"/>
                <a:gd name="T7" fmla="*/ 53 h 109"/>
                <a:gd name="T8" fmla="*/ 89 w 178"/>
                <a:gd name="T9" fmla="*/ 0 h 109"/>
                <a:gd name="T10" fmla="*/ 177 w 178"/>
                <a:gd name="T11" fmla="*/ 53 h 109"/>
                <a:gd name="T12" fmla="*/ 178 w 178"/>
                <a:gd name="T13" fmla="*/ 55 h 109"/>
                <a:gd name="T14" fmla="*/ 177 w 178"/>
                <a:gd name="T15" fmla="*/ 56 h 109"/>
                <a:gd name="T16" fmla="*/ 89 w 178"/>
                <a:gd name="T17" fmla="*/ 109 h 109"/>
                <a:gd name="T18" fmla="*/ 7 w 178"/>
                <a:gd name="T19" fmla="*/ 55 h 109"/>
                <a:gd name="T20" fmla="*/ 89 w 178"/>
                <a:gd name="T21" fmla="*/ 103 h 109"/>
                <a:gd name="T22" fmla="*/ 172 w 178"/>
                <a:gd name="T23" fmla="*/ 55 h 109"/>
                <a:gd name="T24" fmla="*/ 89 w 178"/>
                <a:gd name="T25" fmla="*/ 6 h 109"/>
                <a:gd name="T26" fmla="*/ 7 w 178"/>
                <a:gd name="T27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109">
                  <a:moveTo>
                    <a:pt x="89" y="109"/>
                  </a:moveTo>
                  <a:cubicBezTo>
                    <a:pt x="41" y="109"/>
                    <a:pt x="3" y="58"/>
                    <a:pt x="1" y="5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3" y="51"/>
                    <a:pt x="41" y="0"/>
                    <a:pt x="89" y="0"/>
                  </a:cubicBezTo>
                  <a:cubicBezTo>
                    <a:pt x="137" y="0"/>
                    <a:pt x="176" y="51"/>
                    <a:pt x="177" y="53"/>
                  </a:cubicBezTo>
                  <a:cubicBezTo>
                    <a:pt x="178" y="55"/>
                    <a:pt x="178" y="55"/>
                    <a:pt x="178" y="55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6" y="58"/>
                    <a:pt x="137" y="109"/>
                    <a:pt x="89" y="109"/>
                  </a:cubicBezTo>
                  <a:close/>
                  <a:moveTo>
                    <a:pt x="7" y="55"/>
                  </a:moveTo>
                  <a:cubicBezTo>
                    <a:pt x="14" y="63"/>
                    <a:pt x="49" y="103"/>
                    <a:pt x="89" y="103"/>
                  </a:cubicBezTo>
                  <a:cubicBezTo>
                    <a:pt x="130" y="103"/>
                    <a:pt x="165" y="63"/>
                    <a:pt x="172" y="55"/>
                  </a:cubicBezTo>
                  <a:cubicBezTo>
                    <a:pt x="165" y="46"/>
                    <a:pt x="130" y="6"/>
                    <a:pt x="89" y="6"/>
                  </a:cubicBezTo>
                  <a:cubicBezTo>
                    <a:pt x="49" y="6"/>
                    <a:pt x="14" y="46"/>
                    <a:pt x="7" y="5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170"/>
            <p:cNvSpPr>
              <a:spLocks noEditPoints="1"/>
            </p:cNvSpPr>
            <p:nvPr/>
          </p:nvSpPr>
          <p:spPr bwMode="auto">
            <a:xfrm>
              <a:off x="2959101" y="4217988"/>
              <a:ext cx="184150" cy="184150"/>
            </a:xfrm>
            <a:custGeom>
              <a:avLst/>
              <a:gdLst>
                <a:gd name="T0" fmla="*/ 40 w 81"/>
                <a:gd name="T1" fmla="*/ 81 h 81"/>
                <a:gd name="T2" fmla="*/ 0 w 81"/>
                <a:gd name="T3" fmla="*/ 41 h 81"/>
                <a:gd name="T4" fmla="*/ 40 w 81"/>
                <a:gd name="T5" fmla="*/ 0 h 81"/>
                <a:gd name="T6" fmla="*/ 81 w 81"/>
                <a:gd name="T7" fmla="*/ 41 h 81"/>
                <a:gd name="T8" fmla="*/ 40 w 81"/>
                <a:gd name="T9" fmla="*/ 81 h 81"/>
                <a:gd name="T10" fmla="*/ 40 w 81"/>
                <a:gd name="T11" fmla="*/ 6 h 81"/>
                <a:gd name="T12" fmla="*/ 5 w 81"/>
                <a:gd name="T13" fmla="*/ 41 h 81"/>
                <a:gd name="T14" fmla="*/ 40 w 81"/>
                <a:gd name="T15" fmla="*/ 76 h 81"/>
                <a:gd name="T16" fmla="*/ 75 w 81"/>
                <a:gd name="T17" fmla="*/ 41 h 81"/>
                <a:gd name="T18" fmla="*/ 40 w 81"/>
                <a:gd name="T19" fmla="*/ 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0" y="81"/>
                  </a:moveTo>
                  <a:cubicBezTo>
                    <a:pt x="18" y="81"/>
                    <a:pt x="0" y="63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3" y="0"/>
                    <a:pt x="81" y="18"/>
                    <a:pt x="81" y="41"/>
                  </a:cubicBezTo>
                  <a:cubicBezTo>
                    <a:pt x="81" y="63"/>
                    <a:pt x="63" y="81"/>
                    <a:pt x="40" y="81"/>
                  </a:cubicBezTo>
                  <a:close/>
                  <a:moveTo>
                    <a:pt x="40" y="6"/>
                  </a:moveTo>
                  <a:cubicBezTo>
                    <a:pt x="21" y="6"/>
                    <a:pt x="5" y="21"/>
                    <a:pt x="5" y="41"/>
                  </a:cubicBezTo>
                  <a:cubicBezTo>
                    <a:pt x="5" y="60"/>
                    <a:pt x="21" y="76"/>
                    <a:pt x="40" y="76"/>
                  </a:cubicBezTo>
                  <a:cubicBezTo>
                    <a:pt x="60" y="76"/>
                    <a:pt x="75" y="60"/>
                    <a:pt x="75" y="41"/>
                  </a:cubicBezTo>
                  <a:cubicBezTo>
                    <a:pt x="75" y="21"/>
                    <a:pt x="60" y="6"/>
                    <a:pt x="40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3690497" y="4703421"/>
            <a:ext cx="406299" cy="404760"/>
            <a:chOff x="3706814" y="4087813"/>
            <a:chExt cx="419100" cy="417513"/>
          </a:xfrm>
        </p:grpSpPr>
        <p:sp>
          <p:nvSpPr>
            <p:cNvPr id="192" name="Freeform 171"/>
            <p:cNvSpPr>
              <a:spLocks/>
            </p:cNvSpPr>
            <p:nvPr/>
          </p:nvSpPr>
          <p:spPr bwMode="auto">
            <a:xfrm>
              <a:off x="3757614" y="4287838"/>
              <a:ext cx="317500" cy="217488"/>
            </a:xfrm>
            <a:custGeom>
              <a:avLst/>
              <a:gdLst>
                <a:gd name="T0" fmla="*/ 200 w 200"/>
                <a:gd name="T1" fmla="*/ 137 h 137"/>
                <a:gd name="T2" fmla="*/ 0 w 200"/>
                <a:gd name="T3" fmla="*/ 137 h 137"/>
                <a:gd name="T4" fmla="*/ 0 w 200"/>
                <a:gd name="T5" fmla="*/ 0 h 137"/>
                <a:gd name="T6" fmla="*/ 10 w 200"/>
                <a:gd name="T7" fmla="*/ 0 h 137"/>
                <a:gd name="T8" fmla="*/ 10 w 200"/>
                <a:gd name="T9" fmla="*/ 127 h 137"/>
                <a:gd name="T10" fmla="*/ 192 w 200"/>
                <a:gd name="T11" fmla="*/ 127 h 137"/>
                <a:gd name="T12" fmla="*/ 192 w 200"/>
                <a:gd name="T13" fmla="*/ 0 h 137"/>
                <a:gd name="T14" fmla="*/ 200 w 200"/>
                <a:gd name="T15" fmla="*/ 0 h 137"/>
                <a:gd name="T16" fmla="*/ 200 w 200"/>
                <a:gd name="T17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137">
                  <a:moveTo>
                    <a:pt x="200" y="137"/>
                  </a:moveTo>
                  <a:lnTo>
                    <a:pt x="0" y="13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27"/>
                  </a:lnTo>
                  <a:lnTo>
                    <a:pt x="192" y="127"/>
                  </a:lnTo>
                  <a:lnTo>
                    <a:pt x="192" y="0"/>
                  </a:lnTo>
                  <a:lnTo>
                    <a:pt x="200" y="0"/>
                  </a:lnTo>
                  <a:lnTo>
                    <a:pt x="200" y="13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172"/>
            <p:cNvSpPr>
              <a:spLocks/>
            </p:cNvSpPr>
            <p:nvPr/>
          </p:nvSpPr>
          <p:spPr bwMode="auto">
            <a:xfrm>
              <a:off x="3706814" y="4087813"/>
              <a:ext cx="419100" cy="215900"/>
            </a:xfrm>
            <a:custGeom>
              <a:avLst/>
              <a:gdLst>
                <a:gd name="T0" fmla="*/ 7 w 264"/>
                <a:gd name="T1" fmla="*/ 136 h 136"/>
                <a:gd name="T2" fmla="*/ 0 w 264"/>
                <a:gd name="T3" fmla="*/ 130 h 136"/>
                <a:gd name="T4" fmla="*/ 132 w 264"/>
                <a:gd name="T5" fmla="*/ 0 h 136"/>
                <a:gd name="T6" fmla="*/ 264 w 264"/>
                <a:gd name="T7" fmla="*/ 130 h 136"/>
                <a:gd name="T8" fmla="*/ 258 w 264"/>
                <a:gd name="T9" fmla="*/ 136 h 136"/>
                <a:gd name="T10" fmla="*/ 132 w 264"/>
                <a:gd name="T11" fmla="*/ 13 h 136"/>
                <a:gd name="T12" fmla="*/ 7 w 264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36">
                  <a:moveTo>
                    <a:pt x="7" y="136"/>
                  </a:moveTo>
                  <a:lnTo>
                    <a:pt x="0" y="130"/>
                  </a:lnTo>
                  <a:lnTo>
                    <a:pt x="132" y="0"/>
                  </a:lnTo>
                  <a:lnTo>
                    <a:pt x="264" y="130"/>
                  </a:lnTo>
                  <a:lnTo>
                    <a:pt x="258" y="136"/>
                  </a:lnTo>
                  <a:lnTo>
                    <a:pt x="132" y="13"/>
                  </a:lnTo>
                  <a:lnTo>
                    <a:pt x="7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173"/>
            <p:cNvSpPr>
              <a:spLocks/>
            </p:cNvSpPr>
            <p:nvPr/>
          </p:nvSpPr>
          <p:spPr bwMode="auto">
            <a:xfrm>
              <a:off x="3852864" y="4308475"/>
              <a:ext cx="127000" cy="190500"/>
            </a:xfrm>
            <a:custGeom>
              <a:avLst/>
              <a:gdLst>
                <a:gd name="T0" fmla="*/ 56 w 56"/>
                <a:gd name="T1" fmla="*/ 84 h 84"/>
                <a:gd name="T2" fmla="*/ 50 w 56"/>
                <a:gd name="T3" fmla="*/ 84 h 84"/>
                <a:gd name="T4" fmla="*/ 50 w 56"/>
                <a:gd name="T5" fmla="*/ 14 h 84"/>
                <a:gd name="T6" fmla="*/ 42 w 56"/>
                <a:gd name="T7" fmla="*/ 6 h 84"/>
                <a:gd name="T8" fmla="*/ 14 w 56"/>
                <a:gd name="T9" fmla="*/ 6 h 84"/>
                <a:gd name="T10" fmla="*/ 6 w 56"/>
                <a:gd name="T11" fmla="*/ 14 h 84"/>
                <a:gd name="T12" fmla="*/ 6 w 56"/>
                <a:gd name="T13" fmla="*/ 84 h 84"/>
                <a:gd name="T14" fmla="*/ 0 w 56"/>
                <a:gd name="T15" fmla="*/ 84 h 84"/>
                <a:gd name="T16" fmla="*/ 0 w 56"/>
                <a:gd name="T17" fmla="*/ 14 h 84"/>
                <a:gd name="T18" fmla="*/ 14 w 56"/>
                <a:gd name="T19" fmla="*/ 0 h 84"/>
                <a:gd name="T20" fmla="*/ 42 w 56"/>
                <a:gd name="T21" fmla="*/ 0 h 84"/>
                <a:gd name="T22" fmla="*/ 56 w 56"/>
                <a:gd name="T23" fmla="*/ 14 h 84"/>
                <a:gd name="T24" fmla="*/ 56 w 56"/>
                <a:gd name="T2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4">
                  <a:moveTo>
                    <a:pt x="56" y="84"/>
                  </a:moveTo>
                  <a:cubicBezTo>
                    <a:pt x="50" y="84"/>
                    <a:pt x="50" y="84"/>
                    <a:pt x="50" y="8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0"/>
                    <a:pt x="47" y="6"/>
                    <a:pt x="42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6"/>
                    <a:pt x="6" y="10"/>
                    <a:pt x="6" y="1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8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1" name="组合 260"/>
          <p:cNvGrpSpPr/>
          <p:nvPr/>
        </p:nvGrpSpPr>
        <p:grpSpPr>
          <a:xfrm>
            <a:off x="4541569" y="4784988"/>
            <a:ext cx="417073" cy="277022"/>
            <a:chOff x="4584701" y="4171950"/>
            <a:chExt cx="430213" cy="285750"/>
          </a:xfrm>
        </p:grpSpPr>
        <p:sp>
          <p:nvSpPr>
            <p:cNvPr id="195" name="Freeform 174"/>
            <p:cNvSpPr>
              <a:spLocks/>
            </p:cNvSpPr>
            <p:nvPr/>
          </p:nvSpPr>
          <p:spPr bwMode="auto">
            <a:xfrm>
              <a:off x="4740276" y="4357688"/>
              <a:ext cx="74613" cy="76200"/>
            </a:xfrm>
            <a:custGeom>
              <a:avLst/>
              <a:gdLst>
                <a:gd name="T0" fmla="*/ 40 w 47"/>
                <a:gd name="T1" fmla="*/ 48 h 48"/>
                <a:gd name="T2" fmla="*/ 0 w 47"/>
                <a:gd name="T3" fmla="*/ 6 h 48"/>
                <a:gd name="T4" fmla="*/ 5 w 47"/>
                <a:gd name="T5" fmla="*/ 0 h 48"/>
                <a:gd name="T6" fmla="*/ 47 w 47"/>
                <a:gd name="T7" fmla="*/ 40 h 48"/>
                <a:gd name="T8" fmla="*/ 40 w 4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40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47" y="4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175"/>
            <p:cNvSpPr>
              <a:spLocks noEditPoints="1"/>
            </p:cNvSpPr>
            <p:nvPr/>
          </p:nvSpPr>
          <p:spPr bwMode="auto">
            <a:xfrm>
              <a:off x="4673601" y="4205288"/>
              <a:ext cx="61913" cy="60325"/>
            </a:xfrm>
            <a:custGeom>
              <a:avLst/>
              <a:gdLst>
                <a:gd name="T0" fmla="*/ 14 w 27"/>
                <a:gd name="T1" fmla="*/ 26 h 26"/>
                <a:gd name="T2" fmla="*/ 0 w 27"/>
                <a:gd name="T3" fmla="*/ 13 h 26"/>
                <a:gd name="T4" fmla="*/ 14 w 27"/>
                <a:gd name="T5" fmla="*/ 0 h 26"/>
                <a:gd name="T6" fmla="*/ 27 w 27"/>
                <a:gd name="T7" fmla="*/ 13 h 26"/>
                <a:gd name="T8" fmla="*/ 14 w 27"/>
                <a:gd name="T9" fmla="*/ 26 h 26"/>
                <a:gd name="T10" fmla="*/ 14 w 27"/>
                <a:gd name="T11" fmla="*/ 6 h 26"/>
                <a:gd name="T12" fmla="*/ 7 w 27"/>
                <a:gd name="T13" fmla="*/ 13 h 26"/>
                <a:gd name="T14" fmla="*/ 14 w 27"/>
                <a:gd name="T15" fmla="*/ 20 h 26"/>
                <a:gd name="T16" fmla="*/ 21 w 27"/>
                <a:gd name="T17" fmla="*/ 13 h 26"/>
                <a:gd name="T18" fmla="*/ 14 w 27"/>
                <a:gd name="T1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6">
                  <a:moveTo>
                    <a:pt x="14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6"/>
                    <a:pt x="14" y="26"/>
                  </a:cubicBezTo>
                  <a:close/>
                  <a:moveTo>
                    <a:pt x="14" y="6"/>
                  </a:moveTo>
                  <a:cubicBezTo>
                    <a:pt x="10" y="6"/>
                    <a:pt x="7" y="9"/>
                    <a:pt x="7" y="13"/>
                  </a:cubicBezTo>
                  <a:cubicBezTo>
                    <a:pt x="7" y="17"/>
                    <a:pt x="10" y="20"/>
                    <a:pt x="14" y="20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1" y="9"/>
                    <a:pt x="17" y="6"/>
                    <a:pt x="1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176"/>
            <p:cNvSpPr>
              <a:spLocks noChangeArrowheads="1"/>
            </p:cNvSpPr>
            <p:nvPr/>
          </p:nvSpPr>
          <p:spPr bwMode="auto">
            <a:xfrm>
              <a:off x="4999039" y="4410075"/>
              <a:ext cx="15875" cy="4127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77"/>
            <p:cNvSpPr>
              <a:spLocks noChangeArrowheads="1"/>
            </p:cNvSpPr>
            <p:nvPr/>
          </p:nvSpPr>
          <p:spPr bwMode="auto">
            <a:xfrm>
              <a:off x="4584701" y="4425950"/>
              <a:ext cx="14288" cy="2540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178"/>
            <p:cNvSpPr>
              <a:spLocks noEditPoints="1"/>
            </p:cNvSpPr>
            <p:nvPr/>
          </p:nvSpPr>
          <p:spPr bwMode="auto">
            <a:xfrm>
              <a:off x="4584701" y="4171950"/>
              <a:ext cx="430213" cy="273050"/>
            </a:xfrm>
            <a:custGeom>
              <a:avLst/>
              <a:gdLst>
                <a:gd name="T0" fmla="*/ 0 w 271"/>
                <a:gd name="T1" fmla="*/ 172 h 172"/>
                <a:gd name="T2" fmla="*/ 0 w 271"/>
                <a:gd name="T3" fmla="*/ 0 h 172"/>
                <a:gd name="T4" fmla="*/ 271 w 271"/>
                <a:gd name="T5" fmla="*/ 0 h 172"/>
                <a:gd name="T6" fmla="*/ 271 w 271"/>
                <a:gd name="T7" fmla="*/ 162 h 172"/>
                <a:gd name="T8" fmla="*/ 169 w 271"/>
                <a:gd name="T9" fmla="*/ 59 h 172"/>
                <a:gd name="T10" fmla="*/ 102 w 271"/>
                <a:gd name="T11" fmla="*/ 127 h 172"/>
                <a:gd name="T12" fmla="*/ 72 w 271"/>
                <a:gd name="T13" fmla="*/ 97 h 172"/>
                <a:gd name="T14" fmla="*/ 0 w 271"/>
                <a:gd name="T15" fmla="*/ 172 h 172"/>
                <a:gd name="T16" fmla="*/ 9 w 271"/>
                <a:gd name="T17" fmla="*/ 8 h 172"/>
                <a:gd name="T18" fmla="*/ 9 w 271"/>
                <a:gd name="T19" fmla="*/ 149 h 172"/>
                <a:gd name="T20" fmla="*/ 72 w 271"/>
                <a:gd name="T21" fmla="*/ 84 h 172"/>
                <a:gd name="T22" fmla="*/ 102 w 271"/>
                <a:gd name="T23" fmla="*/ 114 h 172"/>
                <a:gd name="T24" fmla="*/ 169 w 271"/>
                <a:gd name="T25" fmla="*/ 44 h 172"/>
                <a:gd name="T26" fmla="*/ 261 w 271"/>
                <a:gd name="T27" fmla="*/ 139 h 172"/>
                <a:gd name="T28" fmla="*/ 261 w 271"/>
                <a:gd name="T29" fmla="*/ 8 h 172"/>
                <a:gd name="T30" fmla="*/ 9 w 271"/>
                <a:gd name="T31" fmla="*/ 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72">
                  <a:moveTo>
                    <a:pt x="0" y="172"/>
                  </a:moveTo>
                  <a:lnTo>
                    <a:pt x="0" y="0"/>
                  </a:lnTo>
                  <a:lnTo>
                    <a:pt x="271" y="0"/>
                  </a:lnTo>
                  <a:lnTo>
                    <a:pt x="271" y="162"/>
                  </a:lnTo>
                  <a:lnTo>
                    <a:pt x="169" y="59"/>
                  </a:lnTo>
                  <a:lnTo>
                    <a:pt x="102" y="127"/>
                  </a:lnTo>
                  <a:lnTo>
                    <a:pt x="72" y="97"/>
                  </a:lnTo>
                  <a:lnTo>
                    <a:pt x="0" y="172"/>
                  </a:lnTo>
                  <a:close/>
                  <a:moveTo>
                    <a:pt x="9" y="8"/>
                  </a:moveTo>
                  <a:lnTo>
                    <a:pt x="9" y="149"/>
                  </a:lnTo>
                  <a:lnTo>
                    <a:pt x="72" y="84"/>
                  </a:lnTo>
                  <a:lnTo>
                    <a:pt x="102" y="114"/>
                  </a:lnTo>
                  <a:lnTo>
                    <a:pt x="169" y="44"/>
                  </a:lnTo>
                  <a:lnTo>
                    <a:pt x="261" y="139"/>
                  </a:lnTo>
                  <a:lnTo>
                    <a:pt x="261" y="8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179"/>
            <p:cNvSpPr>
              <a:spLocks noEditPoints="1"/>
            </p:cNvSpPr>
            <p:nvPr/>
          </p:nvSpPr>
          <p:spPr bwMode="auto">
            <a:xfrm>
              <a:off x="4584701" y="4241800"/>
              <a:ext cx="430213" cy="215900"/>
            </a:xfrm>
            <a:custGeom>
              <a:avLst/>
              <a:gdLst>
                <a:gd name="T0" fmla="*/ 271 w 271"/>
                <a:gd name="T1" fmla="*/ 136 h 136"/>
                <a:gd name="T2" fmla="*/ 0 w 271"/>
                <a:gd name="T3" fmla="*/ 136 h 136"/>
                <a:gd name="T4" fmla="*/ 0 w 271"/>
                <a:gd name="T5" fmla="*/ 115 h 136"/>
                <a:gd name="T6" fmla="*/ 72 w 271"/>
                <a:gd name="T7" fmla="*/ 40 h 136"/>
                <a:gd name="T8" fmla="*/ 102 w 271"/>
                <a:gd name="T9" fmla="*/ 70 h 136"/>
                <a:gd name="T10" fmla="*/ 169 w 271"/>
                <a:gd name="T11" fmla="*/ 0 h 136"/>
                <a:gd name="T12" fmla="*/ 271 w 271"/>
                <a:gd name="T13" fmla="*/ 105 h 136"/>
                <a:gd name="T14" fmla="*/ 271 w 271"/>
                <a:gd name="T15" fmla="*/ 136 h 136"/>
                <a:gd name="T16" fmla="*/ 9 w 271"/>
                <a:gd name="T17" fmla="*/ 128 h 136"/>
                <a:gd name="T18" fmla="*/ 261 w 271"/>
                <a:gd name="T19" fmla="*/ 128 h 136"/>
                <a:gd name="T20" fmla="*/ 261 w 271"/>
                <a:gd name="T21" fmla="*/ 108 h 136"/>
                <a:gd name="T22" fmla="*/ 169 w 271"/>
                <a:gd name="T23" fmla="*/ 15 h 136"/>
                <a:gd name="T24" fmla="*/ 102 w 271"/>
                <a:gd name="T25" fmla="*/ 83 h 136"/>
                <a:gd name="T26" fmla="*/ 72 w 271"/>
                <a:gd name="T27" fmla="*/ 53 h 136"/>
                <a:gd name="T28" fmla="*/ 9 w 271"/>
                <a:gd name="T29" fmla="*/ 118 h 136"/>
                <a:gd name="T30" fmla="*/ 9 w 271"/>
                <a:gd name="T31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36">
                  <a:moveTo>
                    <a:pt x="271" y="136"/>
                  </a:moveTo>
                  <a:lnTo>
                    <a:pt x="0" y="136"/>
                  </a:lnTo>
                  <a:lnTo>
                    <a:pt x="0" y="115"/>
                  </a:lnTo>
                  <a:lnTo>
                    <a:pt x="72" y="40"/>
                  </a:lnTo>
                  <a:lnTo>
                    <a:pt x="102" y="70"/>
                  </a:lnTo>
                  <a:lnTo>
                    <a:pt x="169" y="0"/>
                  </a:lnTo>
                  <a:lnTo>
                    <a:pt x="271" y="105"/>
                  </a:lnTo>
                  <a:lnTo>
                    <a:pt x="271" y="136"/>
                  </a:lnTo>
                  <a:close/>
                  <a:moveTo>
                    <a:pt x="9" y="128"/>
                  </a:moveTo>
                  <a:lnTo>
                    <a:pt x="261" y="128"/>
                  </a:lnTo>
                  <a:lnTo>
                    <a:pt x="261" y="108"/>
                  </a:lnTo>
                  <a:lnTo>
                    <a:pt x="169" y="15"/>
                  </a:lnTo>
                  <a:lnTo>
                    <a:pt x="102" y="83"/>
                  </a:lnTo>
                  <a:lnTo>
                    <a:pt x="72" y="53"/>
                  </a:lnTo>
                  <a:lnTo>
                    <a:pt x="9" y="118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5391104" y="4708037"/>
            <a:ext cx="404760" cy="403222"/>
            <a:chOff x="5461001" y="4092575"/>
            <a:chExt cx="417513" cy="415926"/>
          </a:xfrm>
        </p:grpSpPr>
        <p:sp>
          <p:nvSpPr>
            <p:cNvPr id="201" name="Freeform 180"/>
            <p:cNvSpPr>
              <a:spLocks/>
            </p:cNvSpPr>
            <p:nvPr/>
          </p:nvSpPr>
          <p:spPr bwMode="auto">
            <a:xfrm>
              <a:off x="5835651" y="4092575"/>
              <a:ext cx="42863" cy="42863"/>
            </a:xfrm>
            <a:custGeom>
              <a:avLst/>
              <a:gdLst>
                <a:gd name="T0" fmla="*/ 0 w 19"/>
                <a:gd name="T1" fmla="*/ 9 h 19"/>
                <a:gd name="T2" fmla="*/ 10 w 19"/>
                <a:gd name="T3" fmla="*/ 19 h 19"/>
                <a:gd name="T4" fmla="*/ 14 w 19"/>
                <a:gd name="T5" fmla="*/ 5 h 19"/>
                <a:gd name="T6" fmla="*/ 0 w 19"/>
                <a:gd name="T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0" y="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17" y="12"/>
                    <a:pt x="19" y="10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181"/>
            <p:cNvSpPr>
              <a:spLocks noEditPoints="1"/>
            </p:cNvSpPr>
            <p:nvPr/>
          </p:nvSpPr>
          <p:spPr bwMode="auto">
            <a:xfrm>
              <a:off x="5597526" y="4105275"/>
              <a:ext cx="265113" cy="266700"/>
            </a:xfrm>
            <a:custGeom>
              <a:avLst/>
              <a:gdLst>
                <a:gd name="T0" fmla="*/ 0 w 167"/>
                <a:gd name="T1" fmla="*/ 168 h 168"/>
                <a:gd name="T2" fmla="*/ 15 w 167"/>
                <a:gd name="T3" fmla="*/ 132 h 168"/>
                <a:gd name="T4" fmla="*/ 147 w 167"/>
                <a:gd name="T5" fmla="*/ 0 h 168"/>
                <a:gd name="T6" fmla="*/ 167 w 167"/>
                <a:gd name="T7" fmla="*/ 22 h 168"/>
                <a:gd name="T8" fmla="*/ 34 w 167"/>
                <a:gd name="T9" fmla="*/ 155 h 168"/>
                <a:gd name="T10" fmla="*/ 0 w 167"/>
                <a:gd name="T11" fmla="*/ 168 h 168"/>
                <a:gd name="T12" fmla="*/ 23 w 167"/>
                <a:gd name="T13" fmla="*/ 139 h 168"/>
                <a:gd name="T14" fmla="*/ 17 w 167"/>
                <a:gd name="T15" fmla="*/ 152 h 168"/>
                <a:gd name="T16" fmla="*/ 30 w 167"/>
                <a:gd name="T17" fmla="*/ 146 h 168"/>
                <a:gd name="T18" fmla="*/ 154 w 167"/>
                <a:gd name="T19" fmla="*/ 22 h 168"/>
                <a:gd name="T20" fmla="*/ 147 w 167"/>
                <a:gd name="T21" fmla="*/ 13 h 168"/>
                <a:gd name="T22" fmla="*/ 23 w 167"/>
                <a:gd name="T23" fmla="*/ 13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68">
                  <a:moveTo>
                    <a:pt x="0" y="168"/>
                  </a:moveTo>
                  <a:lnTo>
                    <a:pt x="15" y="132"/>
                  </a:lnTo>
                  <a:lnTo>
                    <a:pt x="147" y="0"/>
                  </a:lnTo>
                  <a:lnTo>
                    <a:pt x="167" y="22"/>
                  </a:lnTo>
                  <a:lnTo>
                    <a:pt x="34" y="155"/>
                  </a:lnTo>
                  <a:lnTo>
                    <a:pt x="0" y="168"/>
                  </a:lnTo>
                  <a:close/>
                  <a:moveTo>
                    <a:pt x="23" y="139"/>
                  </a:moveTo>
                  <a:lnTo>
                    <a:pt x="17" y="152"/>
                  </a:lnTo>
                  <a:lnTo>
                    <a:pt x="30" y="146"/>
                  </a:lnTo>
                  <a:lnTo>
                    <a:pt x="154" y="22"/>
                  </a:lnTo>
                  <a:lnTo>
                    <a:pt x="147" y="13"/>
                  </a:lnTo>
                  <a:lnTo>
                    <a:pt x="23" y="13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182"/>
            <p:cNvSpPr>
              <a:spLocks/>
            </p:cNvSpPr>
            <p:nvPr/>
          </p:nvSpPr>
          <p:spPr bwMode="auto">
            <a:xfrm>
              <a:off x="5610226" y="4321175"/>
              <a:ext cx="39688" cy="39688"/>
            </a:xfrm>
            <a:custGeom>
              <a:avLst/>
              <a:gdLst>
                <a:gd name="T0" fmla="*/ 25 w 25"/>
                <a:gd name="T1" fmla="*/ 15 h 25"/>
                <a:gd name="T2" fmla="*/ 0 w 25"/>
                <a:gd name="T3" fmla="*/ 25 h 25"/>
                <a:gd name="T4" fmla="*/ 0 w 25"/>
                <a:gd name="T5" fmla="*/ 25 h 25"/>
                <a:gd name="T6" fmla="*/ 10 w 25"/>
                <a:gd name="T7" fmla="*/ 0 h 25"/>
                <a:gd name="T8" fmla="*/ 25 w 25"/>
                <a:gd name="T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1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10" y="0"/>
                  </a:lnTo>
                  <a:lnTo>
                    <a:pt x="25" y="1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183"/>
            <p:cNvSpPr>
              <a:spLocks/>
            </p:cNvSpPr>
            <p:nvPr/>
          </p:nvSpPr>
          <p:spPr bwMode="auto">
            <a:xfrm>
              <a:off x="5461001" y="4189413"/>
              <a:ext cx="317500" cy="319088"/>
            </a:xfrm>
            <a:custGeom>
              <a:avLst/>
              <a:gdLst>
                <a:gd name="T0" fmla="*/ 200 w 200"/>
                <a:gd name="T1" fmla="*/ 201 h 201"/>
                <a:gd name="T2" fmla="*/ 0 w 200"/>
                <a:gd name="T3" fmla="*/ 201 h 201"/>
                <a:gd name="T4" fmla="*/ 0 w 200"/>
                <a:gd name="T5" fmla="*/ 0 h 201"/>
                <a:gd name="T6" fmla="*/ 164 w 200"/>
                <a:gd name="T7" fmla="*/ 0 h 201"/>
                <a:gd name="T8" fmla="*/ 164 w 200"/>
                <a:gd name="T9" fmla="*/ 10 h 201"/>
                <a:gd name="T10" fmla="*/ 10 w 200"/>
                <a:gd name="T11" fmla="*/ 10 h 201"/>
                <a:gd name="T12" fmla="*/ 10 w 200"/>
                <a:gd name="T13" fmla="*/ 191 h 201"/>
                <a:gd name="T14" fmla="*/ 192 w 200"/>
                <a:gd name="T15" fmla="*/ 191 h 201"/>
                <a:gd name="T16" fmla="*/ 192 w 200"/>
                <a:gd name="T17" fmla="*/ 36 h 201"/>
                <a:gd name="T18" fmla="*/ 200 w 200"/>
                <a:gd name="T19" fmla="*/ 36 h 201"/>
                <a:gd name="T20" fmla="*/ 200 w 200"/>
                <a:gd name="T2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" h="201">
                  <a:moveTo>
                    <a:pt x="200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10"/>
                  </a:lnTo>
                  <a:lnTo>
                    <a:pt x="10" y="10"/>
                  </a:lnTo>
                  <a:lnTo>
                    <a:pt x="10" y="191"/>
                  </a:lnTo>
                  <a:lnTo>
                    <a:pt x="192" y="191"/>
                  </a:lnTo>
                  <a:lnTo>
                    <a:pt x="192" y="36"/>
                  </a:lnTo>
                  <a:lnTo>
                    <a:pt x="200" y="36"/>
                  </a:lnTo>
                  <a:lnTo>
                    <a:pt x="200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6339134" y="4714193"/>
            <a:ext cx="186221" cy="392448"/>
            <a:chOff x="6438901" y="4098925"/>
            <a:chExt cx="192088" cy="404813"/>
          </a:xfrm>
        </p:grpSpPr>
        <p:sp>
          <p:nvSpPr>
            <p:cNvPr id="205" name="Freeform 184"/>
            <p:cNvSpPr>
              <a:spLocks noEditPoints="1"/>
            </p:cNvSpPr>
            <p:nvPr/>
          </p:nvSpPr>
          <p:spPr bwMode="auto">
            <a:xfrm>
              <a:off x="6472239" y="4098925"/>
              <a:ext cx="127000" cy="300038"/>
            </a:xfrm>
            <a:custGeom>
              <a:avLst/>
              <a:gdLst>
                <a:gd name="T0" fmla="*/ 28 w 56"/>
                <a:gd name="T1" fmla="*/ 132 h 132"/>
                <a:gd name="T2" fmla="*/ 0 w 56"/>
                <a:gd name="T3" fmla="*/ 104 h 132"/>
                <a:gd name="T4" fmla="*/ 0 w 56"/>
                <a:gd name="T5" fmla="*/ 28 h 132"/>
                <a:gd name="T6" fmla="*/ 28 w 56"/>
                <a:gd name="T7" fmla="*/ 0 h 132"/>
                <a:gd name="T8" fmla="*/ 56 w 56"/>
                <a:gd name="T9" fmla="*/ 28 h 132"/>
                <a:gd name="T10" fmla="*/ 56 w 56"/>
                <a:gd name="T11" fmla="*/ 104 h 132"/>
                <a:gd name="T12" fmla="*/ 28 w 56"/>
                <a:gd name="T13" fmla="*/ 132 h 132"/>
                <a:gd name="T14" fmla="*/ 28 w 56"/>
                <a:gd name="T15" fmla="*/ 6 h 132"/>
                <a:gd name="T16" fmla="*/ 6 w 56"/>
                <a:gd name="T17" fmla="*/ 28 h 132"/>
                <a:gd name="T18" fmla="*/ 6 w 56"/>
                <a:gd name="T19" fmla="*/ 104 h 132"/>
                <a:gd name="T20" fmla="*/ 28 w 56"/>
                <a:gd name="T21" fmla="*/ 126 h 132"/>
                <a:gd name="T22" fmla="*/ 50 w 56"/>
                <a:gd name="T23" fmla="*/ 104 h 132"/>
                <a:gd name="T24" fmla="*/ 50 w 56"/>
                <a:gd name="T25" fmla="*/ 28 h 132"/>
                <a:gd name="T26" fmla="*/ 28 w 56"/>
                <a:gd name="T27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132">
                  <a:moveTo>
                    <a:pt x="28" y="132"/>
                  </a:moveTo>
                  <a:cubicBezTo>
                    <a:pt x="12" y="132"/>
                    <a:pt x="0" y="120"/>
                    <a:pt x="0" y="10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20"/>
                    <a:pt x="43" y="132"/>
                    <a:pt x="28" y="132"/>
                  </a:cubicBezTo>
                  <a:close/>
                  <a:moveTo>
                    <a:pt x="28" y="6"/>
                  </a:moveTo>
                  <a:cubicBezTo>
                    <a:pt x="16" y="6"/>
                    <a:pt x="6" y="16"/>
                    <a:pt x="6" y="28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16"/>
                    <a:pt x="16" y="126"/>
                    <a:pt x="28" y="126"/>
                  </a:cubicBezTo>
                  <a:cubicBezTo>
                    <a:pt x="40" y="126"/>
                    <a:pt x="50" y="116"/>
                    <a:pt x="50" y="104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16"/>
                    <a:pt x="40" y="6"/>
                    <a:pt x="28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185"/>
            <p:cNvSpPr>
              <a:spLocks/>
            </p:cNvSpPr>
            <p:nvPr/>
          </p:nvSpPr>
          <p:spPr bwMode="auto">
            <a:xfrm>
              <a:off x="6438901" y="4249738"/>
              <a:ext cx="192088" cy="185738"/>
            </a:xfrm>
            <a:custGeom>
              <a:avLst/>
              <a:gdLst>
                <a:gd name="T0" fmla="*/ 43 w 85"/>
                <a:gd name="T1" fmla="*/ 82 h 82"/>
                <a:gd name="T2" fmla="*/ 0 w 85"/>
                <a:gd name="T3" fmla="*/ 39 h 82"/>
                <a:gd name="T4" fmla="*/ 0 w 85"/>
                <a:gd name="T5" fmla="*/ 0 h 82"/>
                <a:gd name="T6" fmla="*/ 6 w 85"/>
                <a:gd name="T7" fmla="*/ 0 h 82"/>
                <a:gd name="T8" fmla="*/ 6 w 85"/>
                <a:gd name="T9" fmla="*/ 39 h 82"/>
                <a:gd name="T10" fmla="*/ 43 w 85"/>
                <a:gd name="T11" fmla="*/ 76 h 82"/>
                <a:gd name="T12" fmla="*/ 79 w 85"/>
                <a:gd name="T13" fmla="*/ 39 h 82"/>
                <a:gd name="T14" fmla="*/ 79 w 85"/>
                <a:gd name="T15" fmla="*/ 0 h 82"/>
                <a:gd name="T16" fmla="*/ 85 w 85"/>
                <a:gd name="T17" fmla="*/ 0 h 82"/>
                <a:gd name="T18" fmla="*/ 85 w 85"/>
                <a:gd name="T19" fmla="*/ 39 h 82"/>
                <a:gd name="T20" fmla="*/ 43 w 85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2">
                  <a:moveTo>
                    <a:pt x="43" y="82"/>
                  </a:moveTo>
                  <a:cubicBezTo>
                    <a:pt x="19" y="82"/>
                    <a:pt x="0" y="63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60"/>
                    <a:pt x="23" y="76"/>
                    <a:pt x="43" y="76"/>
                  </a:cubicBezTo>
                  <a:cubicBezTo>
                    <a:pt x="63" y="76"/>
                    <a:pt x="79" y="60"/>
                    <a:pt x="79" y="3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63"/>
                    <a:pt x="66" y="82"/>
                    <a:pt x="43" y="8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186"/>
            <p:cNvSpPr>
              <a:spLocks noChangeArrowheads="1"/>
            </p:cNvSpPr>
            <p:nvPr/>
          </p:nvSpPr>
          <p:spPr bwMode="auto">
            <a:xfrm>
              <a:off x="6478589" y="4489450"/>
              <a:ext cx="1143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Rectangle 187"/>
            <p:cNvSpPr>
              <a:spLocks noChangeArrowheads="1"/>
            </p:cNvSpPr>
            <p:nvPr/>
          </p:nvSpPr>
          <p:spPr bwMode="auto">
            <a:xfrm>
              <a:off x="6529389" y="4429125"/>
              <a:ext cx="14288" cy="682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>
            <a:off x="7074782" y="4703421"/>
            <a:ext cx="417073" cy="389370"/>
            <a:chOff x="7197726" y="4087813"/>
            <a:chExt cx="430213" cy="401638"/>
          </a:xfrm>
        </p:grpSpPr>
        <p:sp>
          <p:nvSpPr>
            <p:cNvPr id="209" name="Freeform 188"/>
            <p:cNvSpPr>
              <a:spLocks/>
            </p:cNvSpPr>
            <p:nvPr/>
          </p:nvSpPr>
          <p:spPr bwMode="auto">
            <a:xfrm>
              <a:off x="7197726" y="4087813"/>
              <a:ext cx="403225" cy="401638"/>
            </a:xfrm>
            <a:custGeom>
              <a:avLst/>
              <a:gdLst>
                <a:gd name="T0" fmla="*/ 88 w 177"/>
                <a:gd name="T1" fmla="*/ 177 h 177"/>
                <a:gd name="T2" fmla="*/ 26 w 177"/>
                <a:gd name="T3" fmla="*/ 151 h 177"/>
                <a:gd name="T4" fmla="*/ 0 w 177"/>
                <a:gd name="T5" fmla="*/ 89 h 177"/>
                <a:gd name="T6" fmla="*/ 26 w 177"/>
                <a:gd name="T7" fmla="*/ 27 h 177"/>
                <a:gd name="T8" fmla="*/ 88 w 177"/>
                <a:gd name="T9" fmla="*/ 0 h 177"/>
                <a:gd name="T10" fmla="*/ 88 w 177"/>
                <a:gd name="T11" fmla="*/ 0 h 177"/>
                <a:gd name="T12" fmla="*/ 177 w 177"/>
                <a:gd name="T13" fmla="*/ 88 h 177"/>
                <a:gd name="T14" fmla="*/ 171 w 177"/>
                <a:gd name="T15" fmla="*/ 88 h 177"/>
                <a:gd name="T16" fmla="*/ 88 w 177"/>
                <a:gd name="T17" fmla="*/ 6 h 177"/>
                <a:gd name="T18" fmla="*/ 88 w 177"/>
                <a:gd name="T19" fmla="*/ 6 h 177"/>
                <a:gd name="T20" fmla="*/ 30 w 177"/>
                <a:gd name="T21" fmla="*/ 31 h 177"/>
                <a:gd name="T22" fmla="*/ 6 w 177"/>
                <a:gd name="T23" fmla="*/ 89 h 177"/>
                <a:gd name="T24" fmla="*/ 31 w 177"/>
                <a:gd name="T25" fmla="*/ 147 h 177"/>
                <a:gd name="T26" fmla="*/ 88 w 177"/>
                <a:gd name="T27" fmla="*/ 171 h 177"/>
                <a:gd name="T28" fmla="*/ 89 w 177"/>
                <a:gd name="T29" fmla="*/ 171 h 177"/>
                <a:gd name="T30" fmla="*/ 155 w 177"/>
                <a:gd name="T31" fmla="*/ 136 h 177"/>
                <a:gd name="T32" fmla="*/ 160 w 177"/>
                <a:gd name="T33" fmla="*/ 140 h 177"/>
                <a:gd name="T34" fmla="*/ 89 w 177"/>
                <a:gd name="T35" fmla="*/ 177 h 177"/>
                <a:gd name="T36" fmla="*/ 88 w 177"/>
                <a:gd name="T3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65" y="177"/>
                    <a:pt x="43" y="168"/>
                    <a:pt x="26" y="151"/>
                  </a:cubicBezTo>
                  <a:cubicBezTo>
                    <a:pt x="10" y="135"/>
                    <a:pt x="0" y="113"/>
                    <a:pt x="0" y="89"/>
                  </a:cubicBezTo>
                  <a:cubicBezTo>
                    <a:pt x="0" y="66"/>
                    <a:pt x="9" y="43"/>
                    <a:pt x="26" y="27"/>
                  </a:cubicBezTo>
                  <a:cubicBezTo>
                    <a:pt x="42" y="10"/>
                    <a:pt x="64" y="1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37" y="0"/>
                    <a:pt x="176" y="40"/>
                    <a:pt x="177" y="88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0" y="43"/>
                    <a:pt x="133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66" y="7"/>
                    <a:pt x="45" y="15"/>
                    <a:pt x="30" y="31"/>
                  </a:cubicBezTo>
                  <a:cubicBezTo>
                    <a:pt x="14" y="46"/>
                    <a:pt x="6" y="67"/>
                    <a:pt x="6" y="89"/>
                  </a:cubicBezTo>
                  <a:cubicBezTo>
                    <a:pt x="6" y="111"/>
                    <a:pt x="15" y="132"/>
                    <a:pt x="31" y="147"/>
                  </a:cubicBezTo>
                  <a:cubicBezTo>
                    <a:pt x="46" y="162"/>
                    <a:pt x="67" y="171"/>
                    <a:pt x="88" y="171"/>
                  </a:cubicBezTo>
                  <a:cubicBezTo>
                    <a:pt x="88" y="171"/>
                    <a:pt x="89" y="171"/>
                    <a:pt x="89" y="171"/>
                  </a:cubicBezTo>
                  <a:cubicBezTo>
                    <a:pt x="115" y="171"/>
                    <a:pt x="140" y="158"/>
                    <a:pt x="155" y="136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44" y="163"/>
                    <a:pt x="117" y="177"/>
                    <a:pt x="89" y="177"/>
                  </a:cubicBezTo>
                  <a:cubicBezTo>
                    <a:pt x="89" y="177"/>
                    <a:pt x="89" y="177"/>
                    <a:pt x="88" y="17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189"/>
            <p:cNvSpPr>
              <a:spLocks/>
            </p:cNvSpPr>
            <p:nvPr/>
          </p:nvSpPr>
          <p:spPr bwMode="auto">
            <a:xfrm>
              <a:off x="7539039" y="4237038"/>
              <a:ext cx="88900" cy="80963"/>
            </a:xfrm>
            <a:custGeom>
              <a:avLst/>
              <a:gdLst>
                <a:gd name="T0" fmla="*/ 0 w 56"/>
                <a:gd name="T1" fmla="*/ 0 h 51"/>
                <a:gd name="T2" fmla="*/ 29 w 56"/>
                <a:gd name="T3" fmla="*/ 51 h 51"/>
                <a:gd name="T4" fmla="*/ 56 w 56"/>
                <a:gd name="T5" fmla="*/ 0 h 51"/>
                <a:gd name="T6" fmla="*/ 0 w 56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0" y="0"/>
                  </a:moveTo>
                  <a:lnTo>
                    <a:pt x="29" y="51"/>
                  </a:ln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90"/>
            <p:cNvSpPr>
              <a:spLocks noEditPoints="1"/>
            </p:cNvSpPr>
            <p:nvPr/>
          </p:nvSpPr>
          <p:spPr bwMode="auto">
            <a:xfrm>
              <a:off x="7343776" y="4192588"/>
              <a:ext cx="107950" cy="90488"/>
            </a:xfrm>
            <a:custGeom>
              <a:avLst/>
              <a:gdLst>
                <a:gd name="T0" fmla="*/ 1 w 48"/>
                <a:gd name="T1" fmla="*/ 40 h 40"/>
                <a:gd name="T2" fmla="*/ 0 w 48"/>
                <a:gd name="T3" fmla="*/ 24 h 40"/>
                <a:gd name="T4" fmla="*/ 24 w 48"/>
                <a:gd name="T5" fmla="*/ 0 h 40"/>
                <a:gd name="T6" fmla="*/ 48 w 48"/>
                <a:gd name="T7" fmla="*/ 23 h 40"/>
                <a:gd name="T8" fmla="*/ 48 w 48"/>
                <a:gd name="T9" fmla="*/ 40 h 40"/>
                <a:gd name="T10" fmla="*/ 1 w 48"/>
                <a:gd name="T11" fmla="*/ 40 h 40"/>
                <a:gd name="T12" fmla="*/ 24 w 48"/>
                <a:gd name="T13" fmla="*/ 6 h 40"/>
                <a:gd name="T14" fmla="*/ 6 w 48"/>
                <a:gd name="T15" fmla="*/ 24 h 40"/>
                <a:gd name="T16" fmla="*/ 7 w 48"/>
                <a:gd name="T17" fmla="*/ 34 h 40"/>
                <a:gd name="T18" fmla="*/ 42 w 48"/>
                <a:gd name="T19" fmla="*/ 34 h 40"/>
                <a:gd name="T20" fmla="*/ 42 w 48"/>
                <a:gd name="T21" fmla="*/ 23 h 40"/>
                <a:gd name="T22" fmla="*/ 24 w 48"/>
                <a:gd name="T2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0">
                  <a:moveTo>
                    <a:pt x="1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0"/>
                    <a:pt x="48" y="23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1" y="40"/>
                  </a:lnTo>
                  <a:close/>
                  <a:moveTo>
                    <a:pt x="24" y="6"/>
                  </a:moveTo>
                  <a:cubicBezTo>
                    <a:pt x="14" y="6"/>
                    <a:pt x="6" y="14"/>
                    <a:pt x="6" y="2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14"/>
                    <a:pt x="34" y="6"/>
                    <a:pt x="2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91"/>
            <p:cNvSpPr>
              <a:spLocks noEditPoints="1"/>
            </p:cNvSpPr>
            <p:nvPr/>
          </p:nvSpPr>
          <p:spPr bwMode="auto">
            <a:xfrm>
              <a:off x="7319964" y="4268788"/>
              <a:ext cx="157163" cy="119063"/>
            </a:xfrm>
            <a:custGeom>
              <a:avLst/>
              <a:gdLst>
                <a:gd name="T0" fmla="*/ 5 w 69"/>
                <a:gd name="T1" fmla="*/ 52 h 52"/>
                <a:gd name="T2" fmla="*/ 5 w 69"/>
                <a:gd name="T3" fmla="*/ 52 h 52"/>
                <a:gd name="T4" fmla="*/ 1 w 69"/>
                <a:gd name="T5" fmla="*/ 47 h 52"/>
                <a:gd name="T6" fmla="*/ 0 w 69"/>
                <a:gd name="T7" fmla="*/ 4 h 52"/>
                <a:gd name="T8" fmla="*/ 5 w 69"/>
                <a:gd name="T9" fmla="*/ 0 h 52"/>
                <a:gd name="T10" fmla="*/ 64 w 69"/>
                <a:gd name="T11" fmla="*/ 0 h 52"/>
                <a:gd name="T12" fmla="*/ 68 w 69"/>
                <a:gd name="T13" fmla="*/ 4 h 52"/>
                <a:gd name="T14" fmla="*/ 69 w 69"/>
                <a:gd name="T15" fmla="*/ 47 h 52"/>
                <a:gd name="T16" fmla="*/ 67 w 69"/>
                <a:gd name="T17" fmla="*/ 50 h 52"/>
                <a:gd name="T18" fmla="*/ 64 w 69"/>
                <a:gd name="T19" fmla="*/ 51 h 52"/>
                <a:gd name="T20" fmla="*/ 5 w 69"/>
                <a:gd name="T21" fmla="*/ 52 h 52"/>
                <a:gd name="T22" fmla="*/ 6 w 69"/>
                <a:gd name="T23" fmla="*/ 6 h 52"/>
                <a:gd name="T24" fmla="*/ 7 w 69"/>
                <a:gd name="T25" fmla="*/ 46 h 52"/>
                <a:gd name="T26" fmla="*/ 62 w 69"/>
                <a:gd name="T27" fmla="*/ 45 h 52"/>
                <a:gd name="T28" fmla="*/ 62 w 69"/>
                <a:gd name="T29" fmla="*/ 6 h 52"/>
                <a:gd name="T30" fmla="*/ 6 w 69"/>
                <a:gd name="T31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" h="52">
                  <a:moveTo>
                    <a:pt x="5" y="52"/>
                  </a:moveTo>
                  <a:cubicBezTo>
                    <a:pt x="5" y="52"/>
                    <a:pt x="5" y="52"/>
                    <a:pt x="5" y="52"/>
                  </a:cubicBezTo>
                  <a:cubicBezTo>
                    <a:pt x="3" y="52"/>
                    <a:pt x="1" y="50"/>
                    <a:pt x="1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8" y="2"/>
                    <a:pt x="68" y="4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8"/>
                    <a:pt x="68" y="49"/>
                    <a:pt x="67" y="50"/>
                  </a:cubicBezTo>
                  <a:cubicBezTo>
                    <a:pt x="66" y="51"/>
                    <a:pt x="65" y="51"/>
                    <a:pt x="64" y="51"/>
                  </a:cubicBezTo>
                  <a:lnTo>
                    <a:pt x="5" y="52"/>
                  </a:lnTo>
                  <a:close/>
                  <a:moveTo>
                    <a:pt x="6" y="6"/>
                  </a:moveTo>
                  <a:cubicBezTo>
                    <a:pt x="7" y="46"/>
                    <a:pt x="7" y="46"/>
                    <a:pt x="7" y="46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6"/>
                    <a:pt x="62" y="6"/>
                    <a:pt x="62" y="6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4" name="组合 263"/>
          <p:cNvGrpSpPr/>
          <p:nvPr/>
        </p:nvGrpSpPr>
        <p:grpSpPr>
          <a:xfrm>
            <a:off x="1151128" y="5556033"/>
            <a:ext cx="406299" cy="406299"/>
            <a:chOff x="1087439" y="4967288"/>
            <a:chExt cx="419100" cy="419100"/>
          </a:xfrm>
        </p:grpSpPr>
        <p:sp>
          <p:nvSpPr>
            <p:cNvPr id="213" name="Freeform 192"/>
            <p:cNvSpPr>
              <a:spLocks noEditPoints="1"/>
            </p:cNvSpPr>
            <p:nvPr/>
          </p:nvSpPr>
          <p:spPr bwMode="auto">
            <a:xfrm>
              <a:off x="1087439" y="4967288"/>
              <a:ext cx="419100" cy="419100"/>
            </a:xfrm>
            <a:custGeom>
              <a:avLst/>
              <a:gdLst>
                <a:gd name="T0" fmla="*/ 92 w 184"/>
                <a:gd name="T1" fmla="*/ 184 h 184"/>
                <a:gd name="T2" fmla="*/ 0 w 184"/>
                <a:gd name="T3" fmla="*/ 92 h 184"/>
                <a:gd name="T4" fmla="*/ 92 w 184"/>
                <a:gd name="T5" fmla="*/ 0 h 184"/>
                <a:gd name="T6" fmla="*/ 184 w 184"/>
                <a:gd name="T7" fmla="*/ 92 h 184"/>
                <a:gd name="T8" fmla="*/ 92 w 184"/>
                <a:gd name="T9" fmla="*/ 184 h 184"/>
                <a:gd name="T10" fmla="*/ 92 w 184"/>
                <a:gd name="T11" fmla="*/ 6 h 184"/>
                <a:gd name="T12" fmla="*/ 6 w 184"/>
                <a:gd name="T13" fmla="*/ 92 h 184"/>
                <a:gd name="T14" fmla="*/ 92 w 184"/>
                <a:gd name="T15" fmla="*/ 178 h 184"/>
                <a:gd name="T16" fmla="*/ 178 w 184"/>
                <a:gd name="T17" fmla="*/ 92 h 184"/>
                <a:gd name="T18" fmla="*/ 92 w 184"/>
                <a:gd name="T19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41" y="184"/>
                    <a:pt x="0" y="143"/>
                    <a:pt x="0" y="92"/>
                  </a:cubicBezTo>
                  <a:cubicBezTo>
                    <a:pt x="0" y="41"/>
                    <a:pt x="41" y="0"/>
                    <a:pt x="92" y="0"/>
                  </a:cubicBezTo>
                  <a:cubicBezTo>
                    <a:pt x="143" y="0"/>
                    <a:pt x="184" y="41"/>
                    <a:pt x="184" y="92"/>
                  </a:cubicBezTo>
                  <a:cubicBezTo>
                    <a:pt x="184" y="143"/>
                    <a:pt x="143" y="184"/>
                    <a:pt x="92" y="184"/>
                  </a:cubicBezTo>
                  <a:close/>
                  <a:moveTo>
                    <a:pt x="92" y="6"/>
                  </a:moveTo>
                  <a:cubicBezTo>
                    <a:pt x="45" y="6"/>
                    <a:pt x="6" y="44"/>
                    <a:pt x="6" y="92"/>
                  </a:cubicBezTo>
                  <a:cubicBezTo>
                    <a:pt x="6" y="139"/>
                    <a:pt x="45" y="178"/>
                    <a:pt x="92" y="178"/>
                  </a:cubicBezTo>
                  <a:cubicBezTo>
                    <a:pt x="140" y="178"/>
                    <a:pt x="178" y="139"/>
                    <a:pt x="178" y="92"/>
                  </a:cubicBezTo>
                  <a:cubicBezTo>
                    <a:pt x="178" y="44"/>
                    <a:pt x="140" y="6"/>
                    <a:pt x="92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193"/>
            <p:cNvSpPr>
              <a:spLocks noEditPoints="1"/>
            </p:cNvSpPr>
            <p:nvPr/>
          </p:nvSpPr>
          <p:spPr bwMode="auto">
            <a:xfrm>
              <a:off x="1154114" y="5022850"/>
              <a:ext cx="285750" cy="363538"/>
            </a:xfrm>
            <a:custGeom>
              <a:avLst/>
              <a:gdLst>
                <a:gd name="T0" fmla="*/ 2 w 126"/>
                <a:gd name="T1" fmla="*/ 137 h 160"/>
                <a:gd name="T2" fmla="*/ 2 w 126"/>
                <a:gd name="T3" fmla="*/ 133 h 160"/>
                <a:gd name="T4" fmla="*/ 40 w 126"/>
                <a:gd name="T5" fmla="*/ 111 h 160"/>
                <a:gd name="T6" fmla="*/ 43 w 126"/>
                <a:gd name="T7" fmla="*/ 92 h 160"/>
                <a:gd name="T8" fmla="*/ 28 w 126"/>
                <a:gd name="T9" fmla="*/ 66 h 160"/>
                <a:gd name="T10" fmla="*/ 36 w 126"/>
                <a:gd name="T11" fmla="*/ 11 h 160"/>
                <a:gd name="T12" fmla="*/ 65 w 126"/>
                <a:gd name="T13" fmla="*/ 0 h 160"/>
                <a:gd name="T14" fmla="*/ 81 w 126"/>
                <a:gd name="T15" fmla="*/ 7 h 160"/>
                <a:gd name="T16" fmla="*/ 97 w 126"/>
                <a:gd name="T17" fmla="*/ 56 h 160"/>
                <a:gd name="T18" fmla="*/ 91 w 126"/>
                <a:gd name="T19" fmla="*/ 75 h 160"/>
                <a:gd name="T20" fmla="*/ 83 w 126"/>
                <a:gd name="T21" fmla="*/ 105 h 160"/>
                <a:gd name="T22" fmla="*/ 88 w 126"/>
                <a:gd name="T23" fmla="*/ 113 h 160"/>
                <a:gd name="T24" fmla="*/ 124 w 126"/>
                <a:gd name="T25" fmla="*/ 133 h 160"/>
                <a:gd name="T26" fmla="*/ 124 w 126"/>
                <a:gd name="T27" fmla="*/ 137 h 160"/>
                <a:gd name="T28" fmla="*/ 9 w 126"/>
                <a:gd name="T29" fmla="*/ 135 h 160"/>
                <a:gd name="T30" fmla="*/ 117 w 126"/>
                <a:gd name="T31" fmla="*/ 135 h 160"/>
                <a:gd name="T32" fmla="*/ 84 w 126"/>
                <a:gd name="T33" fmla="*/ 117 h 160"/>
                <a:gd name="T34" fmla="*/ 77 w 126"/>
                <a:gd name="T35" fmla="*/ 106 h 160"/>
                <a:gd name="T36" fmla="*/ 78 w 126"/>
                <a:gd name="T37" fmla="*/ 89 h 160"/>
                <a:gd name="T38" fmla="*/ 87 w 126"/>
                <a:gd name="T39" fmla="*/ 67 h 160"/>
                <a:gd name="T40" fmla="*/ 92 w 126"/>
                <a:gd name="T41" fmla="*/ 65 h 160"/>
                <a:gd name="T42" fmla="*/ 90 w 126"/>
                <a:gd name="T43" fmla="*/ 59 h 160"/>
                <a:gd name="T44" fmla="*/ 90 w 126"/>
                <a:gd name="T45" fmla="*/ 17 h 160"/>
                <a:gd name="T46" fmla="*/ 80 w 126"/>
                <a:gd name="T47" fmla="*/ 13 h 160"/>
                <a:gd name="T48" fmla="*/ 75 w 126"/>
                <a:gd name="T49" fmla="*/ 9 h 160"/>
                <a:gd name="T50" fmla="*/ 64 w 126"/>
                <a:gd name="T51" fmla="*/ 7 h 160"/>
                <a:gd name="T52" fmla="*/ 36 w 126"/>
                <a:gd name="T53" fmla="*/ 57 h 160"/>
                <a:gd name="T54" fmla="*/ 34 w 126"/>
                <a:gd name="T55" fmla="*/ 60 h 160"/>
                <a:gd name="T56" fmla="*/ 37 w 126"/>
                <a:gd name="T57" fmla="*/ 70 h 160"/>
                <a:gd name="T58" fmla="*/ 40 w 126"/>
                <a:gd name="T59" fmla="*/ 72 h 160"/>
                <a:gd name="T60" fmla="*/ 49 w 126"/>
                <a:gd name="T61" fmla="*/ 89 h 160"/>
                <a:gd name="T62" fmla="*/ 49 w 126"/>
                <a:gd name="T63" fmla="*/ 107 h 160"/>
                <a:gd name="T64" fmla="*/ 33 w 126"/>
                <a:gd name="T65" fmla="*/ 1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60">
                  <a:moveTo>
                    <a:pt x="63" y="160"/>
                  </a:moveTo>
                  <a:cubicBezTo>
                    <a:pt x="41" y="160"/>
                    <a:pt x="19" y="152"/>
                    <a:pt x="2" y="13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8" y="126"/>
                    <a:pt x="18" y="120"/>
                    <a:pt x="31" y="116"/>
                  </a:cubicBezTo>
                  <a:cubicBezTo>
                    <a:pt x="36" y="114"/>
                    <a:pt x="38" y="113"/>
                    <a:pt x="40" y="111"/>
                  </a:cubicBezTo>
                  <a:cubicBezTo>
                    <a:pt x="42" y="110"/>
                    <a:pt x="43" y="108"/>
                    <a:pt x="43" y="106"/>
                  </a:cubicBezTo>
                  <a:cubicBezTo>
                    <a:pt x="43" y="105"/>
                    <a:pt x="43" y="98"/>
                    <a:pt x="43" y="92"/>
                  </a:cubicBezTo>
                  <a:cubicBezTo>
                    <a:pt x="40" y="88"/>
                    <a:pt x="37" y="83"/>
                    <a:pt x="34" y="75"/>
                  </a:cubicBezTo>
                  <a:cubicBezTo>
                    <a:pt x="32" y="74"/>
                    <a:pt x="29" y="70"/>
                    <a:pt x="28" y="66"/>
                  </a:cubicBezTo>
                  <a:cubicBezTo>
                    <a:pt x="27" y="62"/>
                    <a:pt x="28" y="58"/>
                    <a:pt x="29" y="56"/>
                  </a:cubicBezTo>
                  <a:cubicBezTo>
                    <a:pt x="26" y="36"/>
                    <a:pt x="28" y="21"/>
                    <a:pt x="36" y="11"/>
                  </a:cubicBezTo>
                  <a:cubicBezTo>
                    <a:pt x="42" y="4"/>
                    <a:pt x="5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8" y="2"/>
                    <a:pt x="80" y="6"/>
                  </a:cubicBezTo>
                  <a:cubicBezTo>
                    <a:pt x="80" y="6"/>
                    <a:pt x="81" y="7"/>
                    <a:pt x="81" y="7"/>
                  </a:cubicBezTo>
                  <a:cubicBezTo>
                    <a:pt x="87" y="7"/>
                    <a:pt x="92" y="9"/>
                    <a:pt x="95" y="14"/>
                  </a:cubicBezTo>
                  <a:cubicBezTo>
                    <a:pt x="101" y="22"/>
                    <a:pt x="102" y="38"/>
                    <a:pt x="97" y="56"/>
                  </a:cubicBezTo>
                  <a:cubicBezTo>
                    <a:pt x="99" y="58"/>
                    <a:pt x="99" y="62"/>
                    <a:pt x="98" y="66"/>
                  </a:cubicBezTo>
                  <a:cubicBezTo>
                    <a:pt x="97" y="71"/>
                    <a:pt x="94" y="74"/>
                    <a:pt x="91" y="75"/>
                  </a:cubicBezTo>
                  <a:cubicBezTo>
                    <a:pt x="89" y="83"/>
                    <a:pt x="87" y="88"/>
                    <a:pt x="83" y="92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4" y="108"/>
                    <a:pt x="85" y="109"/>
                    <a:pt x="87" y="111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14"/>
                    <a:pt x="91" y="114"/>
                    <a:pt x="96" y="116"/>
                  </a:cubicBezTo>
                  <a:cubicBezTo>
                    <a:pt x="108" y="120"/>
                    <a:pt x="119" y="126"/>
                    <a:pt x="124" y="133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07" y="152"/>
                    <a:pt x="86" y="160"/>
                    <a:pt x="63" y="160"/>
                  </a:cubicBezTo>
                  <a:close/>
                  <a:moveTo>
                    <a:pt x="9" y="135"/>
                  </a:moveTo>
                  <a:cubicBezTo>
                    <a:pt x="24" y="147"/>
                    <a:pt x="43" y="154"/>
                    <a:pt x="63" y="154"/>
                  </a:cubicBezTo>
                  <a:cubicBezTo>
                    <a:pt x="83" y="154"/>
                    <a:pt x="102" y="147"/>
                    <a:pt x="117" y="135"/>
                  </a:cubicBezTo>
                  <a:cubicBezTo>
                    <a:pt x="112" y="130"/>
                    <a:pt x="104" y="125"/>
                    <a:pt x="94" y="122"/>
                  </a:cubicBezTo>
                  <a:cubicBezTo>
                    <a:pt x="88" y="120"/>
                    <a:pt x="86" y="119"/>
                    <a:pt x="84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0" y="114"/>
                    <a:pt x="78" y="111"/>
                    <a:pt x="77" y="106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2" y="85"/>
                    <a:pt x="84" y="79"/>
                    <a:pt x="86" y="71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8"/>
                    <a:pt x="92" y="67"/>
                    <a:pt x="92" y="65"/>
                  </a:cubicBezTo>
                  <a:cubicBezTo>
                    <a:pt x="93" y="63"/>
                    <a:pt x="93" y="61"/>
                    <a:pt x="92" y="60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5" y="39"/>
                    <a:pt x="95" y="24"/>
                    <a:pt x="90" y="17"/>
                  </a:cubicBezTo>
                  <a:cubicBezTo>
                    <a:pt x="88" y="15"/>
                    <a:pt x="85" y="13"/>
                    <a:pt x="81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4" y="8"/>
                    <a:pt x="73" y="7"/>
                    <a:pt x="65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54" y="7"/>
                    <a:pt x="46" y="10"/>
                    <a:pt x="41" y="15"/>
                  </a:cubicBezTo>
                  <a:cubicBezTo>
                    <a:pt x="34" y="24"/>
                    <a:pt x="32" y="38"/>
                    <a:pt x="3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4" y="63"/>
                    <a:pt x="34" y="65"/>
                  </a:cubicBezTo>
                  <a:cubicBezTo>
                    <a:pt x="35" y="67"/>
                    <a:pt x="37" y="69"/>
                    <a:pt x="37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3" y="80"/>
                    <a:pt x="45" y="85"/>
                    <a:pt x="48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4"/>
                    <a:pt x="50" y="105"/>
                    <a:pt x="49" y="107"/>
                  </a:cubicBezTo>
                  <a:cubicBezTo>
                    <a:pt x="49" y="110"/>
                    <a:pt x="47" y="113"/>
                    <a:pt x="44" y="116"/>
                  </a:cubicBezTo>
                  <a:cubicBezTo>
                    <a:pt x="42" y="119"/>
                    <a:pt x="38" y="120"/>
                    <a:pt x="33" y="122"/>
                  </a:cubicBezTo>
                  <a:cubicBezTo>
                    <a:pt x="23" y="125"/>
                    <a:pt x="14" y="129"/>
                    <a:pt x="9" y="13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2008357" y="5545259"/>
            <a:ext cx="384753" cy="407838"/>
            <a:chOff x="1971676" y="4956175"/>
            <a:chExt cx="396875" cy="420688"/>
          </a:xfrm>
        </p:grpSpPr>
        <p:sp>
          <p:nvSpPr>
            <p:cNvPr id="215" name="Freeform 194"/>
            <p:cNvSpPr>
              <a:spLocks/>
            </p:cNvSpPr>
            <p:nvPr/>
          </p:nvSpPr>
          <p:spPr bwMode="auto">
            <a:xfrm>
              <a:off x="2027239" y="4956175"/>
              <a:ext cx="44450" cy="41275"/>
            </a:xfrm>
            <a:custGeom>
              <a:avLst/>
              <a:gdLst>
                <a:gd name="T0" fmla="*/ 20 w 20"/>
                <a:gd name="T1" fmla="*/ 18 h 18"/>
                <a:gd name="T2" fmla="*/ 14 w 20"/>
                <a:gd name="T3" fmla="*/ 18 h 18"/>
                <a:gd name="T4" fmla="*/ 14 w 20"/>
                <a:gd name="T5" fmla="*/ 10 h 18"/>
                <a:gd name="T6" fmla="*/ 10 w 20"/>
                <a:gd name="T7" fmla="*/ 6 h 18"/>
                <a:gd name="T8" fmla="*/ 6 w 20"/>
                <a:gd name="T9" fmla="*/ 10 h 18"/>
                <a:gd name="T10" fmla="*/ 6 w 20"/>
                <a:gd name="T11" fmla="*/ 18 h 18"/>
                <a:gd name="T12" fmla="*/ 0 w 20"/>
                <a:gd name="T13" fmla="*/ 18 h 18"/>
                <a:gd name="T14" fmla="*/ 0 w 20"/>
                <a:gd name="T15" fmla="*/ 10 h 18"/>
                <a:gd name="T16" fmla="*/ 10 w 20"/>
                <a:gd name="T17" fmla="*/ 0 h 18"/>
                <a:gd name="T18" fmla="*/ 20 w 20"/>
                <a:gd name="T19" fmla="*/ 10 h 18"/>
                <a:gd name="T20" fmla="*/ 20 w 20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8">
                  <a:moveTo>
                    <a:pt x="20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2" y="6"/>
                    <a:pt x="10" y="6"/>
                  </a:cubicBezTo>
                  <a:cubicBezTo>
                    <a:pt x="8" y="6"/>
                    <a:pt x="6" y="8"/>
                    <a:pt x="6" y="1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lnTo>
                    <a:pt x="20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195"/>
            <p:cNvSpPr>
              <a:spLocks/>
            </p:cNvSpPr>
            <p:nvPr/>
          </p:nvSpPr>
          <p:spPr bwMode="auto">
            <a:xfrm>
              <a:off x="2266951" y="4956175"/>
              <a:ext cx="49213" cy="41275"/>
            </a:xfrm>
            <a:custGeom>
              <a:avLst/>
              <a:gdLst>
                <a:gd name="T0" fmla="*/ 21 w 21"/>
                <a:gd name="T1" fmla="*/ 18 h 18"/>
                <a:gd name="T2" fmla="*/ 14 w 21"/>
                <a:gd name="T3" fmla="*/ 18 h 18"/>
                <a:gd name="T4" fmla="*/ 14 w 21"/>
                <a:gd name="T5" fmla="*/ 10 h 18"/>
                <a:gd name="T6" fmla="*/ 10 w 21"/>
                <a:gd name="T7" fmla="*/ 6 h 18"/>
                <a:gd name="T8" fmla="*/ 7 w 21"/>
                <a:gd name="T9" fmla="*/ 10 h 18"/>
                <a:gd name="T10" fmla="*/ 7 w 21"/>
                <a:gd name="T11" fmla="*/ 18 h 18"/>
                <a:gd name="T12" fmla="*/ 0 w 21"/>
                <a:gd name="T13" fmla="*/ 18 h 18"/>
                <a:gd name="T14" fmla="*/ 0 w 21"/>
                <a:gd name="T15" fmla="*/ 10 h 18"/>
                <a:gd name="T16" fmla="*/ 10 w 21"/>
                <a:gd name="T17" fmla="*/ 0 h 18"/>
                <a:gd name="T18" fmla="*/ 21 w 21"/>
                <a:gd name="T19" fmla="*/ 10 h 18"/>
                <a:gd name="T20" fmla="*/ 21 w 21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8">
                  <a:moveTo>
                    <a:pt x="21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0" y="6"/>
                  </a:cubicBezTo>
                  <a:cubicBezTo>
                    <a:pt x="8" y="6"/>
                    <a:pt x="7" y="8"/>
                    <a:pt x="7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1" y="4"/>
                    <a:pt x="21" y="10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96"/>
            <p:cNvSpPr>
              <a:spLocks noEditPoints="1"/>
            </p:cNvSpPr>
            <p:nvPr/>
          </p:nvSpPr>
          <p:spPr bwMode="auto">
            <a:xfrm>
              <a:off x="1971676" y="4991100"/>
              <a:ext cx="396875" cy="385763"/>
            </a:xfrm>
            <a:custGeom>
              <a:avLst/>
              <a:gdLst>
                <a:gd name="T0" fmla="*/ 164 w 174"/>
                <a:gd name="T1" fmla="*/ 170 h 170"/>
                <a:gd name="T2" fmla="*/ 10 w 174"/>
                <a:gd name="T3" fmla="*/ 170 h 170"/>
                <a:gd name="T4" fmla="*/ 0 w 174"/>
                <a:gd name="T5" fmla="*/ 160 h 170"/>
                <a:gd name="T6" fmla="*/ 0 w 174"/>
                <a:gd name="T7" fmla="*/ 10 h 170"/>
                <a:gd name="T8" fmla="*/ 10 w 174"/>
                <a:gd name="T9" fmla="*/ 0 h 170"/>
                <a:gd name="T10" fmla="*/ 30 w 174"/>
                <a:gd name="T11" fmla="*/ 0 h 170"/>
                <a:gd name="T12" fmla="*/ 30 w 174"/>
                <a:gd name="T13" fmla="*/ 14 h 170"/>
                <a:gd name="T14" fmla="*/ 34 w 174"/>
                <a:gd name="T15" fmla="*/ 18 h 170"/>
                <a:gd name="T16" fmla="*/ 38 w 174"/>
                <a:gd name="T17" fmla="*/ 14 h 170"/>
                <a:gd name="T18" fmla="*/ 38 w 174"/>
                <a:gd name="T19" fmla="*/ 0 h 170"/>
                <a:gd name="T20" fmla="*/ 137 w 174"/>
                <a:gd name="T21" fmla="*/ 0 h 170"/>
                <a:gd name="T22" fmla="*/ 137 w 174"/>
                <a:gd name="T23" fmla="*/ 14 h 170"/>
                <a:gd name="T24" fmla="*/ 140 w 174"/>
                <a:gd name="T25" fmla="*/ 18 h 170"/>
                <a:gd name="T26" fmla="*/ 144 w 174"/>
                <a:gd name="T27" fmla="*/ 14 h 170"/>
                <a:gd name="T28" fmla="*/ 144 w 174"/>
                <a:gd name="T29" fmla="*/ 0 h 170"/>
                <a:gd name="T30" fmla="*/ 164 w 174"/>
                <a:gd name="T31" fmla="*/ 0 h 170"/>
                <a:gd name="T32" fmla="*/ 174 w 174"/>
                <a:gd name="T33" fmla="*/ 10 h 170"/>
                <a:gd name="T34" fmla="*/ 174 w 174"/>
                <a:gd name="T35" fmla="*/ 160 h 170"/>
                <a:gd name="T36" fmla="*/ 164 w 174"/>
                <a:gd name="T37" fmla="*/ 170 h 170"/>
                <a:gd name="T38" fmla="*/ 10 w 174"/>
                <a:gd name="T39" fmla="*/ 6 h 170"/>
                <a:gd name="T40" fmla="*/ 6 w 174"/>
                <a:gd name="T41" fmla="*/ 10 h 170"/>
                <a:gd name="T42" fmla="*/ 6 w 174"/>
                <a:gd name="T43" fmla="*/ 160 h 170"/>
                <a:gd name="T44" fmla="*/ 10 w 174"/>
                <a:gd name="T45" fmla="*/ 164 h 170"/>
                <a:gd name="T46" fmla="*/ 164 w 174"/>
                <a:gd name="T47" fmla="*/ 164 h 170"/>
                <a:gd name="T48" fmla="*/ 168 w 174"/>
                <a:gd name="T49" fmla="*/ 160 h 170"/>
                <a:gd name="T50" fmla="*/ 168 w 174"/>
                <a:gd name="T51" fmla="*/ 10 h 170"/>
                <a:gd name="T52" fmla="*/ 164 w 174"/>
                <a:gd name="T53" fmla="*/ 6 h 170"/>
                <a:gd name="T54" fmla="*/ 151 w 174"/>
                <a:gd name="T55" fmla="*/ 6 h 170"/>
                <a:gd name="T56" fmla="*/ 151 w 174"/>
                <a:gd name="T57" fmla="*/ 14 h 170"/>
                <a:gd name="T58" fmla="*/ 140 w 174"/>
                <a:gd name="T59" fmla="*/ 24 h 170"/>
                <a:gd name="T60" fmla="*/ 130 w 174"/>
                <a:gd name="T61" fmla="*/ 14 h 170"/>
                <a:gd name="T62" fmla="*/ 130 w 174"/>
                <a:gd name="T63" fmla="*/ 6 h 170"/>
                <a:gd name="T64" fmla="*/ 44 w 174"/>
                <a:gd name="T65" fmla="*/ 6 h 170"/>
                <a:gd name="T66" fmla="*/ 44 w 174"/>
                <a:gd name="T67" fmla="*/ 14 h 170"/>
                <a:gd name="T68" fmla="*/ 34 w 174"/>
                <a:gd name="T69" fmla="*/ 24 h 170"/>
                <a:gd name="T70" fmla="*/ 24 w 174"/>
                <a:gd name="T71" fmla="*/ 14 h 170"/>
                <a:gd name="T72" fmla="*/ 24 w 174"/>
                <a:gd name="T73" fmla="*/ 6 h 170"/>
                <a:gd name="T74" fmla="*/ 10 w 174"/>
                <a:gd name="T75" fmla="*/ 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4" h="170">
                  <a:moveTo>
                    <a:pt x="164" y="170"/>
                  </a:moveTo>
                  <a:cubicBezTo>
                    <a:pt x="10" y="170"/>
                    <a:pt x="10" y="170"/>
                    <a:pt x="10" y="170"/>
                  </a:cubicBezTo>
                  <a:cubicBezTo>
                    <a:pt x="5" y="170"/>
                    <a:pt x="0" y="166"/>
                    <a:pt x="0" y="16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6"/>
                    <a:pt x="32" y="18"/>
                    <a:pt x="34" y="18"/>
                  </a:cubicBezTo>
                  <a:cubicBezTo>
                    <a:pt x="36" y="18"/>
                    <a:pt x="38" y="16"/>
                    <a:pt x="38" y="1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6"/>
                    <a:pt x="138" y="18"/>
                    <a:pt x="140" y="18"/>
                  </a:cubicBezTo>
                  <a:cubicBezTo>
                    <a:pt x="143" y="18"/>
                    <a:pt x="144" y="16"/>
                    <a:pt x="144" y="14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0" y="0"/>
                    <a:pt x="174" y="5"/>
                    <a:pt x="174" y="10"/>
                  </a:cubicBezTo>
                  <a:cubicBezTo>
                    <a:pt x="174" y="160"/>
                    <a:pt x="174" y="160"/>
                    <a:pt x="174" y="160"/>
                  </a:cubicBezTo>
                  <a:cubicBezTo>
                    <a:pt x="174" y="166"/>
                    <a:pt x="170" y="170"/>
                    <a:pt x="164" y="170"/>
                  </a:cubicBezTo>
                  <a:close/>
                  <a:moveTo>
                    <a:pt x="10" y="6"/>
                  </a:moveTo>
                  <a:cubicBezTo>
                    <a:pt x="8" y="6"/>
                    <a:pt x="6" y="8"/>
                    <a:pt x="6" y="10"/>
                  </a:cubicBezTo>
                  <a:cubicBezTo>
                    <a:pt x="6" y="160"/>
                    <a:pt x="6" y="160"/>
                    <a:pt x="6" y="160"/>
                  </a:cubicBezTo>
                  <a:cubicBezTo>
                    <a:pt x="6" y="162"/>
                    <a:pt x="8" y="164"/>
                    <a:pt x="10" y="164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166" y="164"/>
                    <a:pt x="168" y="162"/>
                    <a:pt x="168" y="160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8"/>
                    <a:pt x="166" y="6"/>
                    <a:pt x="164" y="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20"/>
                    <a:pt x="146" y="24"/>
                    <a:pt x="140" y="24"/>
                  </a:cubicBezTo>
                  <a:cubicBezTo>
                    <a:pt x="135" y="24"/>
                    <a:pt x="130" y="20"/>
                    <a:pt x="130" y="14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20"/>
                    <a:pt x="39" y="24"/>
                    <a:pt x="34" y="24"/>
                  </a:cubicBezTo>
                  <a:cubicBezTo>
                    <a:pt x="28" y="24"/>
                    <a:pt x="24" y="20"/>
                    <a:pt x="24" y="14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97"/>
            <p:cNvSpPr>
              <a:spLocks/>
            </p:cNvSpPr>
            <p:nvPr/>
          </p:nvSpPr>
          <p:spPr bwMode="auto">
            <a:xfrm>
              <a:off x="2266951" y="4997450"/>
              <a:ext cx="49213" cy="47625"/>
            </a:xfrm>
            <a:custGeom>
              <a:avLst/>
              <a:gdLst>
                <a:gd name="T0" fmla="*/ 10 w 21"/>
                <a:gd name="T1" fmla="*/ 21 h 21"/>
                <a:gd name="T2" fmla="*/ 0 w 21"/>
                <a:gd name="T3" fmla="*/ 11 h 21"/>
                <a:gd name="T4" fmla="*/ 0 w 21"/>
                <a:gd name="T5" fmla="*/ 0 h 21"/>
                <a:gd name="T6" fmla="*/ 7 w 21"/>
                <a:gd name="T7" fmla="*/ 0 h 21"/>
                <a:gd name="T8" fmla="*/ 7 w 21"/>
                <a:gd name="T9" fmla="*/ 11 h 21"/>
                <a:gd name="T10" fmla="*/ 10 w 21"/>
                <a:gd name="T11" fmla="*/ 15 h 21"/>
                <a:gd name="T12" fmla="*/ 14 w 21"/>
                <a:gd name="T13" fmla="*/ 11 h 21"/>
                <a:gd name="T14" fmla="*/ 14 w 21"/>
                <a:gd name="T15" fmla="*/ 0 h 21"/>
                <a:gd name="T16" fmla="*/ 21 w 21"/>
                <a:gd name="T17" fmla="*/ 0 h 21"/>
                <a:gd name="T18" fmla="*/ 21 w 21"/>
                <a:gd name="T19" fmla="*/ 11 h 21"/>
                <a:gd name="T20" fmla="*/ 10 w 2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cubicBezTo>
                    <a:pt x="5" y="21"/>
                    <a:pt x="0" y="17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8" y="15"/>
                    <a:pt x="10" y="15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7"/>
                    <a:pt x="16" y="21"/>
                    <a:pt x="10" y="2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Rectangle 198"/>
            <p:cNvSpPr>
              <a:spLocks noChangeArrowheads="1"/>
            </p:cNvSpPr>
            <p:nvPr/>
          </p:nvSpPr>
          <p:spPr bwMode="auto">
            <a:xfrm>
              <a:off x="1979614" y="5081588"/>
              <a:ext cx="3810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2834807" y="5611437"/>
            <a:ext cx="423229" cy="315498"/>
            <a:chOff x="2824164" y="5024438"/>
            <a:chExt cx="436563" cy="325438"/>
          </a:xfrm>
        </p:grpSpPr>
        <p:sp>
          <p:nvSpPr>
            <p:cNvPr id="220" name="Freeform 199"/>
            <p:cNvSpPr>
              <a:spLocks/>
            </p:cNvSpPr>
            <p:nvPr/>
          </p:nvSpPr>
          <p:spPr bwMode="auto">
            <a:xfrm>
              <a:off x="2824164" y="5024438"/>
              <a:ext cx="436563" cy="242888"/>
            </a:xfrm>
            <a:custGeom>
              <a:avLst/>
              <a:gdLst>
                <a:gd name="T0" fmla="*/ 275 w 275"/>
                <a:gd name="T1" fmla="*/ 153 h 153"/>
                <a:gd name="T2" fmla="*/ 221 w 275"/>
                <a:gd name="T3" fmla="*/ 153 h 153"/>
                <a:gd name="T4" fmla="*/ 221 w 275"/>
                <a:gd name="T5" fmla="*/ 145 h 153"/>
                <a:gd name="T6" fmla="*/ 265 w 275"/>
                <a:gd name="T7" fmla="*/ 145 h 153"/>
                <a:gd name="T8" fmla="*/ 265 w 275"/>
                <a:gd name="T9" fmla="*/ 10 h 153"/>
                <a:gd name="T10" fmla="*/ 9 w 275"/>
                <a:gd name="T11" fmla="*/ 10 h 153"/>
                <a:gd name="T12" fmla="*/ 9 w 275"/>
                <a:gd name="T13" fmla="*/ 145 h 153"/>
                <a:gd name="T14" fmla="*/ 53 w 275"/>
                <a:gd name="T15" fmla="*/ 145 h 153"/>
                <a:gd name="T16" fmla="*/ 53 w 275"/>
                <a:gd name="T17" fmla="*/ 153 h 153"/>
                <a:gd name="T18" fmla="*/ 0 w 275"/>
                <a:gd name="T19" fmla="*/ 153 h 153"/>
                <a:gd name="T20" fmla="*/ 0 w 275"/>
                <a:gd name="T21" fmla="*/ 0 h 153"/>
                <a:gd name="T22" fmla="*/ 275 w 275"/>
                <a:gd name="T23" fmla="*/ 0 h 153"/>
                <a:gd name="T24" fmla="*/ 275 w 275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153">
                  <a:moveTo>
                    <a:pt x="275" y="153"/>
                  </a:moveTo>
                  <a:lnTo>
                    <a:pt x="221" y="153"/>
                  </a:lnTo>
                  <a:lnTo>
                    <a:pt x="221" y="145"/>
                  </a:lnTo>
                  <a:lnTo>
                    <a:pt x="265" y="145"/>
                  </a:lnTo>
                  <a:lnTo>
                    <a:pt x="265" y="10"/>
                  </a:lnTo>
                  <a:lnTo>
                    <a:pt x="9" y="10"/>
                  </a:lnTo>
                  <a:lnTo>
                    <a:pt x="9" y="145"/>
                  </a:lnTo>
                  <a:lnTo>
                    <a:pt x="53" y="145"/>
                  </a:lnTo>
                  <a:lnTo>
                    <a:pt x="53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275" y="1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200"/>
            <p:cNvSpPr>
              <a:spLocks noEditPoints="1"/>
            </p:cNvSpPr>
            <p:nvPr/>
          </p:nvSpPr>
          <p:spPr bwMode="auto">
            <a:xfrm>
              <a:off x="2905126" y="5167313"/>
              <a:ext cx="274638" cy="182563"/>
            </a:xfrm>
            <a:custGeom>
              <a:avLst/>
              <a:gdLst>
                <a:gd name="T0" fmla="*/ 173 w 173"/>
                <a:gd name="T1" fmla="*/ 115 h 115"/>
                <a:gd name="T2" fmla="*/ 0 w 173"/>
                <a:gd name="T3" fmla="*/ 115 h 115"/>
                <a:gd name="T4" fmla="*/ 87 w 173"/>
                <a:gd name="T5" fmla="*/ 0 h 115"/>
                <a:gd name="T6" fmla="*/ 173 w 173"/>
                <a:gd name="T7" fmla="*/ 115 h 115"/>
                <a:gd name="T8" fmla="*/ 18 w 173"/>
                <a:gd name="T9" fmla="*/ 106 h 115"/>
                <a:gd name="T10" fmla="*/ 154 w 173"/>
                <a:gd name="T11" fmla="*/ 106 h 115"/>
                <a:gd name="T12" fmla="*/ 87 w 173"/>
                <a:gd name="T13" fmla="*/ 15 h 115"/>
                <a:gd name="T14" fmla="*/ 18 w 173"/>
                <a:gd name="T15" fmla="*/ 10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15">
                  <a:moveTo>
                    <a:pt x="173" y="115"/>
                  </a:moveTo>
                  <a:lnTo>
                    <a:pt x="0" y="115"/>
                  </a:lnTo>
                  <a:lnTo>
                    <a:pt x="87" y="0"/>
                  </a:lnTo>
                  <a:lnTo>
                    <a:pt x="173" y="115"/>
                  </a:lnTo>
                  <a:close/>
                  <a:moveTo>
                    <a:pt x="18" y="106"/>
                  </a:moveTo>
                  <a:lnTo>
                    <a:pt x="154" y="106"/>
                  </a:lnTo>
                  <a:lnTo>
                    <a:pt x="87" y="15"/>
                  </a:lnTo>
                  <a:lnTo>
                    <a:pt x="18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2" name="Freeform 201"/>
          <p:cNvSpPr>
            <a:spLocks noEditPoints="1"/>
          </p:cNvSpPr>
          <p:nvPr/>
        </p:nvSpPr>
        <p:spPr bwMode="auto">
          <a:xfrm>
            <a:off x="11502516" y="2982002"/>
            <a:ext cx="249320" cy="410916"/>
          </a:xfrm>
          <a:custGeom>
            <a:avLst/>
            <a:gdLst>
              <a:gd name="T0" fmla="*/ 24 w 113"/>
              <a:gd name="T1" fmla="*/ 186 h 186"/>
              <a:gd name="T2" fmla="*/ 0 w 113"/>
              <a:gd name="T3" fmla="*/ 166 h 186"/>
              <a:gd name="T4" fmla="*/ 35 w 113"/>
              <a:gd name="T5" fmla="*/ 129 h 186"/>
              <a:gd name="T6" fmla="*/ 45 w 113"/>
              <a:gd name="T7" fmla="*/ 127 h 186"/>
              <a:gd name="T8" fmla="*/ 45 w 113"/>
              <a:gd name="T9" fmla="*/ 5 h 186"/>
              <a:gd name="T10" fmla="*/ 68 w 113"/>
              <a:gd name="T11" fmla="*/ 0 h 186"/>
              <a:gd name="T12" fmla="*/ 70 w 113"/>
              <a:gd name="T13" fmla="*/ 1 h 186"/>
              <a:gd name="T14" fmla="*/ 113 w 113"/>
              <a:gd name="T15" fmla="*/ 103 h 186"/>
              <a:gd name="T16" fmla="*/ 113 w 113"/>
              <a:gd name="T17" fmla="*/ 105 h 186"/>
              <a:gd name="T18" fmla="*/ 99 w 113"/>
              <a:gd name="T19" fmla="*/ 119 h 186"/>
              <a:gd name="T20" fmla="*/ 97 w 113"/>
              <a:gd name="T21" fmla="*/ 114 h 186"/>
              <a:gd name="T22" fmla="*/ 94 w 113"/>
              <a:gd name="T23" fmla="*/ 107 h 186"/>
              <a:gd name="T24" fmla="*/ 71 w 113"/>
              <a:gd name="T25" fmla="*/ 85 h 186"/>
              <a:gd name="T26" fmla="*/ 71 w 113"/>
              <a:gd name="T27" fmla="*/ 147 h 186"/>
              <a:gd name="T28" fmla="*/ 37 w 113"/>
              <a:gd name="T29" fmla="*/ 184 h 186"/>
              <a:gd name="T30" fmla="*/ 24 w 113"/>
              <a:gd name="T31" fmla="*/ 186 h 186"/>
              <a:gd name="T32" fmla="*/ 47 w 113"/>
              <a:gd name="T33" fmla="*/ 135 h 186"/>
              <a:gd name="T34" fmla="*/ 37 w 113"/>
              <a:gd name="T35" fmla="*/ 136 h 186"/>
              <a:gd name="T36" fmla="*/ 8 w 113"/>
              <a:gd name="T37" fmla="*/ 166 h 186"/>
              <a:gd name="T38" fmla="*/ 24 w 113"/>
              <a:gd name="T39" fmla="*/ 178 h 186"/>
              <a:gd name="T40" fmla="*/ 35 w 113"/>
              <a:gd name="T41" fmla="*/ 177 h 186"/>
              <a:gd name="T42" fmla="*/ 63 w 113"/>
              <a:gd name="T43" fmla="*/ 147 h 186"/>
              <a:gd name="T44" fmla="*/ 63 w 113"/>
              <a:gd name="T45" fmla="*/ 78 h 186"/>
              <a:gd name="T46" fmla="*/ 67 w 113"/>
              <a:gd name="T47" fmla="*/ 77 h 186"/>
              <a:gd name="T48" fmla="*/ 101 w 113"/>
              <a:gd name="T49" fmla="*/ 104 h 186"/>
              <a:gd name="T50" fmla="*/ 102 w 113"/>
              <a:gd name="T51" fmla="*/ 106 h 186"/>
              <a:gd name="T52" fmla="*/ 105 w 113"/>
              <a:gd name="T53" fmla="*/ 102 h 186"/>
              <a:gd name="T54" fmla="*/ 67 w 113"/>
              <a:gd name="T55" fmla="*/ 8 h 186"/>
              <a:gd name="T56" fmla="*/ 53 w 113"/>
              <a:gd name="T57" fmla="*/ 11 h 186"/>
              <a:gd name="T58" fmla="*/ 53 w 113"/>
              <a:gd name="T59" fmla="*/ 135 h 186"/>
              <a:gd name="T60" fmla="*/ 49 w 113"/>
              <a:gd name="T61" fmla="*/ 135 h 186"/>
              <a:gd name="T62" fmla="*/ 47 w 113"/>
              <a:gd name="T63" fmla="*/ 13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3" h="186">
                <a:moveTo>
                  <a:pt x="24" y="186"/>
                </a:moveTo>
                <a:cubicBezTo>
                  <a:pt x="10" y="186"/>
                  <a:pt x="0" y="178"/>
                  <a:pt x="0" y="166"/>
                </a:cubicBezTo>
                <a:cubicBezTo>
                  <a:pt x="0" y="150"/>
                  <a:pt x="15" y="134"/>
                  <a:pt x="35" y="129"/>
                </a:cubicBezTo>
                <a:cubicBezTo>
                  <a:pt x="38" y="128"/>
                  <a:pt x="42" y="127"/>
                  <a:pt x="45" y="127"/>
                </a:cubicBezTo>
                <a:cubicBezTo>
                  <a:pt x="45" y="5"/>
                  <a:pt x="45" y="5"/>
                  <a:pt x="45" y="5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3" y="23"/>
                  <a:pt x="110" y="65"/>
                  <a:pt x="113" y="103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6" y="112"/>
                  <a:pt x="95" y="110"/>
                  <a:pt x="94" y="107"/>
                </a:cubicBezTo>
                <a:cubicBezTo>
                  <a:pt x="89" y="96"/>
                  <a:pt x="85" y="86"/>
                  <a:pt x="71" y="85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63"/>
                  <a:pt x="56" y="179"/>
                  <a:pt x="37" y="184"/>
                </a:cubicBezTo>
                <a:cubicBezTo>
                  <a:pt x="33" y="186"/>
                  <a:pt x="28" y="186"/>
                  <a:pt x="24" y="186"/>
                </a:cubicBezTo>
                <a:close/>
                <a:moveTo>
                  <a:pt x="47" y="135"/>
                </a:moveTo>
                <a:cubicBezTo>
                  <a:pt x="44" y="135"/>
                  <a:pt x="40" y="135"/>
                  <a:pt x="37" y="136"/>
                </a:cubicBezTo>
                <a:cubicBezTo>
                  <a:pt x="21" y="141"/>
                  <a:pt x="8" y="154"/>
                  <a:pt x="8" y="166"/>
                </a:cubicBezTo>
                <a:cubicBezTo>
                  <a:pt x="8" y="175"/>
                  <a:pt x="17" y="178"/>
                  <a:pt x="24" y="178"/>
                </a:cubicBezTo>
                <a:cubicBezTo>
                  <a:pt x="28" y="178"/>
                  <a:pt x="31" y="178"/>
                  <a:pt x="35" y="177"/>
                </a:cubicBezTo>
                <a:cubicBezTo>
                  <a:pt x="50" y="172"/>
                  <a:pt x="63" y="159"/>
                  <a:pt x="63" y="147"/>
                </a:cubicBezTo>
                <a:cubicBezTo>
                  <a:pt x="63" y="78"/>
                  <a:pt x="63" y="78"/>
                  <a:pt x="63" y="78"/>
                </a:cubicBezTo>
                <a:cubicBezTo>
                  <a:pt x="67" y="77"/>
                  <a:pt x="67" y="77"/>
                  <a:pt x="67" y="77"/>
                </a:cubicBezTo>
                <a:cubicBezTo>
                  <a:pt x="89" y="76"/>
                  <a:pt x="96" y="91"/>
                  <a:pt x="101" y="104"/>
                </a:cubicBezTo>
                <a:cubicBezTo>
                  <a:pt x="101" y="105"/>
                  <a:pt x="102" y="105"/>
                  <a:pt x="102" y="106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102" y="67"/>
                  <a:pt x="95" y="28"/>
                  <a:pt x="67" y="8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135"/>
                  <a:pt x="53" y="135"/>
                  <a:pt x="53" y="135"/>
                </a:cubicBezTo>
                <a:cubicBezTo>
                  <a:pt x="49" y="135"/>
                  <a:pt x="49" y="135"/>
                  <a:pt x="49" y="135"/>
                </a:cubicBezTo>
                <a:cubicBezTo>
                  <a:pt x="48" y="135"/>
                  <a:pt x="48" y="135"/>
                  <a:pt x="47" y="13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6" name="组合 225"/>
          <p:cNvGrpSpPr/>
          <p:nvPr/>
        </p:nvGrpSpPr>
        <p:grpSpPr>
          <a:xfrm>
            <a:off x="11420179" y="3971621"/>
            <a:ext cx="413994" cy="269326"/>
            <a:chOff x="9815514" y="5897563"/>
            <a:chExt cx="427038" cy="277812"/>
          </a:xfrm>
        </p:grpSpPr>
        <p:sp>
          <p:nvSpPr>
            <p:cNvPr id="223" name="Freeform 202"/>
            <p:cNvSpPr>
              <a:spLocks noEditPoints="1"/>
            </p:cNvSpPr>
            <p:nvPr/>
          </p:nvSpPr>
          <p:spPr bwMode="auto">
            <a:xfrm>
              <a:off x="9817101" y="5900738"/>
              <a:ext cx="423863" cy="273050"/>
            </a:xfrm>
            <a:custGeom>
              <a:avLst/>
              <a:gdLst>
                <a:gd name="T0" fmla="*/ 179 w 186"/>
                <a:gd name="T1" fmla="*/ 120 h 120"/>
                <a:gd name="T2" fmla="*/ 6 w 186"/>
                <a:gd name="T3" fmla="*/ 120 h 120"/>
                <a:gd name="T4" fmla="*/ 0 w 186"/>
                <a:gd name="T5" fmla="*/ 114 h 120"/>
                <a:gd name="T6" fmla="*/ 0 w 186"/>
                <a:gd name="T7" fmla="*/ 6 h 120"/>
                <a:gd name="T8" fmla="*/ 6 w 186"/>
                <a:gd name="T9" fmla="*/ 0 h 120"/>
                <a:gd name="T10" fmla="*/ 179 w 186"/>
                <a:gd name="T11" fmla="*/ 0 h 120"/>
                <a:gd name="T12" fmla="*/ 186 w 186"/>
                <a:gd name="T13" fmla="*/ 6 h 120"/>
                <a:gd name="T14" fmla="*/ 186 w 186"/>
                <a:gd name="T15" fmla="*/ 114 h 120"/>
                <a:gd name="T16" fmla="*/ 179 w 186"/>
                <a:gd name="T17" fmla="*/ 120 h 120"/>
                <a:gd name="T18" fmla="*/ 7 w 186"/>
                <a:gd name="T19" fmla="*/ 113 h 120"/>
                <a:gd name="T20" fmla="*/ 178 w 186"/>
                <a:gd name="T21" fmla="*/ 113 h 120"/>
                <a:gd name="T22" fmla="*/ 178 w 186"/>
                <a:gd name="T23" fmla="*/ 7 h 120"/>
                <a:gd name="T24" fmla="*/ 7 w 186"/>
                <a:gd name="T25" fmla="*/ 7 h 120"/>
                <a:gd name="T26" fmla="*/ 7 w 186"/>
                <a:gd name="T27" fmla="*/ 1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120">
                  <a:moveTo>
                    <a:pt x="179" y="120"/>
                  </a:moveTo>
                  <a:cubicBezTo>
                    <a:pt x="6" y="120"/>
                    <a:pt x="6" y="120"/>
                    <a:pt x="6" y="120"/>
                  </a:cubicBezTo>
                  <a:cubicBezTo>
                    <a:pt x="3" y="120"/>
                    <a:pt x="0" y="118"/>
                    <a:pt x="0" y="1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83" y="0"/>
                    <a:pt x="186" y="2"/>
                    <a:pt x="186" y="6"/>
                  </a:cubicBezTo>
                  <a:cubicBezTo>
                    <a:pt x="186" y="114"/>
                    <a:pt x="186" y="114"/>
                    <a:pt x="186" y="114"/>
                  </a:cubicBezTo>
                  <a:cubicBezTo>
                    <a:pt x="186" y="118"/>
                    <a:pt x="183" y="120"/>
                    <a:pt x="179" y="120"/>
                  </a:cubicBezTo>
                  <a:close/>
                  <a:moveTo>
                    <a:pt x="7" y="113"/>
                  </a:moveTo>
                  <a:cubicBezTo>
                    <a:pt x="178" y="113"/>
                    <a:pt x="178" y="113"/>
                    <a:pt x="178" y="113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203"/>
            <p:cNvSpPr>
              <a:spLocks noEditPoints="1"/>
            </p:cNvSpPr>
            <p:nvPr/>
          </p:nvSpPr>
          <p:spPr bwMode="auto">
            <a:xfrm>
              <a:off x="9815514" y="6026150"/>
              <a:ext cx="427038" cy="149225"/>
            </a:xfrm>
            <a:custGeom>
              <a:avLst/>
              <a:gdLst>
                <a:gd name="T0" fmla="*/ 180 w 188"/>
                <a:gd name="T1" fmla="*/ 66 h 66"/>
                <a:gd name="T2" fmla="*/ 7 w 188"/>
                <a:gd name="T3" fmla="*/ 66 h 66"/>
                <a:gd name="T4" fmla="*/ 3 w 188"/>
                <a:gd name="T5" fmla="*/ 64 h 66"/>
                <a:gd name="T6" fmla="*/ 0 w 188"/>
                <a:gd name="T7" fmla="*/ 62 h 66"/>
                <a:gd name="T8" fmla="*/ 62 w 188"/>
                <a:gd name="T9" fmla="*/ 0 h 66"/>
                <a:gd name="T10" fmla="*/ 94 w 188"/>
                <a:gd name="T11" fmla="*/ 32 h 66"/>
                <a:gd name="T12" fmla="*/ 126 w 188"/>
                <a:gd name="T13" fmla="*/ 0 h 66"/>
                <a:gd name="T14" fmla="*/ 188 w 188"/>
                <a:gd name="T15" fmla="*/ 62 h 66"/>
                <a:gd name="T16" fmla="*/ 184 w 188"/>
                <a:gd name="T17" fmla="*/ 64 h 66"/>
                <a:gd name="T18" fmla="*/ 180 w 188"/>
                <a:gd name="T19" fmla="*/ 66 h 66"/>
                <a:gd name="T20" fmla="*/ 62 w 188"/>
                <a:gd name="T21" fmla="*/ 10 h 66"/>
                <a:gd name="T22" fmla="*/ 14 w 188"/>
                <a:gd name="T23" fmla="*/ 58 h 66"/>
                <a:gd name="T24" fmla="*/ 173 w 188"/>
                <a:gd name="T25" fmla="*/ 58 h 66"/>
                <a:gd name="T26" fmla="*/ 126 w 188"/>
                <a:gd name="T27" fmla="*/ 10 h 66"/>
                <a:gd name="T28" fmla="*/ 98 w 188"/>
                <a:gd name="T29" fmla="*/ 38 h 66"/>
                <a:gd name="T30" fmla="*/ 89 w 188"/>
                <a:gd name="T31" fmla="*/ 38 h 66"/>
                <a:gd name="T32" fmla="*/ 62 w 188"/>
                <a:gd name="T33" fmla="*/ 1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" h="66">
                  <a:moveTo>
                    <a:pt x="180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6" y="66"/>
                    <a:pt x="5" y="65"/>
                    <a:pt x="3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88" y="62"/>
                    <a:pt x="188" y="62"/>
                    <a:pt x="188" y="62"/>
                  </a:cubicBezTo>
                  <a:cubicBezTo>
                    <a:pt x="184" y="64"/>
                    <a:pt x="184" y="64"/>
                    <a:pt x="184" y="64"/>
                  </a:cubicBezTo>
                  <a:cubicBezTo>
                    <a:pt x="183" y="65"/>
                    <a:pt x="181" y="66"/>
                    <a:pt x="180" y="66"/>
                  </a:cubicBezTo>
                  <a:close/>
                  <a:moveTo>
                    <a:pt x="62" y="10"/>
                  </a:moveTo>
                  <a:cubicBezTo>
                    <a:pt x="14" y="58"/>
                    <a:pt x="14" y="58"/>
                    <a:pt x="14" y="58"/>
                  </a:cubicBezTo>
                  <a:cubicBezTo>
                    <a:pt x="173" y="58"/>
                    <a:pt x="173" y="58"/>
                    <a:pt x="173" y="58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6" y="40"/>
                    <a:pt x="91" y="40"/>
                    <a:pt x="89" y="38"/>
                  </a:cubicBezTo>
                  <a:lnTo>
                    <a:pt x="62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204"/>
            <p:cNvSpPr>
              <a:spLocks noEditPoints="1"/>
            </p:cNvSpPr>
            <p:nvPr/>
          </p:nvSpPr>
          <p:spPr bwMode="auto">
            <a:xfrm>
              <a:off x="9815514" y="5897563"/>
              <a:ext cx="425450" cy="215900"/>
            </a:xfrm>
            <a:custGeom>
              <a:avLst/>
              <a:gdLst>
                <a:gd name="T0" fmla="*/ 94 w 187"/>
                <a:gd name="T1" fmla="*/ 95 h 95"/>
                <a:gd name="T2" fmla="*/ 89 w 187"/>
                <a:gd name="T3" fmla="*/ 93 h 95"/>
                <a:gd name="T4" fmla="*/ 0 w 187"/>
                <a:gd name="T5" fmla="*/ 4 h 95"/>
                <a:gd name="T6" fmla="*/ 3 w 187"/>
                <a:gd name="T7" fmla="*/ 2 h 95"/>
                <a:gd name="T8" fmla="*/ 7 w 187"/>
                <a:gd name="T9" fmla="*/ 0 h 95"/>
                <a:gd name="T10" fmla="*/ 180 w 187"/>
                <a:gd name="T11" fmla="*/ 0 h 95"/>
                <a:gd name="T12" fmla="*/ 184 w 187"/>
                <a:gd name="T13" fmla="*/ 2 h 95"/>
                <a:gd name="T14" fmla="*/ 187 w 187"/>
                <a:gd name="T15" fmla="*/ 4 h 95"/>
                <a:gd name="T16" fmla="*/ 98 w 187"/>
                <a:gd name="T17" fmla="*/ 93 h 95"/>
                <a:gd name="T18" fmla="*/ 94 w 187"/>
                <a:gd name="T19" fmla="*/ 95 h 95"/>
                <a:gd name="T20" fmla="*/ 14 w 187"/>
                <a:gd name="T21" fmla="*/ 8 h 95"/>
                <a:gd name="T22" fmla="*/ 94 w 187"/>
                <a:gd name="T23" fmla="*/ 88 h 95"/>
                <a:gd name="T24" fmla="*/ 174 w 187"/>
                <a:gd name="T25" fmla="*/ 8 h 95"/>
                <a:gd name="T26" fmla="*/ 14 w 187"/>
                <a:gd name="T2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7" h="95">
                  <a:moveTo>
                    <a:pt x="94" y="95"/>
                  </a:moveTo>
                  <a:cubicBezTo>
                    <a:pt x="92" y="95"/>
                    <a:pt x="90" y="95"/>
                    <a:pt x="89" y="9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6" y="0"/>
                    <a:pt x="7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2" y="0"/>
                    <a:pt x="183" y="1"/>
                    <a:pt x="184" y="2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7" y="95"/>
                    <a:pt x="95" y="95"/>
                    <a:pt x="94" y="95"/>
                  </a:cubicBezTo>
                  <a:close/>
                  <a:moveTo>
                    <a:pt x="14" y="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74" y="8"/>
                    <a:pt x="174" y="8"/>
                    <a:pt x="174" y="8"/>
                  </a:cubicBezTo>
                  <a:lnTo>
                    <a:pt x="14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206"/>
          <p:cNvSpPr>
            <a:spLocks noEditPoints="1"/>
          </p:cNvSpPr>
          <p:nvPr/>
        </p:nvSpPr>
        <p:spPr bwMode="auto">
          <a:xfrm>
            <a:off x="11385992" y="4804996"/>
            <a:ext cx="413994" cy="270866"/>
          </a:xfrm>
          <a:custGeom>
            <a:avLst/>
            <a:gdLst>
              <a:gd name="T0" fmla="*/ 5 w 188"/>
              <a:gd name="T1" fmla="*/ 123 h 123"/>
              <a:gd name="T2" fmla="*/ 3 w 188"/>
              <a:gd name="T3" fmla="*/ 123 h 123"/>
              <a:gd name="T4" fmla="*/ 2 w 188"/>
              <a:gd name="T5" fmla="*/ 121 h 123"/>
              <a:gd name="T6" fmla="*/ 13 w 188"/>
              <a:gd name="T7" fmla="*/ 96 h 123"/>
              <a:gd name="T8" fmla="*/ 117 w 188"/>
              <a:gd name="T9" fmla="*/ 32 h 123"/>
              <a:gd name="T10" fmla="*/ 117 w 188"/>
              <a:gd name="T11" fmla="*/ 0 h 123"/>
              <a:gd name="T12" fmla="*/ 188 w 188"/>
              <a:gd name="T13" fmla="*/ 57 h 123"/>
              <a:gd name="T14" fmla="*/ 117 w 188"/>
              <a:gd name="T15" fmla="*/ 114 h 123"/>
              <a:gd name="T16" fmla="*/ 117 w 188"/>
              <a:gd name="T17" fmla="*/ 81 h 123"/>
              <a:gd name="T18" fmla="*/ 38 w 188"/>
              <a:gd name="T19" fmla="*/ 96 h 123"/>
              <a:gd name="T20" fmla="*/ 8 w 188"/>
              <a:gd name="T21" fmla="*/ 121 h 123"/>
              <a:gd name="T22" fmla="*/ 5 w 188"/>
              <a:gd name="T23" fmla="*/ 123 h 123"/>
              <a:gd name="T24" fmla="*/ 123 w 188"/>
              <a:gd name="T25" fmla="*/ 14 h 123"/>
              <a:gd name="T26" fmla="*/ 123 w 188"/>
              <a:gd name="T27" fmla="*/ 38 h 123"/>
              <a:gd name="T28" fmla="*/ 118 w 188"/>
              <a:gd name="T29" fmla="*/ 38 h 123"/>
              <a:gd name="T30" fmla="*/ 19 w 188"/>
              <a:gd name="T31" fmla="*/ 100 h 123"/>
              <a:gd name="T32" fmla="*/ 16 w 188"/>
              <a:gd name="T33" fmla="*/ 105 h 123"/>
              <a:gd name="T34" fmla="*/ 35 w 188"/>
              <a:gd name="T35" fmla="*/ 90 h 123"/>
              <a:gd name="T36" fmla="*/ 104 w 188"/>
              <a:gd name="T37" fmla="*/ 74 h 123"/>
              <a:gd name="T38" fmla="*/ 120 w 188"/>
              <a:gd name="T39" fmla="*/ 74 h 123"/>
              <a:gd name="T40" fmla="*/ 123 w 188"/>
              <a:gd name="T41" fmla="*/ 75 h 123"/>
              <a:gd name="T42" fmla="*/ 123 w 188"/>
              <a:gd name="T43" fmla="*/ 100 h 123"/>
              <a:gd name="T44" fmla="*/ 178 w 188"/>
              <a:gd name="T45" fmla="*/ 57 h 123"/>
              <a:gd name="T46" fmla="*/ 123 w 188"/>
              <a:gd name="T47" fmla="*/ 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5" y="123"/>
                </a:moveTo>
                <a:cubicBezTo>
                  <a:pt x="3" y="123"/>
                  <a:pt x="3" y="123"/>
                  <a:pt x="3" y="123"/>
                </a:cubicBezTo>
                <a:cubicBezTo>
                  <a:pt x="2" y="121"/>
                  <a:pt x="2" y="121"/>
                  <a:pt x="2" y="121"/>
                </a:cubicBezTo>
                <a:cubicBezTo>
                  <a:pt x="1" y="120"/>
                  <a:pt x="0" y="119"/>
                  <a:pt x="13" y="96"/>
                </a:cubicBezTo>
                <a:cubicBezTo>
                  <a:pt x="37" y="58"/>
                  <a:pt x="72" y="36"/>
                  <a:pt x="117" y="32"/>
                </a:cubicBezTo>
                <a:cubicBezTo>
                  <a:pt x="117" y="0"/>
                  <a:pt x="117" y="0"/>
                  <a:pt x="117" y="0"/>
                </a:cubicBezTo>
                <a:cubicBezTo>
                  <a:pt x="188" y="57"/>
                  <a:pt x="188" y="57"/>
                  <a:pt x="188" y="57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87" y="78"/>
                  <a:pt x="61" y="84"/>
                  <a:pt x="38" y="96"/>
                </a:cubicBezTo>
                <a:cubicBezTo>
                  <a:pt x="27" y="102"/>
                  <a:pt x="12" y="117"/>
                  <a:pt x="8" y="121"/>
                </a:cubicBezTo>
                <a:cubicBezTo>
                  <a:pt x="7" y="122"/>
                  <a:pt x="6" y="123"/>
                  <a:pt x="5" y="123"/>
                </a:cubicBezTo>
                <a:close/>
                <a:moveTo>
                  <a:pt x="123" y="14"/>
                </a:moveTo>
                <a:cubicBezTo>
                  <a:pt x="123" y="38"/>
                  <a:pt x="123" y="38"/>
                  <a:pt x="123" y="38"/>
                </a:cubicBezTo>
                <a:cubicBezTo>
                  <a:pt x="118" y="38"/>
                  <a:pt x="118" y="38"/>
                  <a:pt x="118" y="38"/>
                </a:cubicBezTo>
                <a:cubicBezTo>
                  <a:pt x="74" y="42"/>
                  <a:pt x="42" y="62"/>
                  <a:pt x="19" y="100"/>
                </a:cubicBezTo>
                <a:cubicBezTo>
                  <a:pt x="18" y="101"/>
                  <a:pt x="17" y="103"/>
                  <a:pt x="16" y="105"/>
                </a:cubicBezTo>
                <a:cubicBezTo>
                  <a:pt x="22" y="99"/>
                  <a:pt x="29" y="94"/>
                  <a:pt x="35" y="90"/>
                </a:cubicBezTo>
                <a:cubicBezTo>
                  <a:pt x="55" y="79"/>
                  <a:pt x="78" y="74"/>
                  <a:pt x="104" y="74"/>
                </a:cubicBezTo>
                <a:cubicBezTo>
                  <a:pt x="109" y="74"/>
                  <a:pt x="115" y="74"/>
                  <a:pt x="120" y="74"/>
                </a:cubicBezTo>
                <a:cubicBezTo>
                  <a:pt x="123" y="75"/>
                  <a:pt x="123" y="75"/>
                  <a:pt x="123" y="75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78" y="57"/>
                  <a:pt x="178" y="57"/>
                  <a:pt x="178" y="57"/>
                </a:cubicBezTo>
                <a:lnTo>
                  <a:pt x="123" y="1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reeform 208"/>
          <p:cNvSpPr>
            <a:spLocks noEditPoints="1"/>
          </p:cNvSpPr>
          <p:nvPr/>
        </p:nvSpPr>
        <p:spPr bwMode="auto">
          <a:xfrm>
            <a:off x="393936" y="5696851"/>
            <a:ext cx="412455" cy="263171"/>
          </a:xfrm>
          <a:custGeom>
            <a:avLst/>
            <a:gdLst>
              <a:gd name="T0" fmla="*/ 158 w 187"/>
              <a:gd name="T1" fmla="*/ 119 h 119"/>
              <a:gd name="T2" fmla="*/ 39 w 187"/>
              <a:gd name="T3" fmla="*/ 119 h 119"/>
              <a:gd name="T4" fmla="*/ 0 w 187"/>
              <a:gd name="T5" fmla="*/ 76 h 119"/>
              <a:gd name="T6" fmla="*/ 42 w 187"/>
              <a:gd name="T7" fmla="*/ 33 h 119"/>
              <a:gd name="T8" fmla="*/ 70 w 187"/>
              <a:gd name="T9" fmla="*/ 10 h 119"/>
              <a:gd name="T10" fmla="*/ 87 w 187"/>
              <a:gd name="T11" fmla="*/ 16 h 119"/>
              <a:gd name="T12" fmla="*/ 121 w 187"/>
              <a:gd name="T13" fmla="*/ 0 h 119"/>
              <a:gd name="T14" fmla="*/ 166 w 187"/>
              <a:gd name="T15" fmla="*/ 45 h 119"/>
              <a:gd name="T16" fmla="*/ 163 w 187"/>
              <a:gd name="T17" fmla="*/ 61 h 119"/>
              <a:gd name="T18" fmla="*/ 187 w 187"/>
              <a:gd name="T19" fmla="*/ 90 h 119"/>
              <a:gd name="T20" fmla="*/ 158 w 187"/>
              <a:gd name="T21" fmla="*/ 119 h 119"/>
              <a:gd name="T22" fmla="*/ 43 w 187"/>
              <a:gd name="T23" fmla="*/ 113 h 119"/>
              <a:gd name="T24" fmla="*/ 158 w 187"/>
              <a:gd name="T25" fmla="*/ 113 h 119"/>
              <a:gd name="T26" fmla="*/ 181 w 187"/>
              <a:gd name="T27" fmla="*/ 90 h 119"/>
              <a:gd name="T28" fmla="*/ 159 w 187"/>
              <a:gd name="T29" fmla="*/ 67 h 119"/>
              <a:gd name="T30" fmla="*/ 154 w 187"/>
              <a:gd name="T31" fmla="*/ 67 h 119"/>
              <a:gd name="T32" fmla="*/ 156 w 187"/>
              <a:gd name="T33" fmla="*/ 62 h 119"/>
              <a:gd name="T34" fmla="*/ 160 w 187"/>
              <a:gd name="T35" fmla="*/ 45 h 119"/>
              <a:gd name="T36" fmla="*/ 121 w 187"/>
              <a:gd name="T37" fmla="*/ 6 h 119"/>
              <a:gd name="T38" fmla="*/ 90 w 187"/>
              <a:gd name="T39" fmla="*/ 22 h 119"/>
              <a:gd name="T40" fmla="*/ 88 w 187"/>
              <a:gd name="T41" fmla="*/ 25 h 119"/>
              <a:gd name="T42" fmla="*/ 85 w 187"/>
              <a:gd name="T43" fmla="*/ 22 h 119"/>
              <a:gd name="T44" fmla="*/ 70 w 187"/>
              <a:gd name="T45" fmla="*/ 16 h 119"/>
              <a:gd name="T46" fmla="*/ 48 w 187"/>
              <a:gd name="T47" fmla="*/ 36 h 119"/>
              <a:gd name="T48" fmla="*/ 48 w 187"/>
              <a:gd name="T49" fmla="*/ 39 h 119"/>
              <a:gd name="T50" fmla="*/ 43 w 187"/>
              <a:gd name="T51" fmla="*/ 39 h 119"/>
              <a:gd name="T52" fmla="*/ 6 w 187"/>
              <a:gd name="T53" fmla="*/ 76 h 119"/>
              <a:gd name="T54" fmla="*/ 42 w 187"/>
              <a:gd name="T55" fmla="*/ 113 h 119"/>
              <a:gd name="T56" fmla="*/ 43 w 187"/>
              <a:gd name="T57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7" h="119">
                <a:moveTo>
                  <a:pt x="158" y="119"/>
                </a:moveTo>
                <a:cubicBezTo>
                  <a:pt x="39" y="119"/>
                  <a:pt x="39" y="119"/>
                  <a:pt x="39" y="119"/>
                </a:cubicBezTo>
                <a:cubicBezTo>
                  <a:pt x="17" y="117"/>
                  <a:pt x="0" y="98"/>
                  <a:pt x="0" y="76"/>
                </a:cubicBezTo>
                <a:cubicBezTo>
                  <a:pt x="0" y="53"/>
                  <a:pt x="19" y="34"/>
                  <a:pt x="42" y="33"/>
                </a:cubicBezTo>
                <a:cubicBezTo>
                  <a:pt x="44" y="20"/>
                  <a:pt x="56" y="10"/>
                  <a:pt x="70" y="10"/>
                </a:cubicBezTo>
                <a:cubicBezTo>
                  <a:pt x="76" y="10"/>
                  <a:pt x="82" y="12"/>
                  <a:pt x="87" y="16"/>
                </a:cubicBezTo>
                <a:cubicBezTo>
                  <a:pt x="96" y="6"/>
                  <a:pt x="108" y="0"/>
                  <a:pt x="121" y="0"/>
                </a:cubicBezTo>
                <a:cubicBezTo>
                  <a:pt x="146" y="0"/>
                  <a:pt x="166" y="20"/>
                  <a:pt x="166" y="45"/>
                </a:cubicBezTo>
                <a:cubicBezTo>
                  <a:pt x="166" y="50"/>
                  <a:pt x="165" y="56"/>
                  <a:pt x="163" y="61"/>
                </a:cubicBezTo>
                <a:cubicBezTo>
                  <a:pt x="177" y="64"/>
                  <a:pt x="187" y="76"/>
                  <a:pt x="187" y="90"/>
                </a:cubicBezTo>
                <a:cubicBezTo>
                  <a:pt x="187" y="106"/>
                  <a:pt x="174" y="119"/>
                  <a:pt x="158" y="119"/>
                </a:cubicBezTo>
                <a:close/>
                <a:moveTo>
                  <a:pt x="43" y="113"/>
                </a:moveTo>
                <a:cubicBezTo>
                  <a:pt x="158" y="113"/>
                  <a:pt x="158" y="113"/>
                  <a:pt x="158" y="113"/>
                </a:cubicBezTo>
                <a:cubicBezTo>
                  <a:pt x="171" y="113"/>
                  <a:pt x="181" y="103"/>
                  <a:pt x="181" y="90"/>
                </a:cubicBezTo>
                <a:cubicBezTo>
                  <a:pt x="181" y="77"/>
                  <a:pt x="171" y="67"/>
                  <a:pt x="159" y="67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9" y="57"/>
                  <a:pt x="160" y="51"/>
                  <a:pt x="160" y="45"/>
                </a:cubicBezTo>
                <a:cubicBezTo>
                  <a:pt x="160" y="23"/>
                  <a:pt x="143" y="6"/>
                  <a:pt x="121" y="6"/>
                </a:cubicBezTo>
                <a:cubicBezTo>
                  <a:pt x="109" y="6"/>
                  <a:pt x="97" y="12"/>
                  <a:pt x="90" y="22"/>
                </a:cubicBezTo>
                <a:cubicBezTo>
                  <a:pt x="88" y="25"/>
                  <a:pt x="88" y="25"/>
                  <a:pt x="88" y="25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18"/>
                  <a:pt x="76" y="16"/>
                  <a:pt x="70" y="16"/>
                </a:cubicBezTo>
                <a:cubicBezTo>
                  <a:pt x="58" y="16"/>
                  <a:pt x="49" y="25"/>
                  <a:pt x="48" y="36"/>
                </a:cubicBezTo>
                <a:cubicBezTo>
                  <a:pt x="48" y="39"/>
                  <a:pt x="48" y="39"/>
                  <a:pt x="48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23" y="39"/>
                  <a:pt x="6" y="56"/>
                  <a:pt x="6" y="76"/>
                </a:cubicBezTo>
                <a:cubicBezTo>
                  <a:pt x="6" y="96"/>
                  <a:pt x="22" y="112"/>
                  <a:pt x="42" y="113"/>
                </a:cubicBezTo>
                <a:lnTo>
                  <a:pt x="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7" name="组合 266"/>
          <p:cNvGrpSpPr/>
          <p:nvPr/>
        </p:nvGrpSpPr>
        <p:grpSpPr>
          <a:xfrm>
            <a:off x="11386266" y="2202918"/>
            <a:ext cx="409377" cy="372442"/>
            <a:chOff x="5451476" y="5838825"/>
            <a:chExt cx="422275" cy="384176"/>
          </a:xfrm>
        </p:grpSpPr>
        <p:sp>
          <p:nvSpPr>
            <p:cNvPr id="9" name="Freeform 209"/>
            <p:cNvSpPr>
              <a:spLocks/>
            </p:cNvSpPr>
            <p:nvPr/>
          </p:nvSpPr>
          <p:spPr bwMode="auto">
            <a:xfrm>
              <a:off x="5451476" y="5838825"/>
              <a:ext cx="422275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70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1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3" y="39"/>
                    <a:pt x="6" y="56"/>
                    <a:pt x="6" y="76"/>
                  </a:cubicBezTo>
                  <a:cubicBezTo>
                    <a:pt x="6" y="96"/>
                    <a:pt x="22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10"/>
            <p:cNvSpPr>
              <a:spLocks/>
            </p:cNvSpPr>
            <p:nvPr/>
          </p:nvSpPr>
          <p:spPr bwMode="auto">
            <a:xfrm>
              <a:off x="5592764" y="5949950"/>
              <a:ext cx="141288" cy="79375"/>
            </a:xfrm>
            <a:custGeom>
              <a:avLst/>
              <a:gdLst>
                <a:gd name="T0" fmla="*/ 5 w 89"/>
                <a:gd name="T1" fmla="*/ 50 h 50"/>
                <a:gd name="T2" fmla="*/ 0 w 89"/>
                <a:gd name="T3" fmla="*/ 45 h 50"/>
                <a:gd name="T4" fmla="*/ 44 w 89"/>
                <a:gd name="T5" fmla="*/ 0 h 50"/>
                <a:gd name="T6" fmla="*/ 89 w 89"/>
                <a:gd name="T7" fmla="*/ 45 h 50"/>
                <a:gd name="T8" fmla="*/ 83 w 89"/>
                <a:gd name="T9" fmla="*/ 50 h 50"/>
                <a:gd name="T10" fmla="*/ 44 w 89"/>
                <a:gd name="T11" fmla="*/ 12 h 50"/>
                <a:gd name="T12" fmla="*/ 5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5" y="50"/>
                  </a:moveTo>
                  <a:lnTo>
                    <a:pt x="0" y="45"/>
                  </a:lnTo>
                  <a:lnTo>
                    <a:pt x="44" y="0"/>
                  </a:lnTo>
                  <a:lnTo>
                    <a:pt x="89" y="45"/>
                  </a:lnTo>
                  <a:lnTo>
                    <a:pt x="83" y="50"/>
                  </a:lnTo>
                  <a:lnTo>
                    <a:pt x="44" y="12"/>
                  </a:lnTo>
                  <a:lnTo>
                    <a:pt x="5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211"/>
            <p:cNvSpPr>
              <a:spLocks noChangeArrowheads="1"/>
            </p:cNvSpPr>
            <p:nvPr/>
          </p:nvSpPr>
          <p:spPr bwMode="auto">
            <a:xfrm>
              <a:off x="5656264" y="5964238"/>
              <a:ext cx="12700" cy="2587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11357850" y="5579118"/>
            <a:ext cx="410916" cy="398604"/>
            <a:chOff x="6319839" y="5838825"/>
            <a:chExt cx="423863" cy="411163"/>
          </a:xfrm>
        </p:grpSpPr>
        <p:sp>
          <p:nvSpPr>
            <p:cNvPr id="12" name="Freeform 212"/>
            <p:cNvSpPr>
              <a:spLocks/>
            </p:cNvSpPr>
            <p:nvPr/>
          </p:nvSpPr>
          <p:spPr bwMode="auto">
            <a:xfrm>
              <a:off x="6319839" y="5838825"/>
              <a:ext cx="423863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69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0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2" y="39"/>
                    <a:pt x="6" y="56"/>
                    <a:pt x="6" y="76"/>
                  </a:cubicBezTo>
                  <a:cubicBezTo>
                    <a:pt x="6" y="96"/>
                    <a:pt x="21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13"/>
            <p:cNvSpPr>
              <a:spLocks/>
            </p:cNvSpPr>
            <p:nvPr/>
          </p:nvSpPr>
          <p:spPr bwMode="auto">
            <a:xfrm>
              <a:off x="6461126" y="6170613"/>
              <a:ext cx="141288" cy="79375"/>
            </a:xfrm>
            <a:custGeom>
              <a:avLst/>
              <a:gdLst>
                <a:gd name="T0" fmla="*/ 44 w 89"/>
                <a:gd name="T1" fmla="*/ 50 h 50"/>
                <a:gd name="T2" fmla="*/ 0 w 89"/>
                <a:gd name="T3" fmla="*/ 6 h 50"/>
                <a:gd name="T4" fmla="*/ 6 w 89"/>
                <a:gd name="T5" fmla="*/ 0 h 50"/>
                <a:gd name="T6" fmla="*/ 44 w 89"/>
                <a:gd name="T7" fmla="*/ 38 h 50"/>
                <a:gd name="T8" fmla="*/ 83 w 89"/>
                <a:gd name="T9" fmla="*/ 0 h 50"/>
                <a:gd name="T10" fmla="*/ 89 w 89"/>
                <a:gd name="T11" fmla="*/ 6 h 50"/>
                <a:gd name="T12" fmla="*/ 44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44" y="50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4" y="38"/>
                  </a:lnTo>
                  <a:lnTo>
                    <a:pt x="83" y="0"/>
                  </a:lnTo>
                  <a:lnTo>
                    <a:pt x="89" y="6"/>
                  </a:lnTo>
                  <a:lnTo>
                    <a:pt x="44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214"/>
            <p:cNvSpPr>
              <a:spLocks noChangeArrowheads="1"/>
            </p:cNvSpPr>
            <p:nvPr/>
          </p:nvSpPr>
          <p:spPr bwMode="auto">
            <a:xfrm>
              <a:off x="6524626" y="5975350"/>
              <a:ext cx="14288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>
            <a:off x="395474" y="2982806"/>
            <a:ext cx="300108" cy="401682"/>
            <a:chOff x="307977" y="2312988"/>
            <a:chExt cx="309563" cy="414338"/>
          </a:xfrm>
        </p:grpSpPr>
        <p:sp>
          <p:nvSpPr>
            <p:cNvPr id="15" name="Freeform 215"/>
            <p:cNvSpPr>
              <a:spLocks/>
            </p:cNvSpPr>
            <p:nvPr/>
          </p:nvSpPr>
          <p:spPr bwMode="auto">
            <a:xfrm>
              <a:off x="392114" y="2509838"/>
              <a:ext cx="141288" cy="80963"/>
            </a:xfrm>
            <a:custGeom>
              <a:avLst/>
              <a:gdLst>
                <a:gd name="T0" fmla="*/ 45 w 89"/>
                <a:gd name="T1" fmla="*/ 51 h 51"/>
                <a:gd name="T2" fmla="*/ 0 w 89"/>
                <a:gd name="T3" fmla="*/ 5 h 51"/>
                <a:gd name="T4" fmla="*/ 6 w 89"/>
                <a:gd name="T5" fmla="*/ 0 h 51"/>
                <a:gd name="T6" fmla="*/ 45 w 89"/>
                <a:gd name="T7" fmla="*/ 38 h 51"/>
                <a:gd name="T8" fmla="*/ 84 w 89"/>
                <a:gd name="T9" fmla="*/ 0 h 51"/>
                <a:gd name="T10" fmla="*/ 89 w 89"/>
                <a:gd name="T11" fmla="*/ 5 h 51"/>
                <a:gd name="T12" fmla="*/ 45 w 89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1">
                  <a:moveTo>
                    <a:pt x="45" y="51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5" y="38"/>
                  </a:lnTo>
                  <a:lnTo>
                    <a:pt x="84" y="0"/>
                  </a:lnTo>
                  <a:lnTo>
                    <a:pt x="89" y="5"/>
                  </a:lnTo>
                  <a:lnTo>
                    <a:pt x="45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216"/>
            <p:cNvSpPr>
              <a:spLocks noChangeArrowheads="1"/>
            </p:cNvSpPr>
            <p:nvPr/>
          </p:nvSpPr>
          <p:spPr bwMode="auto">
            <a:xfrm>
              <a:off x="457202" y="2312988"/>
              <a:ext cx="12700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217"/>
            <p:cNvSpPr>
              <a:spLocks/>
            </p:cNvSpPr>
            <p:nvPr/>
          </p:nvSpPr>
          <p:spPr bwMode="auto">
            <a:xfrm>
              <a:off x="307977" y="2417763"/>
              <a:ext cx="309563" cy="309563"/>
            </a:xfrm>
            <a:custGeom>
              <a:avLst/>
              <a:gdLst>
                <a:gd name="T0" fmla="*/ 195 w 195"/>
                <a:gd name="T1" fmla="*/ 195 h 195"/>
                <a:gd name="T2" fmla="*/ 0 w 195"/>
                <a:gd name="T3" fmla="*/ 195 h 195"/>
                <a:gd name="T4" fmla="*/ 0 w 195"/>
                <a:gd name="T5" fmla="*/ 0 h 195"/>
                <a:gd name="T6" fmla="*/ 74 w 195"/>
                <a:gd name="T7" fmla="*/ 0 h 195"/>
                <a:gd name="T8" fmla="*/ 74 w 195"/>
                <a:gd name="T9" fmla="*/ 9 h 195"/>
                <a:gd name="T10" fmla="*/ 11 w 195"/>
                <a:gd name="T11" fmla="*/ 9 h 195"/>
                <a:gd name="T12" fmla="*/ 11 w 195"/>
                <a:gd name="T13" fmla="*/ 185 h 195"/>
                <a:gd name="T14" fmla="*/ 187 w 195"/>
                <a:gd name="T15" fmla="*/ 185 h 195"/>
                <a:gd name="T16" fmla="*/ 187 w 195"/>
                <a:gd name="T17" fmla="*/ 9 h 195"/>
                <a:gd name="T18" fmla="*/ 125 w 195"/>
                <a:gd name="T19" fmla="*/ 9 h 195"/>
                <a:gd name="T20" fmla="*/ 125 w 195"/>
                <a:gd name="T21" fmla="*/ 0 h 195"/>
                <a:gd name="T22" fmla="*/ 195 w 195"/>
                <a:gd name="T23" fmla="*/ 0 h 195"/>
                <a:gd name="T24" fmla="*/ 195 w 195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195">
                  <a:moveTo>
                    <a:pt x="195" y="195"/>
                  </a:moveTo>
                  <a:lnTo>
                    <a:pt x="0" y="195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9"/>
                  </a:lnTo>
                  <a:lnTo>
                    <a:pt x="11" y="9"/>
                  </a:lnTo>
                  <a:lnTo>
                    <a:pt x="11" y="185"/>
                  </a:lnTo>
                  <a:lnTo>
                    <a:pt x="187" y="185"/>
                  </a:lnTo>
                  <a:lnTo>
                    <a:pt x="187" y="9"/>
                  </a:lnTo>
                  <a:lnTo>
                    <a:pt x="125" y="9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195" y="1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401629" y="3823875"/>
            <a:ext cx="306264" cy="421690"/>
            <a:chOff x="314326" y="3180556"/>
            <a:chExt cx="315913" cy="434976"/>
          </a:xfrm>
        </p:grpSpPr>
        <p:sp>
          <p:nvSpPr>
            <p:cNvPr id="18" name="Freeform 218"/>
            <p:cNvSpPr>
              <a:spLocks/>
            </p:cNvSpPr>
            <p:nvPr/>
          </p:nvSpPr>
          <p:spPr bwMode="auto">
            <a:xfrm>
              <a:off x="398464" y="3180556"/>
              <a:ext cx="147638" cy="84138"/>
            </a:xfrm>
            <a:custGeom>
              <a:avLst/>
              <a:gdLst>
                <a:gd name="T0" fmla="*/ 7 w 93"/>
                <a:gd name="T1" fmla="*/ 53 h 53"/>
                <a:gd name="T2" fmla="*/ 0 w 93"/>
                <a:gd name="T3" fmla="*/ 48 h 53"/>
                <a:gd name="T4" fmla="*/ 46 w 93"/>
                <a:gd name="T5" fmla="*/ 0 h 53"/>
                <a:gd name="T6" fmla="*/ 93 w 93"/>
                <a:gd name="T7" fmla="*/ 48 h 53"/>
                <a:gd name="T8" fmla="*/ 86 w 93"/>
                <a:gd name="T9" fmla="*/ 53 h 53"/>
                <a:gd name="T10" fmla="*/ 46 w 93"/>
                <a:gd name="T11" fmla="*/ 15 h 53"/>
                <a:gd name="T12" fmla="*/ 7 w 93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53">
                  <a:moveTo>
                    <a:pt x="7" y="53"/>
                  </a:moveTo>
                  <a:lnTo>
                    <a:pt x="0" y="48"/>
                  </a:lnTo>
                  <a:lnTo>
                    <a:pt x="46" y="0"/>
                  </a:lnTo>
                  <a:lnTo>
                    <a:pt x="93" y="48"/>
                  </a:lnTo>
                  <a:lnTo>
                    <a:pt x="86" y="53"/>
                  </a:lnTo>
                  <a:lnTo>
                    <a:pt x="46" y="15"/>
                  </a:lnTo>
                  <a:lnTo>
                    <a:pt x="7" y="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219"/>
            <p:cNvSpPr>
              <a:spLocks noChangeArrowheads="1"/>
            </p:cNvSpPr>
            <p:nvPr/>
          </p:nvSpPr>
          <p:spPr bwMode="auto">
            <a:xfrm>
              <a:off x="463551" y="3196431"/>
              <a:ext cx="15875" cy="268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20"/>
            <p:cNvSpPr>
              <a:spLocks/>
            </p:cNvSpPr>
            <p:nvPr/>
          </p:nvSpPr>
          <p:spPr bwMode="auto">
            <a:xfrm>
              <a:off x="314326" y="3296444"/>
              <a:ext cx="315913" cy="319088"/>
            </a:xfrm>
            <a:custGeom>
              <a:avLst/>
              <a:gdLst>
                <a:gd name="T0" fmla="*/ 199 w 199"/>
                <a:gd name="T1" fmla="*/ 201 h 201"/>
                <a:gd name="T2" fmla="*/ 0 w 199"/>
                <a:gd name="T3" fmla="*/ 201 h 201"/>
                <a:gd name="T4" fmla="*/ 0 w 199"/>
                <a:gd name="T5" fmla="*/ 0 h 201"/>
                <a:gd name="T6" fmla="*/ 74 w 199"/>
                <a:gd name="T7" fmla="*/ 0 h 201"/>
                <a:gd name="T8" fmla="*/ 74 w 199"/>
                <a:gd name="T9" fmla="*/ 10 h 201"/>
                <a:gd name="T10" fmla="*/ 8 w 199"/>
                <a:gd name="T11" fmla="*/ 10 h 201"/>
                <a:gd name="T12" fmla="*/ 8 w 199"/>
                <a:gd name="T13" fmla="*/ 192 h 201"/>
                <a:gd name="T14" fmla="*/ 190 w 199"/>
                <a:gd name="T15" fmla="*/ 192 h 201"/>
                <a:gd name="T16" fmla="*/ 190 w 199"/>
                <a:gd name="T17" fmla="*/ 10 h 201"/>
                <a:gd name="T18" fmla="*/ 127 w 199"/>
                <a:gd name="T19" fmla="*/ 10 h 201"/>
                <a:gd name="T20" fmla="*/ 127 w 199"/>
                <a:gd name="T21" fmla="*/ 0 h 201"/>
                <a:gd name="T22" fmla="*/ 199 w 199"/>
                <a:gd name="T23" fmla="*/ 0 h 201"/>
                <a:gd name="T24" fmla="*/ 199 w 199"/>
                <a:gd name="T2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201">
                  <a:moveTo>
                    <a:pt x="199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0"/>
                  </a:lnTo>
                  <a:lnTo>
                    <a:pt x="8" y="10"/>
                  </a:lnTo>
                  <a:lnTo>
                    <a:pt x="8" y="192"/>
                  </a:lnTo>
                  <a:lnTo>
                    <a:pt x="190" y="192"/>
                  </a:lnTo>
                  <a:lnTo>
                    <a:pt x="190" y="10"/>
                  </a:lnTo>
                  <a:lnTo>
                    <a:pt x="127" y="10"/>
                  </a:lnTo>
                  <a:lnTo>
                    <a:pt x="127" y="0"/>
                  </a:lnTo>
                  <a:lnTo>
                    <a:pt x="199" y="0"/>
                  </a:lnTo>
                  <a:lnTo>
                    <a:pt x="199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21"/>
          <p:cNvSpPr>
            <a:spLocks noEditPoints="1"/>
          </p:cNvSpPr>
          <p:nvPr/>
        </p:nvSpPr>
        <p:spPr bwMode="auto">
          <a:xfrm>
            <a:off x="412403" y="4721085"/>
            <a:ext cx="277022" cy="424767"/>
          </a:xfrm>
          <a:custGeom>
            <a:avLst/>
            <a:gdLst>
              <a:gd name="T0" fmla="*/ 19 w 126"/>
              <a:gd name="T1" fmla="*/ 193 h 193"/>
              <a:gd name="T2" fmla="*/ 14 w 126"/>
              <a:gd name="T3" fmla="*/ 192 h 193"/>
              <a:gd name="T4" fmla="*/ 10 w 126"/>
              <a:gd name="T5" fmla="*/ 180 h 193"/>
              <a:gd name="T6" fmla="*/ 32 w 126"/>
              <a:gd name="T7" fmla="*/ 115 h 193"/>
              <a:gd name="T8" fmla="*/ 10 w 126"/>
              <a:gd name="T9" fmla="*/ 115 h 193"/>
              <a:gd name="T10" fmla="*/ 2 w 126"/>
              <a:gd name="T11" fmla="*/ 111 h 193"/>
              <a:gd name="T12" fmla="*/ 1 w 126"/>
              <a:gd name="T13" fmla="*/ 102 h 193"/>
              <a:gd name="T14" fmla="*/ 37 w 126"/>
              <a:gd name="T15" fmla="*/ 7 h 193"/>
              <a:gd name="T16" fmla="*/ 46 w 126"/>
              <a:gd name="T17" fmla="*/ 0 h 193"/>
              <a:gd name="T18" fmla="*/ 116 w 126"/>
              <a:gd name="T19" fmla="*/ 0 h 193"/>
              <a:gd name="T20" fmla="*/ 126 w 126"/>
              <a:gd name="T21" fmla="*/ 10 h 193"/>
              <a:gd name="T22" fmla="*/ 124 w 126"/>
              <a:gd name="T23" fmla="*/ 15 h 193"/>
              <a:gd name="T24" fmla="*/ 88 w 126"/>
              <a:gd name="T25" fmla="*/ 68 h 193"/>
              <a:gd name="T26" fmla="*/ 106 w 126"/>
              <a:gd name="T27" fmla="*/ 68 h 193"/>
              <a:gd name="T28" fmla="*/ 114 w 126"/>
              <a:gd name="T29" fmla="*/ 74 h 193"/>
              <a:gd name="T30" fmla="*/ 113 w 126"/>
              <a:gd name="T31" fmla="*/ 84 h 193"/>
              <a:gd name="T32" fmla="*/ 26 w 126"/>
              <a:gd name="T33" fmla="*/ 190 h 193"/>
              <a:gd name="T34" fmla="*/ 19 w 126"/>
              <a:gd name="T35" fmla="*/ 193 h 193"/>
              <a:gd name="T36" fmla="*/ 46 w 126"/>
              <a:gd name="T37" fmla="*/ 8 h 193"/>
              <a:gd name="T38" fmla="*/ 44 w 126"/>
              <a:gd name="T39" fmla="*/ 9 h 193"/>
              <a:gd name="T40" fmla="*/ 9 w 126"/>
              <a:gd name="T41" fmla="*/ 105 h 193"/>
              <a:gd name="T42" fmla="*/ 9 w 126"/>
              <a:gd name="T43" fmla="*/ 106 h 193"/>
              <a:gd name="T44" fmla="*/ 10 w 126"/>
              <a:gd name="T45" fmla="*/ 107 h 193"/>
              <a:gd name="T46" fmla="*/ 43 w 126"/>
              <a:gd name="T47" fmla="*/ 107 h 193"/>
              <a:gd name="T48" fmla="*/ 17 w 126"/>
              <a:gd name="T49" fmla="*/ 183 h 193"/>
              <a:gd name="T50" fmla="*/ 18 w 126"/>
              <a:gd name="T51" fmla="*/ 185 h 193"/>
              <a:gd name="T52" fmla="*/ 20 w 126"/>
              <a:gd name="T53" fmla="*/ 185 h 193"/>
              <a:gd name="T54" fmla="*/ 107 w 126"/>
              <a:gd name="T55" fmla="*/ 79 h 193"/>
              <a:gd name="T56" fmla="*/ 107 w 126"/>
              <a:gd name="T57" fmla="*/ 77 h 193"/>
              <a:gd name="T58" fmla="*/ 106 w 126"/>
              <a:gd name="T59" fmla="*/ 76 h 193"/>
              <a:gd name="T60" fmla="*/ 73 w 126"/>
              <a:gd name="T61" fmla="*/ 76 h 193"/>
              <a:gd name="T62" fmla="*/ 117 w 126"/>
              <a:gd name="T63" fmla="*/ 11 h 193"/>
              <a:gd name="T64" fmla="*/ 118 w 126"/>
              <a:gd name="T65" fmla="*/ 10 h 193"/>
              <a:gd name="T66" fmla="*/ 116 w 126"/>
              <a:gd name="T67" fmla="*/ 8 h 193"/>
              <a:gd name="T68" fmla="*/ 46 w 126"/>
              <a:gd name="T69" fmla="*/ 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6" h="193">
                <a:moveTo>
                  <a:pt x="19" y="193"/>
                </a:moveTo>
                <a:cubicBezTo>
                  <a:pt x="17" y="193"/>
                  <a:pt x="16" y="193"/>
                  <a:pt x="14" y="192"/>
                </a:cubicBezTo>
                <a:cubicBezTo>
                  <a:pt x="10" y="190"/>
                  <a:pt x="8" y="185"/>
                  <a:pt x="10" y="180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7" y="115"/>
                  <a:pt x="4" y="113"/>
                  <a:pt x="2" y="111"/>
                </a:cubicBezTo>
                <a:cubicBezTo>
                  <a:pt x="0" y="108"/>
                  <a:pt x="0" y="105"/>
                  <a:pt x="1" y="102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3"/>
                  <a:pt x="42" y="0"/>
                  <a:pt x="46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22" y="0"/>
                  <a:pt x="126" y="5"/>
                  <a:pt x="126" y="10"/>
                </a:cubicBezTo>
                <a:cubicBezTo>
                  <a:pt x="126" y="12"/>
                  <a:pt x="125" y="14"/>
                  <a:pt x="124" y="15"/>
                </a:cubicBezTo>
                <a:cubicBezTo>
                  <a:pt x="88" y="68"/>
                  <a:pt x="88" y="68"/>
                  <a:pt x="88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9" y="68"/>
                  <a:pt x="113" y="70"/>
                  <a:pt x="114" y="74"/>
                </a:cubicBezTo>
                <a:cubicBezTo>
                  <a:pt x="116" y="77"/>
                  <a:pt x="115" y="81"/>
                  <a:pt x="113" y="84"/>
                </a:cubicBezTo>
                <a:cubicBezTo>
                  <a:pt x="26" y="190"/>
                  <a:pt x="26" y="190"/>
                  <a:pt x="26" y="190"/>
                </a:cubicBezTo>
                <a:cubicBezTo>
                  <a:pt x="25" y="192"/>
                  <a:pt x="22" y="193"/>
                  <a:pt x="19" y="193"/>
                </a:cubicBezTo>
                <a:close/>
                <a:moveTo>
                  <a:pt x="46" y="8"/>
                </a:moveTo>
                <a:cubicBezTo>
                  <a:pt x="45" y="8"/>
                  <a:pt x="44" y="9"/>
                  <a:pt x="44" y="9"/>
                </a:cubicBezTo>
                <a:cubicBezTo>
                  <a:pt x="9" y="105"/>
                  <a:pt x="9" y="105"/>
                  <a:pt x="9" y="105"/>
                </a:cubicBezTo>
                <a:cubicBezTo>
                  <a:pt x="8" y="105"/>
                  <a:pt x="9" y="106"/>
                  <a:pt x="9" y="106"/>
                </a:cubicBezTo>
                <a:cubicBezTo>
                  <a:pt x="9" y="107"/>
                  <a:pt x="10" y="107"/>
                  <a:pt x="10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17" y="183"/>
                  <a:pt x="17" y="183"/>
                  <a:pt x="17" y="183"/>
                </a:cubicBezTo>
                <a:cubicBezTo>
                  <a:pt x="17" y="184"/>
                  <a:pt x="18" y="185"/>
                  <a:pt x="18" y="185"/>
                </a:cubicBezTo>
                <a:cubicBezTo>
                  <a:pt x="19" y="186"/>
                  <a:pt x="20" y="185"/>
                  <a:pt x="20" y="185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8"/>
                  <a:pt x="107" y="77"/>
                  <a:pt x="107" y="77"/>
                </a:cubicBezTo>
                <a:cubicBezTo>
                  <a:pt x="107" y="76"/>
                  <a:pt x="106" y="76"/>
                  <a:pt x="106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8" y="11"/>
                  <a:pt x="118" y="10"/>
                  <a:pt x="118" y="10"/>
                </a:cubicBezTo>
                <a:cubicBezTo>
                  <a:pt x="118" y="9"/>
                  <a:pt x="117" y="8"/>
                  <a:pt x="116" y="8"/>
                </a:cubicBezTo>
                <a:lnTo>
                  <a:pt x="4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Freeform 225"/>
          <p:cNvSpPr>
            <a:spLocks noEditPoints="1"/>
          </p:cNvSpPr>
          <p:nvPr/>
        </p:nvSpPr>
        <p:spPr bwMode="auto">
          <a:xfrm>
            <a:off x="343308" y="2175595"/>
            <a:ext cx="404760" cy="407838"/>
          </a:xfrm>
          <a:custGeom>
            <a:avLst/>
            <a:gdLst>
              <a:gd name="T0" fmla="*/ 130 w 184"/>
              <a:gd name="T1" fmla="*/ 185 h 185"/>
              <a:gd name="T2" fmla="*/ 54 w 184"/>
              <a:gd name="T3" fmla="*/ 185 h 185"/>
              <a:gd name="T4" fmla="*/ 39 w 184"/>
              <a:gd name="T5" fmla="*/ 170 h 185"/>
              <a:gd name="T6" fmla="*/ 39 w 184"/>
              <a:gd name="T7" fmla="*/ 104 h 185"/>
              <a:gd name="T8" fmla="*/ 16 w 184"/>
              <a:gd name="T9" fmla="*/ 104 h 185"/>
              <a:gd name="T10" fmla="*/ 2 w 184"/>
              <a:gd name="T11" fmla="*/ 95 h 185"/>
              <a:gd name="T12" fmla="*/ 5 w 184"/>
              <a:gd name="T13" fmla="*/ 79 h 185"/>
              <a:gd name="T14" fmla="*/ 81 w 184"/>
              <a:gd name="T15" fmla="*/ 5 h 185"/>
              <a:gd name="T16" fmla="*/ 92 w 184"/>
              <a:gd name="T17" fmla="*/ 0 h 185"/>
              <a:gd name="T18" fmla="*/ 103 w 184"/>
              <a:gd name="T19" fmla="*/ 5 h 185"/>
              <a:gd name="T20" fmla="*/ 178 w 184"/>
              <a:gd name="T21" fmla="*/ 79 h 185"/>
              <a:gd name="T22" fmla="*/ 181 w 184"/>
              <a:gd name="T23" fmla="*/ 95 h 185"/>
              <a:gd name="T24" fmla="*/ 168 w 184"/>
              <a:gd name="T25" fmla="*/ 104 h 185"/>
              <a:gd name="T26" fmla="*/ 145 w 184"/>
              <a:gd name="T27" fmla="*/ 104 h 185"/>
              <a:gd name="T28" fmla="*/ 145 w 184"/>
              <a:gd name="T29" fmla="*/ 170 h 185"/>
              <a:gd name="T30" fmla="*/ 130 w 184"/>
              <a:gd name="T31" fmla="*/ 185 h 185"/>
              <a:gd name="T32" fmla="*/ 92 w 184"/>
              <a:gd name="T33" fmla="*/ 8 h 185"/>
              <a:gd name="T34" fmla="*/ 87 w 184"/>
              <a:gd name="T35" fmla="*/ 10 h 185"/>
              <a:gd name="T36" fmla="*/ 11 w 184"/>
              <a:gd name="T37" fmla="*/ 84 h 185"/>
              <a:gd name="T38" fmla="*/ 9 w 184"/>
              <a:gd name="T39" fmla="*/ 92 h 185"/>
              <a:gd name="T40" fmla="*/ 16 w 184"/>
              <a:gd name="T41" fmla="*/ 96 h 185"/>
              <a:gd name="T42" fmla="*/ 47 w 184"/>
              <a:gd name="T43" fmla="*/ 96 h 185"/>
              <a:gd name="T44" fmla="*/ 47 w 184"/>
              <a:gd name="T45" fmla="*/ 170 h 185"/>
              <a:gd name="T46" fmla="*/ 54 w 184"/>
              <a:gd name="T47" fmla="*/ 177 h 185"/>
              <a:gd name="T48" fmla="*/ 130 w 184"/>
              <a:gd name="T49" fmla="*/ 177 h 185"/>
              <a:gd name="T50" fmla="*/ 137 w 184"/>
              <a:gd name="T51" fmla="*/ 170 h 185"/>
              <a:gd name="T52" fmla="*/ 137 w 184"/>
              <a:gd name="T53" fmla="*/ 96 h 185"/>
              <a:gd name="T54" fmla="*/ 168 w 184"/>
              <a:gd name="T55" fmla="*/ 96 h 185"/>
              <a:gd name="T56" fmla="*/ 174 w 184"/>
              <a:gd name="T57" fmla="*/ 92 h 185"/>
              <a:gd name="T58" fmla="*/ 173 w 184"/>
              <a:gd name="T59" fmla="*/ 84 h 185"/>
              <a:gd name="T60" fmla="*/ 97 w 184"/>
              <a:gd name="T61" fmla="*/ 10 h 185"/>
              <a:gd name="T62" fmla="*/ 92 w 184"/>
              <a:gd name="T63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85">
                <a:moveTo>
                  <a:pt x="130" y="185"/>
                </a:moveTo>
                <a:cubicBezTo>
                  <a:pt x="54" y="185"/>
                  <a:pt x="54" y="185"/>
                  <a:pt x="54" y="185"/>
                </a:cubicBezTo>
                <a:cubicBezTo>
                  <a:pt x="45" y="185"/>
                  <a:pt x="39" y="179"/>
                  <a:pt x="39" y="170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0" y="104"/>
                  <a:pt x="4" y="100"/>
                  <a:pt x="2" y="95"/>
                </a:cubicBezTo>
                <a:cubicBezTo>
                  <a:pt x="0" y="89"/>
                  <a:pt x="1" y="83"/>
                  <a:pt x="5" y="79"/>
                </a:cubicBezTo>
                <a:cubicBezTo>
                  <a:pt x="81" y="5"/>
                  <a:pt x="81" y="5"/>
                  <a:pt x="81" y="5"/>
                </a:cubicBezTo>
                <a:cubicBezTo>
                  <a:pt x="84" y="2"/>
                  <a:pt x="88" y="0"/>
                  <a:pt x="92" y="0"/>
                </a:cubicBezTo>
                <a:cubicBezTo>
                  <a:pt x="96" y="0"/>
                  <a:pt x="100" y="2"/>
                  <a:pt x="103" y="5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3" y="83"/>
                  <a:pt x="184" y="89"/>
                  <a:pt x="181" y="95"/>
                </a:cubicBezTo>
                <a:cubicBezTo>
                  <a:pt x="179" y="100"/>
                  <a:pt x="174" y="104"/>
                  <a:pt x="168" y="10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9"/>
                  <a:pt x="138" y="185"/>
                  <a:pt x="130" y="185"/>
                </a:cubicBezTo>
                <a:close/>
                <a:moveTo>
                  <a:pt x="92" y="8"/>
                </a:moveTo>
                <a:cubicBezTo>
                  <a:pt x="90" y="8"/>
                  <a:pt x="88" y="9"/>
                  <a:pt x="87" y="10"/>
                </a:cubicBezTo>
                <a:cubicBezTo>
                  <a:pt x="11" y="84"/>
                  <a:pt x="11" y="84"/>
                  <a:pt x="11" y="84"/>
                </a:cubicBezTo>
                <a:cubicBezTo>
                  <a:pt x="9" y="86"/>
                  <a:pt x="8" y="89"/>
                  <a:pt x="9" y="92"/>
                </a:cubicBezTo>
                <a:cubicBezTo>
                  <a:pt x="10" y="94"/>
                  <a:pt x="13" y="96"/>
                  <a:pt x="16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70"/>
                  <a:pt x="47" y="170"/>
                  <a:pt x="47" y="170"/>
                </a:cubicBezTo>
                <a:cubicBezTo>
                  <a:pt x="47" y="174"/>
                  <a:pt x="50" y="177"/>
                  <a:pt x="54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3" y="177"/>
                  <a:pt x="137" y="174"/>
                  <a:pt x="137" y="170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0" y="96"/>
                  <a:pt x="173" y="94"/>
                  <a:pt x="174" y="92"/>
                </a:cubicBezTo>
                <a:cubicBezTo>
                  <a:pt x="175" y="89"/>
                  <a:pt x="175" y="86"/>
                  <a:pt x="173" y="84"/>
                </a:cubicBezTo>
                <a:cubicBezTo>
                  <a:pt x="97" y="10"/>
                  <a:pt x="97" y="10"/>
                  <a:pt x="97" y="10"/>
                </a:cubicBezTo>
                <a:cubicBezTo>
                  <a:pt x="95" y="9"/>
                  <a:pt x="94" y="8"/>
                  <a:pt x="9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92" name="组合 291"/>
          <p:cNvGrpSpPr/>
          <p:nvPr/>
        </p:nvGrpSpPr>
        <p:grpSpPr>
          <a:xfrm>
            <a:off x="4770238" y="990677"/>
            <a:ext cx="2719014" cy="928282"/>
            <a:chOff x="4770238" y="990677"/>
            <a:chExt cx="2719014" cy="928282"/>
          </a:xfrm>
        </p:grpSpPr>
        <p:sp>
          <p:nvSpPr>
            <p:cNvPr id="293" name="矩形 292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3715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2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95" name="矩形 294"/>
            <p:cNvSpPr/>
            <p:nvPr/>
          </p:nvSpPr>
          <p:spPr>
            <a:xfrm>
              <a:off x="4770238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 err="1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Ios</a:t>
              </a:r>
              <a:r>
                <a:rPr lang="zh-CN" altLang="en-US" dirty="0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线框风格类商务图标</a:t>
              </a:r>
              <a:r>
                <a:rPr lang="en-US" altLang="zh-CN" dirty="0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CN" altLang="en-US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77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15188" y="990677"/>
            <a:ext cx="160473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3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13598" y="135982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常用扁平化</a:t>
            </a:r>
            <a:r>
              <a:rPr lang="zh-CN" altLang="en-US" b="1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生活服务</a:t>
            </a:r>
            <a:r>
              <a:rPr lang="zh-CN" altLang="en-US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矢量图标</a:t>
            </a: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905978" y="2241690"/>
            <a:ext cx="1058959" cy="1057564"/>
          </a:xfrm>
          <a:custGeom>
            <a:avLst/>
            <a:gdLst>
              <a:gd name="T0" fmla="*/ 111 w 623"/>
              <a:gd name="T1" fmla="*/ 111 h 622"/>
              <a:gd name="T2" fmla="*/ 512 w 623"/>
              <a:gd name="T3" fmla="*/ 111 h 622"/>
              <a:gd name="T4" fmla="*/ 512 w 623"/>
              <a:gd name="T5" fmla="*/ 512 h 622"/>
              <a:gd name="T6" fmla="*/ 111 w 623"/>
              <a:gd name="T7" fmla="*/ 512 h 622"/>
              <a:gd name="T8" fmla="*/ 111 w 623"/>
              <a:gd name="T9" fmla="*/ 11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3" h="622">
                <a:moveTo>
                  <a:pt x="111" y="111"/>
                </a:moveTo>
                <a:cubicBezTo>
                  <a:pt x="222" y="0"/>
                  <a:pt x="401" y="0"/>
                  <a:pt x="512" y="111"/>
                </a:cubicBezTo>
                <a:cubicBezTo>
                  <a:pt x="623" y="221"/>
                  <a:pt x="623" y="401"/>
                  <a:pt x="512" y="512"/>
                </a:cubicBezTo>
                <a:cubicBezTo>
                  <a:pt x="401" y="622"/>
                  <a:pt x="222" y="622"/>
                  <a:pt x="111" y="512"/>
                </a:cubicBezTo>
                <a:cubicBezTo>
                  <a:pt x="0" y="401"/>
                  <a:pt x="0" y="221"/>
                  <a:pt x="111" y="111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83623" y="2643509"/>
            <a:ext cx="500878" cy="253927"/>
            <a:chOff x="1636718" y="1981206"/>
            <a:chExt cx="569914" cy="288926"/>
          </a:xfrm>
          <a:solidFill>
            <a:schemeClr val="bg1"/>
          </a:solidFill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24056" y="2125669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636718" y="1981206"/>
              <a:ext cx="569914" cy="288926"/>
            </a:xfrm>
            <a:custGeom>
              <a:avLst/>
              <a:gdLst>
                <a:gd name="T0" fmla="*/ 29 w 295"/>
                <a:gd name="T1" fmla="*/ 85 h 150"/>
                <a:gd name="T2" fmla="*/ 29 w 295"/>
                <a:gd name="T3" fmla="*/ 75 h 150"/>
                <a:gd name="T4" fmla="*/ 18 w 295"/>
                <a:gd name="T5" fmla="*/ 0 h 150"/>
                <a:gd name="T6" fmla="*/ 0 w 295"/>
                <a:gd name="T7" fmla="*/ 0 h 150"/>
                <a:gd name="T8" fmla="*/ 0 w 295"/>
                <a:gd name="T9" fmla="*/ 85 h 150"/>
                <a:gd name="T10" fmla="*/ 0 w 295"/>
                <a:gd name="T11" fmla="*/ 113 h 150"/>
                <a:gd name="T12" fmla="*/ 0 w 295"/>
                <a:gd name="T13" fmla="*/ 150 h 150"/>
                <a:gd name="T14" fmla="*/ 18 w 295"/>
                <a:gd name="T15" fmla="*/ 150 h 150"/>
                <a:gd name="T16" fmla="*/ 27 w 295"/>
                <a:gd name="T17" fmla="*/ 113 h 150"/>
                <a:gd name="T18" fmla="*/ 267 w 295"/>
                <a:gd name="T19" fmla="*/ 113 h 150"/>
                <a:gd name="T20" fmla="*/ 277 w 295"/>
                <a:gd name="T21" fmla="*/ 150 h 150"/>
                <a:gd name="T22" fmla="*/ 295 w 295"/>
                <a:gd name="T23" fmla="*/ 150 h 150"/>
                <a:gd name="T24" fmla="*/ 295 w 295"/>
                <a:gd name="T25" fmla="*/ 113 h 150"/>
                <a:gd name="T26" fmla="*/ 295 w 295"/>
                <a:gd name="T27" fmla="*/ 85 h 150"/>
                <a:gd name="T28" fmla="*/ 29 w 295"/>
                <a:gd name="T29" fmla="*/ 8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0">
                  <a:moveTo>
                    <a:pt x="29" y="85"/>
                  </a:moveTo>
                  <a:cubicBezTo>
                    <a:pt x="29" y="82"/>
                    <a:pt x="29" y="78"/>
                    <a:pt x="29" y="75"/>
                  </a:cubicBezTo>
                  <a:cubicBezTo>
                    <a:pt x="29" y="33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22" y="150"/>
                    <a:pt x="25" y="135"/>
                    <a:pt x="27" y="113"/>
                  </a:cubicBezTo>
                  <a:cubicBezTo>
                    <a:pt x="267" y="113"/>
                    <a:pt x="267" y="113"/>
                    <a:pt x="267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5"/>
                    <a:pt x="295" y="85"/>
                    <a:pt x="295" y="85"/>
                  </a:cubicBezTo>
                  <a:lnTo>
                    <a:pt x="29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709743" y="2071694"/>
              <a:ext cx="100013" cy="52388"/>
            </a:xfrm>
            <a:custGeom>
              <a:avLst/>
              <a:gdLst>
                <a:gd name="T0" fmla="*/ 52 w 52"/>
                <a:gd name="T1" fmla="*/ 27 h 27"/>
                <a:gd name="T2" fmla="*/ 25 w 52"/>
                <a:gd name="T3" fmla="*/ 0 h 27"/>
                <a:gd name="T4" fmla="*/ 0 w 52"/>
                <a:gd name="T5" fmla="*/ 0 h 27"/>
                <a:gd name="T6" fmla="*/ 0 w 52"/>
                <a:gd name="T7" fmla="*/ 27 h 27"/>
                <a:gd name="T8" fmla="*/ 52 w 5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52" y="27"/>
                  </a:moveTo>
                  <a:cubicBezTo>
                    <a:pt x="51" y="12"/>
                    <a:pt x="39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5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833569" y="2071694"/>
              <a:ext cx="373063" cy="52388"/>
            </a:xfrm>
            <a:custGeom>
              <a:avLst/>
              <a:gdLst>
                <a:gd name="T0" fmla="*/ 193 w 193"/>
                <a:gd name="T1" fmla="*/ 27 h 27"/>
                <a:gd name="T2" fmla="*/ 166 w 193"/>
                <a:gd name="T3" fmla="*/ 0 h 27"/>
                <a:gd name="T4" fmla="*/ 27 w 193"/>
                <a:gd name="T5" fmla="*/ 0 h 27"/>
                <a:gd name="T6" fmla="*/ 0 w 193"/>
                <a:gd name="T7" fmla="*/ 27 h 27"/>
                <a:gd name="T8" fmla="*/ 193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93" y="27"/>
                  </a:moveTo>
                  <a:cubicBezTo>
                    <a:pt x="192" y="12"/>
                    <a:pt x="180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lnTo>
                    <a:pt x="19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798520" y="2287732"/>
            <a:ext cx="964086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30123" y="2499803"/>
            <a:ext cx="500878" cy="445070"/>
            <a:chOff x="3390909" y="1817693"/>
            <a:chExt cx="569914" cy="506414"/>
          </a:xfrm>
          <a:solidFill>
            <a:schemeClr val="bg1"/>
          </a:solidFill>
        </p:grpSpPr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390909" y="2033594"/>
              <a:ext cx="569914" cy="290513"/>
            </a:xfrm>
            <a:custGeom>
              <a:avLst/>
              <a:gdLst>
                <a:gd name="T0" fmla="*/ 29 w 295"/>
                <a:gd name="T1" fmla="*/ 86 h 151"/>
                <a:gd name="T2" fmla="*/ 29 w 295"/>
                <a:gd name="T3" fmla="*/ 75 h 151"/>
                <a:gd name="T4" fmla="*/ 18 w 295"/>
                <a:gd name="T5" fmla="*/ 0 h 151"/>
                <a:gd name="T6" fmla="*/ 0 w 295"/>
                <a:gd name="T7" fmla="*/ 0 h 151"/>
                <a:gd name="T8" fmla="*/ 0 w 295"/>
                <a:gd name="T9" fmla="*/ 86 h 151"/>
                <a:gd name="T10" fmla="*/ 0 w 295"/>
                <a:gd name="T11" fmla="*/ 113 h 151"/>
                <a:gd name="T12" fmla="*/ 0 w 295"/>
                <a:gd name="T13" fmla="*/ 151 h 151"/>
                <a:gd name="T14" fmla="*/ 18 w 295"/>
                <a:gd name="T15" fmla="*/ 151 h 151"/>
                <a:gd name="T16" fmla="*/ 28 w 295"/>
                <a:gd name="T17" fmla="*/ 113 h 151"/>
                <a:gd name="T18" fmla="*/ 268 w 295"/>
                <a:gd name="T19" fmla="*/ 113 h 151"/>
                <a:gd name="T20" fmla="*/ 277 w 295"/>
                <a:gd name="T21" fmla="*/ 150 h 151"/>
                <a:gd name="T22" fmla="*/ 295 w 295"/>
                <a:gd name="T23" fmla="*/ 150 h 151"/>
                <a:gd name="T24" fmla="*/ 295 w 295"/>
                <a:gd name="T25" fmla="*/ 113 h 151"/>
                <a:gd name="T26" fmla="*/ 295 w 295"/>
                <a:gd name="T27" fmla="*/ 86 h 151"/>
                <a:gd name="T28" fmla="*/ 29 w 295"/>
                <a:gd name="T29" fmla="*/ 8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1">
                  <a:moveTo>
                    <a:pt x="29" y="86"/>
                  </a:moveTo>
                  <a:cubicBezTo>
                    <a:pt x="29" y="82"/>
                    <a:pt x="29" y="79"/>
                    <a:pt x="29" y="75"/>
                  </a:cubicBezTo>
                  <a:cubicBezTo>
                    <a:pt x="29" y="34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22" y="151"/>
                    <a:pt x="26" y="136"/>
                    <a:pt x="28" y="113"/>
                  </a:cubicBezTo>
                  <a:cubicBezTo>
                    <a:pt x="268" y="113"/>
                    <a:pt x="268" y="113"/>
                    <a:pt x="268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6"/>
                    <a:pt x="295" y="86"/>
                    <a:pt x="295" y="86"/>
                  </a:cubicBezTo>
                  <a:lnTo>
                    <a:pt x="29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3465522" y="2125669"/>
              <a:ext cx="100013" cy="50800"/>
            </a:xfrm>
            <a:custGeom>
              <a:avLst/>
              <a:gdLst>
                <a:gd name="T0" fmla="*/ 51 w 51"/>
                <a:gd name="T1" fmla="*/ 26 h 26"/>
                <a:gd name="T2" fmla="*/ 24 w 51"/>
                <a:gd name="T3" fmla="*/ 0 h 26"/>
                <a:gd name="T4" fmla="*/ 0 w 51"/>
                <a:gd name="T5" fmla="*/ 0 h 26"/>
                <a:gd name="T6" fmla="*/ 0 w 51"/>
                <a:gd name="T7" fmla="*/ 26 h 26"/>
                <a:gd name="T8" fmla="*/ 51 w 51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6">
                  <a:moveTo>
                    <a:pt x="51" y="26"/>
                  </a:moveTo>
                  <a:cubicBezTo>
                    <a:pt x="51" y="12"/>
                    <a:pt x="39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51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587760" y="2125669"/>
              <a:ext cx="373063" cy="50800"/>
            </a:xfrm>
            <a:custGeom>
              <a:avLst/>
              <a:gdLst>
                <a:gd name="T0" fmla="*/ 193 w 193"/>
                <a:gd name="T1" fmla="*/ 26 h 26"/>
                <a:gd name="T2" fmla="*/ 166 w 193"/>
                <a:gd name="T3" fmla="*/ 0 h 26"/>
                <a:gd name="T4" fmla="*/ 27 w 193"/>
                <a:gd name="T5" fmla="*/ 0 h 26"/>
                <a:gd name="T6" fmla="*/ 0 w 193"/>
                <a:gd name="T7" fmla="*/ 26 h 26"/>
                <a:gd name="T8" fmla="*/ 193 w 193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6">
                  <a:moveTo>
                    <a:pt x="193" y="26"/>
                  </a:moveTo>
                  <a:cubicBezTo>
                    <a:pt x="193" y="12"/>
                    <a:pt x="181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0"/>
                    <a:pt x="1" y="12"/>
                    <a:pt x="0" y="26"/>
                  </a:cubicBezTo>
                  <a:lnTo>
                    <a:pt x="19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3695710" y="1817693"/>
              <a:ext cx="115888" cy="111125"/>
            </a:xfrm>
            <a:custGeom>
              <a:avLst/>
              <a:gdLst>
                <a:gd name="T0" fmla="*/ 37 w 73"/>
                <a:gd name="T1" fmla="*/ 0 h 70"/>
                <a:gd name="T2" fmla="*/ 45 w 73"/>
                <a:gd name="T3" fmla="*/ 27 h 70"/>
                <a:gd name="T4" fmla="*/ 73 w 73"/>
                <a:gd name="T5" fmla="*/ 27 h 70"/>
                <a:gd name="T6" fmla="*/ 50 w 73"/>
                <a:gd name="T7" fmla="*/ 43 h 70"/>
                <a:gd name="T8" fmla="*/ 59 w 73"/>
                <a:gd name="T9" fmla="*/ 70 h 70"/>
                <a:gd name="T10" fmla="*/ 37 w 73"/>
                <a:gd name="T11" fmla="*/ 53 h 70"/>
                <a:gd name="T12" fmla="*/ 14 w 73"/>
                <a:gd name="T13" fmla="*/ 70 h 70"/>
                <a:gd name="T14" fmla="*/ 22 w 73"/>
                <a:gd name="T15" fmla="*/ 43 h 70"/>
                <a:gd name="T16" fmla="*/ 0 w 73"/>
                <a:gd name="T17" fmla="*/ 27 h 70"/>
                <a:gd name="T18" fmla="*/ 28 w 73"/>
                <a:gd name="T19" fmla="*/ 27 h 70"/>
                <a:gd name="T20" fmla="*/ 37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7" y="0"/>
                  </a:moveTo>
                  <a:lnTo>
                    <a:pt x="45" y="27"/>
                  </a:lnTo>
                  <a:lnTo>
                    <a:pt x="73" y="27"/>
                  </a:lnTo>
                  <a:lnTo>
                    <a:pt x="50" y="43"/>
                  </a:lnTo>
                  <a:lnTo>
                    <a:pt x="59" y="70"/>
                  </a:lnTo>
                  <a:lnTo>
                    <a:pt x="37" y="53"/>
                  </a:lnTo>
                  <a:lnTo>
                    <a:pt x="14" y="70"/>
                  </a:lnTo>
                  <a:lnTo>
                    <a:pt x="22" y="43"/>
                  </a:lnTo>
                  <a:lnTo>
                    <a:pt x="0" y="27"/>
                  </a:lnTo>
                  <a:lnTo>
                    <a:pt x="28" y="27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3835410" y="1892306"/>
              <a:ext cx="115888" cy="107950"/>
            </a:xfrm>
            <a:custGeom>
              <a:avLst/>
              <a:gdLst>
                <a:gd name="T0" fmla="*/ 37 w 73"/>
                <a:gd name="T1" fmla="*/ 0 h 68"/>
                <a:gd name="T2" fmla="*/ 45 w 73"/>
                <a:gd name="T3" fmla="*/ 25 h 68"/>
                <a:gd name="T4" fmla="*/ 73 w 73"/>
                <a:gd name="T5" fmla="*/ 25 h 68"/>
                <a:gd name="T6" fmla="*/ 51 w 73"/>
                <a:gd name="T7" fmla="*/ 42 h 68"/>
                <a:gd name="T8" fmla="*/ 60 w 73"/>
                <a:gd name="T9" fmla="*/ 68 h 68"/>
                <a:gd name="T10" fmla="*/ 37 w 73"/>
                <a:gd name="T11" fmla="*/ 52 h 68"/>
                <a:gd name="T12" fmla="*/ 15 w 73"/>
                <a:gd name="T13" fmla="*/ 68 h 68"/>
                <a:gd name="T14" fmla="*/ 23 w 73"/>
                <a:gd name="T15" fmla="*/ 42 h 68"/>
                <a:gd name="T16" fmla="*/ 0 w 73"/>
                <a:gd name="T17" fmla="*/ 25 h 68"/>
                <a:gd name="T18" fmla="*/ 28 w 73"/>
                <a:gd name="T19" fmla="*/ 25 h 68"/>
                <a:gd name="T20" fmla="*/ 37 w 73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8">
                  <a:moveTo>
                    <a:pt x="37" y="0"/>
                  </a:moveTo>
                  <a:lnTo>
                    <a:pt x="45" y="25"/>
                  </a:lnTo>
                  <a:lnTo>
                    <a:pt x="73" y="25"/>
                  </a:lnTo>
                  <a:lnTo>
                    <a:pt x="51" y="42"/>
                  </a:lnTo>
                  <a:lnTo>
                    <a:pt x="60" y="68"/>
                  </a:lnTo>
                  <a:lnTo>
                    <a:pt x="37" y="52"/>
                  </a:lnTo>
                  <a:lnTo>
                    <a:pt x="15" y="68"/>
                  </a:lnTo>
                  <a:lnTo>
                    <a:pt x="23" y="42"/>
                  </a:lnTo>
                  <a:lnTo>
                    <a:pt x="0" y="25"/>
                  </a:lnTo>
                  <a:lnTo>
                    <a:pt x="28" y="25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3548072" y="1817693"/>
              <a:ext cx="115888" cy="111125"/>
            </a:xfrm>
            <a:custGeom>
              <a:avLst/>
              <a:gdLst>
                <a:gd name="T0" fmla="*/ 36 w 73"/>
                <a:gd name="T1" fmla="*/ 0 h 70"/>
                <a:gd name="T2" fmla="*/ 28 w 73"/>
                <a:gd name="T3" fmla="*/ 27 h 70"/>
                <a:gd name="T4" fmla="*/ 0 w 73"/>
                <a:gd name="T5" fmla="*/ 27 h 70"/>
                <a:gd name="T6" fmla="*/ 22 w 73"/>
                <a:gd name="T7" fmla="*/ 43 h 70"/>
                <a:gd name="T8" fmla="*/ 13 w 73"/>
                <a:gd name="T9" fmla="*/ 70 h 70"/>
                <a:gd name="T10" fmla="*/ 36 w 73"/>
                <a:gd name="T11" fmla="*/ 53 h 70"/>
                <a:gd name="T12" fmla="*/ 58 w 73"/>
                <a:gd name="T13" fmla="*/ 70 h 70"/>
                <a:gd name="T14" fmla="*/ 50 w 73"/>
                <a:gd name="T15" fmla="*/ 43 h 70"/>
                <a:gd name="T16" fmla="*/ 73 w 73"/>
                <a:gd name="T17" fmla="*/ 27 h 70"/>
                <a:gd name="T18" fmla="*/ 45 w 73"/>
                <a:gd name="T19" fmla="*/ 27 h 70"/>
                <a:gd name="T20" fmla="*/ 36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6" y="0"/>
                  </a:moveTo>
                  <a:lnTo>
                    <a:pt x="28" y="27"/>
                  </a:lnTo>
                  <a:lnTo>
                    <a:pt x="0" y="27"/>
                  </a:lnTo>
                  <a:lnTo>
                    <a:pt x="22" y="43"/>
                  </a:lnTo>
                  <a:lnTo>
                    <a:pt x="13" y="70"/>
                  </a:lnTo>
                  <a:lnTo>
                    <a:pt x="36" y="53"/>
                  </a:lnTo>
                  <a:lnTo>
                    <a:pt x="58" y="70"/>
                  </a:lnTo>
                  <a:lnTo>
                    <a:pt x="50" y="43"/>
                  </a:lnTo>
                  <a:lnTo>
                    <a:pt x="73" y="27"/>
                  </a:lnTo>
                  <a:lnTo>
                    <a:pt x="45" y="27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408372" y="1892306"/>
              <a:ext cx="114300" cy="107950"/>
            </a:xfrm>
            <a:custGeom>
              <a:avLst/>
              <a:gdLst>
                <a:gd name="T0" fmla="*/ 35 w 72"/>
                <a:gd name="T1" fmla="*/ 0 h 68"/>
                <a:gd name="T2" fmla="*/ 27 w 72"/>
                <a:gd name="T3" fmla="*/ 25 h 68"/>
                <a:gd name="T4" fmla="*/ 0 w 72"/>
                <a:gd name="T5" fmla="*/ 25 h 68"/>
                <a:gd name="T6" fmla="*/ 22 w 72"/>
                <a:gd name="T7" fmla="*/ 42 h 68"/>
                <a:gd name="T8" fmla="*/ 13 w 72"/>
                <a:gd name="T9" fmla="*/ 68 h 68"/>
                <a:gd name="T10" fmla="*/ 35 w 72"/>
                <a:gd name="T11" fmla="*/ 52 h 68"/>
                <a:gd name="T12" fmla="*/ 58 w 72"/>
                <a:gd name="T13" fmla="*/ 68 h 68"/>
                <a:gd name="T14" fmla="*/ 50 w 72"/>
                <a:gd name="T15" fmla="*/ 42 h 68"/>
                <a:gd name="T16" fmla="*/ 72 w 72"/>
                <a:gd name="T17" fmla="*/ 25 h 68"/>
                <a:gd name="T18" fmla="*/ 44 w 72"/>
                <a:gd name="T19" fmla="*/ 25 h 68"/>
                <a:gd name="T20" fmla="*/ 35 w 72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68">
                  <a:moveTo>
                    <a:pt x="35" y="0"/>
                  </a:moveTo>
                  <a:lnTo>
                    <a:pt x="27" y="25"/>
                  </a:lnTo>
                  <a:lnTo>
                    <a:pt x="0" y="25"/>
                  </a:lnTo>
                  <a:lnTo>
                    <a:pt x="22" y="42"/>
                  </a:lnTo>
                  <a:lnTo>
                    <a:pt x="13" y="68"/>
                  </a:lnTo>
                  <a:lnTo>
                    <a:pt x="35" y="52"/>
                  </a:lnTo>
                  <a:lnTo>
                    <a:pt x="58" y="68"/>
                  </a:lnTo>
                  <a:lnTo>
                    <a:pt x="50" y="42"/>
                  </a:lnTo>
                  <a:lnTo>
                    <a:pt x="72" y="25"/>
                  </a:lnTo>
                  <a:lnTo>
                    <a:pt x="44" y="25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4664069" y="2287732"/>
            <a:ext cx="962690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94277" y="2531893"/>
            <a:ext cx="500878" cy="415771"/>
            <a:chOff x="5143513" y="1854206"/>
            <a:chExt cx="569914" cy="473076"/>
          </a:xfrm>
          <a:solidFill>
            <a:schemeClr val="bg1"/>
          </a:solidFill>
        </p:grpSpPr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5143513" y="2300294"/>
              <a:ext cx="569914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5210188" y="2197106"/>
              <a:ext cx="44450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5272101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56038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55403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5337188" y="2197106"/>
              <a:ext cx="185738" cy="85725"/>
            </a:xfrm>
            <a:custGeom>
              <a:avLst/>
              <a:gdLst>
                <a:gd name="T0" fmla="*/ 58 w 117"/>
                <a:gd name="T1" fmla="*/ 0 h 54"/>
                <a:gd name="T2" fmla="*/ 34 w 117"/>
                <a:gd name="T3" fmla="*/ 0 h 54"/>
                <a:gd name="T4" fmla="*/ 0 w 117"/>
                <a:gd name="T5" fmla="*/ 0 h 54"/>
                <a:gd name="T6" fmla="*/ 0 w 117"/>
                <a:gd name="T7" fmla="*/ 54 h 54"/>
                <a:gd name="T8" fmla="*/ 34 w 117"/>
                <a:gd name="T9" fmla="*/ 54 h 54"/>
                <a:gd name="T10" fmla="*/ 34 w 117"/>
                <a:gd name="T11" fmla="*/ 17 h 54"/>
                <a:gd name="T12" fmla="*/ 58 w 117"/>
                <a:gd name="T13" fmla="*/ 17 h 54"/>
                <a:gd name="T14" fmla="*/ 82 w 117"/>
                <a:gd name="T15" fmla="*/ 17 h 54"/>
                <a:gd name="T16" fmla="*/ 82 w 117"/>
                <a:gd name="T17" fmla="*/ 54 h 54"/>
                <a:gd name="T18" fmla="*/ 117 w 117"/>
                <a:gd name="T19" fmla="*/ 54 h 54"/>
                <a:gd name="T20" fmla="*/ 117 w 117"/>
                <a:gd name="T21" fmla="*/ 0 h 54"/>
                <a:gd name="T22" fmla="*/ 82 w 117"/>
                <a:gd name="T23" fmla="*/ 0 h 54"/>
                <a:gd name="T24" fmla="*/ 58 w 117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54">
                  <a:moveTo>
                    <a:pt x="58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34" y="54"/>
                  </a:lnTo>
                  <a:lnTo>
                    <a:pt x="34" y="17"/>
                  </a:lnTo>
                  <a:lnTo>
                    <a:pt x="58" y="17"/>
                  </a:lnTo>
                  <a:lnTo>
                    <a:pt x="82" y="17"/>
                  </a:lnTo>
                  <a:lnTo>
                    <a:pt x="82" y="54"/>
                  </a:lnTo>
                  <a:lnTo>
                    <a:pt x="117" y="54"/>
                  </a:lnTo>
                  <a:lnTo>
                    <a:pt x="117" y="0"/>
                  </a:lnTo>
                  <a:lnTo>
                    <a:pt x="82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5143513" y="2105031"/>
              <a:ext cx="569914" cy="92075"/>
            </a:xfrm>
            <a:custGeom>
              <a:avLst/>
              <a:gdLst>
                <a:gd name="T0" fmla="*/ 275 w 295"/>
                <a:gd name="T1" fmla="*/ 28 h 48"/>
                <a:gd name="T2" fmla="*/ 266 w 295"/>
                <a:gd name="T3" fmla="*/ 16 h 48"/>
                <a:gd name="T4" fmla="*/ 256 w 295"/>
                <a:gd name="T5" fmla="*/ 28 h 48"/>
                <a:gd name="T6" fmla="*/ 247 w 295"/>
                <a:gd name="T7" fmla="*/ 0 h 48"/>
                <a:gd name="T8" fmla="*/ 237 w 295"/>
                <a:gd name="T9" fmla="*/ 28 h 48"/>
                <a:gd name="T10" fmla="*/ 228 w 295"/>
                <a:gd name="T11" fmla="*/ 0 h 48"/>
                <a:gd name="T12" fmla="*/ 218 w 295"/>
                <a:gd name="T13" fmla="*/ 28 h 48"/>
                <a:gd name="T14" fmla="*/ 209 w 295"/>
                <a:gd name="T15" fmla="*/ 0 h 48"/>
                <a:gd name="T16" fmla="*/ 199 w 295"/>
                <a:gd name="T17" fmla="*/ 28 h 48"/>
                <a:gd name="T18" fmla="*/ 190 w 295"/>
                <a:gd name="T19" fmla="*/ 0 h 48"/>
                <a:gd name="T20" fmla="*/ 180 w 295"/>
                <a:gd name="T21" fmla="*/ 28 h 48"/>
                <a:gd name="T22" fmla="*/ 172 w 295"/>
                <a:gd name="T23" fmla="*/ 0 h 48"/>
                <a:gd name="T24" fmla="*/ 161 w 295"/>
                <a:gd name="T25" fmla="*/ 28 h 48"/>
                <a:gd name="T26" fmla="*/ 153 w 295"/>
                <a:gd name="T27" fmla="*/ 0 h 48"/>
                <a:gd name="T28" fmla="*/ 142 w 295"/>
                <a:gd name="T29" fmla="*/ 28 h 48"/>
                <a:gd name="T30" fmla="*/ 134 w 295"/>
                <a:gd name="T31" fmla="*/ 0 h 48"/>
                <a:gd name="T32" fmla="*/ 124 w 295"/>
                <a:gd name="T33" fmla="*/ 28 h 48"/>
                <a:gd name="T34" fmla="*/ 115 w 295"/>
                <a:gd name="T35" fmla="*/ 0 h 48"/>
                <a:gd name="T36" fmla="*/ 105 w 295"/>
                <a:gd name="T37" fmla="*/ 28 h 48"/>
                <a:gd name="T38" fmla="*/ 96 w 295"/>
                <a:gd name="T39" fmla="*/ 0 h 48"/>
                <a:gd name="T40" fmla="*/ 86 w 295"/>
                <a:gd name="T41" fmla="*/ 28 h 48"/>
                <a:gd name="T42" fmla="*/ 77 w 295"/>
                <a:gd name="T43" fmla="*/ 0 h 48"/>
                <a:gd name="T44" fmla="*/ 67 w 295"/>
                <a:gd name="T45" fmla="*/ 28 h 48"/>
                <a:gd name="T46" fmla="*/ 58 w 295"/>
                <a:gd name="T47" fmla="*/ 0 h 48"/>
                <a:gd name="T48" fmla="*/ 48 w 295"/>
                <a:gd name="T49" fmla="*/ 28 h 48"/>
                <a:gd name="T50" fmla="*/ 39 w 295"/>
                <a:gd name="T51" fmla="*/ 11 h 48"/>
                <a:gd name="T52" fmla="*/ 29 w 295"/>
                <a:gd name="T53" fmla="*/ 28 h 48"/>
                <a:gd name="T54" fmla="*/ 20 w 295"/>
                <a:gd name="T55" fmla="*/ 19 h 48"/>
                <a:gd name="T56" fmla="*/ 0 w 295"/>
                <a:gd name="T57" fmla="*/ 28 h 48"/>
                <a:gd name="T58" fmla="*/ 29 w 295"/>
                <a:gd name="T59" fmla="*/ 39 h 48"/>
                <a:gd name="T60" fmla="*/ 275 w 295"/>
                <a:gd name="T61" fmla="*/ 48 h 48"/>
                <a:gd name="T62" fmla="*/ 295 w 295"/>
                <a:gd name="T6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5" h="48">
                  <a:moveTo>
                    <a:pt x="275" y="19"/>
                  </a:moveTo>
                  <a:cubicBezTo>
                    <a:pt x="275" y="28"/>
                    <a:pt x="275" y="28"/>
                    <a:pt x="275" y="28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2" y="14"/>
                    <a:pt x="258" y="12"/>
                    <a:pt x="256" y="10"/>
                  </a:cubicBezTo>
                  <a:cubicBezTo>
                    <a:pt x="256" y="28"/>
                    <a:pt x="256" y="28"/>
                    <a:pt x="256" y="28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28" y="28"/>
                    <a:pt x="228" y="28"/>
                    <a:pt x="228" y="28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09" y="28"/>
                    <a:pt x="209" y="28"/>
                    <a:pt x="209" y="28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7" y="13"/>
                    <a:pt x="33" y="14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4" y="21"/>
                    <a:pt x="8" y="22"/>
                    <a:pt x="0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66" y="39"/>
                    <a:pt x="266" y="39"/>
                    <a:pt x="266" y="39"/>
                  </a:cubicBezTo>
                  <a:cubicBezTo>
                    <a:pt x="275" y="48"/>
                    <a:pt x="275" y="48"/>
                    <a:pt x="275" y="48"/>
                  </a:cubicBezTo>
                  <a:cubicBezTo>
                    <a:pt x="295" y="28"/>
                    <a:pt x="295" y="28"/>
                    <a:pt x="295" y="28"/>
                  </a:cubicBezTo>
                  <a:cubicBezTo>
                    <a:pt x="295" y="24"/>
                    <a:pt x="295" y="24"/>
                    <a:pt x="295" y="24"/>
                  </a:cubicBezTo>
                  <a:cubicBezTo>
                    <a:pt x="288" y="22"/>
                    <a:pt x="281" y="21"/>
                    <a:pt x="275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5245113" y="2060581"/>
              <a:ext cx="368301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7"/>
            <p:cNvSpPr>
              <a:spLocks noEditPoints="1"/>
            </p:cNvSpPr>
            <p:nvPr/>
          </p:nvSpPr>
          <p:spPr bwMode="auto">
            <a:xfrm>
              <a:off x="5143513" y="1854206"/>
              <a:ext cx="569914" cy="206375"/>
            </a:xfrm>
            <a:custGeom>
              <a:avLst/>
              <a:gdLst>
                <a:gd name="T0" fmla="*/ 275 w 295"/>
                <a:gd name="T1" fmla="*/ 85 h 106"/>
                <a:gd name="T2" fmla="*/ 266 w 295"/>
                <a:gd name="T3" fmla="*/ 65 h 106"/>
                <a:gd name="T4" fmla="*/ 256 w 295"/>
                <a:gd name="T5" fmla="*/ 85 h 106"/>
                <a:gd name="T6" fmla="*/ 247 w 295"/>
                <a:gd name="T7" fmla="*/ 25 h 106"/>
                <a:gd name="T8" fmla="*/ 248 w 295"/>
                <a:gd name="T9" fmla="*/ 7 h 106"/>
                <a:gd name="T10" fmla="*/ 234 w 295"/>
                <a:gd name="T11" fmla="*/ 14 h 106"/>
                <a:gd name="T12" fmla="*/ 61 w 295"/>
                <a:gd name="T13" fmla="*/ 0 h 106"/>
                <a:gd name="T14" fmla="*/ 48 w 295"/>
                <a:gd name="T15" fmla="*/ 25 h 106"/>
                <a:gd name="T16" fmla="*/ 48 w 295"/>
                <a:gd name="T17" fmla="*/ 85 h 106"/>
                <a:gd name="T18" fmla="*/ 39 w 295"/>
                <a:gd name="T19" fmla="*/ 54 h 106"/>
                <a:gd name="T20" fmla="*/ 29 w 295"/>
                <a:gd name="T21" fmla="*/ 85 h 106"/>
                <a:gd name="T22" fmla="*/ 20 w 295"/>
                <a:gd name="T23" fmla="*/ 71 h 106"/>
                <a:gd name="T24" fmla="*/ 0 w 295"/>
                <a:gd name="T25" fmla="*/ 86 h 106"/>
                <a:gd name="T26" fmla="*/ 53 w 295"/>
                <a:gd name="T27" fmla="*/ 96 h 106"/>
                <a:gd name="T28" fmla="*/ 257 w 295"/>
                <a:gd name="T29" fmla="*/ 106 h 106"/>
                <a:gd name="T30" fmla="*/ 295 w 295"/>
                <a:gd name="T31" fmla="*/ 86 h 106"/>
                <a:gd name="T32" fmla="*/ 275 w 295"/>
                <a:gd name="T33" fmla="*/ 71 h 106"/>
                <a:gd name="T34" fmla="*/ 58 w 295"/>
                <a:gd name="T35" fmla="*/ 85 h 106"/>
                <a:gd name="T36" fmla="*/ 67 w 295"/>
                <a:gd name="T37" fmla="*/ 25 h 106"/>
                <a:gd name="T38" fmla="*/ 86 w 295"/>
                <a:gd name="T39" fmla="*/ 85 h 106"/>
                <a:gd name="T40" fmla="*/ 77 w 295"/>
                <a:gd name="T41" fmla="*/ 25 h 106"/>
                <a:gd name="T42" fmla="*/ 86 w 295"/>
                <a:gd name="T43" fmla="*/ 85 h 106"/>
                <a:gd name="T44" fmla="*/ 96 w 295"/>
                <a:gd name="T45" fmla="*/ 85 h 106"/>
                <a:gd name="T46" fmla="*/ 105 w 295"/>
                <a:gd name="T47" fmla="*/ 25 h 106"/>
                <a:gd name="T48" fmla="*/ 124 w 295"/>
                <a:gd name="T49" fmla="*/ 85 h 106"/>
                <a:gd name="T50" fmla="*/ 115 w 295"/>
                <a:gd name="T51" fmla="*/ 25 h 106"/>
                <a:gd name="T52" fmla="*/ 124 w 295"/>
                <a:gd name="T53" fmla="*/ 85 h 106"/>
                <a:gd name="T54" fmla="*/ 134 w 295"/>
                <a:gd name="T55" fmla="*/ 85 h 106"/>
                <a:gd name="T56" fmla="*/ 142 w 295"/>
                <a:gd name="T57" fmla="*/ 25 h 106"/>
                <a:gd name="T58" fmla="*/ 161 w 295"/>
                <a:gd name="T59" fmla="*/ 85 h 106"/>
                <a:gd name="T60" fmla="*/ 153 w 295"/>
                <a:gd name="T61" fmla="*/ 25 h 106"/>
                <a:gd name="T62" fmla="*/ 161 w 295"/>
                <a:gd name="T63" fmla="*/ 85 h 106"/>
                <a:gd name="T64" fmla="*/ 172 w 295"/>
                <a:gd name="T65" fmla="*/ 85 h 106"/>
                <a:gd name="T66" fmla="*/ 180 w 295"/>
                <a:gd name="T67" fmla="*/ 25 h 106"/>
                <a:gd name="T68" fmla="*/ 199 w 295"/>
                <a:gd name="T69" fmla="*/ 85 h 106"/>
                <a:gd name="T70" fmla="*/ 190 w 295"/>
                <a:gd name="T71" fmla="*/ 25 h 106"/>
                <a:gd name="T72" fmla="*/ 199 w 295"/>
                <a:gd name="T73" fmla="*/ 85 h 106"/>
                <a:gd name="T74" fmla="*/ 209 w 295"/>
                <a:gd name="T75" fmla="*/ 85 h 106"/>
                <a:gd name="T76" fmla="*/ 218 w 295"/>
                <a:gd name="T77" fmla="*/ 25 h 106"/>
                <a:gd name="T78" fmla="*/ 237 w 295"/>
                <a:gd name="T79" fmla="*/ 85 h 106"/>
                <a:gd name="T80" fmla="*/ 228 w 295"/>
                <a:gd name="T81" fmla="*/ 25 h 106"/>
                <a:gd name="T82" fmla="*/ 237 w 295"/>
                <a:gd name="T83" fmla="*/ 8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5" h="106">
                  <a:moveTo>
                    <a:pt x="275" y="71"/>
                  </a:moveTo>
                  <a:cubicBezTo>
                    <a:pt x="275" y="85"/>
                    <a:pt x="275" y="85"/>
                    <a:pt x="275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2" y="61"/>
                    <a:pt x="259" y="58"/>
                    <a:pt x="256" y="54"/>
                  </a:cubicBezTo>
                  <a:cubicBezTo>
                    <a:pt x="256" y="85"/>
                    <a:pt x="256" y="85"/>
                    <a:pt x="25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7" y="25"/>
                    <a:pt x="247" y="25"/>
                    <a:pt x="247" y="25"/>
                  </a:cubicBezTo>
                  <a:cubicBezTo>
                    <a:pt x="248" y="25"/>
                    <a:pt x="248" y="25"/>
                    <a:pt x="248" y="25"/>
                  </a:cubicBezTo>
                  <a:cubicBezTo>
                    <a:pt x="248" y="7"/>
                    <a:pt x="248" y="7"/>
                    <a:pt x="248" y="7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6" y="58"/>
                    <a:pt x="33" y="62"/>
                    <a:pt x="29" y="6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4" y="75"/>
                    <a:pt x="7" y="78"/>
                    <a:pt x="0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61" y="106"/>
                    <a:pt x="261" y="106"/>
                    <a:pt x="261" y="106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295" y="80"/>
                    <a:pt x="295" y="80"/>
                    <a:pt x="295" y="80"/>
                  </a:cubicBezTo>
                  <a:cubicBezTo>
                    <a:pt x="288" y="78"/>
                    <a:pt x="281" y="75"/>
                    <a:pt x="275" y="71"/>
                  </a:cubicBezTo>
                  <a:moveTo>
                    <a:pt x="67" y="85"/>
                  </a:moveTo>
                  <a:cubicBezTo>
                    <a:pt x="58" y="85"/>
                    <a:pt x="58" y="85"/>
                    <a:pt x="58" y="85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67" y="25"/>
                    <a:pt x="67" y="25"/>
                    <a:pt x="67" y="25"/>
                  </a:cubicBezTo>
                  <a:lnTo>
                    <a:pt x="67" y="85"/>
                  </a:lnTo>
                  <a:close/>
                  <a:moveTo>
                    <a:pt x="86" y="85"/>
                  </a:moveTo>
                  <a:cubicBezTo>
                    <a:pt x="77" y="85"/>
                    <a:pt x="77" y="85"/>
                    <a:pt x="77" y="8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86" y="25"/>
                    <a:pt x="86" y="25"/>
                    <a:pt x="86" y="25"/>
                  </a:cubicBezTo>
                  <a:lnTo>
                    <a:pt x="86" y="85"/>
                  </a:lnTo>
                  <a:close/>
                  <a:moveTo>
                    <a:pt x="105" y="85"/>
                  </a:moveTo>
                  <a:cubicBezTo>
                    <a:pt x="96" y="85"/>
                    <a:pt x="96" y="85"/>
                    <a:pt x="96" y="8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105" y="25"/>
                    <a:pt x="105" y="25"/>
                    <a:pt x="105" y="25"/>
                  </a:cubicBezTo>
                  <a:lnTo>
                    <a:pt x="105" y="85"/>
                  </a:lnTo>
                  <a:close/>
                  <a:moveTo>
                    <a:pt x="124" y="85"/>
                  </a:moveTo>
                  <a:cubicBezTo>
                    <a:pt x="115" y="85"/>
                    <a:pt x="115" y="85"/>
                    <a:pt x="115" y="8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24" y="25"/>
                    <a:pt x="124" y="25"/>
                    <a:pt x="124" y="25"/>
                  </a:cubicBezTo>
                  <a:lnTo>
                    <a:pt x="124" y="85"/>
                  </a:lnTo>
                  <a:close/>
                  <a:moveTo>
                    <a:pt x="142" y="85"/>
                  </a:moveTo>
                  <a:cubicBezTo>
                    <a:pt x="134" y="85"/>
                    <a:pt x="134" y="85"/>
                    <a:pt x="134" y="8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42" y="25"/>
                    <a:pt x="142" y="25"/>
                    <a:pt x="142" y="25"/>
                  </a:cubicBezTo>
                  <a:lnTo>
                    <a:pt x="142" y="85"/>
                  </a:lnTo>
                  <a:close/>
                  <a:moveTo>
                    <a:pt x="161" y="85"/>
                  </a:moveTo>
                  <a:cubicBezTo>
                    <a:pt x="153" y="85"/>
                    <a:pt x="153" y="85"/>
                    <a:pt x="153" y="8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61" y="25"/>
                    <a:pt x="161" y="25"/>
                    <a:pt x="161" y="25"/>
                  </a:cubicBezTo>
                  <a:lnTo>
                    <a:pt x="161" y="85"/>
                  </a:lnTo>
                  <a:close/>
                  <a:moveTo>
                    <a:pt x="180" y="85"/>
                  </a:moveTo>
                  <a:cubicBezTo>
                    <a:pt x="172" y="85"/>
                    <a:pt x="172" y="85"/>
                    <a:pt x="172" y="85"/>
                  </a:cubicBezTo>
                  <a:cubicBezTo>
                    <a:pt x="172" y="25"/>
                    <a:pt x="172" y="25"/>
                    <a:pt x="172" y="25"/>
                  </a:cubicBezTo>
                  <a:cubicBezTo>
                    <a:pt x="180" y="25"/>
                    <a:pt x="180" y="25"/>
                    <a:pt x="180" y="25"/>
                  </a:cubicBezTo>
                  <a:lnTo>
                    <a:pt x="180" y="85"/>
                  </a:lnTo>
                  <a:close/>
                  <a:moveTo>
                    <a:pt x="199" y="85"/>
                  </a:moveTo>
                  <a:cubicBezTo>
                    <a:pt x="190" y="85"/>
                    <a:pt x="190" y="85"/>
                    <a:pt x="190" y="8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9" y="25"/>
                    <a:pt x="199" y="25"/>
                    <a:pt x="199" y="25"/>
                  </a:cubicBezTo>
                  <a:lnTo>
                    <a:pt x="199" y="85"/>
                  </a:lnTo>
                  <a:close/>
                  <a:moveTo>
                    <a:pt x="218" y="85"/>
                  </a:moveTo>
                  <a:cubicBezTo>
                    <a:pt x="209" y="85"/>
                    <a:pt x="209" y="85"/>
                    <a:pt x="209" y="8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18" y="25"/>
                    <a:pt x="218" y="25"/>
                    <a:pt x="218" y="25"/>
                  </a:cubicBezTo>
                  <a:lnTo>
                    <a:pt x="218" y="85"/>
                  </a:lnTo>
                  <a:close/>
                  <a:moveTo>
                    <a:pt x="237" y="85"/>
                  </a:moveTo>
                  <a:cubicBezTo>
                    <a:pt x="228" y="85"/>
                    <a:pt x="228" y="85"/>
                    <a:pt x="228" y="8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37" y="25"/>
                    <a:pt x="237" y="25"/>
                    <a:pt x="237" y="25"/>
                  </a:cubicBezTo>
                  <a:lnTo>
                    <a:pt x="237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953415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85019" y="3819315"/>
            <a:ext cx="500878" cy="403214"/>
            <a:chOff x="1638306" y="3616334"/>
            <a:chExt cx="569914" cy="458789"/>
          </a:xfrm>
          <a:solidFill>
            <a:schemeClr val="bg1"/>
          </a:solidFill>
        </p:grpSpPr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1638306" y="4017973"/>
              <a:ext cx="569914" cy="57150"/>
            </a:xfrm>
            <a:custGeom>
              <a:avLst/>
              <a:gdLst>
                <a:gd name="T0" fmla="*/ 335 w 359"/>
                <a:gd name="T1" fmla="*/ 19 h 36"/>
                <a:gd name="T2" fmla="*/ 326 w 359"/>
                <a:gd name="T3" fmla="*/ 0 h 36"/>
                <a:gd name="T4" fmla="*/ 33 w 359"/>
                <a:gd name="T5" fmla="*/ 0 h 36"/>
                <a:gd name="T6" fmla="*/ 25 w 359"/>
                <a:gd name="T7" fmla="*/ 19 h 36"/>
                <a:gd name="T8" fmla="*/ 0 w 359"/>
                <a:gd name="T9" fmla="*/ 19 h 36"/>
                <a:gd name="T10" fmla="*/ 0 w 359"/>
                <a:gd name="T11" fmla="*/ 36 h 36"/>
                <a:gd name="T12" fmla="*/ 359 w 359"/>
                <a:gd name="T13" fmla="*/ 36 h 36"/>
                <a:gd name="T14" fmla="*/ 359 w 359"/>
                <a:gd name="T15" fmla="*/ 19 h 36"/>
                <a:gd name="T16" fmla="*/ 335 w 359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9" h="36">
                  <a:moveTo>
                    <a:pt x="335" y="19"/>
                  </a:moveTo>
                  <a:lnTo>
                    <a:pt x="326" y="0"/>
                  </a:lnTo>
                  <a:lnTo>
                    <a:pt x="33" y="0"/>
                  </a:lnTo>
                  <a:lnTo>
                    <a:pt x="25" y="19"/>
                  </a:lnTo>
                  <a:lnTo>
                    <a:pt x="0" y="19"/>
                  </a:lnTo>
                  <a:lnTo>
                    <a:pt x="0" y="36"/>
                  </a:lnTo>
                  <a:lnTo>
                    <a:pt x="359" y="36"/>
                  </a:lnTo>
                  <a:lnTo>
                    <a:pt x="359" y="19"/>
                  </a:lnTo>
                  <a:lnTo>
                    <a:pt x="33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1666881" y="3616334"/>
              <a:ext cx="512764" cy="115888"/>
            </a:xfrm>
            <a:custGeom>
              <a:avLst/>
              <a:gdLst>
                <a:gd name="T0" fmla="*/ 133 w 265"/>
                <a:gd name="T1" fmla="*/ 0 h 60"/>
                <a:gd name="T2" fmla="*/ 0 w 265"/>
                <a:gd name="T3" fmla="*/ 49 h 60"/>
                <a:gd name="T4" fmla="*/ 0 w 265"/>
                <a:gd name="T5" fmla="*/ 60 h 60"/>
                <a:gd name="T6" fmla="*/ 265 w 265"/>
                <a:gd name="T7" fmla="*/ 60 h 60"/>
                <a:gd name="T8" fmla="*/ 265 w 265"/>
                <a:gd name="T9" fmla="*/ 49 h 60"/>
                <a:gd name="T10" fmla="*/ 133 w 265"/>
                <a:gd name="T11" fmla="*/ 0 h 60"/>
                <a:gd name="T12" fmla="*/ 111 w 265"/>
                <a:gd name="T13" fmla="*/ 46 h 60"/>
                <a:gd name="T14" fmla="*/ 133 w 265"/>
                <a:gd name="T15" fmla="*/ 24 h 60"/>
                <a:gd name="T16" fmla="*/ 155 w 265"/>
                <a:gd name="T17" fmla="*/ 46 h 60"/>
                <a:gd name="T18" fmla="*/ 111 w 265"/>
                <a:gd name="T19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60">
                  <a:moveTo>
                    <a:pt x="133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65" y="60"/>
                    <a:pt x="265" y="60"/>
                    <a:pt x="265" y="60"/>
                  </a:cubicBezTo>
                  <a:cubicBezTo>
                    <a:pt x="265" y="49"/>
                    <a:pt x="265" y="49"/>
                    <a:pt x="265" y="49"/>
                  </a:cubicBezTo>
                  <a:lnTo>
                    <a:pt x="133" y="0"/>
                  </a:lnTo>
                  <a:close/>
                  <a:moveTo>
                    <a:pt x="111" y="46"/>
                  </a:moveTo>
                  <a:cubicBezTo>
                    <a:pt x="111" y="34"/>
                    <a:pt x="121" y="24"/>
                    <a:pt x="133" y="24"/>
                  </a:cubicBezTo>
                  <a:cubicBezTo>
                    <a:pt x="145" y="24"/>
                    <a:pt x="155" y="34"/>
                    <a:pt x="155" y="46"/>
                  </a:cubicBezTo>
                  <a:lnTo>
                    <a:pt x="111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168275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811344" y="3752860"/>
              <a:ext cx="92075" cy="247651"/>
            </a:xfrm>
            <a:custGeom>
              <a:avLst/>
              <a:gdLst>
                <a:gd name="T0" fmla="*/ 58 w 58"/>
                <a:gd name="T1" fmla="*/ 0 h 156"/>
                <a:gd name="T2" fmla="*/ 0 w 58"/>
                <a:gd name="T3" fmla="*/ 0 h 156"/>
                <a:gd name="T4" fmla="*/ 0 w 58"/>
                <a:gd name="T5" fmla="*/ 16 h 156"/>
                <a:gd name="T6" fmla="*/ 14 w 58"/>
                <a:gd name="T7" fmla="*/ 16 h 156"/>
                <a:gd name="T8" fmla="*/ 14 w 58"/>
                <a:gd name="T9" fmla="*/ 156 h 156"/>
                <a:gd name="T10" fmla="*/ 45 w 58"/>
                <a:gd name="T11" fmla="*/ 156 h 156"/>
                <a:gd name="T12" fmla="*/ 45 w 58"/>
                <a:gd name="T13" fmla="*/ 16 h 156"/>
                <a:gd name="T14" fmla="*/ 58 w 58"/>
                <a:gd name="T15" fmla="*/ 16 h 156"/>
                <a:gd name="T16" fmla="*/ 58 w 58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56">
                  <a:moveTo>
                    <a:pt x="58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8" y="16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194310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2073282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3 w 57"/>
                <a:gd name="T7" fmla="*/ 16 h 156"/>
                <a:gd name="T8" fmla="*/ 13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3" y="16"/>
                  </a:lnTo>
                  <a:lnTo>
                    <a:pt x="13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" name="Oval 35"/>
          <p:cNvSpPr>
            <a:spLocks noChangeArrowheads="1"/>
          </p:cNvSpPr>
          <p:nvPr/>
        </p:nvSpPr>
        <p:spPr bwMode="auto">
          <a:xfrm>
            <a:off x="2798520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1" name="Freeform 36"/>
          <p:cNvSpPr>
            <a:spLocks/>
          </p:cNvSpPr>
          <p:nvPr/>
        </p:nvSpPr>
        <p:spPr bwMode="auto">
          <a:xfrm>
            <a:off x="3014776" y="3833267"/>
            <a:ext cx="532967" cy="433909"/>
          </a:xfrm>
          <a:custGeom>
            <a:avLst/>
            <a:gdLst>
              <a:gd name="T0" fmla="*/ 281 w 314"/>
              <a:gd name="T1" fmla="*/ 109 h 256"/>
              <a:gd name="T2" fmla="*/ 206 w 314"/>
              <a:gd name="T3" fmla="*/ 110 h 256"/>
              <a:gd name="T4" fmla="*/ 131 w 314"/>
              <a:gd name="T5" fmla="*/ 0 h 256"/>
              <a:gd name="T6" fmla="*/ 106 w 314"/>
              <a:gd name="T7" fmla="*/ 0 h 256"/>
              <a:gd name="T8" fmla="*/ 146 w 314"/>
              <a:gd name="T9" fmla="*/ 111 h 256"/>
              <a:gd name="T10" fmla="*/ 55 w 314"/>
              <a:gd name="T11" fmla="*/ 112 h 256"/>
              <a:gd name="T12" fmla="*/ 24 w 314"/>
              <a:gd name="T13" fmla="*/ 76 h 256"/>
              <a:gd name="T14" fmla="*/ 0 w 314"/>
              <a:gd name="T15" fmla="*/ 76 h 256"/>
              <a:gd name="T16" fmla="*/ 25 w 314"/>
              <a:gd name="T17" fmla="*/ 128 h 256"/>
              <a:gd name="T18" fmla="*/ 0 w 314"/>
              <a:gd name="T19" fmla="*/ 180 h 256"/>
              <a:gd name="T20" fmla="*/ 24 w 314"/>
              <a:gd name="T21" fmla="*/ 180 h 256"/>
              <a:gd name="T22" fmla="*/ 55 w 314"/>
              <a:gd name="T23" fmla="*/ 144 h 256"/>
              <a:gd name="T24" fmla="*/ 146 w 314"/>
              <a:gd name="T25" fmla="*/ 145 h 256"/>
              <a:gd name="T26" fmla="*/ 106 w 314"/>
              <a:gd name="T27" fmla="*/ 256 h 256"/>
              <a:gd name="T28" fmla="*/ 131 w 314"/>
              <a:gd name="T29" fmla="*/ 256 h 256"/>
              <a:gd name="T30" fmla="*/ 206 w 314"/>
              <a:gd name="T31" fmla="*/ 146 h 256"/>
              <a:gd name="T32" fmla="*/ 281 w 314"/>
              <a:gd name="T33" fmla="*/ 147 h 256"/>
              <a:gd name="T34" fmla="*/ 314 w 314"/>
              <a:gd name="T35" fmla="*/ 128 h 256"/>
              <a:gd name="T36" fmla="*/ 281 w 314"/>
              <a:gd name="T37" fmla="*/ 109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4" h="256">
                <a:moveTo>
                  <a:pt x="281" y="109"/>
                </a:moveTo>
                <a:cubicBezTo>
                  <a:pt x="206" y="110"/>
                  <a:pt x="206" y="110"/>
                  <a:pt x="206" y="110"/>
                </a:cubicBezTo>
                <a:cubicBezTo>
                  <a:pt x="131" y="0"/>
                  <a:pt x="131" y="0"/>
                  <a:pt x="13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46" y="111"/>
                  <a:pt x="146" y="111"/>
                  <a:pt x="146" y="111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24" y="76"/>
                  <a:pt x="24" y="76"/>
                  <a:pt x="24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0" y="180"/>
                  <a:pt x="0" y="180"/>
                  <a:pt x="0" y="180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55" y="144"/>
                  <a:pt x="55" y="144"/>
                  <a:pt x="55" y="144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06" y="256"/>
                  <a:pt x="106" y="256"/>
                  <a:pt x="106" y="256"/>
                </a:cubicBezTo>
                <a:cubicBezTo>
                  <a:pt x="131" y="256"/>
                  <a:pt x="131" y="256"/>
                  <a:pt x="131" y="256"/>
                </a:cubicBezTo>
                <a:cubicBezTo>
                  <a:pt x="206" y="146"/>
                  <a:pt x="206" y="146"/>
                  <a:pt x="206" y="146"/>
                </a:cubicBezTo>
                <a:cubicBezTo>
                  <a:pt x="281" y="147"/>
                  <a:pt x="281" y="147"/>
                  <a:pt x="281" y="147"/>
                </a:cubicBezTo>
                <a:cubicBezTo>
                  <a:pt x="299" y="147"/>
                  <a:pt x="314" y="138"/>
                  <a:pt x="314" y="128"/>
                </a:cubicBezTo>
                <a:cubicBezTo>
                  <a:pt x="314" y="118"/>
                  <a:pt x="299" y="109"/>
                  <a:pt x="281" y="10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2" name="Oval 37"/>
          <p:cNvSpPr>
            <a:spLocks noChangeArrowheads="1"/>
          </p:cNvSpPr>
          <p:nvPr/>
        </p:nvSpPr>
        <p:spPr bwMode="auto">
          <a:xfrm>
            <a:off x="4664069" y="3568179"/>
            <a:ext cx="962690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877535" y="3812339"/>
            <a:ext cx="535758" cy="410190"/>
            <a:chOff x="5124463" y="3608397"/>
            <a:chExt cx="609601" cy="466726"/>
          </a:xfrm>
          <a:solidFill>
            <a:schemeClr val="bg1"/>
          </a:solidFill>
        </p:grpSpPr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5124463" y="4035435"/>
              <a:ext cx="193675" cy="36513"/>
            </a:xfrm>
            <a:custGeom>
              <a:avLst/>
              <a:gdLst>
                <a:gd name="T0" fmla="*/ 90 w 100"/>
                <a:gd name="T1" fmla="*/ 0 h 19"/>
                <a:gd name="T2" fmla="*/ 11 w 100"/>
                <a:gd name="T3" fmla="*/ 0 h 19"/>
                <a:gd name="T4" fmla="*/ 0 w 100"/>
                <a:gd name="T5" fmla="*/ 11 h 19"/>
                <a:gd name="T6" fmla="*/ 0 w 100"/>
                <a:gd name="T7" fmla="*/ 19 h 19"/>
                <a:gd name="T8" fmla="*/ 100 w 100"/>
                <a:gd name="T9" fmla="*/ 19 h 19"/>
                <a:gd name="T10" fmla="*/ 100 w 100"/>
                <a:gd name="T11" fmla="*/ 11 h 19"/>
                <a:gd name="T12" fmla="*/ 90 w 100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9">
                  <a:moveTo>
                    <a:pt x="9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5"/>
                    <a:pt x="96" y="0"/>
                    <a:pt x="9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5302263" y="3787785"/>
              <a:ext cx="98425" cy="30163"/>
            </a:xfrm>
            <a:custGeom>
              <a:avLst/>
              <a:gdLst>
                <a:gd name="T0" fmla="*/ 46 w 62"/>
                <a:gd name="T1" fmla="*/ 19 h 19"/>
                <a:gd name="T2" fmla="*/ 62 w 62"/>
                <a:gd name="T3" fmla="*/ 0 h 19"/>
                <a:gd name="T4" fmla="*/ 16 w 62"/>
                <a:gd name="T5" fmla="*/ 0 h 19"/>
                <a:gd name="T6" fmla="*/ 0 w 62"/>
                <a:gd name="T7" fmla="*/ 19 h 19"/>
                <a:gd name="T8" fmla="*/ 46 w 62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9">
                  <a:moveTo>
                    <a:pt x="46" y="19"/>
                  </a:moveTo>
                  <a:lnTo>
                    <a:pt x="62" y="0"/>
                  </a:lnTo>
                  <a:lnTo>
                    <a:pt x="16" y="0"/>
                  </a:lnTo>
                  <a:lnTo>
                    <a:pt x="0" y="19"/>
                  </a:lnTo>
                  <a:lnTo>
                    <a:pt x="4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5353063" y="3730635"/>
              <a:ext cx="98425" cy="28575"/>
            </a:xfrm>
            <a:custGeom>
              <a:avLst/>
              <a:gdLst>
                <a:gd name="T0" fmla="*/ 16 w 62"/>
                <a:gd name="T1" fmla="*/ 0 h 18"/>
                <a:gd name="T2" fmla="*/ 0 w 62"/>
                <a:gd name="T3" fmla="*/ 18 h 18"/>
                <a:gd name="T4" fmla="*/ 46 w 62"/>
                <a:gd name="T5" fmla="*/ 18 h 18"/>
                <a:gd name="T6" fmla="*/ 62 w 62"/>
                <a:gd name="T7" fmla="*/ 0 h 18"/>
                <a:gd name="T8" fmla="*/ 16 w 6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8">
                  <a:moveTo>
                    <a:pt x="16" y="0"/>
                  </a:moveTo>
                  <a:lnTo>
                    <a:pt x="0" y="18"/>
                  </a:lnTo>
                  <a:lnTo>
                    <a:pt x="46" y="18"/>
                  </a:lnTo>
                  <a:lnTo>
                    <a:pt x="62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5451488" y="3608397"/>
              <a:ext cx="73025" cy="36513"/>
            </a:xfrm>
            <a:custGeom>
              <a:avLst/>
              <a:gdLst>
                <a:gd name="T0" fmla="*/ 46 w 46"/>
                <a:gd name="T1" fmla="*/ 23 h 23"/>
                <a:gd name="T2" fmla="*/ 21 w 46"/>
                <a:gd name="T3" fmla="*/ 0 h 23"/>
                <a:gd name="T4" fmla="*/ 0 w 46"/>
                <a:gd name="T5" fmla="*/ 23 h 23"/>
                <a:gd name="T6" fmla="*/ 46 w 4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3">
                  <a:moveTo>
                    <a:pt x="46" y="23"/>
                  </a:moveTo>
                  <a:lnTo>
                    <a:pt x="21" y="0"/>
                  </a:lnTo>
                  <a:lnTo>
                    <a:pt x="0" y="23"/>
                  </a:lnTo>
                  <a:lnTo>
                    <a:pt x="4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5141925" y="3649672"/>
              <a:ext cx="209550" cy="368301"/>
            </a:xfrm>
            <a:custGeom>
              <a:avLst/>
              <a:gdLst>
                <a:gd name="T0" fmla="*/ 108 w 108"/>
                <a:gd name="T1" fmla="*/ 102 h 191"/>
                <a:gd name="T2" fmla="*/ 82 w 108"/>
                <a:gd name="T3" fmla="*/ 102 h 191"/>
                <a:gd name="T4" fmla="*/ 82 w 108"/>
                <a:gd name="T5" fmla="*/ 7 h 191"/>
                <a:gd name="T6" fmla="*/ 75 w 108"/>
                <a:gd name="T7" fmla="*/ 0 h 191"/>
                <a:gd name="T8" fmla="*/ 7 w 108"/>
                <a:gd name="T9" fmla="*/ 0 h 191"/>
                <a:gd name="T10" fmla="*/ 0 w 108"/>
                <a:gd name="T11" fmla="*/ 7 h 191"/>
                <a:gd name="T12" fmla="*/ 0 w 108"/>
                <a:gd name="T13" fmla="*/ 184 h 191"/>
                <a:gd name="T14" fmla="*/ 7 w 108"/>
                <a:gd name="T15" fmla="*/ 191 h 191"/>
                <a:gd name="T16" fmla="*/ 75 w 108"/>
                <a:gd name="T17" fmla="*/ 191 h 191"/>
                <a:gd name="T18" fmla="*/ 82 w 108"/>
                <a:gd name="T19" fmla="*/ 184 h 191"/>
                <a:gd name="T20" fmla="*/ 82 w 108"/>
                <a:gd name="T21" fmla="*/ 131 h 191"/>
                <a:gd name="T22" fmla="*/ 108 w 108"/>
                <a:gd name="T23" fmla="*/ 102 h 191"/>
                <a:gd name="T24" fmla="*/ 16 w 108"/>
                <a:gd name="T25" fmla="*/ 86 h 191"/>
                <a:gd name="T26" fmla="*/ 16 w 108"/>
                <a:gd name="T27" fmla="*/ 27 h 191"/>
                <a:gd name="T28" fmla="*/ 30 w 108"/>
                <a:gd name="T29" fmla="*/ 14 h 191"/>
                <a:gd name="T30" fmla="*/ 53 w 108"/>
                <a:gd name="T31" fmla="*/ 14 h 191"/>
                <a:gd name="T32" fmla="*/ 66 w 108"/>
                <a:gd name="T33" fmla="*/ 27 h 191"/>
                <a:gd name="T34" fmla="*/ 66 w 108"/>
                <a:gd name="T35" fmla="*/ 86 h 191"/>
                <a:gd name="T36" fmla="*/ 53 w 108"/>
                <a:gd name="T37" fmla="*/ 99 h 191"/>
                <a:gd name="T38" fmla="*/ 30 w 108"/>
                <a:gd name="T39" fmla="*/ 99 h 191"/>
                <a:gd name="T40" fmla="*/ 16 w 108"/>
                <a:gd name="T41" fmla="*/ 8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91">
                  <a:moveTo>
                    <a:pt x="108" y="102"/>
                  </a:moveTo>
                  <a:cubicBezTo>
                    <a:pt x="82" y="102"/>
                    <a:pt x="82" y="102"/>
                    <a:pt x="82" y="102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3"/>
                    <a:pt x="79" y="0"/>
                    <a:pt x="7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8"/>
                    <a:pt x="4" y="191"/>
                    <a:pt x="7" y="191"/>
                  </a:cubicBezTo>
                  <a:cubicBezTo>
                    <a:pt x="75" y="191"/>
                    <a:pt x="75" y="191"/>
                    <a:pt x="75" y="191"/>
                  </a:cubicBezTo>
                  <a:cubicBezTo>
                    <a:pt x="79" y="191"/>
                    <a:pt x="82" y="188"/>
                    <a:pt x="82" y="184"/>
                  </a:cubicBezTo>
                  <a:cubicBezTo>
                    <a:pt x="82" y="131"/>
                    <a:pt x="82" y="131"/>
                    <a:pt x="82" y="131"/>
                  </a:cubicBezTo>
                  <a:lnTo>
                    <a:pt x="108" y="102"/>
                  </a:lnTo>
                  <a:close/>
                  <a:moveTo>
                    <a:pt x="16" y="86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16" y="20"/>
                    <a:pt x="22" y="14"/>
                    <a:pt x="30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60" y="14"/>
                    <a:pt x="66" y="20"/>
                    <a:pt x="66" y="27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93"/>
                    <a:pt x="60" y="99"/>
                    <a:pt x="53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2" y="99"/>
                    <a:pt x="16" y="93"/>
                    <a:pt x="16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5400688" y="3671897"/>
              <a:ext cx="100013" cy="31750"/>
            </a:xfrm>
            <a:custGeom>
              <a:avLst/>
              <a:gdLst>
                <a:gd name="T0" fmla="*/ 17 w 63"/>
                <a:gd name="T1" fmla="*/ 0 h 20"/>
                <a:gd name="T2" fmla="*/ 0 w 63"/>
                <a:gd name="T3" fmla="*/ 20 h 20"/>
                <a:gd name="T4" fmla="*/ 48 w 63"/>
                <a:gd name="T5" fmla="*/ 20 h 20"/>
                <a:gd name="T6" fmla="*/ 63 w 63"/>
                <a:gd name="T7" fmla="*/ 0 h 20"/>
                <a:gd name="T8" fmla="*/ 17 w 6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0">
                  <a:moveTo>
                    <a:pt x="17" y="0"/>
                  </a:moveTo>
                  <a:lnTo>
                    <a:pt x="0" y="20"/>
                  </a:lnTo>
                  <a:lnTo>
                    <a:pt x="48" y="20"/>
                  </a:lnTo>
                  <a:lnTo>
                    <a:pt x="63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5365763" y="3787785"/>
              <a:ext cx="368301" cy="287338"/>
            </a:xfrm>
            <a:custGeom>
              <a:avLst/>
              <a:gdLst>
                <a:gd name="T0" fmla="*/ 176 w 190"/>
                <a:gd name="T1" fmla="*/ 52 h 148"/>
                <a:gd name="T2" fmla="*/ 172 w 190"/>
                <a:gd name="T3" fmla="*/ 52 h 148"/>
                <a:gd name="T4" fmla="*/ 152 w 190"/>
                <a:gd name="T5" fmla="*/ 4 h 148"/>
                <a:gd name="T6" fmla="*/ 146 w 190"/>
                <a:gd name="T7" fmla="*/ 0 h 148"/>
                <a:gd name="T8" fmla="*/ 99 w 190"/>
                <a:gd name="T9" fmla="*/ 0 h 148"/>
                <a:gd name="T10" fmla="*/ 91 w 190"/>
                <a:gd name="T11" fmla="*/ 0 h 148"/>
                <a:gd name="T12" fmla="*/ 43 w 190"/>
                <a:gd name="T13" fmla="*/ 0 h 148"/>
                <a:gd name="T14" fmla="*/ 38 w 190"/>
                <a:gd name="T15" fmla="*/ 4 h 148"/>
                <a:gd name="T16" fmla="*/ 18 w 190"/>
                <a:gd name="T17" fmla="*/ 52 h 148"/>
                <a:gd name="T18" fmla="*/ 14 w 190"/>
                <a:gd name="T19" fmla="*/ 52 h 148"/>
                <a:gd name="T20" fmla="*/ 0 w 190"/>
                <a:gd name="T21" fmla="*/ 66 h 148"/>
                <a:gd name="T22" fmla="*/ 0 w 190"/>
                <a:gd name="T23" fmla="*/ 119 h 148"/>
                <a:gd name="T24" fmla="*/ 13 w 190"/>
                <a:gd name="T25" fmla="*/ 119 h 148"/>
                <a:gd name="T26" fmla="*/ 13 w 190"/>
                <a:gd name="T27" fmla="*/ 137 h 148"/>
                <a:gd name="T28" fmla="*/ 24 w 190"/>
                <a:gd name="T29" fmla="*/ 148 h 148"/>
                <a:gd name="T30" fmla="*/ 32 w 190"/>
                <a:gd name="T31" fmla="*/ 148 h 148"/>
                <a:gd name="T32" fmla="*/ 43 w 190"/>
                <a:gd name="T33" fmla="*/ 137 h 148"/>
                <a:gd name="T34" fmla="*/ 43 w 190"/>
                <a:gd name="T35" fmla="*/ 119 h 148"/>
                <a:gd name="T36" fmla="*/ 147 w 190"/>
                <a:gd name="T37" fmla="*/ 119 h 148"/>
                <a:gd name="T38" fmla="*/ 147 w 190"/>
                <a:gd name="T39" fmla="*/ 137 h 148"/>
                <a:gd name="T40" fmla="*/ 158 w 190"/>
                <a:gd name="T41" fmla="*/ 148 h 148"/>
                <a:gd name="T42" fmla="*/ 166 w 190"/>
                <a:gd name="T43" fmla="*/ 148 h 148"/>
                <a:gd name="T44" fmla="*/ 177 w 190"/>
                <a:gd name="T45" fmla="*/ 137 h 148"/>
                <a:gd name="T46" fmla="*/ 177 w 190"/>
                <a:gd name="T47" fmla="*/ 119 h 148"/>
                <a:gd name="T48" fmla="*/ 190 w 190"/>
                <a:gd name="T49" fmla="*/ 119 h 148"/>
                <a:gd name="T50" fmla="*/ 190 w 190"/>
                <a:gd name="T51" fmla="*/ 66 h 148"/>
                <a:gd name="T52" fmla="*/ 176 w 190"/>
                <a:gd name="T53" fmla="*/ 52 h 148"/>
                <a:gd name="T54" fmla="*/ 48 w 190"/>
                <a:gd name="T55" fmla="*/ 12 h 148"/>
                <a:gd name="T56" fmla="*/ 91 w 190"/>
                <a:gd name="T57" fmla="*/ 12 h 148"/>
                <a:gd name="T58" fmla="*/ 99 w 190"/>
                <a:gd name="T59" fmla="*/ 12 h 148"/>
                <a:gd name="T60" fmla="*/ 142 w 190"/>
                <a:gd name="T61" fmla="*/ 12 h 148"/>
                <a:gd name="T62" fmla="*/ 158 w 190"/>
                <a:gd name="T63" fmla="*/ 52 h 148"/>
                <a:gd name="T64" fmla="*/ 31 w 190"/>
                <a:gd name="T65" fmla="*/ 52 h 148"/>
                <a:gd name="T66" fmla="*/ 48 w 190"/>
                <a:gd name="T67" fmla="*/ 12 h 148"/>
                <a:gd name="T68" fmla="*/ 33 w 190"/>
                <a:gd name="T69" fmla="*/ 98 h 148"/>
                <a:gd name="T70" fmla="*/ 19 w 190"/>
                <a:gd name="T71" fmla="*/ 85 h 148"/>
                <a:gd name="T72" fmla="*/ 33 w 190"/>
                <a:gd name="T73" fmla="*/ 71 h 148"/>
                <a:gd name="T74" fmla="*/ 46 w 190"/>
                <a:gd name="T75" fmla="*/ 85 h 148"/>
                <a:gd name="T76" fmla="*/ 33 w 190"/>
                <a:gd name="T77" fmla="*/ 98 h 148"/>
                <a:gd name="T78" fmla="*/ 157 w 190"/>
                <a:gd name="T79" fmla="*/ 98 h 148"/>
                <a:gd name="T80" fmla="*/ 144 w 190"/>
                <a:gd name="T81" fmla="*/ 85 h 148"/>
                <a:gd name="T82" fmla="*/ 157 w 190"/>
                <a:gd name="T83" fmla="*/ 71 h 148"/>
                <a:gd name="T84" fmla="*/ 171 w 190"/>
                <a:gd name="T85" fmla="*/ 85 h 148"/>
                <a:gd name="T86" fmla="*/ 157 w 190"/>
                <a:gd name="T87" fmla="*/ 9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0" h="148">
                  <a:moveTo>
                    <a:pt x="176" y="52"/>
                  </a:moveTo>
                  <a:cubicBezTo>
                    <a:pt x="172" y="52"/>
                    <a:pt x="172" y="52"/>
                    <a:pt x="172" y="52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1" y="1"/>
                    <a:pt x="149" y="0"/>
                    <a:pt x="146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6" y="52"/>
                    <a:pt x="0" y="59"/>
                    <a:pt x="0" y="66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3" y="143"/>
                    <a:pt x="18" y="148"/>
                    <a:pt x="2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8" y="148"/>
                    <a:pt x="43" y="143"/>
                    <a:pt x="43" y="137"/>
                  </a:cubicBezTo>
                  <a:cubicBezTo>
                    <a:pt x="43" y="119"/>
                    <a:pt x="43" y="119"/>
                    <a:pt x="43" y="119"/>
                  </a:cubicBezTo>
                  <a:cubicBezTo>
                    <a:pt x="147" y="119"/>
                    <a:pt x="147" y="119"/>
                    <a:pt x="147" y="119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7" y="143"/>
                    <a:pt x="152" y="148"/>
                    <a:pt x="158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72" y="148"/>
                    <a:pt x="177" y="143"/>
                    <a:pt x="177" y="137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90" y="119"/>
                    <a:pt x="190" y="119"/>
                    <a:pt x="190" y="119"/>
                  </a:cubicBezTo>
                  <a:cubicBezTo>
                    <a:pt x="190" y="66"/>
                    <a:pt x="190" y="66"/>
                    <a:pt x="190" y="66"/>
                  </a:cubicBezTo>
                  <a:cubicBezTo>
                    <a:pt x="190" y="59"/>
                    <a:pt x="184" y="52"/>
                    <a:pt x="176" y="52"/>
                  </a:cubicBezTo>
                  <a:moveTo>
                    <a:pt x="48" y="12"/>
                  </a:moveTo>
                  <a:cubicBezTo>
                    <a:pt x="91" y="12"/>
                    <a:pt x="91" y="12"/>
                    <a:pt x="91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31" y="52"/>
                    <a:pt x="31" y="52"/>
                    <a:pt x="31" y="52"/>
                  </a:cubicBezTo>
                  <a:lnTo>
                    <a:pt x="48" y="12"/>
                  </a:lnTo>
                  <a:close/>
                  <a:moveTo>
                    <a:pt x="33" y="98"/>
                  </a:moveTo>
                  <a:cubicBezTo>
                    <a:pt x="25" y="98"/>
                    <a:pt x="19" y="92"/>
                    <a:pt x="19" y="85"/>
                  </a:cubicBezTo>
                  <a:cubicBezTo>
                    <a:pt x="19" y="77"/>
                    <a:pt x="25" y="71"/>
                    <a:pt x="33" y="71"/>
                  </a:cubicBezTo>
                  <a:cubicBezTo>
                    <a:pt x="40" y="71"/>
                    <a:pt x="46" y="77"/>
                    <a:pt x="46" y="85"/>
                  </a:cubicBezTo>
                  <a:cubicBezTo>
                    <a:pt x="46" y="92"/>
                    <a:pt x="40" y="98"/>
                    <a:pt x="33" y="98"/>
                  </a:cubicBezTo>
                  <a:moveTo>
                    <a:pt x="157" y="98"/>
                  </a:moveTo>
                  <a:cubicBezTo>
                    <a:pt x="150" y="98"/>
                    <a:pt x="144" y="92"/>
                    <a:pt x="144" y="85"/>
                  </a:cubicBezTo>
                  <a:cubicBezTo>
                    <a:pt x="144" y="77"/>
                    <a:pt x="150" y="71"/>
                    <a:pt x="157" y="71"/>
                  </a:cubicBezTo>
                  <a:cubicBezTo>
                    <a:pt x="164" y="71"/>
                    <a:pt x="171" y="77"/>
                    <a:pt x="171" y="85"/>
                  </a:cubicBezTo>
                  <a:cubicBezTo>
                    <a:pt x="171" y="92"/>
                    <a:pt x="164" y="98"/>
                    <a:pt x="157" y="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1" name="Freeform 48"/>
          <p:cNvSpPr>
            <a:spLocks/>
          </p:cNvSpPr>
          <p:nvPr/>
        </p:nvSpPr>
        <p:spPr bwMode="auto">
          <a:xfrm>
            <a:off x="6561357" y="2228931"/>
            <a:ext cx="1057562" cy="1057562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857139" y="2534479"/>
            <a:ext cx="464602" cy="440884"/>
            <a:chOff x="6733044" y="1857149"/>
            <a:chExt cx="528638" cy="501651"/>
          </a:xfrm>
          <a:solidFill>
            <a:schemeClr val="bg1"/>
          </a:solidFill>
        </p:grpSpPr>
        <p:sp>
          <p:nvSpPr>
            <p:cNvPr id="53" name="Freeform 49"/>
            <p:cNvSpPr>
              <a:spLocks noEditPoints="1"/>
            </p:cNvSpPr>
            <p:nvPr/>
          </p:nvSpPr>
          <p:spPr bwMode="auto">
            <a:xfrm>
              <a:off x="6733044" y="1857149"/>
              <a:ext cx="528638" cy="336550"/>
            </a:xfrm>
            <a:custGeom>
              <a:avLst/>
              <a:gdLst>
                <a:gd name="T0" fmla="*/ 259 w 273"/>
                <a:gd name="T1" fmla="*/ 0 h 174"/>
                <a:gd name="T2" fmla="*/ 13 w 273"/>
                <a:gd name="T3" fmla="*/ 0 h 174"/>
                <a:gd name="T4" fmla="*/ 0 w 273"/>
                <a:gd name="T5" fmla="*/ 13 h 174"/>
                <a:gd name="T6" fmla="*/ 0 w 273"/>
                <a:gd name="T7" fmla="*/ 160 h 174"/>
                <a:gd name="T8" fmla="*/ 13 w 273"/>
                <a:gd name="T9" fmla="*/ 174 h 174"/>
                <a:gd name="T10" fmla="*/ 259 w 273"/>
                <a:gd name="T11" fmla="*/ 174 h 174"/>
                <a:gd name="T12" fmla="*/ 273 w 273"/>
                <a:gd name="T13" fmla="*/ 160 h 174"/>
                <a:gd name="T14" fmla="*/ 273 w 273"/>
                <a:gd name="T15" fmla="*/ 13 h 174"/>
                <a:gd name="T16" fmla="*/ 259 w 273"/>
                <a:gd name="T17" fmla="*/ 0 h 174"/>
                <a:gd name="T18" fmla="*/ 136 w 273"/>
                <a:gd name="T19" fmla="*/ 167 h 174"/>
                <a:gd name="T20" fmla="*/ 130 w 273"/>
                <a:gd name="T21" fmla="*/ 160 h 174"/>
                <a:gd name="T22" fmla="*/ 136 w 273"/>
                <a:gd name="T23" fmla="*/ 153 h 174"/>
                <a:gd name="T24" fmla="*/ 143 w 273"/>
                <a:gd name="T25" fmla="*/ 160 h 174"/>
                <a:gd name="T26" fmla="*/ 136 w 273"/>
                <a:gd name="T27" fmla="*/ 167 h 174"/>
                <a:gd name="T28" fmla="*/ 261 w 273"/>
                <a:gd name="T29" fmla="*/ 145 h 174"/>
                <a:gd name="T30" fmla="*/ 11 w 273"/>
                <a:gd name="T31" fmla="*/ 145 h 174"/>
                <a:gd name="T32" fmla="*/ 11 w 273"/>
                <a:gd name="T33" fmla="*/ 11 h 174"/>
                <a:gd name="T34" fmla="*/ 261 w 273"/>
                <a:gd name="T35" fmla="*/ 11 h 174"/>
                <a:gd name="T36" fmla="*/ 261 w 273"/>
                <a:gd name="T37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174">
                  <a:moveTo>
                    <a:pt x="2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8"/>
                    <a:pt x="6" y="174"/>
                    <a:pt x="13" y="174"/>
                  </a:cubicBezTo>
                  <a:cubicBezTo>
                    <a:pt x="259" y="174"/>
                    <a:pt x="259" y="174"/>
                    <a:pt x="259" y="174"/>
                  </a:cubicBezTo>
                  <a:cubicBezTo>
                    <a:pt x="267" y="174"/>
                    <a:pt x="273" y="168"/>
                    <a:pt x="273" y="160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6"/>
                    <a:pt x="267" y="0"/>
                    <a:pt x="259" y="0"/>
                  </a:cubicBezTo>
                  <a:moveTo>
                    <a:pt x="136" y="167"/>
                  </a:moveTo>
                  <a:cubicBezTo>
                    <a:pt x="133" y="167"/>
                    <a:pt x="130" y="164"/>
                    <a:pt x="130" y="160"/>
                  </a:cubicBezTo>
                  <a:cubicBezTo>
                    <a:pt x="130" y="156"/>
                    <a:pt x="133" y="153"/>
                    <a:pt x="136" y="153"/>
                  </a:cubicBezTo>
                  <a:cubicBezTo>
                    <a:pt x="140" y="153"/>
                    <a:pt x="143" y="156"/>
                    <a:pt x="143" y="160"/>
                  </a:cubicBezTo>
                  <a:cubicBezTo>
                    <a:pt x="143" y="164"/>
                    <a:pt x="140" y="167"/>
                    <a:pt x="136" y="167"/>
                  </a:cubicBezTo>
                  <a:moveTo>
                    <a:pt x="261" y="145"/>
                  </a:moveTo>
                  <a:cubicBezTo>
                    <a:pt x="11" y="145"/>
                    <a:pt x="11" y="145"/>
                    <a:pt x="11" y="145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61" y="11"/>
                    <a:pt x="261" y="11"/>
                    <a:pt x="261" y="11"/>
                  </a:cubicBezTo>
                  <a:lnTo>
                    <a:pt x="261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6925132" y="2211162"/>
              <a:ext cx="144463" cy="57150"/>
            </a:xfrm>
            <a:custGeom>
              <a:avLst/>
              <a:gdLst>
                <a:gd name="T0" fmla="*/ 91 w 91"/>
                <a:gd name="T1" fmla="*/ 36 h 36"/>
                <a:gd name="T2" fmla="*/ 0 w 91"/>
                <a:gd name="T3" fmla="*/ 36 h 36"/>
                <a:gd name="T4" fmla="*/ 7 w 91"/>
                <a:gd name="T5" fmla="*/ 0 h 36"/>
                <a:gd name="T6" fmla="*/ 83 w 91"/>
                <a:gd name="T7" fmla="*/ 0 h 36"/>
                <a:gd name="T8" fmla="*/ 91 w 91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6">
                  <a:moveTo>
                    <a:pt x="91" y="36"/>
                  </a:moveTo>
                  <a:lnTo>
                    <a:pt x="0" y="36"/>
                  </a:lnTo>
                  <a:lnTo>
                    <a:pt x="7" y="0"/>
                  </a:lnTo>
                  <a:lnTo>
                    <a:pt x="83" y="0"/>
                  </a:lnTo>
                  <a:lnTo>
                    <a:pt x="91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1"/>
            <p:cNvSpPr>
              <a:spLocks noEditPoints="1"/>
            </p:cNvSpPr>
            <p:nvPr/>
          </p:nvSpPr>
          <p:spPr bwMode="auto">
            <a:xfrm>
              <a:off x="6769557" y="2296887"/>
              <a:ext cx="454025" cy="61913"/>
            </a:xfrm>
            <a:custGeom>
              <a:avLst/>
              <a:gdLst>
                <a:gd name="T0" fmla="*/ 273 w 286"/>
                <a:gd name="T1" fmla="*/ 17 h 39"/>
                <a:gd name="T2" fmla="*/ 229 w 286"/>
                <a:gd name="T3" fmla="*/ 0 h 39"/>
                <a:gd name="T4" fmla="*/ 206 w 286"/>
                <a:gd name="T5" fmla="*/ 0 h 39"/>
                <a:gd name="T6" fmla="*/ 184 w 286"/>
                <a:gd name="T7" fmla="*/ 0 h 39"/>
                <a:gd name="T8" fmla="*/ 161 w 286"/>
                <a:gd name="T9" fmla="*/ 0 h 39"/>
                <a:gd name="T10" fmla="*/ 137 w 286"/>
                <a:gd name="T11" fmla="*/ 0 h 39"/>
                <a:gd name="T12" fmla="*/ 114 w 286"/>
                <a:gd name="T13" fmla="*/ 0 h 39"/>
                <a:gd name="T14" fmla="*/ 90 w 286"/>
                <a:gd name="T15" fmla="*/ 0 h 39"/>
                <a:gd name="T16" fmla="*/ 67 w 286"/>
                <a:gd name="T17" fmla="*/ 0 h 39"/>
                <a:gd name="T18" fmla="*/ 33 w 286"/>
                <a:gd name="T19" fmla="*/ 0 h 39"/>
                <a:gd name="T20" fmla="*/ 14 w 286"/>
                <a:gd name="T21" fmla="*/ 17 h 39"/>
                <a:gd name="T22" fmla="*/ 0 w 286"/>
                <a:gd name="T23" fmla="*/ 39 h 39"/>
                <a:gd name="T24" fmla="*/ 286 w 286"/>
                <a:gd name="T25" fmla="*/ 30 h 39"/>
                <a:gd name="T26" fmla="*/ 268 w 286"/>
                <a:gd name="T27" fmla="*/ 23 h 39"/>
                <a:gd name="T28" fmla="*/ 244 w 286"/>
                <a:gd name="T29" fmla="*/ 17 h 39"/>
                <a:gd name="T30" fmla="*/ 268 w 286"/>
                <a:gd name="T31" fmla="*/ 23 h 39"/>
                <a:gd name="T32" fmla="*/ 43 w 286"/>
                <a:gd name="T33" fmla="*/ 17 h 39"/>
                <a:gd name="T34" fmla="*/ 19 w 286"/>
                <a:gd name="T35" fmla="*/ 23 h 39"/>
                <a:gd name="T36" fmla="*/ 53 w 286"/>
                <a:gd name="T37" fmla="*/ 17 h 39"/>
                <a:gd name="T38" fmla="*/ 67 w 286"/>
                <a:gd name="T39" fmla="*/ 23 h 39"/>
                <a:gd name="T40" fmla="*/ 53 w 286"/>
                <a:gd name="T41" fmla="*/ 17 h 39"/>
                <a:gd name="T42" fmla="*/ 100 w 286"/>
                <a:gd name="T43" fmla="*/ 17 h 39"/>
                <a:gd name="T44" fmla="*/ 76 w 286"/>
                <a:gd name="T45" fmla="*/ 23 h 39"/>
                <a:gd name="T46" fmla="*/ 107 w 286"/>
                <a:gd name="T47" fmla="*/ 17 h 39"/>
                <a:gd name="T48" fmla="*/ 127 w 286"/>
                <a:gd name="T49" fmla="*/ 23 h 39"/>
                <a:gd name="T50" fmla="*/ 107 w 286"/>
                <a:gd name="T51" fmla="*/ 17 h 39"/>
                <a:gd name="T52" fmla="*/ 156 w 286"/>
                <a:gd name="T53" fmla="*/ 17 h 39"/>
                <a:gd name="T54" fmla="*/ 134 w 286"/>
                <a:gd name="T55" fmla="*/ 23 h 39"/>
                <a:gd name="T56" fmla="*/ 162 w 286"/>
                <a:gd name="T57" fmla="*/ 17 h 39"/>
                <a:gd name="T58" fmla="*/ 183 w 286"/>
                <a:gd name="T59" fmla="*/ 23 h 39"/>
                <a:gd name="T60" fmla="*/ 162 w 286"/>
                <a:gd name="T61" fmla="*/ 17 h 39"/>
                <a:gd name="T62" fmla="*/ 209 w 286"/>
                <a:gd name="T63" fmla="*/ 17 h 39"/>
                <a:gd name="T64" fmla="*/ 193 w 286"/>
                <a:gd name="T65" fmla="*/ 23 h 39"/>
                <a:gd name="T66" fmla="*/ 216 w 286"/>
                <a:gd name="T67" fmla="*/ 17 h 39"/>
                <a:gd name="T68" fmla="*/ 240 w 286"/>
                <a:gd name="T69" fmla="*/ 23 h 39"/>
                <a:gd name="T70" fmla="*/ 216 w 286"/>
                <a:gd name="T71" fmla="*/ 17 h 39"/>
                <a:gd name="T72" fmla="*/ 255 w 286"/>
                <a:gd name="T73" fmla="*/ 11 h 39"/>
                <a:gd name="T74" fmla="*/ 235 w 286"/>
                <a:gd name="T75" fmla="*/ 7 h 39"/>
                <a:gd name="T76" fmla="*/ 227 w 286"/>
                <a:gd name="T77" fmla="*/ 7 h 39"/>
                <a:gd name="T78" fmla="*/ 212 w 286"/>
                <a:gd name="T79" fmla="*/ 11 h 39"/>
                <a:gd name="T80" fmla="*/ 227 w 286"/>
                <a:gd name="T81" fmla="*/ 7 h 39"/>
                <a:gd name="T82" fmla="*/ 204 w 286"/>
                <a:gd name="T83" fmla="*/ 11 h 39"/>
                <a:gd name="T84" fmla="*/ 187 w 286"/>
                <a:gd name="T85" fmla="*/ 7 h 39"/>
                <a:gd name="T86" fmla="*/ 177 w 286"/>
                <a:gd name="T87" fmla="*/ 7 h 39"/>
                <a:gd name="T88" fmla="*/ 162 w 286"/>
                <a:gd name="T89" fmla="*/ 11 h 39"/>
                <a:gd name="T90" fmla="*/ 177 w 286"/>
                <a:gd name="T91" fmla="*/ 7 h 39"/>
                <a:gd name="T92" fmla="*/ 155 w 286"/>
                <a:gd name="T93" fmla="*/ 11 h 39"/>
                <a:gd name="T94" fmla="*/ 135 w 286"/>
                <a:gd name="T95" fmla="*/ 7 h 39"/>
                <a:gd name="T96" fmla="*/ 129 w 286"/>
                <a:gd name="T97" fmla="*/ 7 h 39"/>
                <a:gd name="T98" fmla="*/ 110 w 286"/>
                <a:gd name="T99" fmla="*/ 11 h 39"/>
                <a:gd name="T100" fmla="*/ 129 w 286"/>
                <a:gd name="T101" fmla="*/ 7 h 39"/>
                <a:gd name="T102" fmla="*/ 103 w 286"/>
                <a:gd name="T103" fmla="*/ 11 h 39"/>
                <a:gd name="T104" fmla="*/ 86 w 286"/>
                <a:gd name="T105" fmla="*/ 7 h 39"/>
                <a:gd name="T106" fmla="*/ 77 w 286"/>
                <a:gd name="T107" fmla="*/ 7 h 39"/>
                <a:gd name="T108" fmla="*/ 58 w 286"/>
                <a:gd name="T109" fmla="*/ 11 h 39"/>
                <a:gd name="T110" fmla="*/ 77 w 286"/>
                <a:gd name="T111" fmla="*/ 7 h 39"/>
                <a:gd name="T112" fmla="*/ 49 w 286"/>
                <a:gd name="T113" fmla="*/ 11 h 39"/>
                <a:gd name="T114" fmla="*/ 36 w 286"/>
                <a:gd name="T115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6" h="39">
                  <a:moveTo>
                    <a:pt x="273" y="17"/>
                  </a:moveTo>
                  <a:lnTo>
                    <a:pt x="273" y="17"/>
                  </a:lnTo>
                  <a:lnTo>
                    <a:pt x="254" y="0"/>
                  </a:lnTo>
                  <a:lnTo>
                    <a:pt x="229" y="0"/>
                  </a:lnTo>
                  <a:lnTo>
                    <a:pt x="221" y="0"/>
                  </a:lnTo>
                  <a:lnTo>
                    <a:pt x="206" y="0"/>
                  </a:lnTo>
                  <a:lnTo>
                    <a:pt x="198" y="0"/>
                  </a:lnTo>
                  <a:lnTo>
                    <a:pt x="184" y="0"/>
                  </a:lnTo>
                  <a:lnTo>
                    <a:pt x="174" y="0"/>
                  </a:lnTo>
                  <a:lnTo>
                    <a:pt x="161" y="0"/>
                  </a:lnTo>
                  <a:lnTo>
                    <a:pt x="154" y="0"/>
                  </a:lnTo>
                  <a:lnTo>
                    <a:pt x="137" y="0"/>
                  </a:lnTo>
                  <a:lnTo>
                    <a:pt x="129" y="0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90" y="0"/>
                  </a:lnTo>
                  <a:lnTo>
                    <a:pt x="82" y="0"/>
                  </a:lnTo>
                  <a:lnTo>
                    <a:pt x="67" y="0"/>
                  </a:lnTo>
                  <a:lnTo>
                    <a:pt x="5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14" y="17"/>
                  </a:lnTo>
                  <a:lnTo>
                    <a:pt x="0" y="30"/>
                  </a:lnTo>
                  <a:lnTo>
                    <a:pt x="0" y="39"/>
                  </a:lnTo>
                  <a:lnTo>
                    <a:pt x="286" y="39"/>
                  </a:lnTo>
                  <a:lnTo>
                    <a:pt x="286" y="30"/>
                  </a:lnTo>
                  <a:lnTo>
                    <a:pt x="273" y="17"/>
                  </a:lnTo>
                  <a:close/>
                  <a:moveTo>
                    <a:pt x="268" y="23"/>
                  </a:moveTo>
                  <a:lnTo>
                    <a:pt x="249" y="23"/>
                  </a:lnTo>
                  <a:lnTo>
                    <a:pt x="244" y="17"/>
                  </a:lnTo>
                  <a:lnTo>
                    <a:pt x="262" y="17"/>
                  </a:lnTo>
                  <a:lnTo>
                    <a:pt x="268" y="23"/>
                  </a:lnTo>
                  <a:close/>
                  <a:moveTo>
                    <a:pt x="25" y="17"/>
                  </a:moveTo>
                  <a:lnTo>
                    <a:pt x="43" y="17"/>
                  </a:lnTo>
                  <a:lnTo>
                    <a:pt x="38" y="23"/>
                  </a:lnTo>
                  <a:lnTo>
                    <a:pt x="19" y="23"/>
                  </a:lnTo>
                  <a:lnTo>
                    <a:pt x="25" y="17"/>
                  </a:lnTo>
                  <a:close/>
                  <a:moveTo>
                    <a:pt x="53" y="17"/>
                  </a:moveTo>
                  <a:lnTo>
                    <a:pt x="71" y="17"/>
                  </a:lnTo>
                  <a:lnTo>
                    <a:pt x="67" y="23"/>
                  </a:lnTo>
                  <a:lnTo>
                    <a:pt x="47" y="23"/>
                  </a:lnTo>
                  <a:lnTo>
                    <a:pt x="53" y="17"/>
                  </a:lnTo>
                  <a:close/>
                  <a:moveTo>
                    <a:pt x="79" y="17"/>
                  </a:moveTo>
                  <a:lnTo>
                    <a:pt x="100" y="17"/>
                  </a:lnTo>
                  <a:lnTo>
                    <a:pt x="98" y="23"/>
                  </a:lnTo>
                  <a:lnTo>
                    <a:pt x="76" y="23"/>
                  </a:lnTo>
                  <a:lnTo>
                    <a:pt x="79" y="17"/>
                  </a:lnTo>
                  <a:close/>
                  <a:moveTo>
                    <a:pt x="107" y="17"/>
                  </a:moveTo>
                  <a:lnTo>
                    <a:pt x="128" y="17"/>
                  </a:lnTo>
                  <a:lnTo>
                    <a:pt x="127" y="23"/>
                  </a:lnTo>
                  <a:lnTo>
                    <a:pt x="105" y="23"/>
                  </a:lnTo>
                  <a:lnTo>
                    <a:pt x="107" y="17"/>
                  </a:lnTo>
                  <a:close/>
                  <a:moveTo>
                    <a:pt x="134" y="17"/>
                  </a:moveTo>
                  <a:lnTo>
                    <a:pt x="156" y="17"/>
                  </a:lnTo>
                  <a:lnTo>
                    <a:pt x="156" y="23"/>
                  </a:lnTo>
                  <a:lnTo>
                    <a:pt x="134" y="23"/>
                  </a:lnTo>
                  <a:lnTo>
                    <a:pt x="134" y="17"/>
                  </a:lnTo>
                  <a:close/>
                  <a:moveTo>
                    <a:pt x="162" y="17"/>
                  </a:moveTo>
                  <a:lnTo>
                    <a:pt x="181" y="17"/>
                  </a:lnTo>
                  <a:lnTo>
                    <a:pt x="183" y="23"/>
                  </a:lnTo>
                  <a:lnTo>
                    <a:pt x="163" y="23"/>
                  </a:lnTo>
                  <a:lnTo>
                    <a:pt x="162" y="17"/>
                  </a:lnTo>
                  <a:close/>
                  <a:moveTo>
                    <a:pt x="190" y="17"/>
                  </a:moveTo>
                  <a:lnTo>
                    <a:pt x="209" y="17"/>
                  </a:lnTo>
                  <a:lnTo>
                    <a:pt x="212" y="23"/>
                  </a:lnTo>
                  <a:lnTo>
                    <a:pt x="193" y="23"/>
                  </a:lnTo>
                  <a:lnTo>
                    <a:pt x="190" y="17"/>
                  </a:lnTo>
                  <a:close/>
                  <a:moveTo>
                    <a:pt x="216" y="17"/>
                  </a:moveTo>
                  <a:lnTo>
                    <a:pt x="235" y="17"/>
                  </a:lnTo>
                  <a:lnTo>
                    <a:pt x="240" y="23"/>
                  </a:lnTo>
                  <a:lnTo>
                    <a:pt x="219" y="23"/>
                  </a:lnTo>
                  <a:lnTo>
                    <a:pt x="216" y="17"/>
                  </a:lnTo>
                  <a:close/>
                  <a:moveTo>
                    <a:pt x="251" y="7"/>
                  </a:moveTo>
                  <a:lnTo>
                    <a:pt x="255" y="11"/>
                  </a:lnTo>
                  <a:lnTo>
                    <a:pt x="239" y="11"/>
                  </a:lnTo>
                  <a:lnTo>
                    <a:pt x="235" y="7"/>
                  </a:lnTo>
                  <a:lnTo>
                    <a:pt x="251" y="7"/>
                  </a:lnTo>
                  <a:close/>
                  <a:moveTo>
                    <a:pt x="227" y="7"/>
                  </a:moveTo>
                  <a:lnTo>
                    <a:pt x="229" y="11"/>
                  </a:lnTo>
                  <a:lnTo>
                    <a:pt x="212" y="11"/>
                  </a:lnTo>
                  <a:lnTo>
                    <a:pt x="210" y="7"/>
                  </a:lnTo>
                  <a:lnTo>
                    <a:pt x="227" y="7"/>
                  </a:lnTo>
                  <a:close/>
                  <a:moveTo>
                    <a:pt x="202" y="7"/>
                  </a:moveTo>
                  <a:lnTo>
                    <a:pt x="204" y="11"/>
                  </a:lnTo>
                  <a:lnTo>
                    <a:pt x="188" y="11"/>
                  </a:lnTo>
                  <a:lnTo>
                    <a:pt x="187" y="7"/>
                  </a:lnTo>
                  <a:lnTo>
                    <a:pt x="202" y="7"/>
                  </a:lnTo>
                  <a:close/>
                  <a:moveTo>
                    <a:pt x="177" y="7"/>
                  </a:moveTo>
                  <a:lnTo>
                    <a:pt x="178" y="11"/>
                  </a:lnTo>
                  <a:lnTo>
                    <a:pt x="162" y="11"/>
                  </a:lnTo>
                  <a:lnTo>
                    <a:pt x="161" y="7"/>
                  </a:lnTo>
                  <a:lnTo>
                    <a:pt x="177" y="7"/>
                  </a:lnTo>
                  <a:close/>
                  <a:moveTo>
                    <a:pt x="155" y="7"/>
                  </a:moveTo>
                  <a:lnTo>
                    <a:pt x="155" y="11"/>
                  </a:lnTo>
                  <a:lnTo>
                    <a:pt x="135" y="11"/>
                  </a:lnTo>
                  <a:lnTo>
                    <a:pt x="135" y="7"/>
                  </a:lnTo>
                  <a:lnTo>
                    <a:pt x="155" y="7"/>
                  </a:lnTo>
                  <a:close/>
                  <a:moveTo>
                    <a:pt x="129" y="7"/>
                  </a:moveTo>
                  <a:lnTo>
                    <a:pt x="128" y="11"/>
                  </a:lnTo>
                  <a:lnTo>
                    <a:pt x="110" y="11"/>
                  </a:lnTo>
                  <a:lnTo>
                    <a:pt x="111" y="7"/>
                  </a:lnTo>
                  <a:lnTo>
                    <a:pt x="129" y="7"/>
                  </a:lnTo>
                  <a:close/>
                  <a:moveTo>
                    <a:pt x="104" y="7"/>
                  </a:moveTo>
                  <a:lnTo>
                    <a:pt x="103" y="11"/>
                  </a:lnTo>
                  <a:lnTo>
                    <a:pt x="84" y="11"/>
                  </a:lnTo>
                  <a:lnTo>
                    <a:pt x="86" y="7"/>
                  </a:lnTo>
                  <a:lnTo>
                    <a:pt x="104" y="7"/>
                  </a:lnTo>
                  <a:close/>
                  <a:moveTo>
                    <a:pt x="77" y="7"/>
                  </a:moveTo>
                  <a:lnTo>
                    <a:pt x="76" y="11"/>
                  </a:lnTo>
                  <a:lnTo>
                    <a:pt x="58" y="11"/>
                  </a:lnTo>
                  <a:lnTo>
                    <a:pt x="61" y="7"/>
                  </a:lnTo>
                  <a:lnTo>
                    <a:pt x="77" y="7"/>
                  </a:lnTo>
                  <a:close/>
                  <a:moveTo>
                    <a:pt x="51" y="7"/>
                  </a:moveTo>
                  <a:lnTo>
                    <a:pt x="49" y="11"/>
                  </a:lnTo>
                  <a:lnTo>
                    <a:pt x="32" y="11"/>
                  </a:lnTo>
                  <a:lnTo>
                    <a:pt x="36" y="7"/>
                  </a:lnTo>
                  <a:lnTo>
                    <a:pt x="5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6" name="Oval 52"/>
          <p:cNvSpPr>
            <a:spLocks noChangeArrowheads="1"/>
          </p:cNvSpPr>
          <p:nvPr/>
        </p:nvSpPr>
        <p:spPr bwMode="auto">
          <a:xfrm>
            <a:off x="8452500" y="2274972"/>
            <a:ext cx="964084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8705031" y="2534479"/>
            <a:ext cx="465998" cy="403213"/>
            <a:chOff x="8488819" y="1857149"/>
            <a:chExt cx="530226" cy="458788"/>
          </a:xfrm>
          <a:solidFill>
            <a:schemeClr val="bg1"/>
          </a:solidFill>
        </p:grpSpPr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8623757" y="1882549"/>
              <a:ext cx="144463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8488819" y="2198462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8488819" y="2252437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8526919" y="2050824"/>
              <a:ext cx="339725" cy="166688"/>
            </a:xfrm>
            <a:custGeom>
              <a:avLst/>
              <a:gdLst>
                <a:gd name="T0" fmla="*/ 30 w 176"/>
                <a:gd name="T1" fmla="*/ 72 h 86"/>
                <a:gd name="T2" fmla="*/ 30 w 176"/>
                <a:gd name="T3" fmla="*/ 42 h 86"/>
                <a:gd name="T4" fmla="*/ 40 w 176"/>
                <a:gd name="T5" fmla="*/ 42 h 86"/>
                <a:gd name="T6" fmla="*/ 40 w 176"/>
                <a:gd name="T7" fmla="*/ 67 h 86"/>
                <a:gd name="T8" fmla="*/ 42 w 176"/>
                <a:gd name="T9" fmla="*/ 66 h 86"/>
                <a:gd name="T10" fmla="*/ 47 w 176"/>
                <a:gd name="T11" fmla="*/ 63 h 86"/>
                <a:gd name="T12" fmla="*/ 51 w 176"/>
                <a:gd name="T13" fmla="*/ 66 h 86"/>
                <a:gd name="T14" fmla="*/ 113 w 176"/>
                <a:gd name="T15" fmla="*/ 66 h 86"/>
                <a:gd name="T16" fmla="*/ 117 w 176"/>
                <a:gd name="T17" fmla="*/ 63 h 86"/>
                <a:gd name="T18" fmla="*/ 121 w 176"/>
                <a:gd name="T19" fmla="*/ 66 h 86"/>
                <a:gd name="T20" fmla="*/ 135 w 176"/>
                <a:gd name="T21" fmla="*/ 72 h 86"/>
                <a:gd name="T22" fmla="*/ 135 w 176"/>
                <a:gd name="T23" fmla="*/ 42 h 86"/>
                <a:gd name="T24" fmla="*/ 145 w 176"/>
                <a:gd name="T25" fmla="*/ 42 h 86"/>
                <a:gd name="T26" fmla="*/ 145 w 176"/>
                <a:gd name="T27" fmla="*/ 75 h 86"/>
                <a:gd name="T28" fmla="*/ 176 w 176"/>
                <a:gd name="T29" fmla="*/ 70 h 86"/>
                <a:gd name="T30" fmla="*/ 176 w 176"/>
                <a:gd name="T31" fmla="*/ 41 h 86"/>
                <a:gd name="T32" fmla="*/ 135 w 176"/>
                <a:gd name="T33" fmla="*/ 0 h 86"/>
                <a:gd name="T34" fmla="*/ 40 w 176"/>
                <a:gd name="T35" fmla="*/ 0 h 86"/>
                <a:gd name="T36" fmla="*/ 0 w 176"/>
                <a:gd name="T37" fmla="*/ 41 h 86"/>
                <a:gd name="T38" fmla="*/ 0 w 176"/>
                <a:gd name="T39" fmla="*/ 72 h 86"/>
                <a:gd name="T40" fmla="*/ 30 w 176"/>
                <a:gd name="T41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86">
                  <a:moveTo>
                    <a:pt x="30" y="7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1" y="67"/>
                    <a:pt x="41" y="67"/>
                    <a:pt x="42" y="66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2" y="67"/>
                    <a:pt x="83" y="86"/>
                    <a:pt x="113" y="66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22" y="66"/>
                    <a:pt x="127" y="70"/>
                    <a:pt x="135" y="72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75"/>
                    <a:pt x="145" y="75"/>
                    <a:pt x="145" y="75"/>
                  </a:cubicBezTo>
                  <a:cubicBezTo>
                    <a:pt x="154" y="76"/>
                    <a:pt x="165" y="75"/>
                    <a:pt x="176" y="70"/>
                  </a:cubicBezTo>
                  <a:cubicBezTo>
                    <a:pt x="176" y="41"/>
                    <a:pt x="176" y="41"/>
                    <a:pt x="176" y="41"/>
                  </a:cubicBezTo>
                  <a:cubicBezTo>
                    <a:pt x="176" y="19"/>
                    <a:pt x="158" y="0"/>
                    <a:pt x="13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8" y="75"/>
                    <a:pt x="19" y="76"/>
                    <a:pt x="30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8879344" y="1857149"/>
              <a:ext cx="76200" cy="288925"/>
            </a:xfrm>
            <a:custGeom>
              <a:avLst/>
              <a:gdLst>
                <a:gd name="T0" fmla="*/ 23 w 40"/>
                <a:gd name="T1" fmla="*/ 72 h 149"/>
                <a:gd name="T2" fmla="*/ 8 w 40"/>
                <a:gd name="T3" fmla="*/ 42 h 149"/>
                <a:gd name="T4" fmla="*/ 27 w 40"/>
                <a:gd name="T5" fmla="*/ 6 h 149"/>
                <a:gd name="T6" fmla="*/ 22 w 40"/>
                <a:gd name="T7" fmla="*/ 0 h 149"/>
                <a:gd name="T8" fmla="*/ 0 w 40"/>
                <a:gd name="T9" fmla="*/ 42 h 149"/>
                <a:gd name="T10" fmla="*/ 17 w 40"/>
                <a:gd name="T11" fmla="*/ 77 h 149"/>
                <a:gd name="T12" fmla="*/ 32 w 40"/>
                <a:gd name="T13" fmla="*/ 107 h 149"/>
                <a:gd name="T14" fmla="*/ 13 w 40"/>
                <a:gd name="T15" fmla="*/ 143 h 149"/>
                <a:gd name="T16" fmla="*/ 18 w 40"/>
                <a:gd name="T17" fmla="*/ 149 h 149"/>
                <a:gd name="T18" fmla="*/ 40 w 40"/>
                <a:gd name="T19" fmla="*/ 107 h 149"/>
                <a:gd name="T20" fmla="*/ 23 w 40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8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0" y="18"/>
                    <a:pt x="0" y="42"/>
                  </a:cubicBezTo>
                  <a:cubicBezTo>
                    <a:pt x="0" y="55"/>
                    <a:pt x="5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0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8941257" y="1857149"/>
              <a:ext cx="77788" cy="288925"/>
            </a:xfrm>
            <a:custGeom>
              <a:avLst/>
              <a:gdLst>
                <a:gd name="T0" fmla="*/ 23 w 41"/>
                <a:gd name="T1" fmla="*/ 72 h 149"/>
                <a:gd name="T2" fmla="*/ 8 w 41"/>
                <a:gd name="T3" fmla="*/ 42 h 149"/>
                <a:gd name="T4" fmla="*/ 27 w 41"/>
                <a:gd name="T5" fmla="*/ 6 h 149"/>
                <a:gd name="T6" fmla="*/ 22 w 41"/>
                <a:gd name="T7" fmla="*/ 0 h 149"/>
                <a:gd name="T8" fmla="*/ 0 w 41"/>
                <a:gd name="T9" fmla="*/ 42 h 149"/>
                <a:gd name="T10" fmla="*/ 17 w 41"/>
                <a:gd name="T11" fmla="*/ 77 h 149"/>
                <a:gd name="T12" fmla="*/ 32 w 41"/>
                <a:gd name="T13" fmla="*/ 107 h 149"/>
                <a:gd name="T14" fmla="*/ 13 w 41"/>
                <a:gd name="T15" fmla="*/ 143 h 149"/>
                <a:gd name="T16" fmla="*/ 18 w 41"/>
                <a:gd name="T17" fmla="*/ 149 h 149"/>
                <a:gd name="T18" fmla="*/ 40 w 41"/>
                <a:gd name="T19" fmla="*/ 107 h 149"/>
                <a:gd name="T20" fmla="*/ 23 w 41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9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1" y="18"/>
                    <a:pt x="0" y="42"/>
                  </a:cubicBezTo>
                  <a:cubicBezTo>
                    <a:pt x="0" y="55"/>
                    <a:pt x="6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1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4" name="Oval 59"/>
          <p:cNvSpPr>
            <a:spLocks noChangeArrowheads="1"/>
          </p:cNvSpPr>
          <p:nvPr/>
        </p:nvSpPr>
        <p:spPr bwMode="auto">
          <a:xfrm>
            <a:off x="10298996" y="2274972"/>
            <a:ext cx="962688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10573851" y="2521923"/>
            <a:ext cx="404608" cy="461811"/>
            <a:chOff x="10268407" y="1842862"/>
            <a:chExt cx="460375" cy="525462"/>
          </a:xfrm>
          <a:solidFill>
            <a:schemeClr val="bg1"/>
          </a:solidFill>
        </p:grpSpPr>
        <p:sp>
          <p:nvSpPr>
            <p:cNvPr id="66" name="Freeform 60"/>
            <p:cNvSpPr>
              <a:spLocks/>
            </p:cNvSpPr>
            <p:nvPr/>
          </p:nvSpPr>
          <p:spPr bwMode="auto">
            <a:xfrm>
              <a:off x="10284282" y="2211162"/>
              <a:ext cx="73025" cy="74613"/>
            </a:xfrm>
            <a:custGeom>
              <a:avLst/>
              <a:gdLst>
                <a:gd name="T0" fmla="*/ 17 w 38"/>
                <a:gd name="T1" fmla="*/ 0 h 38"/>
                <a:gd name="T2" fmla="*/ 3 w 38"/>
                <a:gd name="T3" fmla="*/ 14 h 38"/>
                <a:gd name="T4" fmla="*/ 3 w 38"/>
                <a:gd name="T5" fmla="*/ 26 h 38"/>
                <a:gd name="T6" fmla="*/ 13 w 38"/>
                <a:gd name="T7" fmla="*/ 35 h 38"/>
                <a:gd name="T8" fmla="*/ 24 w 38"/>
                <a:gd name="T9" fmla="*/ 35 h 38"/>
                <a:gd name="T10" fmla="*/ 38 w 38"/>
                <a:gd name="T11" fmla="*/ 21 h 38"/>
                <a:gd name="T12" fmla="*/ 17 w 38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8">
                  <a:moveTo>
                    <a:pt x="17" y="0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0" y="18"/>
                    <a:pt x="0" y="23"/>
                    <a:pt x="3" y="2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6" y="38"/>
                    <a:pt x="21" y="38"/>
                    <a:pt x="24" y="35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61"/>
            <p:cNvSpPr>
              <a:spLocks/>
            </p:cNvSpPr>
            <p:nvPr/>
          </p:nvSpPr>
          <p:spPr bwMode="auto">
            <a:xfrm>
              <a:off x="10482719" y="1968274"/>
              <a:ext cx="122238" cy="119063"/>
            </a:xfrm>
            <a:custGeom>
              <a:avLst/>
              <a:gdLst>
                <a:gd name="T0" fmla="*/ 51 w 77"/>
                <a:gd name="T1" fmla="*/ 75 h 75"/>
                <a:gd name="T2" fmla="*/ 77 w 77"/>
                <a:gd name="T3" fmla="*/ 53 h 75"/>
                <a:gd name="T4" fmla="*/ 21 w 77"/>
                <a:gd name="T5" fmla="*/ 0 h 75"/>
                <a:gd name="T6" fmla="*/ 0 w 77"/>
                <a:gd name="T7" fmla="*/ 24 h 75"/>
                <a:gd name="T8" fmla="*/ 51 w 77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5">
                  <a:moveTo>
                    <a:pt x="51" y="75"/>
                  </a:moveTo>
                  <a:lnTo>
                    <a:pt x="77" y="53"/>
                  </a:lnTo>
                  <a:lnTo>
                    <a:pt x="21" y="0"/>
                  </a:lnTo>
                  <a:lnTo>
                    <a:pt x="0" y="24"/>
                  </a:lnTo>
                  <a:lnTo>
                    <a:pt x="51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62"/>
            <p:cNvSpPr>
              <a:spLocks/>
            </p:cNvSpPr>
            <p:nvPr/>
          </p:nvSpPr>
          <p:spPr bwMode="auto">
            <a:xfrm>
              <a:off x="10527169" y="1892074"/>
              <a:ext cx="150813" cy="150813"/>
            </a:xfrm>
            <a:custGeom>
              <a:avLst/>
              <a:gdLst>
                <a:gd name="T0" fmla="*/ 9 w 78"/>
                <a:gd name="T1" fmla="*/ 0 h 78"/>
                <a:gd name="T2" fmla="*/ 0 w 78"/>
                <a:gd name="T3" fmla="*/ 31 h 78"/>
                <a:gd name="T4" fmla="*/ 0 w 78"/>
                <a:gd name="T5" fmla="*/ 32 h 78"/>
                <a:gd name="T6" fmla="*/ 46 w 78"/>
                <a:gd name="T7" fmla="*/ 78 h 78"/>
                <a:gd name="T8" fmla="*/ 47 w 78"/>
                <a:gd name="T9" fmla="*/ 77 h 78"/>
                <a:gd name="T10" fmla="*/ 78 w 78"/>
                <a:gd name="T11" fmla="*/ 68 h 78"/>
                <a:gd name="T12" fmla="*/ 9 w 78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8">
                  <a:moveTo>
                    <a:pt x="9" y="0"/>
                  </a:moveTo>
                  <a:cubicBezTo>
                    <a:pt x="3" y="9"/>
                    <a:pt x="0" y="20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58" y="78"/>
                    <a:pt x="69" y="75"/>
                    <a:pt x="78" y="68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63"/>
            <p:cNvSpPr>
              <a:spLocks/>
            </p:cNvSpPr>
            <p:nvPr/>
          </p:nvSpPr>
          <p:spPr bwMode="auto">
            <a:xfrm>
              <a:off x="10555744" y="1842862"/>
              <a:ext cx="173038" cy="171450"/>
            </a:xfrm>
            <a:custGeom>
              <a:avLst/>
              <a:gdLst>
                <a:gd name="T0" fmla="*/ 70 w 89"/>
                <a:gd name="T1" fmla="*/ 89 h 89"/>
                <a:gd name="T2" fmla="*/ 69 w 89"/>
                <a:gd name="T3" fmla="*/ 19 h 89"/>
                <a:gd name="T4" fmla="*/ 0 w 89"/>
                <a:gd name="T5" fmla="*/ 19 h 89"/>
                <a:gd name="T6" fmla="*/ 70 w 89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89">
                  <a:moveTo>
                    <a:pt x="70" y="89"/>
                  </a:moveTo>
                  <a:cubicBezTo>
                    <a:pt x="89" y="69"/>
                    <a:pt x="89" y="38"/>
                    <a:pt x="69" y="19"/>
                  </a:cubicBezTo>
                  <a:cubicBezTo>
                    <a:pt x="50" y="0"/>
                    <a:pt x="19" y="0"/>
                    <a:pt x="0" y="19"/>
                  </a:cubicBezTo>
                  <a:lnTo>
                    <a:pt x="7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64"/>
            <p:cNvSpPr>
              <a:spLocks/>
            </p:cNvSpPr>
            <p:nvPr/>
          </p:nvSpPr>
          <p:spPr bwMode="auto">
            <a:xfrm>
              <a:off x="10325557" y="2020662"/>
              <a:ext cx="227013" cy="225425"/>
            </a:xfrm>
            <a:custGeom>
              <a:avLst/>
              <a:gdLst>
                <a:gd name="T0" fmla="*/ 93 w 143"/>
                <a:gd name="T1" fmla="*/ 0 h 142"/>
                <a:gd name="T2" fmla="*/ 0 w 143"/>
                <a:gd name="T3" fmla="*/ 109 h 142"/>
                <a:gd name="T4" fmla="*/ 33 w 143"/>
                <a:gd name="T5" fmla="*/ 142 h 142"/>
                <a:gd name="T6" fmla="*/ 143 w 143"/>
                <a:gd name="T7" fmla="*/ 48 h 142"/>
                <a:gd name="T8" fmla="*/ 93 w 143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2">
                  <a:moveTo>
                    <a:pt x="93" y="0"/>
                  </a:moveTo>
                  <a:lnTo>
                    <a:pt x="0" y="109"/>
                  </a:lnTo>
                  <a:lnTo>
                    <a:pt x="33" y="142"/>
                  </a:lnTo>
                  <a:lnTo>
                    <a:pt x="143" y="48"/>
                  </a:lnTo>
                  <a:lnTo>
                    <a:pt x="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65"/>
            <p:cNvSpPr>
              <a:spLocks/>
            </p:cNvSpPr>
            <p:nvPr/>
          </p:nvSpPr>
          <p:spPr bwMode="auto">
            <a:xfrm>
              <a:off x="10268407" y="2206399"/>
              <a:ext cx="420688" cy="161925"/>
            </a:xfrm>
            <a:custGeom>
              <a:avLst/>
              <a:gdLst>
                <a:gd name="T0" fmla="*/ 16 w 218"/>
                <a:gd name="T1" fmla="*/ 71 h 84"/>
                <a:gd name="T2" fmla="*/ 13 w 218"/>
                <a:gd name="T3" fmla="*/ 68 h 84"/>
                <a:gd name="T4" fmla="*/ 10 w 218"/>
                <a:gd name="T5" fmla="*/ 27 h 84"/>
                <a:gd name="T6" fmla="*/ 22 w 218"/>
                <a:gd name="T7" fmla="*/ 36 h 84"/>
                <a:gd name="T8" fmla="*/ 24 w 218"/>
                <a:gd name="T9" fmla="*/ 59 h 84"/>
                <a:gd name="T10" fmla="*/ 44 w 218"/>
                <a:gd name="T11" fmla="*/ 64 h 84"/>
                <a:gd name="T12" fmla="*/ 47 w 218"/>
                <a:gd name="T13" fmla="*/ 61 h 84"/>
                <a:gd name="T14" fmla="*/ 218 w 218"/>
                <a:gd name="T15" fmla="*/ 68 h 84"/>
                <a:gd name="T16" fmla="*/ 208 w 218"/>
                <a:gd name="T17" fmla="*/ 78 h 84"/>
                <a:gd name="T18" fmla="*/ 57 w 218"/>
                <a:gd name="T19" fmla="*/ 72 h 84"/>
                <a:gd name="T20" fmla="*/ 52 w 218"/>
                <a:gd name="T21" fmla="*/ 76 h 84"/>
                <a:gd name="T22" fmla="*/ 16 w 218"/>
                <a:gd name="T2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8" h="84">
                  <a:moveTo>
                    <a:pt x="16" y="71"/>
                  </a:moveTo>
                  <a:cubicBezTo>
                    <a:pt x="15" y="70"/>
                    <a:pt x="14" y="69"/>
                    <a:pt x="13" y="68"/>
                  </a:cubicBezTo>
                  <a:cubicBezTo>
                    <a:pt x="0" y="52"/>
                    <a:pt x="10" y="28"/>
                    <a:pt x="10" y="2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17" y="50"/>
                    <a:pt x="24" y="59"/>
                  </a:cubicBezTo>
                  <a:cubicBezTo>
                    <a:pt x="34" y="71"/>
                    <a:pt x="42" y="66"/>
                    <a:pt x="44" y="64"/>
                  </a:cubicBezTo>
                  <a:cubicBezTo>
                    <a:pt x="45" y="64"/>
                    <a:pt x="46" y="63"/>
                    <a:pt x="47" y="61"/>
                  </a:cubicBezTo>
                  <a:cubicBezTo>
                    <a:pt x="120" y="0"/>
                    <a:pt x="180" y="31"/>
                    <a:pt x="218" y="68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135" y="6"/>
                    <a:pt x="76" y="56"/>
                    <a:pt x="57" y="72"/>
                  </a:cubicBezTo>
                  <a:cubicBezTo>
                    <a:pt x="55" y="74"/>
                    <a:pt x="53" y="75"/>
                    <a:pt x="52" y="76"/>
                  </a:cubicBezTo>
                  <a:cubicBezTo>
                    <a:pt x="40" y="84"/>
                    <a:pt x="27" y="82"/>
                    <a:pt x="16" y="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2" name="Oval 66"/>
          <p:cNvSpPr>
            <a:spLocks noChangeArrowheads="1"/>
          </p:cNvSpPr>
          <p:nvPr/>
        </p:nvSpPr>
        <p:spPr bwMode="auto">
          <a:xfrm>
            <a:off x="6607399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880858" y="3796785"/>
            <a:ext cx="465997" cy="464602"/>
            <a:chOff x="6760032" y="3590699"/>
            <a:chExt cx="530225" cy="528638"/>
          </a:xfrm>
          <a:solidFill>
            <a:schemeClr val="bg1"/>
          </a:solidFill>
        </p:grpSpPr>
        <p:sp>
          <p:nvSpPr>
            <p:cNvPr id="74" name="Freeform 67"/>
            <p:cNvSpPr>
              <a:spLocks noEditPoints="1"/>
            </p:cNvSpPr>
            <p:nvPr/>
          </p:nvSpPr>
          <p:spPr bwMode="auto">
            <a:xfrm>
              <a:off x="6760032" y="3590699"/>
              <a:ext cx="196850" cy="195263"/>
            </a:xfrm>
            <a:custGeom>
              <a:avLst/>
              <a:gdLst>
                <a:gd name="T0" fmla="*/ 51 w 102"/>
                <a:gd name="T1" fmla="*/ 0 h 101"/>
                <a:gd name="T2" fmla="*/ 0 w 102"/>
                <a:gd name="T3" fmla="*/ 51 h 101"/>
                <a:gd name="T4" fmla="*/ 51 w 102"/>
                <a:gd name="T5" fmla="*/ 101 h 101"/>
                <a:gd name="T6" fmla="*/ 102 w 102"/>
                <a:gd name="T7" fmla="*/ 51 h 101"/>
                <a:gd name="T8" fmla="*/ 51 w 102"/>
                <a:gd name="T9" fmla="*/ 0 h 101"/>
                <a:gd name="T10" fmla="*/ 51 w 102"/>
                <a:gd name="T11" fmla="*/ 74 h 101"/>
                <a:gd name="T12" fmla="*/ 27 w 102"/>
                <a:gd name="T13" fmla="*/ 51 h 101"/>
                <a:gd name="T14" fmla="*/ 51 w 102"/>
                <a:gd name="T15" fmla="*/ 27 h 101"/>
                <a:gd name="T16" fmla="*/ 75 w 102"/>
                <a:gd name="T17" fmla="*/ 51 h 101"/>
                <a:gd name="T18" fmla="*/ 51 w 102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2" y="79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5" y="38"/>
                    <a:pt x="75" y="51"/>
                  </a:cubicBezTo>
                  <a:cubicBezTo>
                    <a:pt x="75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68"/>
            <p:cNvSpPr>
              <a:spLocks noEditPoints="1"/>
            </p:cNvSpPr>
            <p:nvPr/>
          </p:nvSpPr>
          <p:spPr bwMode="auto">
            <a:xfrm>
              <a:off x="6979107" y="3590699"/>
              <a:ext cx="195263" cy="195263"/>
            </a:xfrm>
            <a:custGeom>
              <a:avLst/>
              <a:gdLst>
                <a:gd name="T0" fmla="*/ 51 w 101"/>
                <a:gd name="T1" fmla="*/ 0 h 101"/>
                <a:gd name="T2" fmla="*/ 0 w 101"/>
                <a:gd name="T3" fmla="*/ 51 h 101"/>
                <a:gd name="T4" fmla="*/ 51 w 101"/>
                <a:gd name="T5" fmla="*/ 101 h 101"/>
                <a:gd name="T6" fmla="*/ 101 w 101"/>
                <a:gd name="T7" fmla="*/ 51 h 101"/>
                <a:gd name="T8" fmla="*/ 51 w 101"/>
                <a:gd name="T9" fmla="*/ 0 h 101"/>
                <a:gd name="T10" fmla="*/ 51 w 101"/>
                <a:gd name="T11" fmla="*/ 74 h 101"/>
                <a:gd name="T12" fmla="*/ 27 w 101"/>
                <a:gd name="T13" fmla="*/ 51 h 101"/>
                <a:gd name="T14" fmla="*/ 51 w 101"/>
                <a:gd name="T15" fmla="*/ 27 h 101"/>
                <a:gd name="T16" fmla="*/ 74 w 101"/>
                <a:gd name="T17" fmla="*/ 51 h 101"/>
                <a:gd name="T18" fmla="*/ 51 w 101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1" y="79"/>
                    <a:pt x="101" y="51"/>
                  </a:cubicBezTo>
                  <a:cubicBezTo>
                    <a:pt x="101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4" y="38"/>
                    <a:pt x="74" y="51"/>
                  </a:cubicBezTo>
                  <a:cubicBezTo>
                    <a:pt x="74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69"/>
            <p:cNvSpPr>
              <a:spLocks/>
            </p:cNvSpPr>
            <p:nvPr/>
          </p:nvSpPr>
          <p:spPr bwMode="auto">
            <a:xfrm>
              <a:off x="6804482" y="3808187"/>
              <a:ext cx="327025" cy="185738"/>
            </a:xfrm>
            <a:custGeom>
              <a:avLst/>
              <a:gdLst>
                <a:gd name="T0" fmla="*/ 158 w 169"/>
                <a:gd name="T1" fmla="*/ 96 h 96"/>
                <a:gd name="T2" fmla="*/ 11 w 169"/>
                <a:gd name="T3" fmla="*/ 96 h 96"/>
                <a:gd name="T4" fmla="*/ 0 w 169"/>
                <a:gd name="T5" fmla="*/ 84 h 96"/>
                <a:gd name="T6" fmla="*/ 0 w 169"/>
                <a:gd name="T7" fmla="*/ 12 h 96"/>
                <a:gd name="T8" fmla="*/ 11 w 169"/>
                <a:gd name="T9" fmla="*/ 0 h 96"/>
                <a:gd name="T10" fmla="*/ 158 w 169"/>
                <a:gd name="T11" fmla="*/ 0 h 96"/>
                <a:gd name="T12" fmla="*/ 169 w 169"/>
                <a:gd name="T13" fmla="*/ 12 h 96"/>
                <a:gd name="T14" fmla="*/ 169 w 169"/>
                <a:gd name="T15" fmla="*/ 84 h 96"/>
                <a:gd name="T16" fmla="*/ 158 w 169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96">
                  <a:moveTo>
                    <a:pt x="158" y="96"/>
                  </a:moveTo>
                  <a:cubicBezTo>
                    <a:pt x="11" y="96"/>
                    <a:pt x="11" y="96"/>
                    <a:pt x="11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4" y="0"/>
                    <a:pt x="169" y="5"/>
                    <a:pt x="169" y="12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69" y="91"/>
                    <a:pt x="164" y="96"/>
                    <a:pt x="158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70"/>
            <p:cNvSpPr>
              <a:spLocks noChangeArrowheads="1"/>
            </p:cNvSpPr>
            <p:nvPr/>
          </p:nvSpPr>
          <p:spPr bwMode="auto">
            <a:xfrm>
              <a:off x="7152144" y="3838349"/>
              <a:ext cx="26988" cy="127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1"/>
            <p:cNvSpPr>
              <a:spLocks/>
            </p:cNvSpPr>
            <p:nvPr/>
          </p:nvSpPr>
          <p:spPr bwMode="auto">
            <a:xfrm>
              <a:off x="7201357" y="3793899"/>
              <a:ext cx="88900" cy="215900"/>
            </a:xfrm>
            <a:custGeom>
              <a:avLst/>
              <a:gdLst>
                <a:gd name="T0" fmla="*/ 56 w 56"/>
                <a:gd name="T1" fmla="*/ 136 h 136"/>
                <a:gd name="T2" fmla="*/ 0 w 56"/>
                <a:gd name="T3" fmla="*/ 108 h 136"/>
                <a:gd name="T4" fmla="*/ 0 w 56"/>
                <a:gd name="T5" fmla="*/ 28 h 136"/>
                <a:gd name="T6" fmla="*/ 56 w 56"/>
                <a:gd name="T7" fmla="*/ 0 h 136"/>
                <a:gd name="T8" fmla="*/ 56 w 56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lnTo>
                    <a:pt x="0" y="108"/>
                  </a:lnTo>
                  <a:lnTo>
                    <a:pt x="0" y="28"/>
                  </a:lnTo>
                  <a:lnTo>
                    <a:pt x="56" y="0"/>
                  </a:lnTo>
                  <a:lnTo>
                    <a:pt x="56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72"/>
            <p:cNvSpPr>
              <a:spLocks/>
            </p:cNvSpPr>
            <p:nvPr/>
          </p:nvSpPr>
          <p:spPr bwMode="auto">
            <a:xfrm>
              <a:off x="6804482" y="4016149"/>
              <a:ext cx="104775" cy="103188"/>
            </a:xfrm>
            <a:custGeom>
              <a:avLst/>
              <a:gdLst>
                <a:gd name="T0" fmla="*/ 21 w 66"/>
                <a:gd name="T1" fmla="*/ 65 h 65"/>
                <a:gd name="T2" fmla="*/ 0 w 66"/>
                <a:gd name="T3" fmla="*/ 65 h 65"/>
                <a:gd name="T4" fmla="*/ 45 w 66"/>
                <a:gd name="T5" fmla="*/ 0 h 65"/>
                <a:gd name="T6" fmla="*/ 66 w 66"/>
                <a:gd name="T7" fmla="*/ 0 h 65"/>
                <a:gd name="T8" fmla="*/ 21 w 66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5">
                  <a:moveTo>
                    <a:pt x="21" y="65"/>
                  </a:moveTo>
                  <a:lnTo>
                    <a:pt x="0" y="65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2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7026732" y="4016149"/>
              <a:ext cx="103188" cy="103188"/>
            </a:xfrm>
            <a:custGeom>
              <a:avLst/>
              <a:gdLst>
                <a:gd name="T0" fmla="*/ 44 w 65"/>
                <a:gd name="T1" fmla="*/ 65 h 65"/>
                <a:gd name="T2" fmla="*/ 65 w 65"/>
                <a:gd name="T3" fmla="*/ 65 h 65"/>
                <a:gd name="T4" fmla="*/ 21 w 65"/>
                <a:gd name="T5" fmla="*/ 0 h 65"/>
                <a:gd name="T6" fmla="*/ 0 w 65"/>
                <a:gd name="T7" fmla="*/ 0 h 65"/>
                <a:gd name="T8" fmla="*/ 44 w 65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44" y="65"/>
                  </a:moveTo>
                  <a:lnTo>
                    <a:pt x="65" y="65"/>
                  </a:lnTo>
                  <a:lnTo>
                    <a:pt x="21" y="0"/>
                  </a:lnTo>
                  <a:lnTo>
                    <a:pt x="0" y="0"/>
                  </a:lnTo>
                  <a:lnTo>
                    <a:pt x="4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1" name="Oval 74"/>
          <p:cNvSpPr>
            <a:spLocks noChangeArrowheads="1"/>
          </p:cNvSpPr>
          <p:nvPr/>
        </p:nvSpPr>
        <p:spPr bwMode="auto">
          <a:xfrm>
            <a:off x="8452500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8689684" y="3738187"/>
            <a:ext cx="500876" cy="537153"/>
            <a:chOff x="8471357" y="3524024"/>
            <a:chExt cx="569912" cy="611188"/>
          </a:xfrm>
          <a:solidFill>
            <a:schemeClr val="bg1"/>
          </a:solidFill>
        </p:grpSpPr>
        <p:sp>
          <p:nvSpPr>
            <p:cNvPr id="83" name="Rectangle 75"/>
            <p:cNvSpPr>
              <a:spLocks noChangeArrowheads="1"/>
            </p:cNvSpPr>
            <p:nvPr/>
          </p:nvSpPr>
          <p:spPr bwMode="auto">
            <a:xfrm>
              <a:off x="8733294" y="3524024"/>
              <a:ext cx="23813" cy="71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76"/>
            <p:cNvSpPr>
              <a:spLocks noEditPoints="1"/>
            </p:cNvSpPr>
            <p:nvPr/>
          </p:nvSpPr>
          <p:spPr bwMode="auto">
            <a:xfrm>
              <a:off x="8501519" y="3612924"/>
              <a:ext cx="496888" cy="496888"/>
            </a:xfrm>
            <a:custGeom>
              <a:avLst/>
              <a:gdLst>
                <a:gd name="T0" fmla="*/ 0 w 257"/>
                <a:gd name="T1" fmla="*/ 129 h 257"/>
                <a:gd name="T2" fmla="*/ 257 w 257"/>
                <a:gd name="T3" fmla="*/ 129 h 257"/>
                <a:gd name="T4" fmla="*/ 227 w 257"/>
                <a:gd name="T5" fmla="*/ 66 h 257"/>
                <a:gd name="T6" fmla="*/ 212 w 257"/>
                <a:gd name="T7" fmla="*/ 96 h 257"/>
                <a:gd name="T8" fmla="*/ 227 w 257"/>
                <a:gd name="T9" fmla="*/ 66 h 257"/>
                <a:gd name="T10" fmla="*/ 199 w 257"/>
                <a:gd name="T11" fmla="*/ 54 h 257"/>
                <a:gd name="T12" fmla="*/ 218 w 257"/>
                <a:gd name="T13" fmla="*/ 54 h 257"/>
                <a:gd name="T14" fmla="*/ 200 w 257"/>
                <a:gd name="T15" fmla="*/ 161 h 257"/>
                <a:gd name="T16" fmla="*/ 158 w 257"/>
                <a:gd name="T17" fmla="*/ 192 h 257"/>
                <a:gd name="T18" fmla="*/ 161 w 257"/>
                <a:gd name="T19" fmla="*/ 149 h 257"/>
                <a:gd name="T20" fmla="*/ 161 w 257"/>
                <a:gd name="T21" fmla="*/ 108 h 257"/>
                <a:gd name="T22" fmla="*/ 203 w 257"/>
                <a:gd name="T23" fmla="*/ 129 h 257"/>
                <a:gd name="T24" fmla="*/ 161 w 257"/>
                <a:gd name="T25" fmla="*/ 149 h 257"/>
                <a:gd name="T26" fmla="*/ 156 w 257"/>
                <a:gd name="T27" fmla="*/ 54 h 257"/>
                <a:gd name="T28" fmla="*/ 186 w 257"/>
                <a:gd name="T29" fmla="*/ 54 h 257"/>
                <a:gd name="T30" fmla="*/ 107 w 257"/>
                <a:gd name="T31" fmla="*/ 129 h 257"/>
                <a:gd name="T32" fmla="*/ 149 w 257"/>
                <a:gd name="T33" fmla="*/ 108 h 257"/>
                <a:gd name="T34" fmla="*/ 149 w 257"/>
                <a:gd name="T35" fmla="*/ 149 h 257"/>
                <a:gd name="T36" fmla="*/ 149 w 257"/>
                <a:gd name="T37" fmla="*/ 161 h 257"/>
                <a:gd name="T38" fmla="*/ 111 w 257"/>
                <a:gd name="T39" fmla="*/ 192 h 257"/>
                <a:gd name="T40" fmla="*/ 149 w 257"/>
                <a:gd name="T41" fmla="*/ 161 h 257"/>
                <a:gd name="T42" fmla="*/ 111 w 257"/>
                <a:gd name="T43" fmla="*/ 66 h 257"/>
                <a:gd name="T44" fmla="*/ 149 w 257"/>
                <a:gd name="T45" fmla="*/ 96 h 257"/>
                <a:gd name="T46" fmla="*/ 129 w 257"/>
                <a:gd name="T47" fmla="*/ 12 h 257"/>
                <a:gd name="T48" fmla="*/ 113 w 257"/>
                <a:gd name="T49" fmla="*/ 54 h 257"/>
                <a:gd name="T50" fmla="*/ 112 w 257"/>
                <a:gd name="T51" fmla="*/ 15 h 257"/>
                <a:gd name="T52" fmla="*/ 72 w 257"/>
                <a:gd name="T53" fmla="*/ 54 h 257"/>
                <a:gd name="T54" fmla="*/ 99 w 257"/>
                <a:gd name="T55" fmla="*/ 192 h 257"/>
                <a:gd name="T56" fmla="*/ 57 w 257"/>
                <a:gd name="T57" fmla="*/ 161 h 257"/>
                <a:gd name="T58" fmla="*/ 99 w 257"/>
                <a:gd name="T59" fmla="*/ 192 h 257"/>
                <a:gd name="T60" fmla="*/ 57 w 257"/>
                <a:gd name="T61" fmla="*/ 96 h 257"/>
                <a:gd name="T62" fmla="*/ 99 w 257"/>
                <a:gd name="T63" fmla="*/ 66 h 257"/>
                <a:gd name="T64" fmla="*/ 80 w 257"/>
                <a:gd name="T65" fmla="*/ 23 h 257"/>
                <a:gd name="T66" fmla="*/ 39 w 257"/>
                <a:gd name="T67" fmla="*/ 54 h 257"/>
                <a:gd name="T68" fmla="*/ 14 w 257"/>
                <a:gd name="T69" fmla="*/ 108 h 257"/>
                <a:gd name="T70" fmla="*/ 42 w 257"/>
                <a:gd name="T71" fmla="*/ 129 h 257"/>
                <a:gd name="T72" fmla="*/ 14 w 257"/>
                <a:gd name="T73" fmla="*/ 149 h 257"/>
                <a:gd name="T74" fmla="*/ 14 w 257"/>
                <a:gd name="T75" fmla="*/ 108 h 257"/>
                <a:gd name="T76" fmla="*/ 58 w 257"/>
                <a:gd name="T77" fmla="*/ 203 h 257"/>
                <a:gd name="T78" fmla="*/ 39 w 257"/>
                <a:gd name="T79" fmla="*/ 203 h 257"/>
                <a:gd name="T80" fmla="*/ 101 w 257"/>
                <a:gd name="T81" fmla="*/ 203 h 257"/>
                <a:gd name="T82" fmla="*/ 72 w 257"/>
                <a:gd name="T83" fmla="*/ 203 h 257"/>
                <a:gd name="T84" fmla="*/ 113 w 257"/>
                <a:gd name="T85" fmla="*/ 203 h 257"/>
                <a:gd name="T86" fmla="*/ 129 w 257"/>
                <a:gd name="T87" fmla="*/ 245 h 257"/>
                <a:gd name="T88" fmla="*/ 156 w 257"/>
                <a:gd name="T89" fmla="*/ 203 h 257"/>
                <a:gd name="T90" fmla="*/ 145 w 257"/>
                <a:gd name="T91" fmla="*/ 242 h 257"/>
                <a:gd name="T92" fmla="*/ 199 w 257"/>
                <a:gd name="T93" fmla="*/ 203 h 257"/>
                <a:gd name="T94" fmla="*/ 178 w 257"/>
                <a:gd name="T95" fmla="*/ 234 h 257"/>
                <a:gd name="T96" fmla="*/ 204 w 257"/>
                <a:gd name="T97" fmla="*/ 192 h 257"/>
                <a:gd name="T98" fmla="*/ 241 w 257"/>
                <a:gd name="T99" fmla="*/ 161 h 257"/>
                <a:gd name="T100" fmla="*/ 214 w 257"/>
                <a:gd name="T101" fmla="*/ 149 h 257"/>
                <a:gd name="T102" fmla="*/ 214 w 257"/>
                <a:gd name="T103" fmla="*/ 108 h 257"/>
                <a:gd name="T104" fmla="*/ 245 w 257"/>
                <a:gd name="T105" fmla="*/ 129 h 257"/>
                <a:gd name="T106" fmla="*/ 214 w 257"/>
                <a:gd name="T107" fmla="*/ 149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7" h="257">
                  <a:moveTo>
                    <a:pt x="129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199"/>
                    <a:pt x="58" y="257"/>
                    <a:pt x="129" y="257"/>
                  </a:cubicBezTo>
                  <a:cubicBezTo>
                    <a:pt x="199" y="257"/>
                    <a:pt x="257" y="199"/>
                    <a:pt x="257" y="129"/>
                  </a:cubicBezTo>
                  <a:cubicBezTo>
                    <a:pt x="257" y="58"/>
                    <a:pt x="199" y="0"/>
                    <a:pt x="129" y="0"/>
                  </a:cubicBezTo>
                  <a:moveTo>
                    <a:pt x="227" y="66"/>
                  </a:moveTo>
                  <a:cubicBezTo>
                    <a:pt x="233" y="75"/>
                    <a:pt x="237" y="85"/>
                    <a:pt x="241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0" y="85"/>
                    <a:pt x="207" y="75"/>
                    <a:pt x="204" y="66"/>
                  </a:cubicBezTo>
                  <a:lnTo>
                    <a:pt x="227" y="66"/>
                  </a:lnTo>
                  <a:close/>
                  <a:moveTo>
                    <a:pt x="218" y="54"/>
                  </a:moveTo>
                  <a:cubicBezTo>
                    <a:pt x="199" y="54"/>
                    <a:pt x="199" y="54"/>
                    <a:pt x="199" y="54"/>
                  </a:cubicBezTo>
                  <a:cubicBezTo>
                    <a:pt x="193" y="42"/>
                    <a:pt x="186" y="31"/>
                    <a:pt x="178" y="23"/>
                  </a:cubicBezTo>
                  <a:cubicBezTo>
                    <a:pt x="193" y="30"/>
                    <a:pt x="207" y="41"/>
                    <a:pt x="218" y="54"/>
                  </a:cubicBezTo>
                  <a:moveTo>
                    <a:pt x="161" y="161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198" y="172"/>
                    <a:pt x="195" y="182"/>
                    <a:pt x="191" y="192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59" y="181"/>
                    <a:pt x="160" y="171"/>
                    <a:pt x="161" y="161"/>
                  </a:cubicBezTo>
                  <a:moveTo>
                    <a:pt x="161" y="149"/>
                  </a:moveTo>
                  <a:cubicBezTo>
                    <a:pt x="162" y="142"/>
                    <a:pt x="162" y="135"/>
                    <a:pt x="162" y="129"/>
                  </a:cubicBezTo>
                  <a:cubicBezTo>
                    <a:pt x="162" y="122"/>
                    <a:pt x="162" y="115"/>
                    <a:pt x="161" y="108"/>
                  </a:cubicBezTo>
                  <a:cubicBezTo>
                    <a:pt x="202" y="108"/>
                    <a:pt x="202" y="108"/>
                    <a:pt x="202" y="108"/>
                  </a:cubicBezTo>
                  <a:cubicBezTo>
                    <a:pt x="203" y="115"/>
                    <a:pt x="203" y="122"/>
                    <a:pt x="203" y="129"/>
                  </a:cubicBezTo>
                  <a:cubicBezTo>
                    <a:pt x="203" y="136"/>
                    <a:pt x="203" y="142"/>
                    <a:pt x="202" y="149"/>
                  </a:cubicBezTo>
                  <a:lnTo>
                    <a:pt x="161" y="149"/>
                  </a:lnTo>
                  <a:close/>
                  <a:moveTo>
                    <a:pt x="186" y="54"/>
                  </a:moveTo>
                  <a:cubicBezTo>
                    <a:pt x="156" y="54"/>
                    <a:pt x="156" y="54"/>
                    <a:pt x="156" y="54"/>
                  </a:cubicBezTo>
                  <a:cubicBezTo>
                    <a:pt x="154" y="39"/>
                    <a:pt x="150" y="25"/>
                    <a:pt x="145" y="15"/>
                  </a:cubicBezTo>
                  <a:cubicBezTo>
                    <a:pt x="161" y="21"/>
                    <a:pt x="175" y="35"/>
                    <a:pt x="186" y="54"/>
                  </a:cubicBezTo>
                  <a:moveTo>
                    <a:pt x="108" y="149"/>
                  </a:moveTo>
                  <a:cubicBezTo>
                    <a:pt x="108" y="143"/>
                    <a:pt x="107" y="136"/>
                    <a:pt x="107" y="129"/>
                  </a:cubicBezTo>
                  <a:cubicBezTo>
                    <a:pt x="107" y="121"/>
                    <a:pt x="108" y="115"/>
                    <a:pt x="108" y="108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50" y="115"/>
                    <a:pt x="150" y="121"/>
                    <a:pt x="150" y="129"/>
                  </a:cubicBezTo>
                  <a:cubicBezTo>
                    <a:pt x="150" y="136"/>
                    <a:pt x="150" y="143"/>
                    <a:pt x="149" y="149"/>
                  </a:cubicBezTo>
                  <a:lnTo>
                    <a:pt x="108" y="149"/>
                  </a:lnTo>
                  <a:close/>
                  <a:moveTo>
                    <a:pt x="149" y="161"/>
                  </a:moveTo>
                  <a:cubicBezTo>
                    <a:pt x="148" y="172"/>
                    <a:pt x="147" y="183"/>
                    <a:pt x="146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0" y="183"/>
                    <a:pt x="109" y="172"/>
                    <a:pt x="108" y="161"/>
                  </a:cubicBezTo>
                  <a:lnTo>
                    <a:pt x="149" y="161"/>
                  </a:lnTo>
                  <a:close/>
                  <a:moveTo>
                    <a:pt x="108" y="96"/>
                  </a:moveTo>
                  <a:cubicBezTo>
                    <a:pt x="109" y="85"/>
                    <a:pt x="110" y="75"/>
                    <a:pt x="111" y="66"/>
                  </a:cubicBezTo>
                  <a:cubicBezTo>
                    <a:pt x="146" y="66"/>
                    <a:pt x="146" y="66"/>
                    <a:pt x="146" y="66"/>
                  </a:cubicBezTo>
                  <a:cubicBezTo>
                    <a:pt x="147" y="75"/>
                    <a:pt x="148" y="85"/>
                    <a:pt x="149" y="96"/>
                  </a:cubicBezTo>
                  <a:lnTo>
                    <a:pt x="108" y="96"/>
                  </a:lnTo>
                  <a:close/>
                  <a:moveTo>
                    <a:pt x="129" y="12"/>
                  </a:moveTo>
                  <a:cubicBezTo>
                    <a:pt x="132" y="12"/>
                    <a:pt x="139" y="26"/>
                    <a:pt x="144" y="54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8" y="26"/>
                    <a:pt x="125" y="12"/>
                    <a:pt x="129" y="12"/>
                  </a:cubicBezTo>
                  <a:moveTo>
                    <a:pt x="112" y="15"/>
                  </a:moveTo>
                  <a:cubicBezTo>
                    <a:pt x="107" y="25"/>
                    <a:pt x="104" y="39"/>
                    <a:pt x="101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82" y="35"/>
                    <a:pt x="96" y="21"/>
                    <a:pt x="112" y="15"/>
                  </a:cubicBezTo>
                  <a:moveTo>
                    <a:pt x="99" y="192"/>
                  </a:moveTo>
                  <a:cubicBezTo>
                    <a:pt x="66" y="192"/>
                    <a:pt x="66" y="192"/>
                    <a:pt x="66" y="192"/>
                  </a:cubicBezTo>
                  <a:cubicBezTo>
                    <a:pt x="62" y="182"/>
                    <a:pt x="59" y="172"/>
                    <a:pt x="57" y="161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71"/>
                    <a:pt x="98" y="181"/>
                    <a:pt x="99" y="192"/>
                  </a:cubicBezTo>
                  <a:moveTo>
                    <a:pt x="97" y="96"/>
                  </a:moveTo>
                  <a:cubicBezTo>
                    <a:pt x="57" y="96"/>
                    <a:pt x="57" y="96"/>
                    <a:pt x="57" y="96"/>
                  </a:cubicBezTo>
                  <a:cubicBezTo>
                    <a:pt x="59" y="85"/>
                    <a:pt x="62" y="75"/>
                    <a:pt x="66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8" y="76"/>
                    <a:pt x="97" y="86"/>
                    <a:pt x="97" y="96"/>
                  </a:cubicBezTo>
                  <a:moveTo>
                    <a:pt x="80" y="23"/>
                  </a:moveTo>
                  <a:cubicBezTo>
                    <a:pt x="71" y="31"/>
                    <a:pt x="64" y="42"/>
                    <a:pt x="5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50" y="41"/>
                    <a:pt x="64" y="30"/>
                    <a:pt x="80" y="23"/>
                  </a:cubicBezTo>
                  <a:moveTo>
                    <a:pt x="14" y="108"/>
                  </a:moveTo>
                  <a:cubicBezTo>
                    <a:pt x="43" y="108"/>
                    <a:pt x="43" y="108"/>
                    <a:pt x="43" y="108"/>
                  </a:cubicBezTo>
                  <a:cubicBezTo>
                    <a:pt x="43" y="115"/>
                    <a:pt x="42" y="122"/>
                    <a:pt x="42" y="129"/>
                  </a:cubicBezTo>
                  <a:cubicBezTo>
                    <a:pt x="42" y="136"/>
                    <a:pt x="43" y="142"/>
                    <a:pt x="43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3" y="142"/>
                    <a:pt x="12" y="136"/>
                    <a:pt x="12" y="129"/>
                  </a:cubicBezTo>
                  <a:cubicBezTo>
                    <a:pt x="12" y="122"/>
                    <a:pt x="13" y="115"/>
                    <a:pt x="14" y="108"/>
                  </a:cubicBezTo>
                  <a:moveTo>
                    <a:pt x="39" y="203"/>
                  </a:moveTo>
                  <a:cubicBezTo>
                    <a:pt x="58" y="203"/>
                    <a:pt x="58" y="203"/>
                    <a:pt x="58" y="203"/>
                  </a:cubicBezTo>
                  <a:cubicBezTo>
                    <a:pt x="64" y="215"/>
                    <a:pt x="71" y="226"/>
                    <a:pt x="80" y="234"/>
                  </a:cubicBezTo>
                  <a:cubicBezTo>
                    <a:pt x="64" y="227"/>
                    <a:pt x="50" y="217"/>
                    <a:pt x="39" y="203"/>
                  </a:cubicBezTo>
                  <a:moveTo>
                    <a:pt x="72" y="203"/>
                  </a:moveTo>
                  <a:cubicBezTo>
                    <a:pt x="101" y="203"/>
                    <a:pt x="101" y="203"/>
                    <a:pt x="101" y="203"/>
                  </a:cubicBezTo>
                  <a:cubicBezTo>
                    <a:pt x="104" y="219"/>
                    <a:pt x="107" y="232"/>
                    <a:pt x="112" y="242"/>
                  </a:cubicBezTo>
                  <a:cubicBezTo>
                    <a:pt x="96" y="236"/>
                    <a:pt x="82" y="223"/>
                    <a:pt x="72" y="203"/>
                  </a:cubicBezTo>
                  <a:moveTo>
                    <a:pt x="129" y="245"/>
                  </a:moveTo>
                  <a:cubicBezTo>
                    <a:pt x="125" y="245"/>
                    <a:pt x="118" y="231"/>
                    <a:pt x="113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39" y="231"/>
                    <a:pt x="132" y="245"/>
                    <a:pt x="129" y="245"/>
                  </a:cubicBezTo>
                  <a:moveTo>
                    <a:pt x="145" y="242"/>
                  </a:moveTo>
                  <a:cubicBezTo>
                    <a:pt x="150" y="232"/>
                    <a:pt x="154" y="219"/>
                    <a:pt x="156" y="203"/>
                  </a:cubicBezTo>
                  <a:cubicBezTo>
                    <a:pt x="186" y="203"/>
                    <a:pt x="186" y="203"/>
                    <a:pt x="186" y="203"/>
                  </a:cubicBezTo>
                  <a:cubicBezTo>
                    <a:pt x="175" y="223"/>
                    <a:pt x="161" y="236"/>
                    <a:pt x="145" y="242"/>
                  </a:cubicBezTo>
                  <a:moveTo>
                    <a:pt x="178" y="234"/>
                  </a:moveTo>
                  <a:cubicBezTo>
                    <a:pt x="186" y="226"/>
                    <a:pt x="193" y="215"/>
                    <a:pt x="199" y="203"/>
                  </a:cubicBezTo>
                  <a:cubicBezTo>
                    <a:pt x="218" y="203"/>
                    <a:pt x="218" y="203"/>
                    <a:pt x="218" y="203"/>
                  </a:cubicBezTo>
                  <a:cubicBezTo>
                    <a:pt x="207" y="217"/>
                    <a:pt x="193" y="227"/>
                    <a:pt x="178" y="234"/>
                  </a:cubicBezTo>
                  <a:moveTo>
                    <a:pt x="227" y="192"/>
                  </a:moveTo>
                  <a:cubicBezTo>
                    <a:pt x="204" y="192"/>
                    <a:pt x="204" y="192"/>
                    <a:pt x="204" y="192"/>
                  </a:cubicBezTo>
                  <a:cubicBezTo>
                    <a:pt x="207" y="182"/>
                    <a:pt x="210" y="172"/>
                    <a:pt x="212" y="161"/>
                  </a:cubicBezTo>
                  <a:cubicBezTo>
                    <a:pt x="241" y="161"/>
                    <a:pt x="241" y="161"/>
                    <a:pt x="241" y="161"/>
                  </a:cubicBezTo>
                  <a:cubicBezTo>
                    <a:pt x="237" y="172"/>
                    <a:pt x="233" y="182"/>
                    <a:pt x="227" y="192"/>
                  </a:cubicBezTo>
                  <a:moveTo>
                    <a:pt x="214" y="149"/>
                  </a:moveTo>
                  <a:cubicBezTo>
                    <a:pt x="215" y="142"/>
                    <a:pt x="215" y="136"/>
                    <a:pt x="215" y="129"/>
                  </a:cubicBezTo>
                  <a:cubicBezTo>
                    <a:pt x="215" y="122"/>
                    <a:pt x="215" y="115"/>
                    <a:pt x="214" y="108"/>
                  </a:cubicBezTo>
                  <a:cubicBezTo>
                    <a:pt x="243" y="108"/>
                    <a:pt x="243" y="108"/>
                    <a:pt x="243" y="108"/>
                  </a:cubicBezTo>
                  <a:cubicBezTo>
                    <a:pt x="245" y="115"/>
                    <a:pt x="245" y="122"/>
                    <a:pt x="245" y="129"/>
                  </a:cubicBezTo>
                  <a:cubicBezTo>
                    <a:pt x="245" y="136"/>
                    <a:pt x="245" y="142"/>
                    <a:pt x="243" y="149"/>
                  </a:cubicBezTo>
                  <a:lnTo>
                    <a:pt x="21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77"/>
            <p:cNvSpPr>
              <a:spLocks/>
            </p:cNvSpPr>
            <p:nvPr/>
          </p:nvSpPr>
          <p:spPr bwMode="auto">
            <a:xfrm>
              <a:off x="8968244" y="3601812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1 w 38"/>
                <a:gd name="T5" fmla="*/ 33 h 65"/>
                <a:gd name="T6" fmla="*/ 0 w 38"/>
                <a:gd name="T7" fmla="*/ 33 h 65"/>
                <a:gd name="T8" fmla="*/ 19 w 38"/>
                <a:gd name="T9" fmla="*/ 65 h 65"/>
                <a:gd name="T10" fmla="*/ 19 w 38"/>
                <a:gd name="T11" fmla="*/ 65 h 65"/>
                <a:gd name="T12" fmla="*/ 38 w 38"/>
                <a:gd name="T13" fmla="*/ 33 h 65"/>
                <a:gd name="T14" fmla="*/ 38 w 38"/>
                <a:gd name="T15" fmla="*/ 33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3"/>
                    <a:pt x="1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3" y="33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3"/>
                    <a:pt x="38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25" y="33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78"/>
            <p:cNvSpPr>
              <a:spLocks/>
            </p:cNvSpPr>
            <p:nvPr/>
          </p:nvSpPr>
          <p:spPr bwMode="auto">
            <a:xfrm>
              <a:off x="8471357" y="4009799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0 w 38"/>
                <a:gd name="T5" fmla="*/ 32 h 65"/>
                <a:gd name="T6" fmla="*/ 0 w 38"/>
                <a:gd name="T7" fmla="*/ 32 h 65"/>
                <a:gd name="T8" fmla="*/ 19 w 38"/>
                <a:gd name="T9" fmla="*/ 65 h 65"/>
                <a:gd name="T10" fmla="*/ 19 w 38"/>
                <a:gd name="T11" fmla="*/ 65 h 65"/>
                <a:gd name="T12" fmla="*/ 37 w 38"/>
                <a:gd name="T13" fmla="*/ 32 h 65"/>
                <a:gd name="T14" fmla="*/ 38 w 38"/>
                <a:gd name="T15" fmla="*/ 32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3" y="32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25" y="32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7" name="Oval 79"/>
          <p:cNvSpPr>
            <a:spLocks noChangeArrowheads="1"/>
          </p:cNvSpPr>
          <p:nvPr/>
        </p:nvSpPr>
        <p:spPr bwMode="auto">
          <a:xfrm>
            <a:off x="10298996" y="3555416"/>
            <a:ext cx="962688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8" name="Freeform 80"/>
          <p:cNvSpPr>
            <a:spLocks noEditPoints="1"/>
          </p:cNvSpPr>
          <p:nvPr/>
        </p:nvSpPr>
        <p:spPr bwMode="auto">
          <a:xfrm>
            <a:off x="10564084" y="3773067"/>
            <a:ext cx="435303" cy="484135"/>
          </a:xfrm>
          <a:custGeom>
            <a:avLst/>
            <a:gdLst>
              <a:gd name="T0" fmla="*/ 227 w 257"/>
              <a:gd name="T1" fmla="*/ 79 h 285"/>
              <a:gd name="T2" fmla="*/ 227 w 257"/>
              <a:gd name="T3" fmla="*/ 75 h 285"/>
              <a:gd name="T4" fmla="*/ 200 w 257"/>
              <a:gd name="T5" fmla="*/ 48 h 285"/>
              <a:gd name="T6" fmla="*/ 194 w 257"/>
              <a:gd name="T7" fmla="*/ 48 h 285"/>
              <a:gd name="T8" fmla="*/ 162 w 257"/>
              <a:gd name="T9" fmla="*/ 23 h 285"/>
              <a:gd name="T10" fmla="*/ 129 w 257"/>
              <a:gd name="T11" fmla="*/ 0 h 285"/>
              <a:gd name="T12" fmla="*/ 99 w 257"/>
              <a:gd name="T13" fmla="*/ 20 h 285"/>
              <a:gd name="T14" fmla="*/ 107 w 257"/>
              <a:gd name="T15" fmla="*/ 33 h 285"/>
              <a:gd name="T16" fmla="*/ 91 w 257"/>
              <a:gd name="T17" fmla="*/ 26 h 285"/>
              <a:gd name="T18" fmla="*/ 81 w 257"/>
              <a:gd name="T19" fmla="*/ 24 h 285"/>
              <a:gd name="T20" fmla="*/ 50 w 257"/>
              <a:gd name="T21" fmla="*/ 54 h 285"/>
              <a:gd name="T22" fmla="*/ 50 w 257"/>
              <a:gd name="T23" fmla="*/ 55 h 285"/>
              <a:gd name="T24" fmla="*/ 43 w 257"/>
              <a:gd name="T25" fmla="*/ 54 h 285"/>
              <a:gd name="T26" fmla="*/ 23 w 257"/>
              <a:gd name="T27" fmla="*/ 73 h 285"/>
              <a:gd name="T28" fmla="*/ 24 w 257"/>
              <a:gd name="T29" fmla="*/ 80 h 285"/>
              <a:gd name="T30" fmla="*/ 0 w 257"/>
              <a:gd name="T31" fmla="*/ 122 h 285"/>
              <a:gd name="T32" fmla="*/ 47 w 257"/>
              <a:gd name="T33" fmla="*/ 170 h 285"/>
              <a:gd name="T34" fmla="*/ 68 w 257"/>
              <a:gd name="T35" fmla="*/ 165 h 285"/>
              <a:gd name="T36" fmla="*/ 68 w 257"/>
              <a:gd name="T37" fmla="*/ 165 h 285"/>
              <a:gd name="T38" fmla="*/ 114 w 257"/>
              <a:gd name="T39" fmla="*/ 216 h 285"/>
              <a:gd name="T40" fmla="*/ 114 w 257"/>
              <a:gd name="T41" fmla="*/ 254 h 285"/>
              <a:gd name="T42" fmla="*/ 108 w 257"/>
              <a:gd name="T43" fmla="*/ 268 h 285"/>
              <a:gd name="T44" fmla="*/ 95 w 257"/>
              <a:gd name="T45" fmla="*/ 271 h 285"/>
              <a:gd name="T46" fmla="*/ 80 w 257"/>
              <a:gd name="T47" fmla="*/ 285 h 285"/>
              <a:gd name="T48" fmla="*/ 89 w 257"/>
              <a:gd name="T49" fmla="*/ 285 h 285"/>
              <a:gd name="T50" fmla="*/ 167 w 257"/>
              <a:gd name="T51" fmla="*/ 285 h 285"/>
              <a:gd name="T52" fmla="*/ 176 w 257"/>
              <a:gd name="T53" fmla="*/ 285 h 285"/>
              <a:gd name="T54" fmla="*/ 161 w 257"/>
              <a:gd name="T55" fmla="*/ 271 h 285"/>
              <a:gd name="T56" fmla="*/ 148 w 257"/>
              <a:gd name="T57" fmla="*/ 268 h 285"/>
              <a:gd name="T58" fmla="*/ 142 w 257"/>
              <a:gd name="T59" fmla="*/ 254 h 285"/>
              <a:gd name="T60" fmla="*/ 142 w 257"/>
              <a:gd name="T61" fmla="*/ 168 h 285"/>
              <a:gd name="T62" fmla="*/ 158 w 257"/>
              <a:gd name="T63" fmla="*/ 174 h 285"/>
              <a:gd name="T64" fmla="*/ 180 w 257"/>
              <a:gd name="T65" fmla="*/ 159 h 285"/>
              <a:gd name="T66" fmla="*/ 210 w 257"/>
              <a:gd name="T67" fmla="*/ 170 h 285"/>
              <a:gd name="T68" fmla="*/ 257 w 257"/>
              <a:gd name="T69" fmla="*/ 123 h 285"/>
              <a:gd name="T70" fmla="*/ 227 w 257"/>
              <a:gd name="T71" fmla="*/ 79 h 285"/>
              <a:gd name="T72" fmla="*/ 79 w 257"/>
              <a:gd name="T73" fmla="*/ 85 h 285"/>
              <a:gd name="T74" fmla="*/ 78 w 257"/>
              <a:gd name="T75" fmla="*/ 85 h 285"/>
              <a:gd name="T76" fmla="*/ 78 w 257"/>
              <a:gd name="T77" fmla="*/ 85 h 285"/>
              <a:gd name="T78" fmla="*/ 79 w 257"/>
              <a:gd name="T79" fmla="*/ 85 h 285"/>
              <a:gd name="T80" fmla="*/ 78 w 257"/>
              <a:gd name="T81" fmla="*/ 159 h 285"/>
              <a:gd name="T82" fmla="*/ 77 w 257"/>
              <a:gd name="T83" fmla="*/ 159 h 285"/>
              <a:gd name="T84" fmla="*/ 86 w 257"/>
              <a:gd name="T85" fmla="*/ 150 h 285"/>
              <a:gd name="T86" fmla="*/ 114 w 257"/>
              <a:gd name="T87" fmla="*/ 161 h 285"/>
              <a:gd name="T88" fmla="*/ 114 w 257"/>
              <a:gd name="T89" fmla="*/ 197 h 285"/>
              <a:gd name="T90" fmla="*/ 78 w 257"/>
              <a:gd name="T91" fmla="*/ 159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7" h="285">
                <a:moveTo>
                  <a:pt x="227" y="79"/>
                </a:moveTo>
                <a:cubicBezTo>
                  <a:pt x="227" y="78"/>
                  <a:pt x="227" y="77"/>
                  <a:pt x="227" y="75"/>
                </a:cubicBezTo>
                <a:cubicBezTo>
                  <a:pt x="227" y="60"/>
                  <a:pt x="215" y="48"/>
                  <a:pt x="200" y="48"/>
                </a:cubicBezTo>
                <a:cubicBezTo>
                  <a:pt x="198" y="48"/>
                  <a:pt x="196" y="48"/>
                  <a:pt x="194" y="48"/>
                </a:cubicBezTo>
                <a:cubicBezTo>
                  <a:pt x="190" y="34"/>
                  <a:pt x="177" y="23"/>
                  <a:pt x="162" y="23"/>
                </a:cubicBezTo>
                <a:cubicBezTo>
                  <a:pt x="157" y="10"/>
                  <a:pt x="144" y="0"/>
                  <a:pt x="129" y="0"/>
                </a:cubicBezTo>
                <a:cubicBezTo>
                  <a:pt x="115" y="0"/>
                  <a:pt x="95" y="14"/>
                  <a:pt x="99" y="20"/>
                </a:cubicBezTo>
                <a:cubicBezTo>
                  <a:pt x="103" y="27"/>
                  <a:pt x="107" y="33"/>
                  <a:pt x="107" y="33"/>
                </a:cubicBezTo>
                <a:cubicBezTo>
                  <a:pt x="91" y="26"/>
                  <a:pt x="91" y="26"/>
                  <a:pt x="91" y="26"/>
                </a:cubicBezTo>
                <a:cubicBezTo>
                  <a:pt x="88" y="25"/>
                  <a:pt x="84" y="24"/>
                  <a:pt x="81" y="24"/>
                </a:cubicBezTo>
                <a:cubicBezTo>
                  <a:pt x="64" y="24"/>
                  <a:pt x="50" y="38"/>
                  <a:pt x="50" y="54"/>
                </a:cubicBezTo>
                <a:cubicBezTo>
                  <a:pt x="50" y="55"/>
                  <a:pt x="50" y="55"/>
                  <a:pt x="50" y="55"/>
                </a:cubicBezTo>
                <a:cubicBezTo>
                  <a:pt x="48" y="54"/>
                  <a:pt x="46" y="54"/>
                  <a:pt x="43" y="54"/>
                </a:cubicBezTo>
                <a:cubicBezTo>
                  <a:pt x="32" y="54"/>
                  <a:pt x="23" y="62"/>
                  <a:pt x="23" y="73"/>
                </a:cubicBezTo>
                <a:cubicBezTo>
                  <a:pt x="23" y="76"/>
                  <a:pt x="24" y="78"/>
                  <a:pt x="24" y="80"/>
                </a:cubicBezTo>
                <a:cubicBezTo>
                  <a:pt x="10" y="88"/>
                  <a:pt x="0" y="104"/>
                  <a:pt x="0" y="122"/>
                </a:cubicBezTo>
                <a:cubicBezTo>
                  <a:pt x="0" y="148"/>
                  <a:pt x="21" y="170"/>
                  <a:pt x="47" y="170"/>
                </a:cubicBezTo>
                <a:cubicBezTo>
                  <a:pt x="55" y="170"/>
                  <a:pt x="62" y="168"/>
                  <a:pt x="68" y="165"/>
                </a:cubicBezTo>
                <a:cubicBezTo>
                  <a:pt x="68" y="165"/>
                  <a:pt x="68" y="165"/>
                  <a:pt x="68" y="165"/>
                </a:cubicBezTo>
                <a:cubicBezTo>
                  <a:pt x="114" y="216"/>
                  <a:pt x="114" y="216"/>
                  <a:pt x="114" y="216"/>
                </a:cubicBezTo>
                <a:cubicBezTo>
                  <a:pt x="114" y="254"/>
                  <a:pt x="114" y="254"/>
                  <a:pt x="114" y="254"/>
                </a:cubicBezTo>
                <a:cubicBezTo>
                  <a:pt x="114" y="259"/>
                  <a:pt x="111" y="266"/>
                  <a:pt x="108" y="268"/>
                </a:cubicBezTo>
                <a:cubicBezTo>
                  <a:pt x="99" y="271"/>
                  <a:pt x="99" y="271"/>
                  <a:pt x="95" y="271"/>
                </a:cubicBezTo>
                <a:cubicBezTo>
                  <a:pt x="80" y="271"/>
                  <a:pt x="80" y="285"/>
                  <a:pt x="80" y="285"/>
                </a:cubicBezTo>
                <a:cubicBezTo>
                  <a:pt x="89" y="285"/>
                  <a:pt x="89" y="285"/>
                  <a:pt x="89" y="285"/>
                </a:cubicBezTo>
                <a:cubicBezTo>
                  <a:pt x="167" y="285"/>
                  <a:pt x="167" y="285"/>
                  <a:pt x="167" y="285"/>
                </a:cubicBezTo>
                <a:cubicBezTo>
                  <a:pt x="176" y="285"/>
                  <a:pt x="176" y="285"/>
                  <a:pt x="176" y="285"/>
                </a:cubicBezTo>
                <a:cubicBezTo>
                  <a:pt x="176" y="285"/>
                  <a:pt x="176" y="271"/>
                  <a:pt x="161" y="271"/>
                </a:cubicBezTo>
                <a:cubicBezTo>
                  <a:pt x="157" y="271"/>
                  <a:pt x="157" y="271"/>
                  <a:pt x="148" y="268"/>
                </a:cubicBezTo>
                <a:cubicBezTo>
                  <a:pt x="145" y="266"/>
                  <a:pt x="142" y="259"/>
                  <a:pt x="142" y="254"/>
                </a:cubicBezTo>
                <a:cubicBezTo>
                  <a:pt x="142" y="168"/>
                  <a:pt x="142" y="168"/>
                  <a:pt x="142" y="168"/>
                </a:cubicBezTo>
                <a:cubicBezTo>
                  <a:pt x="147" y="172"/>
                  <a:pt x="152" y="174"/>
                  <a:pt x="158" y="174"/>
                </a:cubicBezTo>
                <a:cubicBezTo>
                  <a:pt x="168" y="174"/>
                  <a:pt x="176" y="168"/>
                  <a:pt x="180" y="159"/>
                </a:cubicBezTo>
                <a:cubicBezTo>
                  <a:pt x="188" y="166"/>
                  <a:pt x="199" y="170"/>
                  <a:pt x="210" y="170"/>
                </a:cubicBezTo>
                <a:cubicBezTo>
                  <a:pt x="236" y="170"/>
                  <a:pt x="257" y="149"/>
                  <a:pt x="257" y="123"/>
                </a:cubicBezTo>
                <a:cubicBezTo>
                  <a:pt x="257" y="103"/>
                  <a:pt x="244" y="86"/>
                  <a:pt x="227" y="79"/>
                </a:cubicBezTo>
                <a:moveTo>
                  <a:pt x="79" y="85"/>
                </a:moveTo>
                <a:cubicBezTo>
                  <a:pt x="79" y="85"/>
                  <a:pt x="79" y="85"/>
                  <a:pt x="78" y="85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85"/>
                  <a:pt x="78" y="85"/>
                  <a:pt x="79" y="85"/>
                </a:cubicBezTo>
                <a:moveTo>
                  <a:pt x="78" y="159"/>
                </a:moveTo>
                <a:cubicBezTo>
                  <a:pt x="77" y="159"/>
                  <a:pt x="77" y="159"/>
                  <a:pt x="77" y="159"/>
                </a:cubicBezTo>
                <a:cubicBezTo>
                  <a:pt x="81" y="156"/>
                  <a:pt x="84" y="153"/>
                  <a:pt x="86" y="150"/>
                </a:cubicBezTo>
                <a:cubicBezTo>
                  <a:pt x="94" y="156"/>
                  <a:pt x="103" y="160"/>
                  <a:pt x="114" y="161"/>
                </a:cubicBezTo>
                <a:cubicBezTo>
                  <a:pt x="114" y="197"/>
                  <a:pt x="114" y="197"/>
                  <a:pt x="114" y="197"/>
                </a:cubicBezTo>
                <a:lnTo>
                  <a:pt x="78" y="1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Freeform 84"/>
          <p:cNvSpPr>
            <a:spLocks/>
          </p:cNvSpPr>
          <p:nvPr/>
        </p:nvSpPr>
        <p:spPr bwMode="auto">
          <a:xfrm>
            <a:off x="6560956" y="4795927"/>
            <a:ext cx="1057562" cy="1060351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6838601" y="5164260"/>
            <a:ext cx="517620" cy="339032"/>
            <a:chOff x="6711951" y="5229224"/>
            <a:chExt cx="588963" cy="385761"/>
          </a:xfrm>
          <a:solidFill>
            <a:schemeClr val="bg1"/>
          </a:solidFill>
        </p:grpSpPr>
        <p:sp>
          <p:nvSpPr>
            <p:cNvPr id="91" name="Freeform 85"/>
            <p:cNvSpPr>
              <a:spLocks noEditPoints="1"/>
            </p:cNvSpPr>
            <p:nvPr/>
          </p:nvSpPr>
          <p:spPr bwMode="auto">
            <a:xfrm>
              <a:off x="6765926" y="5229224"/>
              <a:ext cx="534988" cy="341312"/>
            </a:xfrm>
            <a:custGeom>
              <a:avLst/>
              <a:gdLst>
                <a:gd name="T0" fmla="*/ 241 w 277"/>
                <a:gd name="T1" fmla="*/ 17 h 176"/>
                <a:gd name="T2" fmla="*/ 230 w 277"/>
                <a:gd name="T3" fmla="*/ 17 h 176"/>
                <a:gd name="T4" fmla="*/ 230 w 277"/>
                <a:gd name="T5" fmla="*/ 14 h 176"/>
                <a:gd name="T6" fmla="*/ 216 w 277"/>
                <a:gd name="T7" fmla="*/ 0 h 176"/>
                <a:gd name="T8" fmla="*/ 14 w 277"/>
                <a:gd name="T9" fmla="*/ 0 h 176"/>
                <a:gd name="T10" fmla="*/ 0 w 277"/>
                <a:gd name="T11" fmla="*/ 14 h 176"/>
                <a:gd name="T12" fmla="*/ 62 w 277"/>
                <a:gd name="T13" fmla="*/ 175 h 176"/>
                <a:gd name="T14" fmla="*/ 63 w 277"/>
                <a:gd name="T15" fmla="*/ 176 h 176"/>
                <a:gd name="T16" fmla="*/ 166 w 277"/>
                <a:gd name="T17" fmla="*/ 176 h 176"/>
                <a:gd name="T18" fmla="*/ 208 w 277"/>
                <a:gd name="T19" fmla="*/ 122 h 176"/>
                <a:gd name="T20" fmla="*/ 234 w 277"/>
                <a:gd name="T21" fmla="*/ 122 h 176"/>
                <a:gd name="T22" fmla="*/ 277 w 277"/>
                <a:gd name="T23" fmla="*/ 68 h 176"/>
                <a:gd name="T24" fmla="*/ 241 w 277"/>
                <a:gd name="T25" fmla="*/ 17 h 176"/>
                <a:gd name="T26" fmla="*/ 231 w 277"/>
                <a:gd name="T27" fmla="*/ 108 h 176"/>
                <a:gd name="T28" fmla="*/ 213 w 277"/>
                <a:gd name="T29" fmla="*/ 108 h 176"/>
                <a:gd name="T30" fmla="*/ 228 w 277"/>
                <a:gd name="T31" fmla="*/ 31 h 176"/>
                <a:gd name="T32" fmla="*/ 236 w 277"/>
                <a:gd name="T33" fmla="*/ 31 h 176"/>
                <a:gd name="T34" fmla="*/ 263 w 277"/>
                <a:gd name="T35" fmla="*/ 68 h 176"/>
                <a:gd name="T36" fmla="*/ 231 w 277"/>
                <a:gd name="T37" fmla="*/ 10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7" h="176">
                  <a:moveTo>
                    <a:pt x="241" y="17"/>
                  </a:moveTo>
                  <a:cubicBezTo>
                    <a:pt x="230" y="17"/>
                    <a:pt x="230" y="17"/>
                    <a:pt x="230" y="17"/>
                  </a:cubicBezTo>
                  <a:cubicBezTo>
                    <a:pt x="230" y="16"/>
                    <a:pt x="230" y="15"/>
                    <a:pt x="230" y="14"/>
                  </a:cubicBezTo>
                  <a:cubicBezTo>
                    <a:pt x="230" y="6"/>
                    <a:pt x="224" y="0"/>
                    <a:pt x="21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4"/>
                    <a:pt x="8" y="146"/>
                    <a:pt x="62" y="175"/>
                  </a:cubicBezTo>
                  <a:cubicBezTo>
                    <a:pt x="62" y="176"/>
                    <a:pt x="63" y="176"/>
                    <a:pt x="63" y="176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66" y="176"/>
                    <a:pt x="189" y="167"/>
                    <a:pt x="208" y="122"/>
                  </a:cubicBezTo>
                  <a:cubicBezTo>
                    <a:pt x="234" y="122"/>
                    <a:pt x="234" y="122"/>
                    <a:pt x="234" y="122"/>
                  </a:cubicBezTo>
                  <a:cubicBezTo>
                    <a:pt x="274" y="111"/>
                    <a:pt x="277" y="68"/>
                    <a:pt x="277" y="68"/>
                  </a:cubicBezTo>
                  <a:cubicBezTo>
                    <a:pt x="276" y="24"/>
                    <a:pt x="241" y="17"/>
                    <a:pt x="241" y="17"/>
                  </a:cubicBezTo>
                  <a:moveTo>
                    <a:pt x="231" y="108"/>
                  </a:moveTo>
                  <a:cubicBezTo>
                    <a:pt x="213" y="108"/>
                    <a:pt x="213" y="108"/>
                    <a:pt x="213" y="108"/>
                  </a:cubicBezTo>
                  <a:cubicBezTo>
                    <a:pt x="219" y="88"/>
                    <a:pt x="225" y="63"/>
                    <a:pt x="228" y="31"/>
                  </a:cubicBezTo>
                  <a:cubicBezTo>
                    <a:pt x="236" y="31"/>
                    <a:pt x="236" y="31"/>
                    <a:pt x="236" y="31"/>
                  </a:cubicBezTo>
                  <a:cubicBezTo>
                    <a:pt x="236" y="31"/>
                    <a:pt x="262" y="36"/>
                    <a:pt x="263" y="68"/>
                  </a:cubicBezTo>
                  <a:cubicBezTo>
                    <a:pt x="263" y="68"/>
                    <a:pt x="261" y="100"/>
                    <a:pt x="231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86"/>
            <p:cNvSpPr>
              <a:spLocks/>
            </p:cNvSpPr>
            <p:nvPr/>
          </p:nvSpPr>
          <p:spPr bwMode="auto">
            <a:xfrm>
              <a:off x="6711951" y="5587998"/>
              <a:ext cx="552450" cy="26987"/>
            </a:xfrm>
            <a:custGeom>
              <a:avLst/>
              <a:gdLst>
                <a:gd name="T0" fmla="*/ 276 w 286"/>
                <a:gd name="T1" fmla="*/ 14 h 14"/>
                <a:gd name="T2" fmla="*/ 11 w 286"/>
                <a:gd name="T3" fmla="*/ 14 h 14"/>
                <a:gd name="T4" fmla="*/ 2 w 286"/>
                <a:gd name="T5" fmla="*/ 0 h 14"/>
                <a:gd name="T6" fmla="*/ 284 w 286"/>
                <a:gd name="T7" fmla="*/ 0 h 14"/>
                <a:gd name="T8" fmla="*/ 276 w 28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4">
                  <a:moveTo>
                    <a:pt x="276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8" y="14"/>
                    <a:pt x="0" y="0"/>
                    <a:pt x="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6" y="0"/>
                    <a:pt x="278" y="14"/>
                    <a:pt x="276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3" name="Oval 87"/>
          <p:cNvSpPr>
            <a:spLocks noChangeArrowheads="1"/>
          </p:cNvSpPr>
          <p:nvPr/>
        </p:nvSpPr>
        <p:spPr bwMode="auto">
          <a:xfrm>
            <a:off x="8452099" y="4841968"/>
            <a:ext cx="964084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8671145" y="5102871"/>
            <a:ext cx="538547" cy="419955"/>
            <a:chOff x="8450263" y="5159374"/>
            <a:chExt cx="612775" cy="477837"/>
          </a:xfrm>
          <a:solidFill>
            <a:schemeClr val="bg1"/>
          </a:solidFill>
        </p:grpSpPr>
        <p:sp>
          <p:nvSpPr>
            <p:cNvPr id="95" name="Freeform 88"/>
            <p:cNvSpPr>
              <a:spLocks/>
            </p:cNvSpPr>
            <p:nvPr/>
          </p:nvSpPr>
          <p:spPr bwMode="auto">
            <a:xfrm>
              <a:off x="8594726" y="5159374"/>
              <a:ext cx="312738" cy="125412"/>
            </a:xfrm>
            <a:custGeom>
              <a:avLst/>
              <a:gdLst>
                <a:gd name="T0" fmla="*/ 155 w 162"/>
                <a:gd name="T1" fmla="*/ 56 h 65"/>
                <a:gd name="T2" fmla="*/ 147 w 162"/>
                <a:gd name="T3" fmla="*/ 56 h 65"/>
                <a:gd name="T4" fmla="*/ 90 w 162"/>
                <a:gd name="T5" fmla="*/ 31 h 65"/>
                <a:gd name="T6" fmla="*/ 98 w 162"/>
                <a:gd name="T7" fmla="*/ 17 h 65"/>
                <a:gd name="T8" fmla="*/ 81 w 162"/>
                <a:gd name="T9" fmla="*/ 0 h 65"/>
                <a:gd name="T10" fmla="*/ 64 w 162"/>
                <a:gd name="T11" fmla="*/ 17 h 65"/>
                <a:gd name="T12" fmla="*/ 72 w 162"/>
                <a:gd name="T13" fmla="*/ 31 h 65"/>
                <a:gd name="T14" fmla="*/ 14 w 162"/>
                <a:gd name="T15" fmla="*/ 56 h 65"/>
                <a:gd name="T16" fmla="*/ 7 w 162"/>
                <a:gd name="T17" fmla="*/ 56 h 65"/>
                <a:gd name="T18" fmla="*/ 0 w 162"/>
                <a:gd name="T19" fmla="*/ 61 h 65"/>
                <a:gd name="T20" fmla="*/ 0 w 162"/>
                <a:gd name="T21" fmla="*/ 65 h 65"/>
                <a:gd name="T22" fmla="*/ 162 w 162"/>
                <a:gd name="T23" fmla="*/ 65 h 65"/>
                <a:gd name="T24" fmla="*/ 162 w 162"/>
                <a:gd name="T25" fmla="*/ 61 h 65"/>
                <a:gd name="T26" fmla="*/ 155 w 162"/>
                <a:gd name="T27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65">
                  <a:moveTo>
                    <a:pt x="155" y="56"/>
                  </a:moveTo>
                  <a:cubicBezTo>
                    <a:pt x="147" y="56"/>
                    <a:pt x="147" y="56"/>
                    <a:pt x="147" y="56"/>
                  </a:cubicBezTo>
                  <a:cubicBezTo>
                    <a:pt x="139" y="43"/>
                    <a:pt x="117" y="33"/>
                    <a:pt x="90" y="31"/>
                  </a:cubicBezTo>
                  <a:cubicBezTo>
                    <a:pt x="95" y="28"/>
                    <a:pt x="98" y="23"/>
                    <a:pt x="98" y="17"/>
                  </a:cubicBezTo>
                  <a:cubicBezTo>
                    <a:pt x="98" y="8"/>
                    <a:pt x="90" y="0"/>
                    <a:pt x="81" y="0"/>
                  </a:cubicBezTo>
                  <a:cubicBezTo>
                    <a:pt x="72" y="0"/>
                    <a:pt x="64" y="8"/>
                    <a:pt x="64" y="17"/>
                  </a:cubicBezTo>
                  <a:cubicBezTo>
                    <a:pt x="64" y="23"/>
                    <a:pt x="67" y="28"/>
                    <a:pt x="72" y="31"/>
                  </a:cubicBezTo>
                  <a:cubicBezTo>
                    <a:pt x="45" y="33"/>
                    <a:pt x="23" y="43"/>
                    <a:pt x="14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4" y="56"/>
                    <a:pt x="0" y="58"/>
                    <a:pt x="0" y="6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62" y="65"/>
                    <a:pt x="162" y="65"/>
                    <a:pt x="162" y="65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58"/>
                    <a:pt x="158" y="56"/>
                    <a:pt x="155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89"/>
            <p:cNvSpPr>
              <a:spLocks noEditPoints="1"/>
            </p:cNvSpPr>
            <p:nvPr/>
          </p:nvSpPr>
          <p:spPr bwMode="auto">
            <a:xfrm>
              <a:off x="8450263" y="5307011"/>
              <a:ext cx="612775" cy="330200"/>
            </a:xfrm>
            <a:custGeom>
              <a:avLst/>
              <a:gdLst>
                <a:gd name="T0" fmla="*/ 308 w 317"/>
                <a:gd name="T1" fmla="*/ 18 h 170"/>
                <a:gd name="T2" fmla="*/ 283 w 317"/>
                <a:gd name="T3" fmla="*/ 4 h 170"/>
                <a:gd name="T4" fmla="*/ 242 w 317"/>
                <a:gd name="T5" fmla="*/ 25 h 170"/>
                <a:gd name="T6" fmla="*/ 227 w 317"/>
                <a:gd name="T7" fmla="*/ 13 h 170"/>
                <a:gd name="T8" fmla="*/ 228 w 317"/>
                <a:gd name="T9" fmla="*/ 7 h 170"/>
                <a:gd name="T10" fmla="*/ 221 w 317"/>
                <a:gd name="T11" fmla="*/ 0 h 170"/>
                <a:gd name="T12" fmla="*/ 197 w 317"/>
                <a:gd name="T13" fmla="*/ 0 h 170"/>
                <a:gd name="T14" fmla="*/ 112 w 317"/>
                <a:gd name="T15" fmla="*/ 0 h 170"/>
                <a:gd name="T16" fmla="*/ 89 w 317"/>
                <a:gd name="T17" fmla="*/ 0 h 170"/>
                <a:gd name="T18" fmla="*/ 82 w 317"/>
                <a:gd name="T19" fmla="*/ 7 h 170"/>
                <a:gd name="T20" fmla="*/ 82 w 317"/>
                <a:gd name="T21" fmla="*/ 13 h 170"/>
                <a:gd name="T22" fmla="*/ 53 w 317"/>
                <a:gd name="T23" fmla="*/ 41 h 170"/>
                <a:gd name="T24" fmla="*/ 52 w 317"/>
                <a:gd name="T25" fmla="*/ 40 h 170"/>
                <a:gd name="T26" fmla="*/ 27 w 317"/>
                <a:gd name="T27" fmla="*/ 9 h 170"/>
                <a:gd name="T28" fmla="*/ 0 w 317"/>
                <a:gd name="T29" fmla="*/ 9 h 170"/>
                <a:gd name="T30" fmla="*/ 26 w 317"/>
                <a:gd name="T31" fmla="*/ 56 h 170"/>
                <a:gd name="T32" fmla="*/ 41 w 317"/>
                <a:gd name="T33" fmla="*/ 85 h 170"/>
                <a:gd name="T34" fmla="*/ 41 w 317"/>
                <a:gd name="T35" fmla="*/ 85 h 170"/>
                <a:gd name="T36" fmla="*/ 94 w 317"/>
                <a:gd name="T37" fmla="*/ 153 h 170"/>
                <a:gd name="T38" fmla="*/ 95 w 317"/>
                <a:gd name="T39" fmla="*/ 163 h 170"/>
                <a:gd name="T40" fmla="*/ 102 w 317"/>
                <a:gd name="T41" fmla="*/ 170 h 170"/>
                <a:gd name="T42" fmla="*/ 207 w 317"/>
                <a:gd name="T43" fmla="*/ 170 h 170"/>
                <a:gd name="T44" fmla="*/ 214 w 317"/>
                <a:gd name="T45" fmla="*/ 163 h 170"/>
                <a:gd name="T46" fmla="*/ 215 w 317"/>
                <a:gd name="T47" fmla="*/ 153 h 170"/>
                <a:gd name="T48" fmla="*/ 257 w 317"/>
                <a:gd name="T49" fmla="*/ 117 h 170"/>
                <a:gd name="T50" fmla="*/ 259 w 317"/>
                <a:gd name="T51" fmla="*/ 117 h 170"/>
                <a:gd name="T52" fmla="*/ 260 w 317"/>
                <a:gd name="T53" fmla="*/ 117 h 170"/>
                <a:gd name="T54" fmla="*/ 284 w 317"/>
                <a:gd name="T55" fmla="*/ 110 h 170"/>
                <a:gd name="T56" fmla="*/ 284 w 317"/>
                <a:gd name="T57" fmla="*/ 110 h 170"/>
                <a:gd name="T58" fmla="*/ 313 w 317"/>
                <a:gd name="T59" fmla="*/ 70 h 170"/>
                <a:gd name="T60" fmla="*/ 308 w 317"/>
                <a:gd name="T61" fmla="*/ 18 h 170"/>
                <a:gd name="T62" fmla="*/ 302 w 317"/>
                <a:gd name="T63" fmla="*/ 69 h 170"/>
                <a:gd name="T64" fmla="*/ 278 w 317"/>
                <a:gd name="T65" fmla="*/ 100 h 170"/>
                <a:gd name="T66" fmla="*/ 264 w 317"/>
                <a:gd name="T67" fmla="*/ 105 h 170"/>
                <a:gd name="T68" fmla="*/ 268 w 317"/>
                <a:gd name="T69" fmla="*/ 80 h 170"/>
                <a:gd name="T70" fmla="*/ 252 w 317"/>
                <a:gd name="T71" fmla="*/ 35 h 170"/>
                <a:gd name="T72" fmla="*/ 252 w 317"/>
                <a:gd name="T73" fmla="*/ 32 h 170"/>
                <a:gd name="T74" fmla="*/ 283 w 317"/>
                <a:gd name="T75" fmla="*/ 16 h 170"/>
                <a:gd name="T76" fmla="*/ 299 w 317"/>
                <a:gd name="T77" fmla="*/ 25 h 170"/>
                <a:gd name="T78" fmla="*/ 302 w 317"/>
                <a:gd name="T79" fmla="*/ 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7" h="170">
                  <a:moveTo>
                    <a:pt x="308" y="18"/>
                  </a:moveTo>
                  <a:cubicBezTo>
                    <a:pt x="301" y="9"/>
                    <a:pt x="293" y="4"/>
                    <a:pt x="283" y="4"/>
                  </a:cubicBezTo>
                  <a:cubicBezTo>
                    <a:pt x="265" y="3"/>
                    <a:pt x="247" y="20"/>
                    <a:pt x="242" y="25"/>
                  </a:cubicBezTo>
                  <a:cubicBezTo>
                    <a:pt x="238" y="21"/>
                    <a:pt x="233" y="17"/>
                    <a:pt x="227" y="13"/>
                  </a:cubicBezTo>
                  <a:cubicBezTo>
                    <a:pt x="228" y="7"/>
                    <a:pt x="228" y="7"/>
                    <a:pt x="228" y="7"/>
                  </a:cubicBezTo>
                  <a:cubicBezTo>
                    <a:pt x="228" y="3"/>
                    <a:pt x="225" y="0"/>
                    <a:pt x="221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5" y="0"/>
                    <a:pt x="82" y="3"/>
                    <a:pt x="82" y="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70" y="21"/>
                    <a:pt x="60" y="31"/>
                    <a:pt x="53" y="41"/>
                  </a:cubicBezTo>
                  <a:cubicBezTo>
                    <a:pt x="53" y="41"/>
                    <a:pt x="53" y="41"/>
                    <a:pt x="52" y="40"/>
                  </a:cubicBezTo>
                  <a:cubicBezTo>
                    <a:pt x="43" y="19"/>
                    <a:pt x="27" y="9"/>
                    <a:pt x="27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27" y="26"/>
                    <a:pt x="26" y="56"/>
                  </a:cubicBezTo>
                  <a:cubicBezTo>
                    <a:pt x="25" y="83"/>
                    <a:pt x="41" y="85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4" y="113"/>
                    <a:pt x="64" y="138"/>
                    <a:pt x="94" y="153"/>
                  </a:cubicBezTo>
                  <a:cubicBezTo>
                    <a:pt x="95" y="163"/>
                    <a:pt x="95" y="163"/>
                    <a:pt x="95" y="163"/>
                  </a:cubicBezTo>
                  <a:cubicBezTo>
                    <a:pt x="95" y="167"/>
                    <a:pt x="98" y="170"/>
                    <a:pt x="102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11" y="170"/>
                    <a:pt x="214" y="167"/>
                    <a:pt x="214" y="163"/>
                  </a:cubicBezTo>
                  <a:cubicBezTo>
                    <a:pt x="215" y="153"/>
                    <a:pt x="215" y="153"/>
                    <a:pt x="215" y="153"/>
                  </a:cubicBezTo>
                  <a:cubicBezTo>
                    <a:pt x="233" y="144"/>
                    <a:pt x="248" y="132"/>
                    <a:pt x="257" y="117"/>
                  </a:cubicBezTo>
                  <a:cubicBezTo>
                    <a:pt x="258" y="117"/>
                    <a:pt x="258" y="117"/>
                    <a:pt x="259" y="117"/>
                  </a:cubicBezTo>
                  <a:cubicBezTo>
                    <a:pt x="259" y="117"/>
                    <a:pt x="260" y="117"/>
                    <a:pt x="260" y="117"/>
                  </a:cubicBezTo>
                  <a:cubicBezTo>
                    <a:pt x="269" y="117"/>
                    <a:pt x="282" y="111"/>
                    <a:pt x="284" y="110"/>
                  </a:cubicBezTo>
                  <a:cubicBezTo>
                    <a:pt x="284" y="110"/>
                    <a:pt x="284" y="110"/>
                    <a:pt x="284" y="110"/>
                  </a:cubicBezTo>
                  <a:cubicBezTo>
                    <a:pt x="311" y="94"/>
                    <a:pt x="313" y="74"/>
                    <a:pt x="313" y="70"/>
                  </a:cubicBezTo>
                  <a:cubicBezTo>
                    <a:pt x="317" y="44"/>
                    <a:pt x="315" y="28"/>
                    <a:pt x="308" y="18"/>
                  </a:cubicBezTo>
                  <a:moveTo>
                    <a:pt x="302" y="69"/>
                  </a:moveTo>
                  <a:cubicBezTo>
                    <a:pt x="302" y="69"/>
                    <a:pt x="301" y="86"/>
                    <a:pt x="278" y="100"/>
                  </a:cubicBezTo>
                  <a:cubicBezTo>
                    <a:pt x="276" y="101"/>
                    <a:pt x="269" y="103"/>
                    <a:pt x="264" y="105"/>
                  </a:cubicBezTo>
                  <a:cubicBezTo>
                    <a:pt x="267" y="97"/>
                    <a:pt x="268" y="88"/>
                    <a:pt x="268" y="80"/>
                  </a:cubicBezTo>
                  <a:cubicBezTo>
                    <a:pt x="268" y="63"/>
                    <a:pt x="262" y="48"/>
                    <a:pt x="252" y="35"/>
                  </a:cubicBezTo>
                  <a:cubicBezTo>
                    <a:pt x="252" y="34"/>
                    <a:pt x="252" y="33"/>
                    <a:pt x="252" y="32"/>
                  </a:cubicBezTo>
                  <a:cubicBezTo>
                    <a:pt x="258" y="26"/>
                    <a:pt x="271" y="15"/>
                    <a:pt x="283" y="16"/>
                  </a:cubicBezTo>
                  <a:cubicBezTo>
                    <a:pt x="289" y="16"/>
                    <a:pt x="294" y="19"/>
                    <a:pt x="299" y="25"/>
                  </a:cubicBezTo>
                  <a:cubicBezTo>
                    <a:pt x="306" y="35"/>
                    <a:pt x="303" y="61"/>
                    <a:pt x="302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7" name="Oval 90"/>
          <p:cNvSpPr>
            <a:spLocks noChangeArrowheads="1"/>
          </p:cNvSpPr>
          <p:nvPr/>
        </p:nvSpPr>
        <p:spPr bwMode="auto">
          <a:xfrm>
            <a:off x="10298595" y="4841968"/>
            <a:ext cx="962688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8" name="Freeform 91"/>
          <p:cNvSpPr>
            <a:spLocks noEditPoints="1"/>
          </p:cNvSpPr>
          <p:nvPr/>
        </p:nvSpPr>
        <p:spPr bwMode="auto">
          <a:xfrm>
            <a:off x="10583216" y="5158679"/>
            <a:ext cx="394842" cy="396237"/>
          </a:xfrm>
          <a:custGeom>
            <a:avLst/>
            <a:gdLst>
              <a:gd name="T0" fmla="*/ 125 w 232"/>
              <a:gd name="T1" fmla="*/ 128 h 232"/>
              <a:gd name="T2" fmla="*/ 125 w 232"/>
              <a:gd name="T3" fmla="*/ 116 h 232"/>
              <a:gd name="T4" fmla="*/ 229 w 232"/>
              <a:gd name="T5" fmla="*/ 12 h 232"/>
              <a:gd name="T6" fmla="*/ 231 w 232"/>
              <a:gd name="T7" fmla="*/ 4 h 232"/>
              <a:gd name="T8" fmla="*/ 224 w 232"/>
              <a:gd name="T9" fmla="*/ 0 h 232"/>
              <a:gd name="T10" fmla="*/ 8 w 232"/>
              <a:gd name="T11" fmla="*/ 0 h 232"/>
              <a:gd name="T12" fmla="*/ 2 w 232"/>
              <a:gd name="T13" fmla="*/ 4 h 232"/>
              <a:gd name="T14" fmla="*/ 3 w 232"/>
              <a:gd name="T15" fmla="*/ 12 h 232"/>
              <a:gd name="T16" fmla="*/ 107 w 232"/>
              <a:gd name="T17" fmla="*/ 116 h 232"/>
              <a:gd name="T18" fmla="*/ 107 w 232"/>
              <a:gd name="T19" fmla="*/ 128 h 232"/>
              <a:gd name="T20" fmla="*/ 107 w 232"/>
              <a:gd name="T21" fmla="*/ 205 h 232"/>
              <a:gd name="T22" fmla="*/ 94 w 232"/>
              <a:gd name="T23" fmla="*/ 218 h 232"/>
              <a:gd name="T24" fmla="*/ 62 w 232"/>
              <a:gd name="T25" fmla="*/ 218 h 232"/>
              <a:gd name="T26" fmla="*/ 55 w 232"/>
              <a:gd name="T27" fmla="*/ 225 h 232"/>
              <a:gd name="T28" fmla="*/ 55 w 232"/>
              <a:gd name="T29" fmla="*/ 225 h 232"/>
              <a:gd name="T30" fmla="*/ 62 w 232"/>
              <a:gd name="T31" fmla="*/ 232 h 232"/>
              <a:gd name="T32" fmla="*/ 171 w 232"/>
              <a:gd name="T33" fmla="*/ 232 h 232"/>
              <a:gd name="T34" fmla="*/ 177 w 232"/>
              <a:gd name="T35" fmla="*/ 225 h 232"/>
              <a:gd name="T36" fmla="*/ 177 w 232"/>
              <a:gd name="T37" fmla="*/ 225 h 232"/>
              <a:gd name="T38" fmla="*/ 171 w 232"/>
              <a:gd name="T39" fmla="*/ 218 h 232"/>
              <a:gd name="T40" fmla="*/ 138 w 232"/>
              <a:gd name="T41" fmla="*/ 218 h 232"/>
              <a:gd name="T42" fmla="*/ 125 w 232"/>
              <a:gd name="T43" fmla="*/ 205 h 232"/>
              <a:gd name="T44" fmla="*/ 125 w 232"/>
              <a:gd name="T45" fmla="*/ 128 h 232"/>
              <a:gd name="T46" fmla="*/ 128 w 232"/>
              <a:gd name="T47" fmla="*/ 92 h 232"/>
              <a:gd name="T48" fmla="*/ 115 w 232"/>
              <a:gd name="T49" fmla="*/ 79 h 232"/>
              <a:gd name="T50" fmla="*/ 128 w 232"/>
              <a:gd name="T51" fmla="*/ 65 h 232"/>
              <a:gd name="T52" fmla="*/ 142 w 232"/>
              <a:gd name="T53" fmla="*/ 79 h 232"/>
              <a:gd name="T54" fmla="*/ 128 w 232"/>
              <a:gd name="T55" fmla="*/ 92 h 232"/>
              <a:gd name="T56" fmla="*/ 24 w 232"/>
              <a:gd name="T57" fmla="*/ 13 h 232"/>
              <a:gd name="T58" fmla="*/ 208 w 232"/>
              <a:gd name="T59" fmla="*/ 13 h 232"/>
              <a:gd name="T60" fmla="*/ 167 w 232"/>
              <a:gd name="T61" fmla="*/ 51 h 232"/>
              <a:gd name="T62" fmla="*/ 65 w 232"/>
              <a:gd name="T63" fmla="*/ 51 h 232"/>
              <a:gd name="T64" fmla="*/ 24 w 232"/>
              <a:gd name="T65" fmla="*/ 1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2" h="232">
                <a:moveTo>
                  <a:pt x="125" y="128"/>
                </a:moveTo>
                <a:cubicBezTo>
                  <a:pt x="125" y="116"/>
                  <a:pt x="125" y="116"/>
                  <a:pt x="125" y="116"/>
                </a:cubicBezTo>
                <a:cubicBezTo>
                  <a:pt x="229" y="12"/>
                  <a:pt x="229" y="12"/>
                  <a:pt x="229" y="12"/>
                </a:cubicBezTo>
                <a:cubicBezTo>
                  <a:pt x="231" y="10"/>
                  <a:pt x="232" y="7"/>
                  <a:pt x="231" y="4"/>
                </a:cubicBezTo>
                <a:cubicBezTo>
                  <a:pt x="230" y="1"/>
                  <a:pt x="227" y="0"/>
                  <a:pt x="224" y="0"/>
                </a:cubicBezTo>
                <a:cubicBezTo>
                  <a:pt x="8" y="0"/>
                  <a:pt x="8" y="0"/>
                  <a:pt x="8" y="0"/>
                </a:cubicBezTo>
                <a:cubicBezTo>
                  <a:pt x="5" y="0"/>
                  <a:pt x="3" y="1"/>
                  <a:pt x="2" y="4"/>
                </a:cubicBezTo>
                <a:cubicBezTo>
                  <a:pt x="0" y="7"/>
                  <a:pt x="1" y="10"/>
                  <a:pt x="3" y="12"/>
                </a:cubicBezTo>
                <a:cubicBezTo>
                  <a:pt x="107" y="116"/>
                  <a:pt x="107" y="116"/>
                  <a:pt x="107" y="116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107" y="205"/>
                  <a:pt x="107" y="205"/>
                  <a:pt x="107" y="205"/>
                </a:cubicBezTo>
                <a:cubicBezTo>
                  <a:pt x="107" y="212"/>
                  <a:pt x="101" y="218"/>
                  <a:pt x="94" y="218"/>
                </a:cubicBezTo>
                <a:cubicBezTo>
                  <a:pt x="62" y="218"/>
                  <a:pt x="62" y="218"/>
                  <a:pt x="62" y="218"/>
                </a:cubicBezTo>
                <a:cubicBezTo>
                  <a:pt x="58" y="218"/>
                  <a:pt x="55" y="221"/>
                  <a:pt x="55" y="225"/>
                </a:cubicBezTo>
                <a:cubicBezTo>
                  <a:pt x="55" y="225"/>
                  <a:pt x="55" y="225"/>
                  <a:pt x="55" y="225"/>
                </a:cubicBezTo>
                <a:cubicBezTo>
                  <a:pt x="55" y="229"/>
                  <a:pt x="58" y="232"/>
                  <a:pt x="62" y="232"/>
                </a:cubicBezTo>
                <a:cubicBezTo>
                  <a:pt x="171" y="232"/>
                  <a:pt x="171" y="232"/>
                  <a:pt x="171" y="232"/>
                </a:cubicBezTo>
                <a:cubicBezTo>
                  <a:pt x="174" y="232"/>
                  <a:pt x="177" y="229"/>
                  <a:pt x="177" y="225"/>
                </a:cubicBezTo>
                <a:cubicBezTo>
                  <a:pt x="177" y="225"/>
                  <a:pt x="177" y="225"/>
                  <a:pt x="177" y="225"/>
                </a:cubicBezTo>
                <a:cubicBezTo>
                  <a:pt x="177" y="221"/>
                  <a:pt x="174" y="218"/>
                  <a:pt x="171" y="218"/>
                </a:cubicBezTo>
                <a:cubicBezTo>
                  <a:pt x="138" y="218"/>
                  <a:pt x="138" y="218"/>
                  <a:pt x="138" y="218"/>
                </a:cubicBezTo>
                <a:cubicBezTo>
                  <a:pt x="131" y="218"/>
                  <a:pt x="125" y="212"/>
                  <a:pt x="125" y="205"/>
                </a:cubicBezTo>
                <a:lnTo>
                  <a:pt x="125" y="128"/>
                </a:lnTo>
                <a:close/>
                <a:moveTo>
                  <a:pt x="128" y="92"/>
                </a:moveTo>
                <a:cubicBezTo>
                  <a:pt x="121" y="92"/>
                  <a:pt x="115" y="86"/>
                  <a:pt x="115" y="79"/>
                </a:cubicBezTo>
                <a:cubicBezTo>
                  <a:pt x="115" y="72"/>
                  <a:pt x="121" y="65"/>
                  <a:pt x="128" y="65"/>
                </a:cubicBezTo>
                <a:cubicBezTo>
                  <a:pt x="135" y="65"/>
                  <a:pt x="142" y="72"/>
                  <a:pt x="142" y="79"/>
                </a:cubicBezTo>
                <a:cubicBezTo>
                  <a:pt x="142" y="86"/>
                  <a:pt x="135" y="92"/>
                  <a:pt x="128" y="92"/>
                </a:cubicBezTo>
                <a:moveTo>
                  <a:pt x="24" y="13"/>
                </a:moveTo>
                <a:cubicBezTo>
                  <a:pt x="208" y="13"/>
                  <a:pt x="208" y="13"/>
                  <a:pt x="208" y="13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65" y="51"/>
                  <a:pt x="65" y="51"/>
                  <a:pt x="65" y="51"/>
                </a:cubicBezTo>
                <a:lnTo>
                  <a:pt x="24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9" name="Oval 95"/>
          <p:cNvSpPr>
            <a:spLocks noChangeArrowheads="1"/>
          </p:cNvSpPr>
          <p:nvPr/>
        </p:nvSpPr>
        <p:spPr bwMode="auto">
          <a:xfrm>
            <a:off x="954603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0" name="Freeform 96"/>
          <p:cNvSpPr>
            <a:spLocks noEditPoints="1"/>
          </p:cNvSpPr>
          <p:nvPr/>
        </p:nvSpPr>
        <p:spPr bwMode="auto">
          <a:xfrm>
            <a:off x="1279685" y="5048459"/>
            <a:ext cx="298573" cy="514829"/>
          </a:xfrm>
          <a:custGeom>
            <a:avLst/>
            <a:gdLst>
              <a:gd name="T0" fmla="*/ 76 w 176"/>
              <a:gd name="T1" fmla="*/ 71 h 302"/>
              <a:gd name="T2" fmla="*/ 73 w 176"/>
              <a:gd name="T3" fmla="*/ 31 h 302"/>
              <a:gd name="T4" fmla="*/ 73 w 176"/>
              <a:gd name="T5" fmla="*/ 31 h 302"/>
              <a:gd name="T6" fmla="*/ 73 w 176"/>
              <a:gd name="T7" fmla="*/ 31 h 302"/>
              <a:gd name="T8" fmla="*/ 5 w 176"/>
              <a:gd name="T9" fmla="*/ 0 h 302"/>
              <a:gd name="T10" fmla="*/ 0 w 176"/>
              <a:gd name="T11" fmla="*/ 12 h 302"/>
              <a:gd name="T12" fmla="*/ 60 w 176"/>
              <a:gd name="T13" fmla="*/ 39 h 302"/>
              <a:gd name="T14" fmla="*/ 63 w 176"/>
              <a:gd name="T15" fmla="*/ 71 h 302"/>
              <a:gd name="T16" fmla="*/ 8 w 176"/>
              <a:gd name="T17" fmla="*/ 71 h 302"/>
              <a:gd name="T18" fmla="*/ 25 w 176"/>
              <a:gd name="T19" fmla="*/ 289 h 302"/>
              <a:gd name="T20" fmla="*/ 38 w 176"/>
              <a:gd name="T21" fmla="*/ 302 h 302"/>
              <a:gd name="T22" fmla="*/ 147 w 176"/>
              <a:gd name="T23" fmla="*/ 302 h 302"/>
              <a:gd name="T24" fmla="*/ 160 w 176"/>
              <a:gd name="T25" fmla="*/ 289 h 302"/>
              <a:gd name="T26" fmla="*/ 176 w 176"/>
              <a:gd name="T27" fmla="*/ 71 h 302"/>
              <a:gd name="T28" fmla="*/ 76 w 176"/>
              <a:gd name="T29" fmla="*/ 71 h 302"/>
              <a:gd name="T30" fmla="*/ 26 w 176"/>
              <a:gd name="T31" fmla="*/ 135 h 302"/>
              <a:gd name="T32" fmla="*/ 22 w 176"/>
              <a:gd name="T33" fmla="*/ 85 h 302"/>
              <a:gd name="T34" fmla="*/ 64 w 176"/>
              <a:gd name="T35" fmla="*/ 85 h 302"/>
              <a:gd name="T36" fmla="*/ 70 w 176"/>
              <a:gd name="T37" fmla="*/ 146 h 302"/>
              <a:gd name="T38" fmla="*/ 26 w 176"/>
              <a:gd name="T39" fmla="*/ 135 h 302"/>
              <a:gd name="T40" fmla="*/ 157 w 176"/>
              <a:gd name="T41" fmla="*/ 155 h 302"/>
              <a:gd name="T42" fmla="*/ 120 w 176"/>
              <a:gd name="T43" fmla="*/ 148 h 302"/>
              <a:gd name="T44" fmla="*/ 83 w 176"/>
              <a:gd name="T45" fmla="*/ 147 h 302"/>
              <a:gd name="T46" fmla="*/ 78 w 176"/>
              <a:gd name="T47" fmla="*/ 85 h 302"/>
              <a:gd name="T48" fmla="*/ 163 w 176"/>
              <a:gd name="T49" fmla="*/ 85 h 302"/>
              <a:gd name="T50" fmla="*/ 157 w 176"/>
              <a:gd name="T51" fmla="*/ 155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6" h="302">
                <a:moveTo>
                  <a:pt x="76" y="71"/>
                </a:move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5" y="0"/>
                  <a:pt x="5" y="0"/>
                  <a:pt x="5" y="0"/>
                </a:cubicBezTo>
                <a:cubicBezTo>
                  <a:pt x="0" y="12"/>
                  <a:pt x="0" y="12"/>
                  <a:pt x="0" y="12"/>
                </a:cubicBezTo>
                <a:cubicBezTo>
                  <a:pt x="60" y="39"/>
                  <a:pt x="60" y="39"/>
                  <a:pt x="60" y="39"/>
                </a:cubicBezTo>
                <a:cubicBezTo>
                  <a:pt x="63" y="71"/>
                  <a:pt x="63" y="71"/>
                  <a:pt x="63" y="71"/>
                </a:cubicBezTo>
                <a:cubicBezTo>
                  <a:pt x="8" y="71"/>
                  <a:pt x="8" y="71"/>
                  <a:pt x="8" y="71"/>
                </a:cubicBezTo>
                <a:cubicBezTo>
                  <a:pt x="25" y="289"/>
                  <a:pt x="25" y="289"/>
                  <a:pt x="25" y="289"/>
                </a:cubicBezTo>
                <a:cubicBezTo>
                  <a:pt x="25" y="296"/>
                  <a:pt x="31" y="302"/>
                  <a:pt x="38" y="302"/>
                </a:cubicBezTo>
                <a:cubicBezTo>
                  <a:pt x="147" y="302"/>
                  <a:pt x="147" y="302"/>
                  <a:pt x="147" y="302"/>
                </a:cubicBezTo>
                <a:cubicBezTo>
                  <a:pt x="154" y="302"/>
                  <a:pt x="160" y="296"/>
                  <a:pt x="160" y="289"/>
                </a:cubicBezTo>
                <a:cubicBezTo>
                  <a:pt x="176" y="71"/>
                  <a:pt x="176" y="71"/>
                  <a:pt x="176" y="71"/>
                </a:cubicBezTo>
                <a:lnTo>
                  <a:pt x="76" y="71"/>
                </a:lnTo>
                <a:close/>
                <a:moveTo>
                  <a:pt x="26" y="135"/>
                </a:moveTo>
                <a:cubicBezTo>
                  <a:pt x="22" y="85"/>
                  <a:pt x="22" y="85"/>
                  <a:pt x="22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46" y="144"/>
                  <a:pt x="28" y="135"/>
                  <a:pt x="26" y="135"/>
                </a:cubicBezTo>
                <a:moveTo>
                  <a:pt x="157" y="155"/>
                </a:moveTo>
                <a:cubicBezTo>
                  <a:pt x="156" y="155"/>
                  <a:pt x="138" y="149"/>
                  <a:pt x="120" y="148"/>
                </a:cubicBezTo>
                <a:cubicBezTo>
                  <a:pt x="103" y="147"/>
                  <a:pt x="108" y="148"/>
                  <a:pt x="83" y="147"/>
                </a:cubicBezTo>
                <a:cubicBezTo>
                  <a:pt x="78" y="85"/>
                  <a:pt x="78" y="85"/>
                  <a:pt x="78" y="85"/>
                </a:cubicBezTo>
                <a:cubicBezTo>
                  <a:pt x="163" y="85"/>
                  <a:pt x="163" y="85"/>
                  <a:pt x="163" y="85"/>
                </a:cubicBezTo>
                <a:lnTo>
                  <a:pt x="157" y="1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1" name="Oval 97"/>
          <p:cNvSpPr>
            <a:spLocks noChangeArrowheads="1"/>
          </p:cNvSpPr>
          <p:nvPr/>
        </p:nvSpPr>
        <p:spPr bwMode="auto">
          <a:xfrm>
            <a:off x="2799704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3031307" y="5130776"/>
            <a:ext cx="502272" cy="421350"/>
            <a:chOff x="3203575" y="5191125"/>
            <a:chExt cx="571500" cy="479425"/>
          </a:xfrm>
          <a:solidFill>
            <a:schemeClr val="bg1"/>
          </a:solidFill>
        </p:grpSpPr>
        <p:sp>
          <p:nvSpPr>
            <p:cNvPr id="103" name="Rectangle 98"/>
            <p:cNvSpPr>
              <a:spLocks noChangeArrowheads="1"/>
            </p:cNvSpPr>
            <p:nvPr/>
          </p:nvSpPr>
          <p:spPr bwMode="auto">
            <a:xfrm>
              <a:off x="3241675" y="5191125"/>
              <a:ext cx="495300" cy="523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3203575" y="5264150"/>
              <a:ext cx="571500" cy="147638"/>
            </a:xfrm>
            <a:custGeom>
              <a:avLst/>
              <a:gdLst>
                <a:gd name="T0" fmla="*/ 277 w 296"/>
                <a:gd name="T1" fmla="*/ 0 h 76"/>
                <a:gd name="T2" fmla="*/ 19 w 296"/>
                <a:gd name="T3" fmla="*/ 0 h 76"/>
                <a:gd name="T4" fmla="*/ 0 w 296"/>
                <a:gd name="T5" fmla="*/ 48 h 76"/>
                <a:gd name="T6" fmla="*/ 0 w 296"/>
                <a:gd name="T7" fmla="*/ 60 h 76"/>
                <a:gd name="T8" fmla="*/ 1 w 296"/>
                <a:gd name="T9" fmla="*/ 60 h 76"/>
                <a:gd name="T10" fmla="*/ 25 w 296"/>
                <a:gd name="T11" fmla="*/ 76 h 76"/>
                <a:gd name="T12" fmla="*/ 49 w 296"/>
                <a:gd name="T13" fmla="*/ 60 h 76"/>
                <a:gd name="T14" fmla="*/ 50 w 296"/>
                <a:gd name="T15" fmla="*/ 60 h 76"/>
                <a:gd name="T16" fmla="*/ 74 w 296"/>
                <a:gd name="T17" fmla="*/ 76 h 76"/>
                <a:gd name="T18" fmla="*/ 98 w 296"/>
                <a:gd name="T19" fmla="*/ 60 h 76"/>
                <a:gd name="T20" fmla="*/ 99 w 296"/>
                <a:gd name="T21" fmla="*/ 60 h 76"/>
                <a:gd name="T22" fmla="*/ 123 w 296"/>
                <a:gd name="T23" fmla="*/ 76 h 76"/>
                <a:gd name="T24" fmla="*/ 147 w 296"/>
                <a:gd name="T25" fmla="*/ 60 h 76"/>
                <a:gd name="T26" fmla="*/ 148 w 296"/>
                <a:gd name="T27" fmla="*/ 60 h 76"/>
                <a:gd name="T28" fmla="*/ 172 w 296"/>
                <a:gd name="T29" fmla="*/ 76 h 76"/>
                <a:gd name="T30" fmla="*/ 197 w 296"/>
                <a:gd name="T31" fmla="*/ 60 h 76"/>
                <a:gd name="T32" fmla="*/ 198 w 296"/>
                <a:gd name="T33" fmla="*/ 60 h 76"/>
                <a:gd name="T34" fmla="*/ 222 w 296"/>
                <a:gd name="T35" fmla="*/ 76 h 76"/>
                <a:gd name="T36" fmla="*/ 246 w 296"/>
                <a:gd name="T37" fmla="*/ 60 h 76"/>
                <a:gd name="T38" fmla="*/ 247 w 296"/>
                <a:gd name="T39" fmla="*/ 60 h 76"/>
                <a:gd name="T40" fmla="*/ 271 w 296"/>
                <a:gd name="T41" fmla="*/ 76 h 76"/>
                <a:gd name="T42" fmla="*/ 295 w 296"/>
                <a:gd name="T43" fmla="*/ 60 h 76"/>
                <a:gd name="T44" fmla="*/ 296 w 296"/>
                <a:gd name="T45" fmla="*/ 60 h 76"/>
                <a:gd name="T46" fmla="*/ 296 w 296"/>
                <a:gd name="T47" fmla="*/ 48 h 76"/>
                <a:gd name="T48" fmla="*/ 277 w 296"/>
                <a:gd name="T4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6" h="76">
                  <a:moveTo>
                    <a:pt x="27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3" y="69"/>
                    <a:pt x="13" y="76"/>
                    <a:pt x="25" y="76"/>
                  </a:cubicBezTo>
                  <a:cubicBezTo>
                    <a:pt x="36" y="76"/>
                    <a:pt x="46" y="69"/>
                    <a:pt x="49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2" y="69"/>
                    <a:pt x="62" y="76"/>
                    <a:pt x="74" y="76"/>
                  </a:cubicBezTo>
                  <a:cubicBezTo>
                    <a:pt x="86" y="76"/>
                    <a:pt x="96" y="69"/>
                    <a:pt x="98" y="60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1" y="69"/>
                    <a:pt x="111" y="76"/>
                    <a:pt x="123" y="76"/>
                  </a:cubicBezTo>
                  <a:cubicBezTo>
                    <a:pt x="135" y="76"/>
                    <a:pt x="145" y="69"/>
                    <a:pt x="147" y="60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51" y="69"/>
                    <a:pt x="161" y="76"/>
                    <a:pt x="172" y="76"/>
                  </a:cubicBezTo>
                  <a:cubicBezTo>
                    <a:pt x="184" y="76"/>
                    <a:pt x="194" y="69"/>
                    <a:pt x="197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200" y="69"/>
                    <a:pt x="210" y="76"/>
                    <a:pt x="222" y="76"/>
                  </a:cubicBezTo>
                  <a:cubicBezTo>
                    <a:pt x="234" y="76"/>
                    <a:pt x="243" y="69"/>
                    <a:pt x="246" y="60"/>
                  </a:cubicBezTo>
                  <a:cubicBezTo>
                    <a:pt x="247" y="60"/>
                    <a:pt x="247" y="60"/>
                    <a:pt x="247" y="60"/>
                  </a:cubicBezTo>
                  <a:cubicBezTo>
                    <a:pt x="249" y="69"/>
                    <a:pt x="259" y="76"/>
                    <a:pt x="271" y="76"/>
                  </a:cubicBezTo>
                  <a:cubicBezTo>
                    <a:pt x="283" y="76"/>
                    <a:pt x="293" y="69"/>
                    <a:pt x="295" y="60"/>
                  </a:cubicBezTo>
                  <a:cubicBezTo>
                    <a:pt x="296" y="60"/>
                    <a:pt x="296" y="60"/>
                    <a:pt x="296" y="60"/>
                  </a:cubicBezTo>
                  <a:cubicBezTo>
                    <a:pt x="296" y="48"/>
                    <a:pt x="296" y="48"/>
                    <a:pt x="296" y="48"/>
                  </a:cubicBezTo>
                  <a:lnTo>
                    <a:pt x="2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3203575" y="5429250"/>
              <a:ext cx="571500" cy="241300"/>
            </a:xfrm>
            <a:custGeom>
              <a:avLst/>
              <a:gdLst>
                <a:gd name="T0" fmla="*/ 337 w 360"/>
                <a:gd name="T1" fmla="*/ 135 h 152"/>
                <a:gd name="T2" fmla="*/ 337 w 360"/>
                <a:gd name="T3" fmla="*/ 0 h 152"/>
                <a:gd name="T4" fmla="*/ 301 w 360"/>
                <a:gd name="T5" fmla="*/ 0 h 152"/>
                <a:gd name="T6" fmla="*/ 301 w 360"/>
                <a:gd name="T7" fmla="*/ 87 h 152"/>
                <a:gd name="T8" fmla="*/ 146 w 360"/>
                <a:gd name="T9" fmla="*/ 87 h 152"/>
                <a:gd name="T10" fmla="*/ 146 w 360"/>
                <a:gd name="T11" fmla="*/ 0 h 152"/>
                <a:gd name="T12" fmla="*/ 127 w 360"/>
                <a:gd name="T13" fmla="*/ 0 h 152"/>
                <a:gd name="T14" fmla="*/ 127 w 360"/>
                <a:gd name="T15" fmla="*/ 135 h 152"/>
                <a:gd name="T16" fmla="*/ 59 w 360"/>
                <a:gd name="T17" fmla="*/ 135 h 152"/>
                <a:gd name="T18" fmla="*/ 59 w 360"/>
                <a:gd name="T19" fmla="*/ 0 h 152"/>
                <a:gd name="T20" fmla="*/ 24 w 360"/>
                <a:gd name="T21" fmla="*/ 0 h 152"/>
                <a:gd name="T22" fmla="*/ 24 w 360"/>
                <a:gd name="T23" fmla="*/ 135 h 152"/>
                <a:gd name="T24" fmla="*/ 0 w 360"/>
                <a:gd name="T25" fmla="*/ 135 h 152"/>
                <a:gd name="T26" fmla="*/ 0 w 360"/>
                <a:gd name="T27" fmla="*/ 152 h 152"/>
                <a:gd name="T28" fmla="*/ 360 w 360"/>
                <a:gd name="T29" fmla="*/ 152 h 152"/>
                <a:gd name="T30" fmla="*/ 360 w 360"/>
                <a:gd name="T31" fmla="*/ 135 h 152"/>
                <a:gd name="T32" fmla="*/ 337 w 360"/>
                <a:gd name="T33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" h="152">
                  <a:moveTo>
                    <a:pt x="337" y="135"/>
                  </a:moveTo>
                  <a:lnTo>
                    <a:pt x="337" y="0"/>
                  </a:lnTo>
                  <a:lnTo>
                    <a:pt x="301" y="0"/>
                  </a:lnTo>
                  <a:lnTo>
                    <a:pt x="301" y="87"/>
                  </a:lnTo>
                  <a:lnTo>
                    <a:pt x="146" y="87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27" y="135"/>
                  </a:lnTo>
                  <a:lnTo>
                    <a:pt x="59" y="135"/>
                  </a:lnTo>
                  <a:lnTo>
                    <a:pt x="59" y="0"/>
                  </a:lnTo>
                  <a:lnTo>
                    <a:pt x="24" y="0"/>
                  </a:lnTo>
                  <a:lnTo>
                    <a:pt x="24" y="135"/>
                  </a:lnTo>
                  <a:lnTo>
                    <a:pt x="0" y="135"/>
                  </a:lnTo>
                  <a:lnTo>
                    <a:pt x="0" y="152"/>
                  </a:lnTo>
                  <a:lnTo>
                    <a:pt x="360" y="152"/>
                  </a:lnTo>
                  <a:lnTo>
                    <a:pt x="360" y="135"/>
                  </a:lnTo>
                  <a:lnTo>
                    <a:pt x="337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6" name="Oval 101"/>
          <p:cNvSpPr>
            <a:spLocks noChangeArrowheads="1"/>
          </p:cNvSpPr>
          <p:nvPr/>
        </p:nvSpPr>
        <p:spPr bwMode="auto">
          <a:xfrm>
            <a:off x="4663855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4983357" y="5066596"/>
            <a:ext cx="371123" cy="500877"/>
            <a:chOff x="5056188" y="5118100"/>
            <a:chExt cx="422275" cy="569913"/>
          </a:xfrm>
          <a:solidFill>
            <a:schemeClr val="bg1"/>
          </a:solidFill>
        </p:grpSpPr>
        <p:sp>
          <p:nvSpPr>
            <p:cNvPr id="108" name="Freeform 102"/>
            <p:cNvSpPr>
              <a:spLocks/>
            </p:cNvSpPr>
            <p:nvPr/>
          </p:nvSpPr>
          <p:spPr bwMode="auto">
            <a:xfrm>
              <a:off x="5292725" y="5673725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3"/>
            <p:cNvSpPr>
              <a:spLocks noChangeArrowheads="1"/>
            </p:cNvSpPr>
            <p:nvPr/>
          </p:nvSpPr>
          <p:spPr bwMode="auto">
            <a:xfrm>
              <a:off x="5111750" y="5118100"/>
              <a:ext cx="61912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04"/>
            <p:cNvSpPr>
              <a:spLocks noEditPoints="1"/>
            </p:cNvSpPr>
            <p:nvPr/>
          </p:nvSpPr>
          <p:spPr bwMode="auto">
            <a:xfrm>
              <a:off x="5056188" y="5245100"/>
              <a:ext cx="173037" cy="442913"/>
            </a:xfrm>
            <a:custGeom>
              <a:avLst/>
              <a:gdLst>
                <a:gd name="T0" fmla="*/ 70 w 90"/>
                <a:gd name="T1" fmla="*/ 21 h 228"/>
                <a:gd name="T2" fmla="*/ 62 w 90"/>
                <a:gd name="T3" fmla="*/ 0 h 228"/>
                <a:gd name="T4" fmla="*/ 29 w 90"/>
                <a:gd name="T5" fmla="*/ 0 h 228"/>
                <a:gd name="T6" fmla="*/ 20 w 90"/>
                <a:gd name="T7" fmla="*/ 21 h 228"/>
                <a:gd name="T8" fmla="*/ 0 w 90"/>
                <a:gd name="T9" fmla="*/ 52 h 228"/>
                <a:gd name="T10" fmla="*/ 0 w 90"/>
                <a:gd name="T11" fmla="*/ 217 h 228"/>
                <a:gd name="T12" fmla="*/ 11 w 90"/>
                <a:gd name="T13" fmla="*/ 228 h 228"/>
                <a:gd name="T14" fmla="*/ 80 w 90"/>
                <a:gd name="T15" fmla="*/ 228 h 228"/>
                <a:gd name="T16" fmla="*/ 90 w 90"/>
                <a:gd name="T17" fmla="*/ 217 h 228"/>
                <a:gd name="T18" fmla="*/ 90 w 90"/>
                <a:gd name="T19" fmla="*/ 52 h 228"/>
                <a:gd name="T20" fmla="*/ 70 w 90"/>
                <a:gd name="T21" fmla="*/ 21 h 228"/>
                <a:gd name="T22" fmla="*/ 76 w 90"/>
                <a:gd name="T23" fmla="*/ 177 h 228"/>
                <a:gd name="T24" fmla="*/ 14 w 90"/>
                <a:gd name="T25" fmla="*/ 177 h 228"/>
                <a:gd name="T26" fmla="*/ 14 w 90"/>
                <a:gd name="T27" fmla="*/ 80 h 228"/>
                <a:gd name="T28" fmla="*/ 76 w 90"/>
                <a:gd name="T29" fmla="*/ 80 h 228"/>
                <a:gd name="T30" fmla="*/ 76 w 90"/>
                <a:gd name="T31" fmla="*/ 17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228">
                  <a:moveTo>
                    <a:pt x="70" y="21"/>
                  </a:moveTo>
                  <a:cubicBezTo>
                    <a:pt x="63" y="14"/>
                    <a:pt x="62" y="0"/>
                    <a:pt x="6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8" y="14"/>
                    <a:pt x="20" y="21"/>
                  </a:cubicBezTo>
                  <a:cubicBezTo>
                    <a:pt x="12" y="27"/>
                    <a:pt x="0" y="37"/>
                    <a:pt x="0" y="52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23"/>
                    <a:pt x="5" y="228"/>
                    <a:pt x="11" y="228"/>
                  </a:cubicBezTo>
                  <a:cubicBezTo>
                    <a:pt x="80" y="228"/>
                    <a:pt x="80" y="228"/>
                    <a:pt x="80" y="228"/>
                  </a:cubicBezTo>
                  <a:cubicBezTo>
                    <a:pt x="86" y="228"/>
                    <a:pt x="90" y="223"/>
                    <a:pt x="90" y="217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0" y="37"/>
                    <a:pt x="78" y="27"/>
                    <a:pt x="70" y="21"/>
                  </a:cubicBezTo>
                  <a:moveTo>
                    <a:pt x="76" y="177"/>
                  </a:moveTo>
                  <a:cubicBezTo>
                    <a:pt x="14" y="177"/>
                    <a:pt x="14" y="177"/>
                    <a:pt x="14" y="1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76" y="80"/>
                    <a:pt x="76" y="80"/>
                    <a:pt x="76" y="80"/>
                  </a:cubicBezTo>
                  <a:lnTo>
                    <a:pt x="76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05"/>
            <p:cNvSpPr>
              <a:spLocks noEditPoints="1"/>
            </p:cNvSpPr>
            <p:nvPr/>
          </p:nvSpPr>
          <p:spPr bwMode="auto">
            <a:xfrm>
              <a:off x="5265738" y="5245100"/>
              <a:ext cx="212725" cy="442913"/>
            </a:xfrm>
            <a:custGeom>
              <a:avLst/>
              <a:gdLst>
                <a:gd name="T0" fmla="*/ 89 w 110"/>
                <a:gd name="T1" fmla="*/ 215 h 228"/>
                <a:gd name="T2" fmla="*/ 88 w 110"/>
                <a:gd name="T3" fmla="*/ 215 h 228"/>
                <a:gd name="T4" fmla="*/ 68 w 110"/>
                <a:gd name="T5" fmla="*/ 215 h 228"/>
                <a:gd name="T6" fmla="*/ 61 w 110"/>
                <a:gd name="T7" fmla="*/ 208 h 228"/>
                <a:gd name="T8" fmla="*/ 61 w 110"/>
                <a:gd name="T9" fmla="*/ 124 h 228"/>
                <a:gd name="T10" fmla="*/ 110 w 110"/>
                <a:gd name="T11" fmla="*/ 69 h 228"/>
                <a:gd name="T12" fmla="*/ 110 w 110"/>
                <a:gd name="T13" fmla="*/ 62 h 228"/>
                <a:gd name="T14" fmla="*/ 105 w 110"/>
                <a:gd name="T15" fmla="*/ 0 h 228"/>
                <a:gd name="T16" fmla="*/ 7 w 110"/>
                <a:gd name="T17" fmla="*/ 0 h 228"/>
                <a:gd name="T18" fmla="*/ 1 w 110"/>
                <a:gd name="T19" fmla="*/ 60 h 228"/>
                <a:gd name="T20" fmla="*/ 0 w 110"/>
                <a:gd name="T21" fmla="*/ 69 h 228"/>
                <a:gd name="T22" fmla="*/ 48 w 110"/>
                <a:gd name="T23" fmla="*/ 123 h 228"/>
                <a:gd name="T24" fmla="*/ 48 w 110"/>
                <a:gd name="T25" fmla="*/ 208 h 228"/>
                <a:gd name="T26" fmla="*/ 41 w 110"/>
                <a:gd name="T27" fmla="*/ 215 h 228"/>
                <a:gd name="T28" fmla="*/ 21 w 110"/>
                <a:gd name="T29" fmla="*/ 215 h 228"/>
                <a:gd name="T30" fmla="*/ 21 w 110"/>
                <a:gd name="T31" fmla="*/ 215 h 228"/>
                <a:gd name="T32" fmla="*/ 14 w 110"/>
                <a:gd name="T33" fmla="*/ 221 h 228"/>
                <a:gd name="T34" fmla="*/ 14 w 110"/>
                <a:gd name="T35" fmla="*/ 222 h 228"/>
                <a:gd name="T36" fmla="*/ 21 w 110"/>
                <a:gd name="T37" fmla="*/ 228 h 228"/>
                <a:gd name="T38" fmla="*/ 89 w 110"/>
                <a:gd name="T39" fmla="*/ 228 h 228"/>
                <a:gd name="T40" fmla="*/ 95 w 110"/>
                <a:gd name="T41" fmla="*/ 222 h 228"/>
                <a:gd name="T42" fmla="*/ 95 w 110"/>
                <a:gd name="T43" fmla="*/ 222 h 228"/>
                <a:gd name="T44" fmla="*/ 95 w 110"/>
                <a:gd name="T45" fmla="*/ 221 h 228"/>
                <a:gd name="T46" fmla="*/ 95 w 110"/>
                <a:gd name="T47" fmla="*/ 221 h 228"/>
                <a:gd name="T48" fmla="*/ 89 w 110"/>
                <a:gd name="T49" fmla="*/ 215 h 228"/>
                <a:gd name="T50" fmla="*/ 16 w 110"/>
                <a:gd name="T51" fmla="*/ 67 h 228"/>
                <a:gd name="T52" fmla="*/ 21 w 110"/>
                <a:gd name="T53" fmla="*/ 13 h 228"/>
                <a:gd name="T54" fmla="*/ 90 w 110"/>
                <a:gd name="T55" fmla="*/ 13 h 228"/>
                <a:gd name="T56" fmla="*/ 95 w 110"/>
                <a:gd name="T57" fmla="*/ 67 h 228"/>
                <a:gd name="T58" fmla="*/ 16 w 110"/>
                <a:gd name="T59" fmla="*/ 6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0" h="228">
                  <a:moveTo>
                    <a:pt x="89" y="215"/>
                  </a:moveTo>
                  <a:cubicBezTo>
                    <a:pt x="88" y="215"/>
                    <a:pt x="88" y="215"/>
                    <a:pt x="88" y="215"/>
                  </a:cubicBezTo>
                  <a:cubicBezTo>
                    <a:pt x="68" y="215"/>
                    <a:pt x="68" y="215"/>
                    <a:pt x="68" y="215"/>
                  </a:cubicBezTo>
                  <a:cubicBezTo>
                    <a:pt x="65" y="215"/>
                    <a:pt x="61" y="212"/>
                    <a:pt x="61" y="208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89" y="121"/>
                    <a:pt x="110" y="97"/>
                    <a:pt x="110" y="69"/>
                  </a:cubicBezTo>
                  <a:cubicBezTo>
                    <a:pt x="110" y="67"/>
                    <a:pt x="110" y="64"/>
                    <a:pt x="110" y="6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3"/>
                    <a:pt x="0" y="66"/>
                    <a:pt x="0" y="69"/>
                  </a:cubicBezTo>
                  <a:cubicBezTo>
                    <a:pt x="0" y="97"/>
                    <a:pt x="21" y="120"/>
                    <a:pt x="48" y="123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48" y="212"/>
                    <a:pt x="45" y="215"/>
                    <a:pt x="4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17" y="215"/>
                    <a:pt x="14" y="218"/>
                    <a:pt x="14" y="221"/>
                  </a:cubicBezTo>
                  <a:cubicBezTo>
                    <a:pt x="14" y="222"/>
                    <a:pt x="14" y="222"/>
                    <a:pt x="14" y="222"/>
                  </a:cubicBezTo>
                  <a:cubicBezTo>
                    <a:pt x="14" y="225"/>
                    <a:pt x="17" y="228"/>
                    <a:pt x="21" y="228"/>
                  </a:cubicBezTo>
                  <a:cubicBezTo>
                    <a:pt x="89" y="228"/>
                    <a:pt x="89" y="228"/>
                    <a:pt x="89" y="228"/>
                  </a:cubicBezTo>
                  <a:cubicBezTo>
                    <a:pt x="92" y="228"/>
                    <a:pt x="95" y="225"/>
                    <a:pt x="95" y="222"/>
                  </a:cubicBezTo>
                  <a:cubicBezTo>
                    <a:pt x="95" y="222"/>
                    <a:pt x="95" y="222"/>
                    <a:pt x="95" y="222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18"/>
                    <a:pt x="92" y="215"/>
                    <a:pt x="89" y="215"/>
                  </a:cubicBezTo>
                  <a:moveTo>
                    <a:pt x="16" y="67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5" y="67"/>
                    <a:pt x="95" y="67"/>
                    <a:pt x="95" y="67"/>
                  </a:cubicBezTo>
                  <a:lnTo>
                    <a:pt x="1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08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Freeform 470"/>
          <p:cNvSpPr>
            <a:spLocks/>
          </p:cNvSpPr>
          <p:nvPr/>
        </p:nvSpPr>
        <p:spPr bwMode="auto">
          <a:xfrm>
            <a:off x="6225392" y="2212021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1016 w 1016"/>
              <a:gd name="T3" fmla="*/ 508 h 1016"/>
              <a:gd name="T4" fmla="*/ 897 w 1016"/>
              <a:gd name="T5" fmla="*/ 835 h 1016"/>
              <a:gd name="T6" fmla="*/ 508 w 1016"/>
              <a:gd name="T7" fmla="*/ 1016 h 1016"/>
              <a:gd name="T8" fmla="*/ 118 w 1016"/>
              <a:gd name="T9" fmla="*/ 835 h 1016"/>
              <a:gd name="T10" fmla="*/ 0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788" y="0"/>
                  <a:pt x="1016" y="228"/>
                  <a:pt x="1016" y="508"/>
                </a:cubicBezTo>
                <a:cubicBezTo>
                  <a:pt x="1016" y="633"/>
                  <a:pt x="971" y="746"/>
                  <a:pt x="897" y="835"/>
                </a:cubicBezTo>
                <a:cubicBezTo>
                  <a:pt x="804" y="946"/>
                  <a:pt x="664" y="1016"/>
                  <a:pt x="508" y="1016"/>
                </a:cubicBezTo>
                <a:cubicBezTo>
                  <a:pt x="351" y="1016"/>
                  <a:pt x="211" y="946"/>
                  <a:pt x="118" y="835"/>
                </a:cubicBezTo>
                <a:cubicBezTo>
                  <a:pt x="44" y="746"/>
                  <a:pt x="0" y="633"/>
                  <a:pt x="0" y="508"/>
                </a:cubicBezTo>
                <a:cubicBezTo>
                  <a:pt x="0" y="228"/>
                  <a:pt x="227" y="0"/>
                  <a:pt x="508" y="0"/>
                </a:cubicBezTo>
                <a:close/>
              </a:path>
            </a:pathLst>
          </a:custGeom>
          <a:solidFill>
            <a:srgbClr val="1A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8" name="组合 3807"/>
          <p:cNvGrpSpPr/>
          <p:nvPr/>
        </p:nvGrpSpPr>
        <p:grpSpPr>
          <a:xfrm>
            <a:off x="6546000" y="2424495"/>
            <a:ext cx="618453" cy="618453"/>
            <a:chOff x="6419851" y="503238"/>
            <a:chExt cx="517525" cy="517525"/>
          </a:xfrm>
        </p:grpSpPr>
        <p:sp>
          <p:nvSpPr>
            <p:cNvPr id="3607" name="Freeform 471"/>
            <p:cNvSpPr>
              <a:spLocks noEditPoints="1"/>
            </p:cNvSpPr>
            <p:nvPr/>
          </p:nvSpPr>
          <p:spPr bwMode="auto">
            <a:xfrm>
              <a:off x="6419851" y="503238"/>
              <a:ext cx="517525" cy="517525"/>
            </a:xfrm>
            <a:custGeom>
              <a:avLst/>
              <a:gdLst>
                <a:gd name="T0" fmla="*/ 0 w 326"/>
                <a:gd name="T1" fmla="*/ 0 h 326"/>
                <a:gd name="T2" fmla="*/ 0 w 326"/>
                <a:gd name="T3" fmla="*/ 326 h 326"/>
                <a:gd name="T4" fmla="*/ 326 w 326"/>
                <a:gd name="T5" fmla="*/ 326 h 326"/>
                <a:gd name="T6" fmla="*/ 0 w 326"/>
                <a:gd name="T7" fmla="*/ 0 h 326"/>
                <a:gd name="T8" fmla="*/ 50 w 326"/>
                <a:gd name="T9" fmla="*/ 122 h 326"/>
                <a:gd name="T10" fmla="*/ 204 w 326"/>
                <a:gd name="T11" fmla="*/ 276 h 326"/>
                <a:gd name="T12" fmla="*/ 50 w 326"/>
                <a:gd name="T13" fmla="*/ 276 h 326"/>
                <a:gd name="T14" fmla="*/ 50 w 326"/>
                <a:gd name="T15" fmla="*/ 1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" h="326">
                  <a:moveTo>
                    <a:pt x="0" y="0"/>
                  </a:moveTo>
                  <a:lnTo>
                    <a:pt x="0" y="326"/>
                  </a:lnTo>
                  <a:lnTo>
                    <a:pt x="326" y="326"/>
                  </a:lnTo>
                  <a:lnTo>
                    <a:pt x="0" y="0"/>
                  </a:lnTo>
                  <a:close/>
                  <a:moveTo>
                    <a:pt x="50" y="122"/>
                  </a:moveTo>
                  <a:lnTo>
                    <a:pt x="204" y="276"/>
                  </a:lnTo>
                  <a:lnTo>
                    <a:pt x="50" y="276"/>
                  </a:lnTo>
                  <a:lnTo>
                    <a:pt x="50" y="122"/>
                  </a:lnTo>
                  <a:close/>
                </a:path>
              </a:pathLst>
            </a:custGeom>
            <a:solidFill>
              <a:srgbClr val="F6C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8" name="Freeform 472"/>
            <p:cNvSpPr>
              <a:spLocks/>
            </p:cNvSpPr>
            <p:nvPr/>
          </p:nvSpPr>
          <p:spPr bwMode="auto">
            <a:xfrm>
              <a:off x="6435726" y="5397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9" name="Freeform 473"/>
            <p:cNvSpPr>
              <a:spLocks/>
            </p:cNvSpPr>
            <p:nvPr/>
          </p:nvSpPr>
          <p:spPr bwMode="auto">
            <a:xfrm>
              <a:off x="6451601" y="5476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0" name="Freeform 474"/>
            <p:cNvSpPr>
              <a:spLocks/>
            </p:cNvSpPr>
            <p:nvPr/>
          </p:nvSpPr>
          <p:spPr bwMode="auto">
            <a:xfrm>
              <a:off x="6451601" y="5556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1" name="Freeform 475"/>
            <p:cNvSpPr>
              <a:spLocks/>
            </p:cNvSpPr>
            <p:nvPr/>
          </p:nvSpPr>
          <p:spPr bwMode="auto">
            <a:xfrm>
              <a:off x="6467476" y="5651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2" name="Freeform 476"/>
            <p:cNvSpPr>
              <a:spLocks/>
            </p:cNvSpPr>
            <p:nvPr/>
          </p:nvSpPr>
          <p:spPr bwMode="auto">
            <a:xfrm>
              <a:off x="6467476" y="5715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3" name="Freeform 477"/>
            <p:cNvSpPr>
              <a:spLocks/>
            </p:cNvSpPr>
            <p:nvPr/>
          </p:nvSpPr>
          <p:spPr bwMode="auto">
            <a:xfrm>
              <a:off x="6483351" y="5810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4" name="Freeform 478"/>
            <p:cNvSpPr>
              <a:spLocks/>
            </p:cNvSpPr>
            <p:nvPr/>
          </p:nvSpPr>
          <p:spPr bwMode="auto">
            <a:xfrm>
              <a:off x="6483351" y="58896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5" name="Freeform 479"/>
            <p:cNvSpPr>
              <a:spLocks/>
            </p:cNvSpPr>
            <p:nvPr/>
          </p:nvSpPr>
          <p:spPr bwMode="auto">
            <a:xfrm>
              <a:off x="6499226" y="5969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6" name="Freeform 480"/>
            <p:cNvSpPr>
              <a:spLocks/>
            </p:cNvSpPr>
            <p:nvPr/>
          </p:nvSpPr>
          <p:spPr bwMode="auto">
            <a:xfrm>
              <a:off x="6499226" y="604838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7" name="Freeform 481"/>
            <p:cNvSpPr>
              <a:spLocks/>
            </p:cNvSpPr>
            <p:nvPr/>
          </p:nvSpPr>
          <p:spPr bwMode="auto">
            <a:xfrm>
              <a:off x="6515101" y="61277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8 h 8"/>
                <a:gd name="T4" fmla="*/ 8 w 9"/>
                <a:gd name="T5" fmla="*/ 0 h 8"/>
                <a:gd name="T6" fmla="*/ 9 w 9"/>
                <a:gd name="T7" fmla="*/ 1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8" name="Freeform 482"/>
            <p:cNvSpPr>
              <a:spLocks/>
            </p:cNvSpPr>
            <p:nvPr/>
          </p:nvSpPr>
          <p:spPr bwMode="auto">
            <a:xfrm>
              <a:off x="6516689" y="620713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9" name="Freeform 483"/>
            <p:cNvSpPr>
              <a:spLocks/>
            </p:cNvSpPr>
            <p:nvPr/>
          </p:nvSpPr>
          <p:spPr bwMode="auto">
            <a:xfrm>
              <a:off x="6532564" y="6286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0" name="Freeform 484"/>
            <p:cNvSpPr>
              <a:spLocks/>
            </p:cNvSpPr>
            <p:nvPr/>
          </p:nvSpPr>
          <p:spPr bwMode="auto">
            <a:xfrm>
              <a:off x="6532564" y="636588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1" name="Freeform 485"/>
            <p:cNvSpPr>
              <a:spLocks/>
            </p:cNvSpPr>
            <p:nvPr/>
          </p:nvSpPr>
          <p:spPr bwMode="auto">
            <a:xfrm>
              <a:off x="6548439" y="6461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2" name="Freeform 486"/>
            <p:cNvSpPr>
              <a:spLocks/>
            </p:cNvSpPr>
            <p:nvPr/>
          </p:nvSpPr>
          <p:spPr bwMode="auto">
            <a:xfrm>
              <a:off x="6548439" y="654050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3" name="Freeform 487"/>
            <p:cNvSpPr>
              <a:spLocks/>
            </p:cNvSpPr>
            <p:nvPr/>
          </p:nvSpPr>
          <p:spPr bwMode="auto">
            <a:xfrm>
              <a:off x="6564314" y="6619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4" name="Freeform 488"/>
            <p:cNvSpPr>
              <a:spLocks/>
            </p:cNvSpPr>
            <p:nvPr/>
          </p:nvSpPr>
          <p:spPr bwMode="auto">
            <a:xfrm>
              <a:off x="6564314" y="6699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5" name="Freeform 489"/>
            <p:cNvSpPr>
              <a:spLocks/>
            </p:cNvSpPr>
            <p:nvPr/>
          </p:nvSpPr>
          <p:spPr bwMode="auto">
            <a:xfrm>
              <a:off x="6580189" y="67786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6" name="Freeform 490"/>
            <p:cNvSpPr>
              <a:spLocks/>
            </p:cNvSpPr>
            <p:nvPr/>
          </p:nvSpPr>
          <p:spPr bwMode="auto">
            <a:xfrm>
              <a:off x="6580189" y="685800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7" name="Freeform 491"/>
            <p:cNvSpPr>
              <a:spLocks/>
            </p:cNvSpPr>
            <p:nvPr/>
          </p:nvSpPr>
          <p:spPr bwMode="auto">
            <a:xfrm>
              <a:off x="6597651" y="69373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8" name="Freeform 492"/>
            <p:cNvSpPr>
              <a:spLocks/>
            </p:cNvSpPr>
            <p:nvPr/>
          </p:nvSpPr>
          <p:spPr bwMode="auto">
            <a:xfrm>
              <a:off x="6597651" y="701675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3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9" name="Freeform 493"/>
            <p:cNvSpPr>
              <a:spLocks/>
            </p:cNvSpPr>
            <p:nvPr/>
          </p:nvSpPr>
          <p:spPr bwMode="auto">
            <a:xfrm>
              <a:off x="6613526" y="709613"/>
              <a:ext cx="12700" cy="14288"/>
            </a:xfrm>
            <a:custGeom>
              <a:avLst/>
              <a:gdLst>
                <a:gd name="T0" fmla="*/ 0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0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0" name="Freeform 494"/>
            <p:cNvSpPr>
              <a:spLocks/>
            </p:cNvSpPr>
            <p:nvPr/>
          </p:nvSpPr>
          <p:spPr bwMode="auto">
            <a:xfrm>
              <a:off x="6613526" y="71755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1" name="Freeform 495"/>
            <p:cNvSpPr>
              <a:spLocks/>
            </p:cNvSpPr>
            <p:nvPr/>
          </p:nvSpPr>
          <p:spPr bwMode="auto">
            <a:xfrm>
              <a:off x="6629401" y="72548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2" name="Freeform 496"/>
            <p:cNvSpPr>
              <a:spLocks/>
            </p:cNvSpPr>
            <p:nvPr/>
          </p:nvSpPr>
          <p:spPr bwMode="auto">
            <a:xfrm>
              <a:off x="6629401" y="735013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3" name="Freeform 497"/>
            <p:cNvSpPr>
              <a:spLocks/>
            </p:cNvSpPr>
            <p:nvPr/>
          </p:nvSpPr>
          <p:spPr bwMode="auto">
            <a:xfrm>
              <a:off x="6645276" y="7429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4" name="Freeform 498"/>
            <p:cNvSpPr>
              <a:spLocks/>
            </p:cNvSpPr>
            <p:nvPr/>
          </p:nvSpPr>
          <p:spPr bwMode="auto">
            <a:xfrm>
              <a:off x="6645276" y="7493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3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5" name="Freeform 499"/>
            <p:cNvSpPr>
              <a:spLocks/>
            </p:cNvSpPr>
            <p:nvPr/>
          </p:nvSpPr>
          <p:spPr bwMode="auto">
            <a:xfrm>
              <a:off x="6661151" y="7588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6" name="Freeform 500"/>
            <p:cNvSpPr>
              <a:spLocks/>
            </p:cNvSpPr>
            <p:nvPr/>
          </p:nvSpPr>
          <p:spPr bwMode="auto">
            <a:xfrm>
              <a:off x="6661151" y="7667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0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7" name="Freeform 501"/>
            <p:cNvSpPr>
              <a:spLocks/>
            </p:cNvSpPr>
            <p:nvPr/>
          </p:nvSpPr>
          <p:spPr bwMode="auto">
            <a:xfrm>
              <a:off x="6678614" y="77470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8" name="Freeform 502"/>
            <p:cNvSpPr>
              <a:spLocks/>
            </p:cNvSpPr>
            <p:nvPr/>
          </p:nvSpPr>
          <p:spPr bwMode="auto">
            <a:xfrm>
              <a:off x="6678614" y="782638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9" name="Freeform 503"/>
            <p:cNvSpPr>
              <a:spLocks/>
            </p:cNvSpPr>
            <p:nvPr/>
          </p:nvSpPr>
          <p:spPr bwMode="auto">
            <a:xfrm>
              <a:off x="6692901" y="790575"/>
              <a:ext cx="14288" cy="14288"/>
            </a:xfrm>
            <a:custGeom>
              <a:avLst/>
              <a:gdLst>
                <a:gd name="T0" fmla="*/ 1 w 9"/>
                <a:gd name="T1" fmla="*/ 9 h 9"/>
                <a:gd name="T2" fmla="*/ 0 w 9"/>
                <a:gd name="T3" fmla="*/ 7 h 9"/>
                <a:gd name="T4" fmla="*/ 8 w 9"/>
                <a:gd name="T5" fmla="*/ 0 h 9"/>
                <a:gd name="T6" fmla="*/ 9 w 9"/>
                <a:gd name="T7" fmla="*/ 1 h 9"/>
                <a:gd name="T8" fmla="*/ 1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0" name="Freeform 504"/>
            <p:cNvSpPr>
              <a:spLocks/>
            </p:cNvSpPr>
            <p:nvPr/>
          </p:nvSpPr>
          <p:spPr bwMode="auto">
            <a:xfrm>
              <a:off x="6692901" y="798513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1" name="Freeform 505"/>
            <p:cNvSpPr>
              <a:spLocks/>
            </p:cNvSpPr>
            <p:nvPr/>
          </p:nvSpPr>
          <p:spPr bwMode="auto">
            <a:xfrm>
              <a:off x="6710364" y="8064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2" name="Freeform 506"/>
            <p:cNvSpPr>
              <a:spLocks/>
            </p:cNvSpPr>
            <p:nvPr/>
          </p:nvSpPr>
          <p:spPr bwMode="auto">
            <a:xfrm>
              <a:off x="6710364" y="815975"/>
              <a:ext cx="20638" cy="19050"/>
            </a:xfrm>
            <a:custGeom>
              <a:avLst/>
              <a:gdLst>
                <a:gd name="T0" fmla="*/ 0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0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0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3" name="Freeform 507"/>
            <p:cNvSpPr>
              <a:spLocks/>
            </p:cNvSpPr>
            <p:nvPr/>
          </p:nvSpPr>
          <p:spPr bwMode="auto">
            <a:xfrm>
              <a:off x="6726239" y="8239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4" name="Freeform 508"/>
            <p:cNvSpPr>
              <a:spLocks/>
            </p:cNvSpPr>
            <p:nvPr/>
          </p:nvSpPr>
          <p:spPr bwMode="auto">
            <a:xfrm>
              <a:off x="6726239" y="830263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5" name="Freeform 509"/>
            <p:cNvSpPr>
              <a:spLocks/>
            </p:cNvSpPr>
            <p:nvPr/>
          </p:nvSpPr>
          <p:spPr bwMode="auto">
            <a:xfrm>
              <a:off x="6742114" y="83978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6" name="Freeform 510"/>
            <p:cNvSpPr>
              <a:spLocks/>
            </p:cNvSpPr>
            <p:nvPr/>
          </p:nvSpPr>
          <p:spPr bwMode="auto">
            <a:xfrm>
              <a:off x="6742114" y="8477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7" name="Freeform 511"/>
            <p:cNvSpPr>
              <a:spLocks/>
            </p:cNvSpPr>
            <p:nvPr/>
          </p:nvSpPr>
          <p:spPr bwMode="auto">
            <a:xfrm>
              <a:off x="6759576" y="85566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8" name="Freeform 512"/>
            <p:cNvSpPr>
              <a:spLocks/>
            </p:cNvSpPr>
            <p:nvPr/>
          </p:nvSpPr>
          <p:spPr bwMode="auto">
            <a:xfrm>
              <a:off x="6759576" y="863600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9" name="Freeform 513"/>
            <p:cNvSpPr>
              <a:spLocks/>
            </p:cNvSpPr>
            <p:nvPr/>
          </p:nvSpPr>
          <p:spPr bwMode="auto">
            <a:xfrm>
              <a:off x="6773864" y="87153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7 h 9"/>
                <a:gd name="T4" fmla="*/ 8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0" name="Freeform 514"/>
            <p:cNvSpPr>
              <a:spLocks/>
            </p:cNvSpPr>
            <p:nvPr/>
          </p:nvSpPr>
          <p:spPr bwMode="auto">
            <a:xfrm>
              <a:off x="6773864" y="879475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1" name="Freeform 515"/>
            <p:cNvSpPr>
              <a:spLocks/>
            </p:cNvSpPr>
            <p:nvPr/>
          </p:nvSpPr>
          <p:spPr bwMode="auto">
            <a:xfrm>
              <a:off x="6791326" y="88741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2" name="Freeform 516"/>
            <p:cNvSpPr>
              <a:spLocks/>
            </p:cNvSpPr>
            <p:nvPr/>
          </p:nvSpPr>
          <p:spPr bwMode="auto">
            <a:xfrm>
              <a:off x="6791326" y="8953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3" name="Freeform 517"/>
            <p:cNvSpPr>
              <a:spLocks/>
            </p:cNvSpPr>
            <p:nvPr/>
          </p:nvSpPr>
          <p:spPr bwMode="auto">
            <a:xfrm>
              <a:off x="6807201" y="90487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4" name="Freeform 518"/>
            <p:cNvSpPr>
              <a:spLocks/>
            </p:cNvSpPr>
            <p:nvPr/>
          </p:nvSpPr>
          <p:spPr bwMode="auto">
            <a:xfrm>
              <a:off x="6807201" y="9112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5" name="Freeform 519"/>
            <p:cNvSpPr>
              <a:spLocks/>
            </p:cNvSpPr>
            <p:nvPr/>
          </p:nvSpPr>
          <p:spPr bwMode="auto">
            <a:xfrm>
              <a:off x="6823076" y="919163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8 w 8"/>
                <a:gd name="T5" fmla="*/ 0 h 9"/>
                <a:gd name="T6" fmla="*/ 8 w 8"/>
                <a:gd name="T7" fmla="*/ 2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2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6" name="Freeform 520"/>
            <p:cNvSpPr>
              <a:spLocks/>
            </p:cNvSpPr>
            <p:nvPr/>
          </p:nvSpPr>
          <p:spPr bwMode="auto">
            <a:xfrm>
              <a:off x="6823076" y="928688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7" name="Freeform 521"/>
            <p:cNvSpPr>
              <a:spLocks/>
            </p:cNvSpPr>
            <p:nvPr/>
          </p:nvSpPr>
          <p:spPr bwMode="auto">
            <a:xfrm>
              <a:off x="6838951" y="93662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7 h 8"/>
                <a:gd name="T4" fmla="*/ 8 w 9"/>
                <a:gd name="T5" fmla="*/ 0 h 8"/>
                <a:gd name="T6" fmla="*/ 9 w 9"/>
                <a:gd name="T7" fmla="*/ 0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8" name="Freeform 522"/>
            <p:cNvSpPr>
              <a:spLocks/>
            </p:cNvSpPr>
            <p:nvPr/>
          </p:nvSpPr>
          <p:spPr bwMode="auto">
            <a:xfrm>
              <a:off x="6838951" y="9445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9" name="Freeform 523"/>
            <p:cNvSpPr>
              <a:spLocks/>
            </p:cNvSpPr>
            <p:nvPr/>
          </p:nvSpPr>
          <p:spPr bwMode="auto">
            <a:xfrm>
              <a:off x="6854826" y="9525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8 h 8"/>
                <a:gd name="T4" fmla="*/ 8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0" name="Freeform 524"/>
            <p:cNvSpPr>
              <a:spLocks/>
            </p:cNvSpPr>
            <p:nvPr/>
          </p:nvSpPr>
          <p:spPr bwMode="auto">
            <a:xfrm>
              <a:off x="6856414" y="960438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1" name="Freeform 525"/>
            <p:cNvSpPr>
              <a:spLocks/>
            </p:cNvSpPr>
            <p:nvPr/>
          </p:nvSpPr>
          <p:spPr bwMode="auto">
            <a:xfrm>
              <a:off x="6872289" y="968375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2" name="Freeform 526"/>
            <p:cNvSpPr>
              <a:spLocks/>
            </p:cNvSpPr>
            <p:nvPr/>
          </p:nvSpPr>
          <p:spPr bwMode="auto">
            <a:xfrm>
              <a:off x="6872289" y="97631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3" name="Freeform 527"/>
            <p:cNvSpPr>
              <a:spLocks/>
            </p:cNvSpPr>
            <p:nvPr/>
          </p:nvSpPr>
          <p:spPr bwMode="auto">
            <a:xfrm>
              <a:off x="6888164" y="98583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64" name="Freeform 528"/>
          <p:cNvSpPr>
            <a:spLocks/>
          </p:cNvSpPr>
          <p:nvPr/>
        </p:nvSpPr>
        <p:spPr bwMode="auto">
          <a:xfrm>
            <a:off x="3383517" y="2134239"/>
            <a:ext cx="1272952" cy="1271054"/>
          </a:xfrm>
          <a:custGeom>
            <a:avLst/>
            <a:gdLst>
              <a:gd name="T0" fmla="*/ 125 w 1159"/>
              <a:gd name="T1" fmla="*/ 353 h 1159"/>
              <a:gd name="T2" fmla="*/ 353 w 1159"/>
              <a:gd name="T3" fmla="*/ 1034 h 1159"/>
              <a:gd name="T4" fmla="*/ 1034 w 1159"/>
              <a:gd name="T5" fmla="*/ 806 h 1159"/>
              <a:gd name="T6" fmla="*/ 806 w 1159"/>
              <a:gd name="T7" fmla="*/ 125 h 1159"/>
              <a:gd name="T8" fmla="*/ 125 w 1159"/>
              <a:gd name="T9" fmla="*/ 353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9" h="1159">
                <a:moveTo>
                  <a:pt x="125" y="353"/>
                </a:moveTo>
                <a:cubicBezTo>
                  <a:pt x="0" y="604"/>
                  <a:pt x="102" y="909"/>
                  <a:pt x="353" y="1034"/>
                </a:cubicBezTo>
                <a:cubicBezTo>
                  <a:pt x="604" y="1159"/>
                  <a:pt x="909" y="1057"/>
                  <a:pt x="1034" y="806"/>
                </a:cubicBezTo>
                <a:cubicBezTo>
                  <a:pt x="1159" y="555"/>
                  <a:pt x="1057" y="250"/>
                  <a:pt x="806" y="125"/>
                </a:cubicBezTo>
                <a:cubicBezTo>
                  <a:pt x="555" y="0"/>
                  <a:pt x="250" y="102"/>
                  <a:pt x="125" y="353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6" name="组合 3805"/>
          <p:cNvGrpSpPr/>
          <p:nvPr/>
        </p:nvGrpSpPr>
        <p:grpSpPr>
          <a:xfrm>
            <a:off x="3728789" y="2428290"/>
            <a:ext cx="622247" cy="643114"/>
            <a:chOff x="4305301" y="506413"/>
            <a:chExt cx="520700" cy="538162"/>
          </a:xfrm>
        </p:grpSpPr>
        <p:sp>
          <p:nvSpPr>
            <p:cNvPr id="3665" name="Freeform 529"/>
            <p:cNvSpPr>
              <a:spLocks/>
            </p:cNvSpPr>
            <p:nvPr/>
          </p:nvSpPr>
          <p:spPr bwMode="auto">
            <a:xfrm>
              <a:off x="4311651" y="858838"/>
              <a:ext cx="514350" cy="163513"/>
            </a:xfrm>
            <a:custGeom>
              <a:avLst/>
              <a:gdLst>
                <a:gd name="T0" fmla="*/ 558 w 559"/>
                <a:gd name="T1" fmla="*/ 0 h 179"/>
                <a:gd name="T2" fmla="*/ 55 w 559"/>
                <a:gd name="T3" fmla="*/ 3 h 179"/>
                <a:gd name="T4" fmla="*/ 0 w 559"/>
                <a:gd name="T5" fmla="*/ 59 h 179"/>
                <a:gd name="T6" fmla="*/ 0 w 559"/>
                <a:gd name="T7" fmla="*/ 124 h 179"/>
                <a:gd name="T8" fmla="*/ 56 w 559"/>
                <a:gd name="T9" fmla="*/ 179 h 179"/>
                <a:gd name="T10" fmla="*/ 559 w 559"/>
                <a:gd name="T11" fmla="*/ 175 h 179"/>
                <a:gd name="T12" fmla="*/ 558 w 559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79">
                  <a:moveTo>
                    <a:pt x="558" y="0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24" y="3"/>
                    <a:pt x="0" y="28"/>
                    <a:pt x="0" y="59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" y="155"/>
                    <a:pt x="26" y="179"/>
                    <a:pt x="56" y="179"/>
                  </a:cubicBezTo>
                  <a:cubicBezTo>
                    <a:pt x="559" y="175"/>
                    <a:pt x="559" y="175"/>
                    <a:pt x="559" y="175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9FA8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6" name="Freeform 530"/>
            <p:cNvSpPr>
              <a:spLocks/>
            </p:cNvSpPr>
            <p:nvPr/>
          </p:nvSpPr>
          <p:spPr bwMode="auto">
            <a:xfrm>
              <a:off x="4694239" y="874713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7" name="Freeform 531"/>
            <p:cNvSpPr>
              <a:spLocks/>
            </p:cNvSpPr>
            <p:nvPr/>
          </p:nvSpPr>
          <p:spPr bwMode="auto">
            <a:xfrm>
              <a:off x="4570414" y="876300"/>
              <a:ext cx="111125" cy="128588"/>
            </a:xfrm>
            <a:custGeom>
              <a:avLst/>
              <a:gdLst>
                <a:gd name="T0" fmla="*/ 1 w 70"/>
                <a:gd name="T1" fmla="*/ 81 h 81"/>
                <a:gd name="T2" fmla="*/ 0 w 70"/>
                <a:gd name="T3" fmla="*/ 0 h 81"/>
                <a:gd name="T4" fmla="*/ 70 w 70"/>
                <a:gd name="T5" fmla="*/ 0 h 81"/>
                <a:gd name="T6" fmla="*/ 70 w 70"/>
                <a:gd name="T7" fmla="*/ 80 h 81"/>
                <a:gd name="T8" fmla="*/ 1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1" y="81"/>
                  </a:moveTo>
                  <a:lnTo>
                    <a:pt x="0" y="0"/>
                  </a:lnTo>
                  <a:lnTo>
                    <a:pt x="70" y="0"/>
                  </a:lnTo>
                  <a:lnTo>
                    <a:pt x="70" y="80"/>
                  </a:lnTo>
                  <a:lnTo>
                    <a:pt x="1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8" name="Freeform 532"/>
            <p:cNvSpPr>
              <a:spLocks/>
            </p:cNvSpPr>
            <p:nvPr/>
          </p:nvSpPr>
          <p:spPr bwMode="auto">
            <a:xfrm>
              <a:off x="4448176" y="876300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9" name="Freeform 533"/>
            <p:cNvSpPr>
              <a:spLocks/>
            </p:cNvSpPr>
            <p:nvPr/>
          </p:nvSpPr>
          <p:spPr bwMode="auto">
            <a:xfrm>
              <a:off x="4311651" y="654050"/>
              <a:ext cx="511175" cy="390525"/>
            </a:xfrm>
            <a:custGeom>
              <a:avLst/>
              <a:gdLst>
                <a:gd name="T0" fmla="*/ 466 w 557"/>
                <a:gd name="T1" fmla="*/ 0 h 425"/>
                <a:gd name="T2" fmla="*/ 35 w 557"/>
                <a:gd name="T3" fmla="*/ 258 h 425"/>
                <a:gd name="T4" fmla="*/ 16 w 557"/>
                <a:gd name="T5" fmla="*/ 334 h 425"/>
                <a:gd name="T6" fmla="*/ 49 w 557"/>
                <a:gd name="T7" fmla="*/ 390 h 425"/>
                <a:gd name="T8" fmla="*/ 125 w 557"/>
                <a:gd name="T9" fmla="*/ 409 h 425"/>
                <a:gd name="T10" fmla="*/ 557 w 557"/>
                <a:gd name="T11" fmla="*/ 151 h 425"/>
                <a:gd name="T12" fmla="*/ 466 w 557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425">
                  <a:moveTo>
                    <a:pt x="466" y="0"/>
                  </a:moveTo>
                  <a:cubicBezTo>
                    <a:pt x="35" y="258"/>
                    <a:pt x="35" y="258"/>
                    <a:pt x="35" y="258"/>
                  </a:cubicBezTo>
                  <a:cubicBezTo>
                    <a:pt x="8" y="274"/>
                    <a:pt x="0" y="308"/>
                    <a:pt x="16" y="334"/>
                  </a:cubicBezTo>
                  <a:cubicBezTo>
                    <a:pt x="49" y="390"/>
                    <a:pt x="49" y="390"/>
                    <a:pt x="49" y="390"/>
                  </a:cubicBezTo>
                  <a:cubicBezTo>
                    <a:pt x="65" y="416"/>
                    <a:pt x="99" y="425"/>
                    <a:pt x="125" y="409"/>
                  </a:cubicBezTo>
                  <a:cubicBezTo>
                    <a:pt x="557" y="151"/>
                    <a:pt x="557" y="151"/>
                    <a:pt x="557" y="151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0" name="Freeform 534"/>
            <p:cNvSpPr>
              <a:spLocks/>
            </p:cNvSpPr>
            <p:nvPr/>
          </p:nvSpPr>
          <p:spPr bwMode="auto">
            <a:xfrm>
              <a:off x="4637089" y="677863"/>
              <a:ext cx="160338" cy="166688"/>
            </a:xfrm>
            <a:custGeom>
              <a:avLst/>
              <a:gdLst>
                <a:gd name="T0" fmla="*/ 42 w 101"/>
                <a:gd name="T1" fmla="*/ 105 h 105"/>
                <a:gd name="T2" fmla="*/ 0 w 101"/>
                <a:gd name="T3" fmla="*/ 36 h 105"/>
                <a:gd name="T4" fmla="*/ 59 w 101"/>
                <a:gd name="T5" fmla="*/ 0 h 105"/>
                <a:gd name="T6" fmla="*/ 101 w 101"/>
                <a:gd name="T7" fmla="*/ 69 h 105"/>
                <a:gd name="T8" fmla="*/ 42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2" y="105"/>
                  </a:moveTo>
                  <a:lnTo>
                    <a:pt x="0" y="36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FC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1" name="Freeform 535"/>
            <p:cNvSpPr>
              <a:spLocks/>
            </p:cNvSpPr>
            <p:nvPr/>
          </p:nvSpPr>
          <p:spPr bwMode="auto">
            <a:xfrm>
              <a:off x="4530726" y="741363"/>
              <a:ext cx="161925" cy="166688"/>
            </a:xfrm>
            <a:custGeom>
              <a:avLst/>
              <a:gdLst>
                <a:gd name="T0" fmla="*/ 42 w 102"/>
                <a:gd name="T1" fmla="*/ 105 h 105"/>
                <a:gd name="T2" fmla="*/ 0 w 102"/>
                <a:gd name="T3" fmla="*/ 36 h 105"/>
                <a:gd name="T4" fmla="*/ 60 w 102"/>
                <a:gd name="T5" fmla="*/ 0 h 105"/>
                <a:gd name="T6" fmla="*/ 102 w 102"/>
                <a:gd name="T7" fmla="*/ 69 h 105"/>
                <a:gd name="T8" fmla="*/ 42 w 102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5">
                  <a:moveTo>
                    <a:pt x="42" y="105"/>
                  </a:moveTo>
                  <a:lnTo>
                    <a:pt x="0" y="36"/>
                  </a:lnTo>
                  <a:lnTo>
                    <a:pt x="60" y="0"/>
                  </a:lnTo>
                  <a:lnTo>
                    <a:pt x="102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2" name="Freeform 536"/>
            <p:cNvSpPr>
              <a:spLocks/>
            </p:cNvSpPr>
            <p:nvPr/>
          </p:nvSpPr>
          <p:spPr bwMode="auto">
            <a:xfrm>
              <a:off x="4425951" y="804863"/>
              <a:ext cx="160338" cy="166688"/>
            </a:xfrm>
            <a:custGeom>
              <a:avLst/>
              <a:gdLst>
                <a:gd name="T0" fmla="*/ 41 w 101"/>
                <a:gd name="T1" fmla="*/ 105 h 105"/>
                <a:gd name="T2" fmla="*/ 0 w 101"/>
                <a:gd name="T3" fmla="*/ 35 h 105"/>
                <a:gd name="T4" fmla="*/ 59 w 101"/>
                <a:gd name="T5" fmla="*/ 0 h 105"/>
                <a:gd name="T6" fmla="*/ 101 w 101"/>
                <a:gd name="T7" fmla="*/ 69 h 105"/>
                <a:gd name="T8" fmla="*/ 41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1" y="105"/>
                  </a:moveTo>
                  <a:lnTo>
                    <a:pt x="0" y="35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1" y="105"/>
                  </a:ln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3" name="Freeform 537"/>
            <p:cNvSpPr>
              <a:spLocks/>
            </p:cNvSpPr>
            <p:nvPr/>
          </p:nvSpPr>
          <p:spPr bwMode="auto">
            <a:xfrm>
              <a:off x="4305301" y="522288"/>
              <a:ext cx="390525" cy="511175"/>
            </a:xfrm>
            <a:custGeom>
              <a:avLst/>
              <a:gdLst>
                <a:gd name="T0" fmla="*/ 274 w 425"/>
                <a:gd name="T1" fmla="*/ 0 h 557"/>
                <a:gd name="T2" fmla="*/ 16 w 425"/>
                <a:gd name="T3" fmla="*/ 432 h 557"/>
                <a:gd name="T4" fmla="*/ 35 w 425"/>
                <a:gd name="T5" fmla="*/ 508 h 557"/>
                <a:gd name="T6" fmla="*/ 91 w 425"/>
                <a:gd name="T7" fmla="*/ 541 h 557"/>
                <a:gd name="T8" fmla="*/ 167 w 425"/>
                <a:gd name="T9" fmla="*/ 522 h 557"/>
                <a:gd name="T10" fmla="*/ 425 w 425"/>
                <a:gd name="T11" fmla="*/ 90 h 557"/>
                <a:gd name="T12" fmla="*/ 274 w 425"/>
                <a:gd name="T1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" h="557">
                  <a:moveTo>
                    <a:pt x="274" y="0"/>
                  </a:moveTo>
                  <a:cubicBezTo>
                    <a:pt x="16" y="432"/>
                    <a:pt x="16" y="432"/>
                    <a:pt x="16" y="432"/>
                  </a:cubicBezTo>
                  <a:cubicBezTo>
                    <a:pt x="0" y="458"/>
                    <a:pt x="9" y="492"/>
                    <a:pt x="35" y="508"/>
                  </a:cubicBezTo>
                  <a:cubicBezTo>
                    <a:pt x="91" y="541"/>
                    <a:pt x="91" y="541"/>
                    <a:pt x="91" y="541"/>
                  </a:cubicBezTo>
                  <a:cubicBezTo>
                    <a:pt x="117" y="557"/>
                    <a:pt x="151" y="548"/>
                    <a:pt x="167" y="522"/>
                  </a:cubicBezTo>
                  <a:cubicBezTo>
                    <a:pt x="425" y="90"/>
                    <a:pt x="425" y="90"/>
                    <a:pt x="425" y="90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4" name="Freeform 538"/>
            <p:cNvSpPr>
              <a:spLocks/>
            </p:cNvSpPr>
            <p:nvPr/>
          </p:nvSpPr>
          <p:spPr bwMode="auto">
            <a:xfrm>
              <a:off x="4503739" y="547688"/>
              <a:ext cx="166688" cy="160338"/>
            </a:xfrm>
            <a:custGeom>
              <a:avLst/>
              <a:gdLst>
                <a:gd name="T0" fmla="*/ 69 w 105"/>
                <a:gd name="T1" fmla="*/ 101 h 101"/>
                <a:gd name="T2" fmla="*/ 0 w 105"/>
                <a:gd name="T3" fmla="*/ 60 h 101"/>
                <a:gd name="T4" fmla="*/ 36 w 105"/>
                <a:gd name="T5" fmla="*/ 0 h 101"/>
                <a:gd name="T6" fmla="*/ 105 w 105"/>
                <a:gd name="T7" fmla="*/ 41 h 101"/>
                <a:gd name="T8" fmla="*/ 69 w 105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5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5" name="Freeform 539"/>
            <p:cNvSpPr>
              <a:spLocks/>
            </p:cNvSpPr>
            <p:nvPr/>
          </p:nvSpPr>
          <p:spPr bwMode="auto">
            <a:xfrm>
              <a:off x="4441826" y="654050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59 h 101"/>
                <a:gd name="T4" fmla="*/ 35 w 104"/>
                <a:gd name="T5" fmla="*/ 0 h 101"/>
                <a:gd name="T6" fmla="*/ 104 w 104"/>
                <a:gd name="T7" fmla="*/ 41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59"/>
                  </a:lnTo>
                  <a:lnTo>
                    <a:pt x="35" y="0"/>
                  </a:lnTo>
                  <a:lnTo>
                    <a:pt x="104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6" name="Freeform 540"/>
            <p:cNvSpPr>
              <a:spLocks/>
            </p:cNvSpPr>
            <p:nvPr/>
          </p:nvSpPr>
          <p:spPr bwMode="auto">
            <a:xfrm>
              <a:off x="4378326" y="758825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60 h 101"/>
                <a:gd name="T4" fmla="*/ 36 w 104"/>
                <a:gd name="T5" fmla="*/ 0 h 101"/>
                <a:gd name="T6" fmla="*/ 104 w 104"/>
                <a:gd name="T7" fmla="*/ 42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4" y="42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7" name="Freeform 541"/>
            <p:cNvSpPr>
              <a:spLocks/>
            </p:cNvSpPr>
            <p:nvPr/>
          </p:nvSpPr>
          <p:spPr bwMode="auto">
            <a:xfrm>
              <a:off x="4311651" y="506413"/>
              <a:ext cx="161925" cy="514350"/>
            </a:xfrm>
            <a:custGeom>
              <a:avLst/>
              <a:gdLst>
                <a:gd name="T0" fmla="*/ 0 w 176"/>
                <a:gd name="T1" fmla="*/ 0 h 559"/>
                <a:gd name="T2" fmla="*/ 0 w 176"/>
                <a:gd name="T3" fmla="*/ 504 h 559"/>
                <a:gd name="T4" fmla="*/ 55 w 176"/>
                <a:gd name="T5" fmla="*/ 559 h 559"/>
                <a:gd name="T6" fmla="*/ 121 w 176"/>
                <a:gd name="T7" fmla="*/ 559 h 559"/>
                <a:gd name="T8" fmla="*/ 176 w 176"/>
                <a:gd name="T9" fmla="*/ 504 h 559"/>
                <a:gd name="T10" fmla="*/ 176 w 176"/>
                <a:gd name="T11" fmla="*/ 0 h 559"/>
                <a:gd name="T12" fmla="*/ 0 w 176"/>
                <a:gd name="T13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559">
                  <a:moveTo>
                    <a:pt x="0" y="0"/>
                  </a:moveTo>
                  <a:cubicBezTo>
                    <a:pt x="0" y="504"/>
                    <a:pt x="0" y="504"/>
                    <a:pt x="0" y="504"/>
                  </a:cubicBezTo>
                  <a:cubicBezTo>
                    <a:pt x="0" y="534"/>
                    <a:pt x="25" y="559"/>
                    <a:pt x="55" y="559"/>
                  </a:cubicBezTo>
                  <a:cubicBezTo>
                    <a:pt x="121" y="559"/>
                    <a:pt x="121" y="559"/>
                    <a:pt x="121" y="559"/>
                  </a:cubicBezTo>
                  <a:cubicBezTo>
                    <a:pt x="151" y="559"/>
                    <a:pt x="176" y="534"/>
                    <a:pt x="176" y="504"/>
                  </a:cubicBezTo>
                  <a:cubicBezTo>
                    <a:pt x="176" y="0"/>
                    <a:pt x="176" y="0"/>
                    <a:pt x="17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8" name="Rectangle 542"/>
            <p:cNvSpPr>
              <a:spLocks noChangeArrowheads="1"/>
            </p:cNvSpPr>
            <p:nvPr/>
          </p:nvSpPr>
          <p:spPr bwMode="auto">
            <a:xfrm>
              <a:off x="4327526" y="527050"/>
              <a:ext cx="128588" cy="109538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9" name="Rectangle 543"/>
            <p:cNvSpPr>
              <a:spLocks noChangeArrowheads="1"/>
            </p:cNvSpPr>
            <p:nvPr/>
          </p:nvSpPr>
          <p:spPr bwMode="auto">
            <a:xfrm>
              <a:off x="4327526" y="649288"/>
              <a:ext cx="128588" cy="111125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0" name="Rectangle 544"/>
            <p:cNvSpPr>
              <a:spLocks noChangeArrowheads="1"/>
            </p:cNvSpPr>
            <p:nvPr/>
          </p:nvSpPr>
          <p:spPr bwMode="auto">
            <a:xfrm>
              <a:off x="4327526" y="773113"/>
              <a:ext cx="128588" cy="109538"/>
            </a:xfrm>
            <a:prstGeom prst="rect">
              <a:avLst/>
            </a:prstGeom>
            <a:solidFill>
              <a:srgbClr val="1F8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1" name="Oval 545"/>
            <p:cNvSpPr>
              <a:spLocks noChangeArrowheads="1"/>
            </p:cNvSpPr>
            <p:nvPr/>
          </p:nvSpPr>
          <p:spPr bwMode="auto">
            <a:xfrm>
              <a:off x="4379914" y="950913"/>
              <a:ext cx="25400" cy="23813"/>
            </a:xfrm>
            <a:prstGeom prst="ellipse">
              <a:avLst/>
            </a:prstGeom>
            <a:solidFill>
              <a:srgbClr val="1217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82" name="Oval 546"/>
          <p:cNvSpPr>
            <a:spLocks noChangeArrowheads="1"/>
          </p:cNvSpPr>
          <p:nvPr/>
        </p:nvSpPr>
        <p:spPr bwMode="auto">
          <a:xfrm>
            <a:off x="7607438" y="2212021"/>
            <a:ext cx="1113596" cy="111359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9" name="组合 3808"/>
          <p:cNvGrpSpPr/>
          <p:nvPr/>
        </p:nvGrpSpPr>
        <p:grpSpPr>
          <a:xfrm>
            <a:off x="7766794" y="2471922"/>
            <a:ext cx="792986" cy="531186"/>
            <a:chOff x="7319964" y="542925"/>
            <a:chExt cx="663575" cy="444500"/>
          </a:xfrm>
        </p:grpSpPr>
        <p:sp>
          <p:nvSpPr>
            <p:cNvPr id="3683" name="Freeform 547"/>
            <p:cNvSpPr>
              <a:spLocks/>
            </p:cNvSpPr>
            <p:nvPr/>
          </p:nvSpPr>
          <p:spPr bwMode="auto">
            <a:xfrm>
              <a:off x="7351714" y="590550"/>
              <a:ext cx="587375" cy="295275"/>
            </a:xfrm>
            <a:custGeom>
              <a:avLst/>
              <a:gdLst>
                <a:gd name="T0" fmla="*/ 640 w 640"/>
                <a:gd name="T1" fmla="*/ 321 h 321"/>
                <a:gd name="T2" fmla="*/ 604 w 640"/>
                <a:gd name="T3" fmla="*/ 321 h 321"/>
                <a:gd name="T4" fmla="*/ 320 w 640"/>
                <a:gd name="T5" fmla="*/ 36 h 321"/>
                <a:gd name="T6" fmla="*/ 36 w 640"/>
                <a:gd name="T7" fmla="*/ 321 h 321"/>
                <a:gd name="T8" fmla="*/ 0 w 640"/>
                <a:gd name="T9" fmla="*/ 321 h 321"/>
                <a:gd name="T10" fmla="*/ 320 w 640"/>
                <a:gd name="T11" fmla="*/ 0 h 321"/>
                <a:gd name="T12" fmla="*/ 640 w 640"/>
                <a:gd name="T13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0" h="321">
                  <a:moveTo>
                    <a:pt x="640" y="321"/>
                  </a:moveTo>
                  <a:cubicBezTo>
                    <a:pt x="604" y="321"/>
                    <a:pt x="604" y="321"/>
                    <a:pt x="604" y="321"/>
                  </a:cubicBezTo>
                  <a:cubicBezTo>
                    <a:pt x="604" y="164"/>
                    <a:pt x="477" y="36"/>
                    <a:pt x="320" y="36"/>
                  </a:cubicBezTo>
                  <a:cubicBezTo>
                    <a:pt x="163" y="36"/>
                    <a:pt x="36" y="164"/>
                    <a:pt x="36" y="321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144"/>
                    <a:pt x="143" y="0"/>
                    <a:pt x="320" y="0"/>
                  </a:cubicBezTo>
                  <a:cubicBezTo>
                    <a:pt x="497" y="0"/>
                    <a:pt x="640" y="144"/>
                    <a:pt x="640" y="32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4" name="Rectangle 548"/>
            <p:cNvSpPr>
              <a:spLocks noChangeArrowheads="1"/>
            </p:cNvSpPr>
            <p:nvPr/>
          </p:nvSpPr>
          <p:spPr bwMode="auto">
            <a:xfrm>
              <a:off x="7319964" y="885825"/>
              <a:ext cx="103188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5" name="Rectangle 549"/>
            <p:cNvSpPr>
              <a:spLocks noChangeArrowheads="1"/>
            </p:cNvSpPr>
            <p:nvPr/>
          </p:nvSpPr>
          <p:spPr bwMode="auto">
            <a:xfrm>
              <a:off x="7881939" y="885825"/>
              <a:ext cx="101600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6" name="Freeform 550"/>
            <p:cNvSpPr>
              <a:spLocks/>
            </p:cNvSpPr>
            <p:nvPr/>
          </p:nvSpPr>
          <p:spPr bwMode="auto">
            <a:xfrm>
              <a:off x="7367589" y="557213"/>
              <a:ext cx="288925" cy="47625"/>
            </a:xfrm>
            <a:custGeom>
              <a:avLst/>
              <a:gdLst>
                <a:gd name="T0" fmla="*/ 181 w 182"/>
                <a:gd name="T1" fmla="*/ 30 h 30"/>
                <a:gd name="T2" fmla="*/ 0 w 182"/>
                <a:gd name="T3" fmla="*/ 9 h 30"/>
                <a:gd name="T4" fmla="*/ 1 w 182"/>
                <a:gd name="T5" fmla="*/ 0 h 30"/>
                <a:gd name="T6" fmla="*/ 182 w 182"/>
                <a:gd name="T7" fmla="*/ 21 h 30"/>
                <a:gd name="T8" fmla="*/ 181 w 182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30">
                  <a:moveTo>
                    <a:pt x="181" y="30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82" y="21"/>
                  </a:lnTo>
                  <a:lnTo>
                    <a:pt x="181" y="3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7" name="Freeform 551"/>
            <p:cNvSpPr>
              <a:spLocks/>
            </p:cNvSpPr>
            <p:nvPr/>
          </p:nvSpPr>
          <p:spPr bwMode="auto">
            <a:xfrm>
              <a:off x="7350126" y="542925"/>
              <a:ext cx="42863" cy="42863"/>
            </a:xfrm>
            <a:custGeom>
              <a:avLst/>
              <a:gdLst>
                <a:gd name="T0" fmla="*/ 24 w 27"/>
                <a:gd name="T1" fmla="*/ 27 h 27"/>
                <a:gd name="T2" fmla="*/ 0 w 27"/>
                <a:gd name="T3" fmla="*/ 25 h 27"/>
                <a:gd name="T4" fmla="*/ 2 w 27"/>
                <a:gd name="T5" fmla="*/ 0 h 27"/>
                <a:gd name="T6" fmla="*/ 27 w 27"/>
                <a:gd name="T7" fmla="*/ 3 h 27"/>
                <a:gd name="T8" fmla="*/ 24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4" y="27"/>
                  </a:moveTo>
                  <a:lnTo>
                    <a:pt x="0" y="25"/>
                  </a:lnTo>
                  <a:lnTo>
                    <a:pt x="2" y="0"/>
                  </a:lnTo>
                  <a:lnTo>
                    <a:pt x="27" y="3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8" name="Freeform 552"/>
            <p:cNvSpPr>
              <a:spLocks/>
            </p:cNvSpPr>
            <p:nvPr/>
          </p:nvSpPr>
          <p:spPr bwMode="auto">
            <a:xfrm>
              <a:off x="7654926" y="590550"/>
              <a:ext cx="290513" cy="47625"/>
            </a:xfrm>
            <a:custGeom>
              <a:avLst/>
              <a:gdLst>
                <a:gd name="T0" fmla="*/ 1 w 183"/>
                <a:gd name="T1" fmla="*/ 0 h 30"/>
                <a:gd name="T2" fmla="*/ 183 w 183"/>
                <a:gd name="T3" fmla="*/ 21 h 30"/>
                <a:gd name="T4" fmla="*/ 181 w 183"/>
                <a:gd name="T5" fmla="*/ 30 h 30"/>
                <a:gd name="T6" fmla="*/ 0 w 183"/>
                <a:gd name="T7" fmla="*/ 9 h 30"/>
                <a:gd name="T8" fmla="*/ 1 w 183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30">
                  <a:moveTo>
                    <a:pt x="1" y="0"/>
                  </a:moveTo>
                  <a:lnTo>
                    <a:pt x="183" y="21"/>
                  </a:lnTo>
                  <a:lnTo>
                    <a:pt x="181" y="30"/>
                  </a:lnTo>
                  <a:lnTo>
                    <a:pt x="0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9" name="Freeform 553"/>
            <p:cNvSpPr>
              <a:spLocks/>
            </p:cNvSpPr>
            <p:nvPr/>
          </p:nvSpPr>
          <p:spPr bwMode="auto">
            <a:xfrm>
              <a:off x="7918451" y="609600"/>
              <a:ext cx="44450" cy="42863"/>
            </a:xfrm>
            <a:custGeom>
              <a:avLst/>
              <a:gdLst>
                <a:gd name="T0" fmla="*/ 3 w 28"/>
                <a:gd name="T1" fmla="*/ 0 h 27"/>
                <a:gd name="T2" fmla="*/ 28 w 28"/>
                <a:gd name="T3" fmla="*/ 3 h 27"/>
                <a:gd name="T4" fmla="*/ 25 w 28"/>
                <a:gd name="T5" fmla="*/ 27 h 27"/>
                <a:gd name="T6" fmla="*/ 0 w 28"/>
                <a:gd name="T7" fmla="*/ 24 h 27"/>
                <a:gd name="T8" fmla="*/ 3 w 2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0"/>
                  </a:moveTo>
                  <a:lnTo>
                    <a:pt x="28" y="3"/>
                  </a:lnTo>
                  <a:lnTo>
                    <a:pt x="25" y="27"/>
                  </a:lnTo>
                  <a:lnTo>
                    <a:pt x="0" y="2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0" name="Rectangle 554"/>
            <p:cNvSpPr>
              <a:spLocks noChangeArrowheads="1"/>
            </p:cNvSpPr>
            <p:nvPr/>
          </p:nvSpPr>
          <p:spPr bwMode="auto">
            <a:xfrm>
              <a:off x="7604126" y="555625"/>
              <a:ext cx="103188" cy="103188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91" name="Oval 555"/>
          <p:cNvSpPr>
            <a:spLocks noChangeArrowheads="1"/>
          </p:cNvSpPr>
          <p:nvPr/>
        </p:nvSpPr>
        <p:spPr bwMode="auto">
          <a:xfrm>
            <a:off x="3461299" y="4731363"/>
            <a:ext cx="1115492" cy="1115492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4" name="组合 3813"/>
          <p:cNvGrpSpPr/>
          <p:nvPr/>
        </p:nvGrpSpPr>
        <p:grpSpPr>
          <a:xfrm>
            <a:off x="3635831" y="4932455"/>
            <a:ext cx="698131" cy="789192"/>
            <a:chOff x="4227514" y="2601913"/>
            <a:chExt cx="584200" cy="660400"/>
          </a:xfrm>
        </p:grpSpPr>
        <p:sp>
          <p:nvSpPr>
            <p:cNvPr id="3692" name="Freeform 556"/>
            <p:cNvSpPr>
              <a:spLocks/>
            </p:cNvSpPr>
            <p:nvPr/>
          </p:nvSpPr>
          <p:spPr bwMode="auto">
            <a:xfrm>
              <a:off x="4383089" y="2632075"/>
              <a:ext cx="300038" cy="515938"/>
            </a:xfrm>
            <a:custGeom>
              <a:avLst/>
              <a:gdLst>
                <a:gd name="T0" fmla="*/ 158 w 327"/>
                <a:gd name="T1" fmla="*/ 56 h 561"/>
                <a:gd name="T2" fmla="*/ 0 w 327"/>
                <a:gd name="T3" fmla="*/ 332 h 561"/>
                <a:gd name="T4" fmla="*/ 46 w 327"/>
                <a:gd name="T5" fmla="*/ 561 h 561"/>
                <a:gd name="T6" fmla="*/ 164 w 327"/>
                <a:gd name="T7" fmla="*/ 561 h 561"/>
                <a:gd name="T8" fmla="*/ 281 w 327"/>
                <a:gd name="T9" fmla="*/ 561 h 561"/>
                <a:gd name="T10" fmla="*/ 327 w 327"/>
                <a:gd name="T11" fmla="*/ 332 h 561"/>
                <a:gd name="T12" fmla="*/ 169 w 327"/>
                <a:gd name="T13" fmla="*/ 56 h 561"/>
                <a:gd name="T14" fmla="*/ 192 w 327"/>
                <a:gd name="T15" fmla="*/ 28 h 561"/>
                <a:gd name="T16" fmla="*/ 164 w 327"/>
                <a:gd name="T17" fmla="*/ 0 h 561"/>
                <a:gd name="T18" fmla="*/ 135 w 327"/>
                <a:gd name="T19" fmla="*/ 28 h 561"/>
                <a:gd name="T20" fmla="*/ 158 w 327"/>
                <a:gd name="T21" fmla="*/ 56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7" h="561">
                  <a:moveTo>
                    <a:pt x="158" y="56"/>
                  </a:moveTo>
                  <a:cubicBezTo>
                    <a:pt x="129" y="198"/>
                    <a:pt x="0" y="332"/>
                    <a:pt x="0" y="332"/>
                  </a:cubicBezTo>
                  <a:cubicBezTo>
                    <a:pt x="69" y="424"/>
                    <a:pt x="46" y="561"/>
                    <a:pt x="46" y="561"/>
                  </a:cubicBezTo>
                  <a:cubicBezTo>
                    <a:pt x="164" y="561"/>
                    <a:pt x="164" y="561"/>
                    <a:pt x="164" y="561"/>
                  </a:cubicBezTo>
                  <a:cubicBezTo>
                    <a:pt x="281" y="561"/>
                    <a:pt x="281" y="561"/>
                    <a:pt x="281" y="561"/>
                  </a:cubicBezTo>
                  <a:cubicBezTo>
                    <a:pt x="281" y="561"/>
                    <a:pt x="258" y="424"/>
                    <a:pt x="327" y="332"/>
                  </a:cubicBezTo>
                  <a:cubicBezTo>
                    <a:pt x="327" y="332"/>
                    <a:pt x="198" y="198"/>
                    <a:pt x="169" y="56"/>
                  </a:cubicBezTo>
                  <a:cubicBezTo>
                    <a:pt x="182" y="54"/>
                    <a:pt x="192" y="42"/>
                    <a:pt x="192" y="28"/>
                  </a:cubicBezTo>
                  <a:cubicBezTo>
                    <a:pt x="192" y="13"/>
                    <a:pt x="179" y="0"/>
                    <a:pt x="164" y="0"/>
                  </a:cubicBezTo>
                  <a:cubicBezTo>
                    <a:pt x="148" y="0"/>
                    <a:pt x="135" y="13"/>
                    <a:pt x="135" y="28"/>
                  </a:cubicBezTo>
                  <a:cubicBezTo>
                    <a:pt x="135" y="42"/>
                    <a:pt x="145" y="54"/>
                    <a:pt x="158" y="5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3" name="Rectangle 557"/>
            <p:cNvSpPr>
              <a:spLocks noChangeArrowheads="1"/>
            </p:cNvSpPr>
            <p:nvPr/>
          </p:nvSpPr>
          <p:spPr bwMode="auto">
            <a:xfrm>
              <a:off x="4425951" y="3165475"/>
              <a:ext cx="215900" cy="96838"/>
            </a:xfrm>
            <a:prstGeom prst="rect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4" name="Oval 558"/>
            <p:cNvSpPr>
              <a:spLocks noChangeArrowheads="1"/>
            </p:cNvSpPr>
            <p:nvPr/>
          </p:nvSpPr>
          <p:spPr bwMode="auto">
            <a:xfrm>
              <a:off x="4494214" y="2946400"/>
              <a:ext cx="77788" cy="7778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5" name="Freeform 559"/>
            <p:cNvSpPr>
              <a:spLocks/>
            </p:cNvSpPr>
            <p:nvPr/>
          </p:nvSpPr>
          <p:spPr bwMode="auto">
            <a:xfrm>
              <a:off x="4256089" y="2633663"/>
              <a:ext cx="268288" cy="266700"/>
            </a:xfrm>
            <a:custGeom>
              <a:avLst/>
              <a:gdLst>
                <a:gd name="T0" fmla="*/ 292 w 292"/>
                <a:gd name="T1" fmla="*/ 0 h 291"/>
                <a:gd name="T2" fmla="*/ 292 w 292"/>
                <a:gd name="T3" fmla="*/ 0 h 291"/>
                <a:gd name="T4" fmla="*/ 0 w 292"/>
                <a:gd name="T5" fmla="*/ 291 h 291"/>
                <a:gd name="T6" fmla="*/ 33 w 292"/>
                <a:gd name="T7" fmla="*/ 291 h 291"/>
                <a:gd name="T8" fmla="*/ 292 w 292"/>
                <a:gd name="T9" fmla="*/ 32 h 291"/>
                <a:gd name="T10" fmla="*/ 292 w 292"/>
                <a:gd name="T11" fmla="*/ 32 h 291"/>
                <a:gd name="T12" fmla="*/ 292 w 292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0"/>
                  </a:moveTo>
                  <a:cubicBezTo>
                    <a:pt x="292" y="0"/>
                    <a:pt x="292" y="0"/>
                    <a:pt x="292" y="0"/>
                  </a:cubicBezTo>
                  <a:cubicBezTo>
                    <a:pt x="131" y="0"/>
                    <a:pt x="0" y="130"/>
                    <a:pt x="0" y="291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3" y="148"/>
                    <a:pt x="149" y="32"/>
                    <a:pt x="292" y="32"/>
                  </a:cubicBezTo>
                  <a:cubicBezTo>
                    <a:pt x="292" y="32"/>
                    <a:pt x="292" y="32"/>
                    <a:pt x="292" y="32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6" name="Rectangle 560"/>
            <p:cNvSpPr>
              <a:spLocks noChangeArrowheads="1"/>
            </p:cNvSpPr>
            <p:nvPr/>
          </p:nvSpPr>
          <p:spPr bwMode="auto">
            <a:xfrm>
              <a:off x="4227514" y="2900363"/>
              <a:ext cx="93663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7" name="Freeform 561"/>
            <p:cNvSpPr>
              <a:spLocks/>
            </p:cNvSpPr>
            <p:nvPr/>
          </p:nvSpPr>
          <p:spPr bwMode="auto">
            <a:xfrm>
              <a:off x="4270376" y="2632075"/>
              <a:ext cx="263525" cy="15875"/>
            </a:xfrm>
            <a:custGeom>
              <a:avLst/>
              <a:gdLst>
                <a:gd name="T0" fmla="*/ 166 w 166"/>
                <a:gd name="T1" fmla="*/ 9 h 10"/>
                <a:gd name="T2" fmla="*/ 0 w 166"/>
                <a:gd name="T3" fmla="*/ 10 h 10"/>
                <a:gd name="T4" fmla="*/ 0 w 166"/>
                <a:gd name="T5" fmla="*/ 1 h 10"/>
                <a:gd name="T6" fmla="*/ 166 w 166"/>
                <a:gd name="T7" fmla="*/ 0 h 10"/>
                <a:gd name="T8" fmla="*/ 166 w 16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0">
                  <a:moveTo>
                    <a:pt x="166" y="9"/>
                  </a:moveTo>
                  <a:lnTo>
                    <a:pt x="0" y="10"/>
                  </a:lnTo>
                  <a:lnTo>
                    <a:pt x="0" y="1"/>
                  </a:lnTo>
                  <a:lnTo>
                    <a:pt x="166" y="0"/>
                  </a:lnTo>
                  <a:lnTo>
                    <a:pt x="166" y="9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8" name="Rectangle 562"/>
            <p:cNvSpPr>
              <a:spLocks noChangeArrowheads="1"/>
            </p:cNvSpPr>
            <p:nvPr/>
          </p:nvSpPr>
          <p:spPr bwMode="auto">
            <a:xfrm>
              <a:off x="4254501" y="2622550"/>
              <a:ext cx="36513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9" name="Rectangle 563"/>
            <p:cNvSpPr>
              <a:spLocks noChangeArrowheads="1"/>
            </p:cNvSpPr>
            <p:nvPr/>
          </p:nvSpPr>
          <p:spPr bwMode="auto">
            <a:xfrm>
              <a:off x="4533901" y="2632075"/>
              <a:ext cx="263525" cy="142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0" name="Rectangle 564"/>
            <p:cNvSpPr>
              <a:spLocks noChangeArrowheads="1"/>
            </p:cNvSpPr>
            <p:nvPr/>
          </p:nvSpPr>
          <p:spPr bwMode="auto">
            <a:xfrm>
              <a:off x="4776789" y="2620963"/>
              <a:ext cx="3492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1" name="Rectangle 565"/>
            <p:cNvSpPr>
              <a:spLocks noChangeArrowheads="1"/>
            </p:cNvSpPr>
            <p:nvPr/>
          </p:nvSpPr>
          <p:spPr bwMode="auto">
            <a:xfrm>
              <a:off x="4487864" y="2601913"/>
              <a:ext cx="92075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2" name="Freeform 566"/>
          <p:cNvSpPr>
            <a:spLocks/>
          </p:cNvSpPr>
          <p:nvPr/>
        </p:nvSpPr>
        <p:spPr bwMode="auto">
          <a:xfrm>
            <a:off x="7690910" y="4325385"/>
            <a:ext cx="946651" cy="263697"/>
          </a:xfrm>
          <a:custGeom>
            <a:avLst/>
            <a:gdLst>
              <a:gd name="T0" fmla="*/ 0 w 863"/>
              <a:gd name="T1" fmla="*/ 0 h 240"/>
              <a:gd name="T2" fmla="*/ 432 w 863"/>
              <a:gd name="T3" fmla="*/ 240 h 240"/>
              <a:gd name="T4" fmla="*/ 863 w 863"/>
              <a:gd name="T5" fmla="*/ 0 h 240"/>
              <a:gd name="T6" fmla="*/ 0 w 863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240">
                <a:moveTo>
                  <a:pt x="0" y="0"/>
                </a:moveTo>
                <a:cubicBezTo>
                  <a:pt x="90" y="144"/>
                  <a:pt x="250" y="240"/>
                  <a:pt x="432" y="240"/>
                </a:cubicBezTo>
                <a:cubicBezTo>
                  <a:pt x="614" y="240"/>
                  <a:pt x="773" y="144"/>
                  <a:pt x="8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4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03" name="Freeform 567"/>
          <p:cNvSpPr>
            <a:spLocks/>
          </p:cNvSpPr>
          <p:nvPr/>
        </p:nvSpPr>
        <p:spPr bwMode="auto">
          <a:xfrm>
            <a:off x="7607438" y="3473589"/>
            <a:ext cx="1113596" cy="851796"/>
          </a:xfrm>
          <a:custGeom>
            <a:avLst/>
            <a:gdLst>
              <a:gd name="T0" fmla="*/ 1016 w 1016"/>
              <a:gd name="T1" fmla="*/ 508 h 776"/>
              <a:gd name="T2" fmla="*/ 508 w 1016"/>
              <a:gd name="T3" fmla="*/ 0 h 776"/>
              <a:gd name="T4" fmla="*/ 0 w 1016"/>
              <a:gd name="T5" fmla="*/ 508 h 776"/>
              <a:gd name="T6" fmla="*/ 76 w 1016"/>
              <a:gd name="T7" fmla="*/ 776 h 776"/>
              <a:gd name="T8" fmla="*/ 939 w 1016"/>
              <a:gd name="T9" fmla="*/ 776 h 776"/>
              <a:gd name="T10" fmla="*/ 1016 w 1016"/>
              <a:gd name="T11" fmla="*/ 508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76">
                <a:moveTo>
                  <a:pt x="1016" y="508"/>
                </a:moveTo>
                <a:cubicBezTo>
                  <a:pt x="1016" y="227"/>
                  <a:pt x="788" y="0"/>
                  <a:pt x="508" y="0"/>
                </a:cubicBezTo>
                <a:cubicBezTo>
                  <a:pt x="227" y="0"/>
                  <a:pt x="0" y="227"/>
                  <a:pt x="0" y="508"/>
                </a:cubicBezTo>
                <a:cubicBezTo>
                  <a:pt x="0" y="606"/>
                  <a:pt x="28" y="698"/>
                  <a:pt x="76" y="776"/>
                </a:cubicBezTo>
                <a:cubicBezTo>
                  <a:pt x="939" y="776"/>
                  <a:pt x="939" y="776"/>
                  <a:pt x="939" y="776"/>
                </a:cubicBezTo>
                <a:cubicBezTo>
                  <a:pt x="987" y="698"/>
                  <a:pt x="1016" y="606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0" name="组合 3809"/>
          <p:cNvGrpSpPr/>
          <p:nvPr/>
        </p:nvGrpSpPr>
        <p:grpSpPr>
          <a:xfrm>
            <a:off x="7825603" y="3655709"/>
            <a:ext cx="677264" cy="675366"/>
            <a:chOff x="7369176" y="1533525"/>
            <a:chExt cx="566738" cy="565150"/>
          </a:xfrm>
        </p:grpSpPr>
        <p:sp>
          <p:nvSpPr>
            <p:cNvPr id="3704" name="Freeform 568"/>
            <p:cNvSpPr>
              <a:spLocks/>
            </p:cNvSpPr>
            <p:nvPr/>
          </p:nvSpPr>
          <p:spPr bwMode="auto">
            <a:xfrm>
              <a:off x="7431089" y="1670050"/>
              <a:ext cx="369888" cy="366713"/>
            </a:xfrm>
            <a:custGeom>
              <a:avLst/>
              <a:gdLst>
                <a:gd name="T0" fmla="*/ 195 w 402"/>
                <a:gd name="T1" fmla="*/ 0 h 400"/>
                <a:gd name="T2" fmla="*/ 3 w 402"/>
                <a:gd name="T3" fmla="*/ 191 h 400"/>
                <a:gd name="T4" fmla="*/ 5 w 402"/>
                <a:gd name="T5" fmla="*/ 208 h 400"/>
                <a:gd name="T6" fmla="*/ 192 w 402"/>
                <a:gd name="T7" fmla="*/ 395 h 400"/>
                <a:gd name="T8" fmla="*/ 211 w 402"/>
                <a:gd name="T9" fmla="*/ 395 h 400"/>
                <a:gd name="T10" fmla="*/ 214 w 402"/>
                <a:gd name="T11" fmla="*/ 392 h 400"/>
                <a:gd name="T12" fmla="*/ 402 w 402"/>
                <a:gd name="T13" fmla="*/ 205 h 400"/>
                <a:gd name="T14" fmla="*/ 200 w 402"/>
                <a:gd name="T15" fmla="*/ 3 h 400"/>
                <a:gd name="T16" fmla="*/ 195 w 402"/>
                <a:gd name="T1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2" h="400">
                  <a:moveTo>
                    <a:pt x="195" y="0"/>
                  </a:moveTo>
                  <a:cubicBezTo>
                    <a:pt x="3" y="191"/>
                    <a:pt x="3" y="191"/>
                    <a:pt x="3" y="191"/>
                  </a:cubicBezTo>
                  <a:cubicBezTo>
                    <a:pt x="0" y="197"/>
                    <a:pt x="1" y="203"/>
                    <a:pt x="5" y="208"/>
                  </a:cubicBezTo>
                  <a:cubicBezTo>
                    <a:pt x="192" y="395"/>
                    <a:pt x="192" y="395"/>
                    <a:pt x="192" y="395"/>
                  </a:cubicBezTo>
                  <a:cubicBezTo>
                    <a:pt x="197" y="400"/>
                    <a:pt x="206" y="400"/>
                    <a:pt x="211" y="395"/>
                  </a:cubicBezTo>
                  <a:cubicBezTo>
                    <a:pt x="214" y="392"/>
                    <a:pt x="214" y="392"/>
                    <a:pt x="214" y="392"/>
                  </a:cubicBezTo>
                  <a:cubicBezTo>
                    <a:pt x="402" y="205"/>
                    <a:pt x="402" y="205"/>
                    <a:pt x="402" y="205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2"/>
                    <a:pt x="196" y="1"/>
                    <a:pt x="195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5" name="Freeform 569"/>
            <p:cNvSpPr>
              <a:spLocks/>
            </p:cNvSpPr>
            <p:nvPr/>
          </p:nvSpPr>
          <p:spPr bwMode="auto">
            <a:xfrm>
              <a:off x="7610476" y="1533525"/>
              <a:ext cx="325438" cy="323850"/>
            </a:xfrm>
            <a:custGeom>
              <a:avLst/>
              <a:gdLst>
                <a:gd name="T0" fmla="*/ 349 w 354"/>
                <a:gd name="T1" fmla="*/ 192 h 353"/>
                <a:gd name="T2" fmla="*/ 162 w 354"/>
                <a:gd name="T3" fmla="*/ 5 h 353"/>
                <a:gd name="T4" fmla="*/ 142 w 354"/>
                <a:gd name="T5" fmla="*/ 5 h 353"/>
                <a:gd name="T6" fmla="*/ 0 w 354"/>
                <a:gd name="T7" fmla="*/ 148 h 353"/>
                <a:gd name="T8" fmla="*/ 5 w 354"/>
                <a:gd name="T9" fmla="*/ 151 h 353"/>
                <a:gd name="T10" fmla="*/ 207 w 354"/>
                <a:gd name="T11" fmla="*/ 353 h 353"/>
                <a:gd name="T12" fmla="*/ 349 w 354"/>
                <a:gd name="T13" fmla="*/ 211 h 353"/>
                <a:gd name="T14" fmla="*/ 349 w 354"/>
                <a:gd name="T15" fmla="*/ 19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4" h="353">
                  <a:moveTo>
                    <a:pt x="349" y="192"/>
                  </a:moveTo>
                  <a:cubicBezTo>
                    <a:pt x="162" y="5"/>
                    <a:pt x="162" y="5"/>
                    <a:pt x="162" y="5"/>
                  </a:cubicBezTo>
                  <a:cubicBezTo>
                    <a:pt x="156" y="0"/>
                    <a:pt x="148" y="0"/>
                    <a:pt x="142" y="5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" y="149"/>
                    <a:pt x="3" y="150"/>
                    <a:pt x="5" y="151"/>
                  </a:cubicBezTo>
                  <a:cubicBezTo>
                    <a:pt x="207" y="353"/>
                    <a:pt x="207" y="353"/>
                    <a:pt x="207" y="353"/>
                  </a:cubicBezTo>
                  <a:cubicBezTo>
                    <a:pt x="349" y="211"/>
                    <a:pt x="349" y="211"/>
                    <a:pt x="349" y="211"/>
                  </a:cubicBezTo>
                  <a:cubicBezTo>
                    <a:pt x="354" y="206"/>
                    <a:pt x="354" y="197"/>
                    <a:pt x="349" y="192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6" name="Freeform 570"/>
            <p:cNvSpPr>
              <a:spLocks/>
            </p:cNvSpPr>
            <p:nvPr/>
          </p:nvSpPr>
          <p:spPr bwMode="auto">
            <a:xfrm>
              <a:off x="7399339" y="1844675"/>
              <a:ext cx="228600" cy="223838"/>
            </a:xfrm>
            <a:custGeom>
              <a:avLst/>
              <a:gdLst>
                <a:gd name="T0" fmla="*/ 4 w 248"/>
                <a:gd name="T1" fmla="*/ 47 h 244"/>
                <a:gd name="T2" fmla="*/ 198 w 248"/>
                <a:gd name="T3" fmla="*/ 240 h 244"/>
                <a:gd name="T4" fmla="*/ 205 w 248"/>
                <a:gd name="T5" fmla="*/ 244 h 244"/>
                <a:gd name="T6" fmla="*/ 248 w 248"/>
                <a:gd name="T7" fmla="*/ 201 h 244"/>
                <a:gd name="T8" fmla="*/ 245 w 248"/>
                <a:gd name="T9" fmla="*/ 204 h 244"/>
                <a:gd name="T10" fmla="*/ 226 w 248"/>
                <a:gd name="T11" fmla="*/ 204 h 244"/>
                <a:gd name="T12" fmla="*/ 39 w 248"/>
                <a:gd name="T13" fmla="*/ 17 h 244"/>
                <a:gd name="T14" fmla="*/ 37 w 248"/>
                <a:gd name="T15" fmla="*/ 0 h 244"/>
                <a:gd name="T16" fmla="*/ 0 w 248"/>
                <a:gd name="T17" fmla="*/ 37 h 244"/>
                <a:gd name="T18" fmla="*/ 4 w 248"/>
                <a:gd name="T19" fmla="*/ 47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44">
                  <a:moveTo>
                    <a:pt x="4" y="47"/>
                  </a:moveTo>
                  <a:cubicBezTo>
                    <a:pt x="198" y="240"/>
                    <a:pt x="198" y="240"/>
                    <a:pt x="198" y="240"/>
                  </a:cubicBezTo>
                  <a:cubicBezTo>
                    <a:pt x="200" y="243"/>
                    <a:pt x="203" y="244"/>
                    <a:pt x="205" y="244"/>
                  </a:cubicBezTo>
                  <a:cubicBezTo>
                    <a:pt x="248" y="201"/>
                    <a:pt x="248" y="201"/>
                    <a:pt x="248" y="201"/>
                  </a:cubicBezTo>
                  <a:cubicBezTo>
                    <a:pt x="245" y="204"/>
                    <a:pt x="245" y="204"/>
                    <a:pt x="245" y="204"/>
                  </a:cubicBezTo>
                  <a:cubicBezTo>
                    <a:pt x="240" y="209"/>
                    <a:pt x="231" y="209"/>
                    <a:pt x="226" y="204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5" y="12"/>
                    <a:pt x="34" y="6"/>
                    <a:pt x="37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2" y="44"/>
                    <a:pt x="4" y="47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7" name="Freeform 571"/>
            <p:cNvSpPr>
              <a:spLocks/>
            </p:cNvSpPr>
            <p:nvPr/>
          </p:nvSpPr>
          <p:spPr bwMode="auto">
            <a:xfrm>
              <a:off x="7389814" y="1878013"/>
              <a:ext cx="198438" cy="201613"/>
            </a:xfrm>
            <a:custGeom>
              <a:avLst/>
              <a:gdLst>
                <a:gd name="T0" fmla="*/ 209 w 216"/>
                <a:gd name="T1" fmla="*/ 203 h 218"/>
                <a:gd name="T2" fmla="*/ 15 w 216"/>
                <a:gd name="T3" fmla="*/ 10 h 218"/>
                <a:gd name="T4" fmla="*/ 11 w 216"/>
                <a:gd name="T5" fmla="*/ 0 h 218"/>
                <a:gd name="T6" fmla="*/ 0 w 216"/>
                <a:gd name="T7" fmla="*/ 11 h 218"/>
                <a:gd name="T8" fmla="*/ 5 w 216"/>
                <a:gd name="T9" fmla="*/ 21 h 218"/>
                <a:gd name="T10" fmla="*/ 198 w 216"/>
                <a:gd name="T11" fmla="*/ 214 h 218"/>
                <a:gd name="T12" fmla="*/ 205 w 216"/>
                <a:gd name="T13" fmla="*/ 218 h 218"/>
                <a:gd name="T14" fmla="*/ 216 w 216"/>
                <a:gd name="T15" fmla="*/ 207 h 218"/>
                <a:gd name="T16" fmla="*/ 209 w 216"/>
                <a:gd name="T17" fmla="*/ 20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18">
                  <a:moveTo>
                    <a:pt x="209" y="203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3" y="7"/>
                    <a:pt x="11" y="4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2" y="18"/>
                    <a:pt x="5" y="21"/>
                  </a:cubicBezTo>
                  <a:cubicBezTo>
                    <a:pt x="198" y="214"/>
                    <a:pt x="198" y="214"/>
                    <a:pt x="198" y="214"/>
                  </a:cubicBezTo>
                  <a:cubicBezTo>
                    <a:pt x="200" y="217"/>
                    <a:pt x="203" y="218"/>
                    <a:pt x="205" y="218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7"/>
                    <a:pt x="211" y="206"/>
                    <a:pt x="209" y="203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8" name="Freeform 572"/>
            <p:cNvSpPr>
              <a:spLocks/>
            </p:cNvSpPr>
            <p:nvPr/>
          </p:nvSpPr>
          <p:spPr bwMode="auto">
            <a:xfrm>
              <a:off x="7369176" y="1889125"/>
              <a:ext cx="209550" cy="209550"/>
            </a:xfrm>
            <a:custGeom>
              <a:avLst/>
              <a:gdLst>
                <a:gd name="T0" fmla="*/ 28 w 228"/>
                <a:gd name="T1" fmla="*/ 10 h 229"/>
                <a:gd name="T2" fmla="*/ 23 w 228"/>
                <a:gd name="T3" fmla="*/ 0 h 229"/>
                <a:gd name="T4" fmla="*/ 5 w 228"/>
                <a:gd name="T5" fmla="*/ 18 h 229"/>
                <a:gd name="T6" fmla="*/ 5 w 228"/>
                <a:gd name="T7" fmla="*/ 37 h 229"/>
                <a:gd name="T8" fmla="*/ 192 w 228"/>
                <a:gd name="T9" fmla="*/ 224 h 229"/>
                <a:gd name="T10" fmla="*/ 212 w 228"/>
                <a:gd name="T11" fmla="*/ 224 h 229"/>
                <a:gd name="T12" fmla="*/ 228 w 228"/>
                <a:gd name="T13" fmla="*/ 207 h 229"/>
                <a:gd name="T14" fmla="*/ 221 w 228"/>
                <a:gd name="T15" fmla="*/ 203 h 229"/>
                <a:gd name="T16" fmla="*/ 28 w 228"/>
                <a:gd name="T17" fmla="*/ 1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229">
                  <a:moveTo>
                    <a:pt x="28" y="10"/>
                  </a:moveTo>
                  <a:cubicBezTo>
                    <a:pt x="25" y="7"/>
                    <a:pt x="23" y="4"/>
                    <a:pt x="23" y="0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23"/>
                    <a:pt x="0" y="32"/>
                    <a:pt x="5" y="37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8" y="229"/>
                    <a:pt x="206" y="229"/>
                    <a:pt x="212" y="224"/>
                  </a:cubicBezTo>
                  <a:cubicBezTo>
                    <a:pt x="228" y="207"/>
                    <a:pt x="228" y="207"/>
                    <a:pt x="228" y="207"/>
                  </a:cubicBezTo>
                  <a:cubicBezTo>
                    <a:pt x="226" y="207"/>
                    <a:pt x="223" y="206"/>
                    <a:pt x="221" y="203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9" name="Oval 573"/>
          <p:cNvSpPr>
            <a:spLocks noChangeArrowheads="1"/>
          </p:cNvSpPr>
          <p:nvPr/>
        </p:nvSpPr>
        <p:spPr bwMode="auto">
          <a:xfrm>
            <a:off x="6223493" y="347358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1" name="组合 3810"/>
          <p:cNvGrpSpPr/>
          <p:nvPr/>
        </p:nvGrpSpPr>
        <p:grpSpPr>
          <a:xfrm>
            <a:off x="6536515" y="3623459"/>
            <a:ext cx="491347" cy="785397"/>
            <a:chOff x="6411914" y="1506538"/>
            <a:chExt cx="411162" cy="657225"/>
          </a:xfrm>
        </p:grpSpPr>
        <p:sp>
          <p:nvSpPr>
            <p:cNvPr id="3710" name="Freeform 574"/>
            <p:cNvSpPr>
              <a:spLocks/>
            </p:cNvSpPr>
            <p:nvPr/>
          </p:nvSpPr>
          <p:spPr bwMode="auto">
            <a:xfrm>
              <a:off x="6597651" y="1506538"/>
              <a:ext cx="41275" cy="100013"/>
            </a:xfrm>
            <a:custGeom>
              <a:avLst/>
              <a:gdLst>
                <a:gd name="T0" fmla="*/ 22 w 45"/>
                <a:gd name="T1" fmla="*/ 0 h 110"/>
                <a:gd name="T2" fmla="*/ 0 w 45"/>
                <a:gd name="T3" fmla="*/ 22 h 110"/>
                <a:gd name="T4" fmla="*/ 0 w 45"/>
                <a:gd name="T5" fmla="*/ 110 h 110"/>
                <a:gd name="T6" fmla="*/ 45 w 45"/>
                <a:gd name="T7" fmla="*/ 110 h 110"/>
                <a:gd name="T8" fmla="*/ 45 w 45"/>
                <a:gd name="T9" fmla="*/ 22 h 110"/>
                <a:gd name="T10" fmla="*/ 22 w 45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110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10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1" name="Rectangle 575"/>
            <p:cNvSpPr>
              <a:spLocks noChangeArrowheads="1"/>
            </p:cNvSpPr>
            <p:nvPr/>
          </p:nvSpPr>
          <p:spPr bwMode="auto">
            <a:xfrm>
              <a:off x="6608764" y="1606550"/>
              <a:ext cx="17463" cy="190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2" name="Rectangle 576"/>
            <p:cNvSpPr>
              <a:spLocks noChangeArrowheads="1"/>
            </p:cNvSpPr>
            <p:nvPr/>
          </p:nvSpPr>
          <p:spPr bwMode="auto">
            <a:xfrm>
              <a:off x="6472239" y="1924050"/>
              <a:ext cx="290513" cy="95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3" name="Freeform 577"/>
            <p:cNvSpPr>
              <a:spLocks/>
            </p:cNvSpPr>
            <p:nvPr/>
          </p:nvSpPr>
          <p:spPr bwMode="auto">
            <a:xfrm>
              <a:off x="6626226" y="1754188"/>
              <a:ext cx="169863" cy="319088"/>
            </a:xfrm>
            <a:custGeom>
              <a:avLst/>
              <a:gdLst>
                <a:gd name="T0" fmla="*/ 0 w 185"/>
                <a:gd name="T1" fmla="*/ 17 h 348"/>
                <a:gd name="T2" fmla="*/ 145 w 185"/>
                <a:gd name="T3" fmla="*/ 340 h 348"/>
                <a:gd name="T4" fmla="*/ 159 w 185"/>
                <a:gd name="T5" fmla="*/ 346 h 348"/>
                <a:gd name="T6" fmla="*/ 177 w 185"/>
                <a:gd name="T7" fmla="*/ 338 h 348"/>
                <a:gd name="T8" fmla="*/ 182 w 185"/>
                <a:gd name="T9" fmla="*/ 323 h 348"/>
                <a:gd name="T10" fmla="*/ 37 w 185"/>
                <a:gd name="T11" fmla="*/ 0 h 348"/>
                <a:gd name="T12" fmla="*/ 0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0" y="17"/>
                  </a:moveTo>
                  <a:cubicBezTo>
                    <a:pt x="145" y="340"/>
                    <a:pt x="145" y="340"/>
                    <a:pt x="145" y="340"/>
                  </a:cubicBezTo>
                  <a:cubicBezTo>
                    <a:pt x="147" y="346"/>
                    <a:pt x="153" y="348"/>
                    <a:pt x="159" y="346"/>
                  </a:cubicBezTo>
                  <a:cubicBezTo>
                    <a:pt x="177" y="338"/>
                    <a:pt x="177" y="338"/>
                    <a:pt x="177" y="338"/>
                  </a:cubicBezTo>
                  <a:cubicBezTo>
                    <a:pt x="182" y="335"/>
                    <a:pt x="185" y="329"/>
                    <a:pt x="182" y="323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4" name="Freeform 578"/>
            <p:cNvSpPr>
              <a:spLocks/>
            </p:cNvSpPr>
            <p:nvPr/>
          </p:nvSpPr>
          <p:spPr bwMode="auto">
            <a:xfrm>
              <a:off x="6772276" y="2063750"/>
              <a:ext cx="50800" cy="100013"/>
            </a:xfrm>
            <a:custGeom>
              <a:avLst/>
              <a:gdLst>
                <a:gd name="T0" fmla="*/ 10 w 32"/>
                <a:gd name="T1" fmla="*/ 0 h 63"/>
                <a:gd name="T2" fmla="*/ 32 w 32"/>
                <a:gd name="T3" fmla="*/ 63 h 63"/>
                <a:gd name="T4" fmla="*/ 32 w 32"/>
                <a:gd name="T5" fmla="*/ 63 h 63"/>
                <a:gd name="T6" fmla="*/ 0 w 32"/>
                <a:gd name="T7" fmla="*/ 5 h 63"/>
                <a:gd name="T8" fmla="*/ 10 w 3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3">
                  <a:moveTo>
                    <a:pt x="10" y="0"/>
                  </a:moveTo>
                  <a:lnTo>
                    <a:pt x="32" y="63"/>
                  </a:lnTo>
                  <a:lnTo>
                    <a:pt x="32" y="63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5" name="Freeform 579"/>
            <p:cNvSpPr>
              <a:spLocks/>
            </p:cNvSpPr>
            <p:nvPr/>
          </p:nvSpPr>
          <p:spPr bwMode="auto">
            <a:xfrm>
              <a:off x="6440489" y="1754188"/>
              <a:ext cx="169863" cy="319088"/>
            </a:xfrm>
            <a:custGeom>
              <a:avLst/>
              <a:gdLst>
                <a:gd name="T0" fmla="*/ 185 w 185"/>
                <a:gd name="T1" fmla="*/ 17 h 348"/>
                <a:gd name="T2" fmla="*/ 40 w 185"/>
                <a:gd name="T3" fmla="*/ 340 h 348"/>
                <a:gd name="T4" fmla="*/ 26 w 185"/>
                <a:gd name="T5" fmla="*/ 346 h 348"/>
                <a:gd name="T6" fmla="*/ 8 w 185"/>
                <a:gd name="T7" fmla="*/ 338 h 348"/>
                <a:gd name="T8" fmla="*/ 3 w 185"/>
                <a:gd name="T9" fmla="*/ 323 h 348"/>
                <a:gd name="T10" fmla="*/ 148 w 185"/>
                <a:gd name="T11" fmla="*/ 0 h 348"/>
                <a:gd name="T12" fmla="*/ 185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185" y="17"/>
                  </a:moveTo>
                  <a:cubicBezTo>
                    <a:pt x="40" y="340"/>
                    <a:pt x="40" y="340"/>
                    <a:pt x="40" y="340"/>
                  </a:cubicBezTo>
                  <a:cubicBezTo>
                    <a:pt x="38" y="346"/>
                    <a:pt x="32" y="348"/>
                    <a:pt x="26" y="346"/>
                  </a:cubicBezTo>
                  <a:cubicBezTo>
                    <a:pt x="8" y="338"/>
                    <a:pt x="8" y="338"/>
                    <a:pt x="8" y="338"/>
                  </a:cubicBezTo>
                  <a:cubicBezTo>
                    <a:pt x="3" y="335"/>
                    <a:pt x="0" y="329"/>
                    <a:pt x="3" y="323"/>
                  </a:cubicBezTo>
                  <a:cubicBezTo>
                    <a:pt x="148" y="0"/>
                    <a:pt x="148" y="0"/>
                    <a:pt x="148" y="0"/>
                  </a:cubicBezTo>
                  <a:lnTo>
                    <a:pt x="185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6" name="Freeform 580"/>
            <p:cNvSpPr>
              <a:spLocks/>
            </p:cNvSpPr>
            <p:nvPr/>
          </p:nvSpPr>
          <p:spPr bwMode="auto">
            <a:xfrm>
              <a:off x="6411914" y="2063750"/>
              <a:ext cx="52388" cy="100013"/>
            </a:xfrm>
            <a:custGeom>
              <a:avLst/>
              <a:gdLst>
                <a:gd name="T0" fmla="*/ 22 w 33"/>
                <a:gd name="T1" fmla="*/ 0 h 63"/>
                <a:gd name="T2" fmla="*/ 0 w 33"/>
                <a:gd name="T3" fmla="*/ 63 h 63"/>
                <a:gd name="T4" fmla="*/ 0 w 33"/>
                <a:gd name="T5" fmla="*/ 63 h 63"/>
                <a:gd name="T6" fmla="*/ 33 w 33"/>
                <a:gd name="T7" fmla="*/ 5 h 63"/>
                <a:gd name="T8" fmla="*/ 22 w 33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3">
                  <a:moveTo>
                    <a:pt x="22" y="0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33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7" name="Freeform 581"/>
            <p:cNvSpPr>
              <a:spLocks noEditPoints="1"/>
            </p:cNvSpPr>
            <p:nvPr/>
          </p:nvSpPr>
          <p:spPr bwMode="auto">
            <a:xfrm>
              <a:off x="6538914" y="1617663"/>
              <a:ext cx="158750" cy="158750"/>
            </a:xfrm>
            <a:custGeom>
              <a:avLst/>
              <a:gdLst>
                <a:gd name="T0" fmla="*/ 86 w 173"/>
                <a:gd name="T1" fmla="*/ 0 h 173"/>
                <a:gd name="T2" fmla="*/ 0 w 173"/>
                <a:gd name="T3" fmla="*/ 87 h 173"/>
                <a:gd name="T4" fmla="*/ 86 w 173"/>
                <a:gd name="T5" fmla="*/ 173 h 173"/>
                <a:gd name="T6" fmla="*/ 173 w 173"/>
                <a:gd name="T7" fmla="*/ 87 h 173"/>
                <a:gd name="T8" fmla="*/ 86 w 173"/>
                <a:gd name="T9" fmla="*/ 0 h 173"/>
                <a:gd name="T10" fmla="*/ 86 w 173"/>
                <a:gd name="T11" fmla="*/ 157 h 173"/>
                <a:gd name="T12" fmla="*/ 16 w 173"/>
                <a:gd name="T13" fmla="*/ 87 h 173"/>
                <a:gd name="T14" fmla="*/ 86 w 173"/>
                <a:gd name="T15" fmla="*/ 16 h 173"/>
                <a:gd name="T16" fmla="*/ 157 w 173"/>
                <a:gd name="T17" fmla="*/ 87 h 173"/>
                <a:gd name="T18" fmla="*/ 86 w 173"/>
                <a:gd name="T19" fmla="*/ 15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73">
                  <a:moveTo>
                    <a:pt x="86" y="0"/>
                  </a:moveTo>
                  <a:cubicBezTo>
                    <a:pt x="39" y="0"/>
                    <a:pt x="0" y="39"/>
                    <a:pt x="0" y="87"/>
                  </a:cubicBezTo>
                  <a:cubicBezTo>
                    <a:pt x="0" y="135"/>
                    <a:pt x="39" y="173"/>
                    <a:pt x="86" y="173"/>
                  </a:cubicBezTo>
                  <a:cubicBezTo>
                    <a:pt x="134" y="173"/>
                    <a:pt x="173" y="135"/>
                    <a:pt x="173" y="87"/>
                  </a:cubicBezTo>
                  <a:cubicBezTo>
                    <a:pt x="173" y="39"/>
                    <a:pt x="134" y="0"/>
                    <a:pt x="86" y="0"/>
                  </a:cubicBezTo>
                  <a:close/>
                  <a:moveTo>
                    <a:pt x="86" y="157"/>
                  </a:moveTo>
                  <a:cubicBezTo>
                    <a:pt x="48" y="157"/>
                    <a:pt x="16" y="126"/>
                    <a:pt x="16" y="87"/>
                  </a:cubicBezTo>
                  <a:cubicBezTo>
                    <a:pt x="16" y="48"/>
                    <a:pt x="48" y="16"/>
                    <a:pt x="86" y="16"/>
                  </a:cubicBezTo>
                  <a:cubicBezTo>
                    <a:pt x="125" y="16"/>
                    <a:pt x="157" y="48"/>
                    <a:pt x="157" y="87"/>
                  </a:cubicBezTo>
                  <a:cubicBezTo>
                    <a:pt x="157" y="126"/>
                    <a:pt x="125" y="157"/>
                    <a:pt x="86" y="157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8" name="Freeform 582"/>
            <p:cNvSpPr>
              <a:spLocks/>
            </p:cNvSpPr>
            <p:nvPr/>
          </p:nvSpPr>
          <p:spPr bwMode="auto">
            <a:xfrm>
              <a:off x="6610351" y="1874838"/>
              <a:ext cx="15875" cy="107950"/>
            </a:xfrm>
            <a:custGeom>
              <a:avLst/>
              <a:gdLst>
                <a:gd name="T0" fmla="*/ 8 w 17"/>
                <a:gd name="T1" fmla="*/ 0 h 118"/>
                <a:gd name="T2" fmla="*/ 0 w 17"/>
                <a:gd name="T3" fmla="*/ 8 h 118"/>
                <a:gd name="T4" fmla="*/ 0 w 17"/>
                <a:gd name="T5" fmla="*/ 110 h 118"/>
                <a:gd name="T6" fmla="*/ 8 w 17"/>
                <a:gd name="T7" fmla="*/ 118 h 118"/>
                <a:gd name="T8" fmla="*/ 17 w 17"/>
                <a:gd name="T9" fmla="*/ 110 h 118"/>
                <a:gd name="T10" fmla="*/ 17 w 17"/>
                <a:gd name="T11" fmla="*/ 8 h 118"/>
                <a:gd name="T12" fmla="*/ 8 w 17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8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5"/>
                    <a:pt x="4" y="118"/>
                    <a:pt x="8" y="118"/>
                  </a:cubicBezTo>
                  <a:cubicBezTo>
                    <a:pt x="13" y="118"/>
                    <a:pt x="17" y="115"/>
                    <a:pt x="17" y="11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9" name="Rectangle 583"/>
            <p:cNvSpPr>
              <a:spLocks noChangeArrowheads="1"/>
            </p:cNvSpPr>
            <p:nvPr/>
          </p:nvSpPr>
          <p:spPr bwMode="auto">
            <a:xfrm>
              <a:off x="6456364" y="1916113"/>
              <a:ext cx="23813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0" name="Rectangle 584"/>
            <p:cNvSpPr>
              <a:spLocks noChangeArrowheads="1"/>
            </p:cNvSpPr>
            <p:nvPr/>
          </p:nvSpPr>
          <p:spPr bwMode="auto">
            <a:xfrm>
              <a:off x="6756401" y="1916113"/>
              <a:ext cx="22225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21" name="Freeform 585"/>
          <p:cNvSpPr>
            <a:spLocks/>
          </p:cNvSpPr>
          <p:nvPr/>
        </p:nvSpPr>
        <p:spPr bwMode="auto">
          <a:xfrm>
            <a:off x="3461299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0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0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3" name="组合 3812"/>
          <p:cNvGrpSpPr/>
          <p:nvPr/>
        </p:nvGrpSpPr>
        <p:grpSpPr>
          <a:xfrm>
            <a:off x="3675670" y="3687961"/>
            <a:ext cx="679160" cy="694337"/>
            <a:chOff x="4260851" y="1560513"/>
            <a:chExt cx="568325" cy="581025"/>
          </a:xfrm>
        </p:grpSpPr>
        <p:sp>
          <p:nvSpPr>
            <p:cNvPr id="3722" name="Freeform 586"/>
            <p:cNvSpPr>
              <a:spLocks/>
            </p:cNvSpPr>
            <p:nvPr/>
          </p:nvSpPr>
          <p:spPr bwMode="auto">
            <a:xfrm>
              <a:off x="4260851" y="1560513"/>
              <a:ext cx="568325" cy="581025"/>
            </a:xfrm>
            <a:custGeom>
              <a:avLst/>
              <a:gdLst>
                <a:gd name="T0" fmla="*/ 382 w 620"/>
                <a:gd name="T1" fmla="*/ 604 h 633"/>
                <a:gd name="T2" fmla="*/ 146 w 620"/>
                <a:gd name="T3" fmla="*/ 565 h 633"/>
                <a:gd name="T4" fmla="*/ 21 w 620"/>
                <a:gd name="T5" fmla="*/ 357 h 633"/>
                <a:gd name="T6" fmla="*/ 106 w 620"/>
                <a:gd name="T7" fmla="*/ 68 h 633"/>
                <a:gd name="T8" fmla="*/ 354 w 620"/>
                <a:gd name="T9" fmla="*/ 15 h 633"/>
                <a:gd name="T10" fmla="*/ 438 w 620"/>
                <a:gd name="T11" fmla="*/ 41 h 633"/>
                <a:gd name="T12" fmla="*/ 580 w 620"/>
                <a:gd name="T13" fmla="*/ 184 h 633"/>
                <a:gd name="T14" fmla="*/ 612 w 620"/>
                <a:gd name="T15" fmla="*/ 385 h 633"/>
                <a:gd name="T16" fmla="*/ 561 w 620"/>
                <a:gd name="T17" fmla="*/ 463 h 633"/>
                <a:gd name="T18" fmla="*/ 429 w 620"/>
                <a:gd name="T19" fmla="*/ 398 h 633"/>
                <a:gd name="T20" fmla="*/ 378 w 620"/>
                <a:gd name="T21" fmla="*/ 462 h 633"/>
                <a:gd name="T22" fmla="*/ 431 w 620"/>
                <a:gd name="T23" fmla="*/ 556 h 633"/>
                <a:gd name="T24" fmla="*/ 382 w 620"/>
                <a:gd name="T25" fmla="*/ 604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0" h="633">
                  <a:moveTo>
                    <a:pt x="382" y="604"/>
                  </a:moveTo>
                  <a:cubicBezTo>
                    <a:pt x="304" y="633"/>
                    <a:pt x="213" y="615"/>
                    <a:pt x="146" y="565"/>
                  </a:cubicBezTo>
                  <a:cubicBezTo>
                    <a:pt x="80" y="516"/>
                    <a:pt x="37" y="438"/>
                    <a:pt x="21" y="357"/>
                  </a:cubicBezTo>
                  <a:cubicBezTo>
                    <a:pt x="0" y="253"/>
                    <a:pt x="25" y="136"/>
                    <a:pt x="106" y="68"/>
                  </a:cubicBezTo>
                  <a:cubicBezTo>
                    <a:pt x="173" y="12"/>
                    <a:pt x="268" y="0"/>
                    <a:pt x="354" y="15"/>
                  </a:cubicBezTo>
                  <a:cubicBezTo>
                    <a:pt x="383" y="21"/>
                    <a:pt x="411" y="29"/>
                    <a:pt x="438" y="41"/>
                  </a:cubicBezTo>
                  <a:cubicBezTo>
                    <a:pt x="500" y="70"/>
                    <a:pt x="550" y="123"/>
                    <a:pt x="580" y="184"/>
                  </a:cubicBezTo>
                  <a:cubicBezTo>
                    <a:pt x="610" y="246"/>
                    <a:pt x="620" y="317"/>
                    <a:pt x="612" y="385"/>
                  </a:cubicBezTo>
                  <a:cubicBezTo>
                    <a:pt x="608" y="418"/>
                    <a:pt x="594" y="457"/>
                    <a:pt x="561" y="463"/>
                  </a:cubicBezTo>
                  <a:cubicBezTo>
                    <a:pt x="511" y="473"/>
                    <a:pt x="479" y="400"/>
                    <a:pt x="429" y="398"/>
                  </a:cubicBezTo>
                  <a:cubicBezTo>
                    <a:pt x="397" y="397"/>
                    <a:pt x="370" y="432"/>
                    <a:pt x="378" y="462"/>
                  </a:cubicBezTo>
                  <a:cubicBezTo>
                    <a:pt x="388" y="497"/>
                    <a:pt x="434" y="520"/>
                    <a:pt x="431" y="556"/>
                  </a:cubicBezTo>
                  <a:cubicBezTo>
                    <a:pt x="428" y="580"/>
                    <a:pt x="404" y="596"/>
                    <a:pt x="382" y="604"/>
                  </a:cubicBezTo>
                  <a:close/>
                </a:path>
              </a:pathLst>
            </a:custGeom>
            <a:solidFill>
              <a:srgbClr val="E5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3" name="Freeform 587"/>
            <p:cNvSpPr>
              <a:spLocks/>
            </p:cNvSpPr>
            <p:nvPr/>
          </p:nvSpPr>
          <p:spPr bwMode="auto">
            <a:xfrm>
              <a:off x="4384676" y="1893888"/>
              <a:ext cx="115888" cy="98425"/>
            </a:xfrm>
            <a:custGeom>
              <a:avLst/>
              <a:gdLst>
                <a:gd name="T0" fmla="*/ 35 w 125"/>
                <a:gd name="T1" fmla="*/ 18 h 108"/>
                <a:gd name="T2" fmla="*/ 5 w 125"/>
                <a:gd name="T3" fmla="*/ 50 h 108"/>
                <a:gd name="T4" fmla="*/ 2 w 125"/>
                <a:gd name="T5" fmla="*/ 98 h 108"/>
                <a:gd name="T6" fmla="*/ 40 w 125"/>
                <a:gd name="T7" fmla="*/ 103 h 108"/>
                <a:gd name="T8" fmla="*/ 71 w 125"/>
                <a:gd name="T9" fmla="*/ 105 h 108"/>
                <a:gd name="T10" fmla="*/ 89 w 125"/>
                <a:gd name="T11" fmla="*/ 81 h 108"/>
                <a:gd name="T12" fmla="*/ 107 w 125"/>
                <a:gd name="T13" fmla="*/ 75 h 108"/>
                <a:gd name="T14" fmla="*/ 117 w 125"/>
                <a:gd name="T15" fmla="*/ 54 h 108"/>
                <a:gd name="T16" fmla="*/ 122 w 125"/>
                <a:gd name="T17" fmla="*/ 45 h 108"/>
                <a:gd name="T18" fmla="*/ 118 w 125"/>
                <a:gd name="T19" fmla="*/ 28 h 108"/>
                <a:gd name="T20" fmla="*/ 107 w 125"/>
                <a:gd name="T21" fmla="*/ 13 h 108"/>
                <a:gd name="T22" fmla="*/ 103 w 125"/>
                <a:gd name="T23" fmla="*/ 8 h 108"/>
                <a:gd name="T24" fmla="*/ 96 w 125"/>
                <a:gd name="T25" fmla="*/ 6 h 108"/>
                <a:gd name="T26" fmla="*/ 41 w 125"/>
                <a:gd name="T27" fmla="*/ 1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" h="108">
                  <a:moveTo>
                    <a:pt x="35" y="18"/>
                  </a:moveTo>
                  <a:cubicBezTo>
                    <a:pt x="21" y="21"/>
                    <a:pt x="10" y="35"/>
                    <a:pt x="5" y="50"/>
                  </a:cubicBezTo>
                  <a:cubicBezTo>
                    <a:pt x="0" y="65"/>
                    <a:pt x="0" y="82"/>
                    <a:pt x="2" y="98"/>
                  </a:cubicBezTo>
                  <a:cubicBezTo>
                    <a:pt x="15" y="95"/>
                    <a:pt x="28" y="99"/>
                    <a:pt x="40" y="103"/>
                  </a:cubicBezTo>
                  <a:cubicBezTo>
                    <a:pt x="50" y="106"/>
                    <a:pt x="61" y="108"/>
                    <a:pt x="71" y="105"/>
                  </a:cubicBezTo>
                  <a:cubicBezTo>
                    <a:pt x="81" y="103"/>
                    <a:pt x="90" y="93"/>
                    <a:pt x="89" y="81"/>
                  </a:cubicBezTo>
                  <a:cubicBezTo>
                    <a:pt x="95" y="86"/>
                    <a:pt x="103" y="81"/>
                    <a:pt x="107" y="75"/>
                  </a:cubicBezTo>
                  <a:cubicBezTo>
                    <a:pt x="111" y="69"/>
                    <a:pt x="112" y="61"/>
                    <a:pt x="117" y="54"/>
                  </a:cubicBezTo>
                  <a:cubicBezTo>
                    <a:pt x="119" y="51"/>
                    <a:pt x="121" y="49"/>
                    <a:pt x="122" y="45"/>
                  </a:cubicBezTo>
                  <a:cubicBezTo>
                    <a:pt x="125" y="39"/>
                    <a:pt x="122" y="33"/>
                    <a:pt x="118" y="28"/>
                  </a:cubicBezTo>
                  <a:cubicBezTo>
                    <a:pt x="115" y="22"/>
                    <a:pt x="110" y="19"/>
                    <a:pt x="107" y="13"/>
                  </a:cubicBezTo>
                  <a:cubicBezTo>
                    <a:pt x="105" y="11"/>
                    <a:pt x="104" y="9"/>
                    <a:pt x="103" y="8"/>
                  </a:cubicBezTo>
                  <a:cubicBezTo>
                    <a:pt x="101" y="7"/>
                    <a:pt x="99" y="6"/>
                    <a:pt x="96" y="6"/>
                  </a:cubicBezTo>
                  <a:cubicBezTo>
                    <a:pt x="78" y="3"/>
                    <a:pt x="58" y="0"/>
                    <a:pt x="41" y="10"/>
                  </a:cubicBezTo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4" name="Freeform 588"/>
            <p:cNvSpPr>
              <a:spLocks/>
            </p:cNvSpPr>
            <p:nvPr/>
          </p:nvSpPr>
          <p:spPr bwMode="auto">
            <a:xfrm>
              <a:off x="4314826" y="1776413"/>
              <a:ext cx="111125" cy="117475"/>
            </a:xfrm>
            <a:custGeom>
              <a:avLst/>
              <a:gdLst>
                <a:gd name="T0" fmla="*/ 26 w 120"/>
                <a:gd name="T1" fmla="*/ 115 h 129"/>
                <a:gd name="T2" fmla="*/ 13 w 120"/>
                <a:gd name="T3" fmla="*/ 24 h 129"/>
                <a:gd name="T4" fmla="*/ 18 w 120"/>
                <a:gd name="T5" fmla="*/ 15 h 129"/>
                <a:gd name="T6" fmla="*/ 25 w 120"/>
                <a:gd name="T7" fmla="*/ 11 h 129"/>
                <a:gd name="T8" fmla="*/ 92 w 120"/>
                <a:gd name="T9" fmla="*/ 16 h 129"/>
                <a:gd name="T10" fmla="*/ 109 w 120"/>
                <a:gd name="T11" fmla="*/ 46 h 129"/>
                <a:gd name="T12" fmla="*/ 110 w 120"/>
                <a:gd name="T13" fmla="*/ 92 h 129"/>
                <a:gd name="T14" fmla="*/ 97 w 120"/>
                <a:gd name="T15" fmla="*/ 102 h 129"/>
                <a:gd name="T16" fmla="*/ 70 w 120"/>
                <a:gd name="T17" fmla="*/ 117 h 129"/>
                <a:gd name="T18" fmla="*/ 36 w 120"/>
                <a:gd name="T19" fmla="*/ 124 h 129"/>
                <a:gd name="T20" fmla="*/ 26 w 120"/>
                <a:gd name="T21" fmla="*/ 11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29">
                  <a:moveTo>
                    <a:pt x="26" y="115"/>
                  </a:moveTo>
                  <a:cubicBezTo>
                    <a:pt x="5" y="91"/>
                    <a:pt x="0" y="54"/>
                    <a:pt x="13" y="24"/>
                  </a:cubicBezTo>
                  <a:cubicBezTo>
                    <a:pt x="14" y="21"/>
                    <a:pt x="16" y="18"/>
                    <a:pt x="18" y="15"/>
                  </a:cubicBezTo>
                  <a:cubicBezTo>
                    <a:pt x="20" y="13"/>
                    <a:pt x="23" y="12"/>
                    <a:pt x="25" y="11"/>
                  </a:cubicBezTo>
                  <a:cubicBezTo>
                    <a:pt x="47" y="2"/>
                    <a:pt x="75" y="0"/>
                    <a:pt x="92" y="16"/>
                  </a:cubicBezTo>
                  <a:cubicBezTo>
                    <a:pt x="100" y="24"/>
                    <a:pt x="105" y="35"/>
                    <a:pt x="109" y="46"/>
                  </a:cubicBezTo>
                  <a:cubicBezTo>
                    <a:pt x="115" y="61"/>
                    <a:pt x="120" y="80"/>
                    <a:pt x="110" y="92"/>
                  </a:cubicBezTo>
                  <a:cubicBezTo>
                    <a:pt x="107" y="97"/>
                    <a:pt x="102" y="99"/>
                    <a:pt x="97" y="102"/>
                  </a:cubicBezTo>
                  <a:cubicBezTo>
                    <a:pt x="88" y="107"/>
                    <a:pt x="79" y="112"/>
                    <a:pt x="70" y="117"/>
                  </a:cubicBezTo>
                  <a:cubicBezTo>
                    <a:pt x="60" y="123"/>
                    <a:pt x="47" y="129"/>
                    <a:pt x="36" y="124"/>
                  </a:cubicBezTo>
                  <a:cubicBezTo>
                    <a:pt x="32" y="122"/>
                    <a:pt x="29" y="119"/>
                    <a:pt x="26" y="115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5" name="Freeform 589"/>
            <p:cNvSpPr>
              <a:spLocks/>
            </p:cNvSpPr>
            <p:nvPr/>
          </p:nvSpPr>
          <p:spPr bwMode="auto">
            <a:xfrm>
              <a:off x="4364039" y="1649413"/>
              <a:ext cx="100013" cy="95250"/>
            </a:xfrm>
            <a:custGeom>
              <a:avLst/>
              <a:gdLst>
                <a:gd name="T0" fmla="*/ 43 w 109"/>
                <a:gd name="T1" fmla="*/ 96 h 104"/>
                <a:gd name="T2" fmla="*/ 13 w 109"/>
                <a:gd name="T3" fmla="*/ 89 h 104"/>
                <a:gd name="T4" fmla="*/ 12 w 109"/>
                <a:gd name="T5" fmla="*/ 40 h 104"/>
                <a:gd name="T6" fmla="*/ 18 w 109"/>
                <a:gd name="T7" fmla="*/ 24 h 104"/>
                <a:gd name="T8" fmla="*/ 23 w 109"/>
                <a:gd name="T9" fmla="*/ 15 h 104"/>
                <a:gd name="T10" fmla="*/ 32 w 109"/>
                <a:gd name="T11" fmla="*/ 10 h 104"/>
                <a:gd name="T12" fmla="*/ 59 w 109"/>
                <a:gd name="T13" fmla="*/ 1 h 104"/>
                <a:gd name="T14" fmla="*/ 100 w 109"/>
                <a:gd name="T15" fmla="*/ 27 h 104"/>
                <a:gd name="T16" fmla="*/ 107 w 109"/>
                <a:gd name="T17" fmla="*/ 77 h 104"/>
                <a:gd name="T18" fmla="*/ 103 w 109"/>
                <a:gd name="T19" fmla="*/ 93 h 104"/>
                <a:gd name="T20" fmla="*/ 90 w 109"/>
                <a:gd name="T21" fmla="*/ 100 h 104"/>
                <a:gd name="T22" fmla="*/ 44 w 109"/>
                <a:gd name="T23" fmla="*/ 9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04">
                  <a:moveTo>
                    <a:pt x="43" y="96"/>
                  </a:moveTo>
                  <a:cubicBezTo>
                    <a:pt x="33" y="96"/>
                    <a:pt x="21" y="96"/>
                    <a:pt x="13" y="89"/>
                  </a:cubicBezTo>
                  <a:cubicBezTo>
                    <a:pt x="0" y="77"/>
                    <a:pt x="6" y="56"/>
                    <a:pt x="12" y="40"/>
                  </a:cubicBezTo>
                  <a:cubicBezTo>
                    <a:pt x="14" y="35"/>
                    <a:pt x="16" y="30"/>
                    <a:pt x="18" y="24"/>
                  </a:cubicBezTo>
                  <a:cubicBezTo>
                    <a:pt x="20" y="21"/>
                    <a:pt x="21" y="18"/>
                    <a:pt x="23" y="15"/>
                  </a:cubicBezTo>
                  <a:cubicBezTo>
                    <a:pt x="26" y="13"/>
                    <a:pt x="29" y="11"/>
                    <a:pt x="32" y="10"/>
                  </a:cubicBezTo>
                  <a:cubicBezTo>
                    <a:pt x="41" y="6"/>
                    <a:pt x="50" y="1"/>
                    <a:pt x="59" y="1"/>
                  </a:cubicBezTo>
                  <a:cubicBezTo>
                    <a:pt x="76" y="0"/>
                    <a:pt x="92" y="12"/>
                    <a:pt x="100" y="27"/>
                  </a:cubicBezTo>
                  <a:cubicBezTo>
                    <a:pt x="108" y="43"/>
                    <a:pt x="109" y="60"/>
                    <a:pt x="107" y="77"/>
                  </a:cubicBezTo>
                  <a:cubicBezTo>
                    <a:pt x="107" y="83"/>
                    <a:pt x="106" y="89"/>
                    <a:pt x="103" y="93"/>
                  </a:cubicBezTo>
                  <a:cubicBezTo>
                    <a:pt x="99" y="97"/>
                    <a:pt x="94" y="99"/>
                    <a:pt x="90" y="100"/>
                  </a:cubicBezTo>
                  <a:cubicBezTo>
                    <a:pt x="75" y="104"/>
                    <a:pt x="59" y="103"/>
                    <a:pt x="44" y="99"/>
                  </a:cubicBezTo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6" name="Freeform 590"/>
            <p:cNvSpPr>
              <a:spLocks/>
            </p:cNvSpPr>
            <p:nvPr/>
          </p:nvSpPr>
          <p:spPr bwMode="auto">
            <a:xfrm>
              <a:off x="4506914" y="1617663"/>
              <a:ext cx="119063" cy="100013"/>
            </a:xfrm>
            <a:custGeom>
              <a:avLst/>
              <a:gdLst>
                <a:gd name="T0" fmla="*/ 27 w 129"/>
                <a:gd name="T1" fmla="*/ 30 h 110"/>
                <a:gd name="T2" fmla="*/ 28 w 129"/>
                <a:gd name="T3" fmla="*/ 23 h 110"/>
                <a:gd name="T4" fmla="*/ 41 w 129"/>
                <a:gd name="T5" fmla="*/ 3 h 110"/>
                <a:gd name="T6" fmla="*/ 68 w 129"/>
                <a:gd name="T7" fmla="*/ 6 h 110"/>
                <a:gd name="T8" fmla="*/ 107 w 129"/>
                <a:gd name="T9" fmla="*/ 31 h 110"/>
                <a:gd name="T10" fmla="*/ 118 w 129"/>
                <a:gd name="T11" fmla="*/ 60 h 110"/>
                <a:gd name="T12" fmla="*/ 125 w 129"/>
                <a:gd name="T13" fmla="*/ 87 h 110"/>
                <a:gd name="T14" fmla="*/ 112 w 129"/>
                <a:gd name="T15" fmla="*/ 98 h 110"/>
                <a:gd name="T16" fmla="*/ 21 w 129"/>
                <a:gd name="T17" fmla="*/ 89 h 110"/>
                <a:gd name="T18" fmla="*/ 3 w 129"/>
                <a:gd name="T19" fmla="*/ 69 h 110"/>
                <a:gd name="T20" fmla="*/ 8 w 129"/>
                <a:gd name="T21" fmla="*/ 43 h 110"/>
                <a:gd name="T22" fmla="*/ 27 w 129"/>
                <a:gd name="T23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110">
                  <a:moveTo>
                    <a:pt x="27" y="30"/>
                  </a:moveTo>
                  <a:cubicBezTo>
                    <a:pt x="28" y="28"/>
                    <a:pt x="28" y="25"/>
                    <a:pt x="28" y="23"/>
                  </a:cubicBezTo>
                  <a:cubicBezTo>
                    <a:pt x="30" y="15"/>
                    <a:pt x="34" y="8"/>
                    <a:pt x="41" y="3"/>
                  </a:cubicBezTo>
                  <a:cubicBezTo>
                    <a:pt x="50" y="0"/>
                    <a:pt x="59" y="3"/>
                    <a:pt x="68" y="6"/>
                  </a:cubicBezTo>
                  <a:cubicBezTo>
                    <a:pt x="83" y="11"/>
                    <a:pt x="99" y="17"/>
                    <a:pt x="107" y="31"/>
                  </a:cubicBezTo>
                  <a:cubicBezTo>
                    <a:pt x="113" y="40"/>
                    <a:pt x="114" y="50"/>
                    <a:pt x="118" y="60"/>
                  </a:cubicBezTo>
                  <a:cubicBezTo>
                    <a:pt x="122" y="69"/>
                    <a:pt x="129" y="78"/>
                    <a:pt x="125" y="87"/>
                  </a:cubicBezTo>
                  <a:cubicBezTo>
                    <a:pt x="122" y="92"/>
                    <a:pt x="117" y="95"/>
                    <a:pt x="112" y="98"/>
                  </a:cubicBezTo>
                  <a:cubicBezTo>
                    <a:pt x="83" y="110"/>
                    <a:pt x="47" y="107"/>
                    <a:pt x="21" y="89"/>
                  </a:cubicBezTo>
                  <a:cubicBezTo>
                    <a:pt x="13" y="84"/>
                    <a:pt x="6" y="77"/>
                    <a:pt x="3" y="69"/>
                  </a:cubicBezTo>
                  <a:cubicBezTo>
                    <a:pt x="0" y="60"/>
                    <a:pt x="1" y="49"/>
                    <a:pt x="8" y="43"/>
                  </a:cubicBezTo>
                  <a:cubicBezTo>
                    <a:pt x="14" y="39"/>
                    <a:pt x="23" y="37"/>
                    <a:pt x="27" y="30"/>
                  </a:cubicBezTo>
                  <a:close/>
                </a:path>
              </a:pathLst>
            </a:custGeom>
            <a:solidFill>
              <a:srgbClr val="3DA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7" name="Freeform 591"/>
            <p:cNvSpPr>
              <a:spLocks/>
            </p:cNvSpPr>
            <p:nvPr/>
          </p:nvSpPr>
          <p:spPr bwMode="auto">
            <a:xfrm>
              <a:off x="4656139" y="1692275"/>
              <a:ext cx="92075" cy="88900"/>
            </a:xfrm>
            <a:custGeom>
              <a:avLst/>
              <a:gdLst>
                <a:gd name="T0" fmla="*/ 0 w 100"/>
                <a:gd name="T1" fmla="*/ 47 h 96"/>
                <a:gd name="T2" fmla="*/ 9 w 100"/>
                <a:gd name="T3" fmla="*/ 33 h 96"/>
                <a:gd name="T4" fmla="*/ 40 w 100"/>
                <a:gd name="T5" fmla="*/ 8 h 96"/>
                <a:gd name="T6" fmla="*/ 79 w 100"/>
                <a:gd name="T7" fmla="*/ 6 h 96"/>
                <a:gd name="T8" fmla="*/ 99 w 100"/>
                <a:gd name="T9" fmla="*/ 40 h 96"/>
                <a:gd name="T10" fmla="*/ 93 w 100"/>
                <a:gd name="T11" fmla="*/ 61 h 96"/>
                <a:gd name="T12" fmla="*/ 92 w 100"/>
                <a:gd name="T13" fmla="*/ 63 h 96"/>
                <a:gd name="T14" fmla="*/ 59 w 100"/>
                <a:gd name="T15" fmla="*/ 96 h 96"/>
                <a:gd name="T16" fmla="*/ 0 w 100"/>
                <a:gd name="T17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6">
                  <a:moveTo>
                    <a:pt x="0" y="47"/>
                  </a:moveTo>
                  <a:cubicBezTo>
                    <a:pt x="0" y="42"/>
                    <a:pt x="5" y="37"/>
                    <a:pt x="9" y="33"/>
                  </a:cubicBezTo>
                  <a:cubicBezTo>
                    <a:pt x="18" y="23"/>
                    <a:pt x="28" y="14"/>
                    <a:pt x="40" y="8"/>
                  </a:cubicBezTo>
                  <a:cubicBezTo>
                    <a:pt x="52" y="2"/>
                    <a:pt x="67" y="0"/>
                    <a:pt x="79" y="6"/>
                  </a:cubicBezTo>
                  <a:cubicBezTo>
                    <a:pt x="92" y="12"/>
                    <a:pt x="100" y="26"/>
                    <a:pt x="99" y="40"/>
                  </a:cubicBezTo>
                  <a:cubicBezTo>
                    <a:pt x="98" y="47"/>
                    <a:pt x="95" y="54"/>
                    <a:pt x="93" y="61"/>
                  </a:cubicBezTo>
                  <a:cubicBezTo>
                    <a:pt x="92" y="61"/>
                    <a:pt x="92" y="62"/>
                    <a:pt x="92" y="63"/>
                  </a:cubicBezTo>
                  <a:cubicBezTo>
                    <a:pt x="85" y="78"/>
                    <a:pt x="76" y="95"/>
                    <a:pt x="59" y="96"/>
                  </a:cubicBezTo>
                  <a:cubicBezTo>
                    <a:pt x="34" y="96"/>
                    <a:pt x="25" y="56"/>
                    <a:pt x="0" y="52"/>
                  </a:cubicBezTo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28" name="Freeform 592"/>
          <p:cNvSpPr>
            <a:spLocks/>
          </p:cNvSpPr>
          <p:nvPr/>
        </p:nvSpPr>
        <p:spPr bwMode="auto">
          <a:xfrm>
            <a:off x="4843345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1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2" name="组合 3811"/>
          <p:cNvGrpSpPr/>
          <p:nvPr/>
        </p:nvGrpSpPr>
        <p:grpSpPr>
          <a:xfrm>
            <a:off x="4974244" y="3754358"/>
            <a:ext cx="855590" cy="553953"/>
            <a:chOff x="5226051" y="1616075"/>
            <a:chExt cx="715963" cy="463551"/>
          </a:xfrm>
        </p:grpSpPr>
        <p:sp>
          <p:nvSpPr>
            <p:cNvPr id="3729" name="Freeform 593"/>
            <p:cNvSpPr>
              <a:spLocks/>
            </p:cNvSpPr>
            <p:nvPr/>
          </p:nvSpPr>
          <p:spPr bwMode="auto">
            <a:xfrm>
              <a:off x="5273676" y="1616075"/>
              <a:ext cx="619125" cy="404813"/>
            </a:xfrm>
            <a:custGeom>
              <a:avLst/>
              <a:gdLst>
                <a:gd name="T0" fmla="*/ 650 w 673"/>
                <a:gd name="T1" fmla="*/ 0 h 441"/>
                <a:gd name="T2" fmla="*/ 23 w 673"/>
                <a:gd name="T3" fmla="*/ 0 h 441"/>
                <a:gd name="T4" fmla="*/ 0 w 673"/>
                <a:gd name="T5" fmla="*/ 22 h 441"/>
                <a:gd name="T6" fmla="*/ 0 w 673"/>
                <a:gd name="T7" fmla="*/ 441 h 441"/>
                <a:gd name="T8" fmla="*/ 673 w 673"/>
                <a:gd name="T9" fmla="*/ 441 h 441"/>
                <a:gd name="T10" fmla="*/ 673 w 673"/>
                <a:gd name="T11" fmla="*/ 22 h 441"/>
                <a:gd name="T12" fmla="*/ 650 w 673"/>
                <a:gd name="T1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441">
                  <a:moveTo>
                    <a:pt x="6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673" y="441"/>
                    <a:pt x="673" y="441"/>
                    <a:pt x="673" y="441"/>
                  </a:cubicBezTo>
                  <a:cubicBezTo>
                    <a:pt x="673" y="22"/>
                    <a:pt x="673" y="22"/>
                    <a:pt x="673" y="22"/>
                  </a:cubicBezTo>
                  <a:cubicBezTo>
                    <a:pt x="673" y="10"/>
                    <a:pt x="663" y="0"/>
                    <a:pt x="650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0" name="Rectangle 594"/>
            <p:cNvSpPr>
              <a:spLocks noChangeArrowheads="1"/>
            </p:cNvSpPr>
            <p:nvPr/>
          </p:nvSpPr>
          <p:spPr bwMode="auto">
            <a:xfrm>
              <a:off x="5299076" y="1639888"/>
              <a:ext cx="568325" cy="357188"/>
            </a:xfrm>
            <a:prstGeom prst="rect">
              <a:avLst/>
            </a:prstGeom>
            <a:solidFill>
              <a:srgbClr val="16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1" name="Rectangle 595"/>
            <p:cNvSpPr>
              <a:spLocks noChangeArrowheads="1"/>
            </p:cNvSpPr>
            <p:nvPr/>
          </p:nvSpPr>
          <p:spPr bwMode="auto">
            <a:xfrm>
              <a:off x="5226051" y="2014538"/>
              <a:ext cx="715963" cy="33338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2" name="Freeform 596"/>
            <p:cNvSpPr>
              <a:spLocks/>
            </p:cNvSpPr>
            <p:nvPr/>
          </p:nvSpPr>
          <p:spPr bwMode="auto">
            <a:xfrm>
              <a:off x="5226051" y="2046288"/>
              <a:ext cx="715963" cy="33338"/>
            </a:xfrm>
            <a:custGeom>
              <a:avLst/>
              <a:gdLst>
                <a:gd name="T0" fmla="*/ 371 w 451"/>
                <a:gd name="T1" fmla="*/ 21 h 21"/>
                <a:gd name="T2" fmla="*/ 79 w 451"/>
                <a:gd name="T3" fmla="*/ 21 h 21"/>
                <a:gd name="T4" fmla="*/ 0 w 451"/>
                <a:gd name="T5" fmla="*/ 0 h 21"/>
                <a:gd name="T6" fmla="*/ 451 w 451"/>
                <a:gd name="T7" fmla="*/ 0 h 21"/>
                <a:gd name="T8" fmla="*/ 371 w 45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1">
                  <a:moveTo>
                    <a:pt x="371" y="21"/>
                  </a:moveTo>
                  <a:lnTo>
                    <a:pt x="79" y="21"/>
                  </a:lnTo>
                  <a:lnTo>
                    <a:pt x="0" y="0"/>
                  </a:lnTo>
                  <a:lnTo>
                    <a:pt x="451" y="0"/>
                  </a:lnTo>
                  <a:lnTo>
                    <a:pt x="371" y="2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3" name="Rectangle 597"/>
            <p:cNvSpPr>
              <a:spLocks noChangeArrowheads="1"/>
            </p:cNvSpPr>
            <p:nvPr/>
          </p:nvSpPr>
          <p:spPr bwMode="auto">
            <a:xfrm>
              <a:off x="5500689" y="2028825"/>
              <a:ext cx="165100" cy="47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4" name="Rectangle 598"/>
            <p:cNvSpPr>
              <a:spLocks noChangeArrowheads="1"/>
            </p:cNvSpPr>
            <p:nvPr/>
          </p:nvSpPr>
          <p:spPr bwMode="auto">
            <a:xfrm>
              <a:off x="5337176" y="1681163"/>
              <a:ext cx="414338" cy="276225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5" name="Rectangle 599"/>
            <p:cNvSpPr>
              <a:spLocks noChangeArrowheads="1"/>
            </p:cNvSpPr>
            <p:nvPr/>
          </p:nvSpPr>
          <p:spPr bwMode="auto">
            <a:xfrm>
              <a:off x="5776914" y="1681163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6" name="Rectangle 600"/>
            <p:cNvSpPr>
              <a:spLocks noChangeArrowheads="1"/>
            </p:cNvSpPr>
            <p:nvPr/>
          </p:nvSpPr>
          <p:spPr bwMode="auto">
            <a:xfrm>
              <a:off x="5776914" y="1736725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7" name="Rectangle 601"/>
            <p:cNvSpPr>
              <a:spLocks noChangeArrowheads="1"/>
            </p:cNvSpPr>
            <p:nvPr/>
          </p:nvSpPr>
          <p:spPr bwMode="auto">
            <a:xfrm>
              <a:off x="5776914" y="17938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8" name="Rectangle 602"/>
            <p:cNvSpPr>
              <a:spLocks noChangeArrowheads="1"/>
            </p:cNvSpPr>
            <p:nvPr/>
          </p:nvSpPr>
          <p:spPr bwMode="auto">
            <a:xfrm>
              <a:off x="5776914" y="185102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9" name="Rectangle 603"/>
            <p:cNvSpPr>
              <a:spLocks noChangeArrowheads="1"/>
            </p:cNvSpPr>
            <p:nvPr/>
          </p:nvSpPr>
          <p:spPr bwMode="auto">
            <a:xfrm>
              <a:off x="5776914" y="19081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0" name="Oval 604"/>
            <p:cNvSpPr>
              <a:spLocks noChangeArrowheads="1"/>
            </p:cNvSpPr>
            <p:nvPr/>
          </p:nvSpPr>
          <p:spPr bwMode="auto">
            <a:xfrm>
              <a:off x="5372101" y="1706563"/>
              <a:ext cx="109538" cy="111125"/>
            </a:xfrm>
            <a:prstGeom prst="ellipse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1" name="Freeform 605"/>
            <p:cNvSpPr>
              <a:spLocks/>
            </p:cNvSpPr>
            <p:nvPr/>
          </p:nvSpPr>
          <p:spPr bwMode="auto">
            <a:xfrm>
              <a:off x="5576889" y="1697038"/>
              <a:ext cx="149225" cy="106363"/>
            </a:xfrm>
            <a:custGeom>
              <a:avLst/>
              <a:gdLst>
                <a:gd name="T0" fmla="*/ 94 w 94"/>
                <a:gd name="T1" fmla="*/ 67 h 67"/>
                <a:gd name="T2" fmla="*/ 47 w 94"/>
                <a:gd name="T3" fmla="*/ 0 h 67"/>
                <a:gd name="T4" fmla="*/ 0 w 94"/>
                <a:gd name="T5" fmla="*/ 67 h 67"/>
                <a:gd name="T6" fmla="*/ 94 w 9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67">
                  <a:moveTo>
                    <a:pt x="94" y="67"/>
                  </a:moveTo>
                  <a:lnTo>
                    <a:pt x="47" y="0"/>
                  </a:lnTo>
                  <a:lnTo>
                    <a:pt x="0" y="67"/>
                  </a:lnTo>
                  <a:lnTo>
                    <a:pt x="94" y="67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2" name="Freeform 606"/>
            <p:cNvSpPr>
              <a:spLocks/>
            </p:cNvSpPr>
            <p:nvPr/>
          </p:nvSpPr>
          <p:spPr bwMode="auto">
            <a:xfrm>
              <a:off x="5470526" y="1808163"/>
              <a:ext cx="123825" cy="107950"/>
            </a:xfrm>
            <a:custGeom>
              <a:avLst/>
              <a:gdLst>
                <a:gd name="T0" fmla="*/ 19 w 78"/>
                <a:gd name="T1" fmla="*/ 68 h 68"/>
                <a:gd name="T2" fmla="*/ 0 w 78"/>
                <a:gd name="T3" fmla="*/ 33 h 68"/>
                <a:gd name="T4" fmla="*/ 19 w 78"/>
                <a:gd name="T5" fmla="*/ 0 h 68"/>
                <a:gd name="T6" fmla="*/ 59 w 78"/>
                <a:gd name="T7" fmla="*/ 0 h 68"/>
                <a:gd name="T8" fmla="*/ 78 w 78"/>
                <a:gd name="T9" fmla="*/ 33 h 68"/>
                <a:gd name="T10" fmla="*/ 59 w 78"/>
                <a:gd name="T11" fmla="*/ 68 h 68"/>
                <a:gd name="T12" fmla="*/ 19 w 78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68">
                  <a:moveTo>
                    <a:pt x="19" y="68"/>
                  </a:moveTo>
                  <a:lnTo>
                    <a:pt x="0" y="33"/>
                  </a:lnTo>
                  <a:lnTo>
                    <a:pt x="19" y="0"/>
                  </a:lnTo>
                  <a:lnTo>
                    <a:pt x="59" y="0"/>
                  </a:lnTo>
                  <a:lnTo>
                    <a:pt x="78" y="33"/>
                  </a:lnTo>
                  <a:lnTo>
                    <a:pt x="59" y="68"/>
                  </a:lnTo>
                  <a:lnTo>
                    <a:pt x="19" y="68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3" name="Freeform 607"/>
            <p:cNvSpPr>
              <a:spLocks/>
            </p:cNvSpPr>
            <p:nvPr/>
          </p:nvSpPr>
          <p:spPr bwMode="auto">
            <a:xfrm>
              <a:off x="5357814" y="1817688"/>
              <a:ext cx="131763" cy="130175"/>
            </a:xfrm>
            <a:custGeom>
              <a:avLst/>
              <a:gdLst>
                <a:gd name="T0" fmla="*/ 140 w 144"/>
                <a:gd name="T1" fmla="*/ 142 h 142"/>
                <a:gd name="T2" fmla="*/ 112 w 144"/>
                <a:gd name="T3" fmla="*/ 122 h 142"/>
                <a:gd name="T4" fmla="*/ 108 w 144"/>
                <a:gd name="T5" fmla="*/ 109 h 142"/>
                <a:gd name="T6" fmla="*/ 105 w 144"/>
                <a:gd name="T7" fmla="*/ 98 h 142"/>
                <a:gd name="T8" fmla="*/ 80 w 144"/>
                <a:gd name="T9" fmla="*/ 82 h 142"/>
                <a:gd name="T10" fmla="*/ 71 w 144"/>
                <a:gd name="T11" fmla="*/ 82 h 142"/>
                <a:gd name="T12" fmla="*/ 56 w 144"/>
                <a:gd name="T13" fmla="*/ 80 h 142"/>
                <a:gd name="T14" fmla="*/ 26 w 144"/>
                <a:gd name="T15" fmla="*/ 55 h 142"/>
                <a:gd name="T16" fmla="*/ 22 w 144"/>
                <a:gd name="T17" fmla="*/ 42 h 142"/>
                <a:gd name="T18" fmla="*/ 19 w 144"/>
                <a:gd name="T19" fmla="*/ 31 h 142"/>
                <a:gd name="T20" fmla="*/ 0 w 144"/>
                <a:gd name="T21" fmla="*/ 18 h 142"/>
                <a:gd name="T22" fmla="*/ 0 w 144"/>
                <a:gd name="T23" fmla="*/ 0 h 142"/>
                <a:gd name="T24" fmla="*/ 35 w 144"/>
                <a:gd name="T25" fmla="*/ 23 h 142"/>
                <a:gd name="T26" fmla="*/ 40 w 144"/>
                <a:gd name="T27" fmla="*/ 38 h 142"/>
                <a:gd name="T28" fmla="*/ 43 w 144"/>
                <a:gd name="T29" fmla="*/ 49 h 142"/>
                <a:gd name="T30" fmla="*/ 60 w 144"/>
                <a:gd name="T31" fmla="*/ 63 h 142"/>
                <a:gd name="T32" fmla="*/ 72 w 144"/>
                <a:gd name="T33" fmla="*/ 64 h 142"/>
                <a:gd name="T34" fmla="*/ 82 w 144"/>
                <a:gd name="T35" fmla="*/ 65 h 142"/>
                <a:gd name="T36" fmla="*/ 120 w 144"/>
                <a:gd name="T37" fmla="*/ 91 h 142"/>
                <a:gd name="T38" fmla="*/ 125 w 144"/>
                <a:gd name="T39" fmla="*/ 105 h 142"/>
                <a:gd name="T40" fmla="*/ 129 w 144"/>
                <a:gd name="T41" fmla="*/ 115 h 142"/>
                <a:gd name="T42" fmla="*/ 144 w 144"/>
                <a:gd name="T43" fmla="*/ 125 h 142"/>
                <a:gd name="T44" fmla="*/ 140 w 144"/>
                <a:gd name="T4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142">
                  <a:moveTo>
                    <a:pt x="140" y="142"/>
                  </a:moveTo>
                  <a:cubicBezTo>
                    <a:pt x="126" y="139"/>
                    <a:pt x="117" y="132"/>
                    <a:pt x="112" y="122"/>
                  </a:cubicBezTo>
                  <a:cubicBezTo>
                    <a:pt x="111" y="118"/>
                    <a:pt x="109" y="113"/>
                    <a:pt x="108" y="109"/>
                  </a:cubicBezTo>
                  <a:cubicBezTo>
                    <a:pt x="107" y="105"/>
                    <a:pt x="106" y="102"/>
                    <a:pt x="105" y="98"/>
                  </a:cubicBezTo>
                  <a:cubicBezTo>
                    <a:pt x="100" y="90"/>
                    <a:pt x="91" y="83"/>
                    <a:pt x="80" y="82"/>
                  </a:cubicBezTo>
                  <a:cubicBezTo>
                    <a:pt x="77" y="82"/>
                    <a:pt x="74" y="82"/>
                    <a:pt x="71" y="82"/>
                  </a:cubicBezTo>
                  <a:cubicBezTo>
                    <a:pt x="66" y="82"/>
                    <a:pt x="61" y="81"/>
                    <a:pt x="56" y="80"/>
                  </a:cubicBezTo>
                  <a:cubicBezTo>
                    <a:pt x="43" y="77"/>
                    <a:pt x="32" y="68"/>
                    <a:pt x="26" y="55"/>
                  </a:cubicBezTo>
                  <a:cubicBezTo>
                    <a:pt x="24" y="51"/>
                    <a:pt x="23" y="46"/>
                    <a:pt x="22" y="42"/>
                  </a:cubicBezTo>
                  <a:cubicBezTo>
                    <a:pt x="21" y="38"/>
                    <a:pt x="21" y="34"/>
                    <a:pt x="19" y="31"/>
                  </a:cubicBezTo>
                  <a:cubicBezTo>
                    <a:pt x="17" y="27"/>
                    <a:pt x="12" y="1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28" y="9"/>
                    <a:pt x="35" y="23"/>
                  </a:cubicBezTo>
                  <a:cubicBezTo>
                    <a:pt x="37" y="28"/>
                    <a:pt x="39" y="33"/>
                    <a:pt x="40" y="38"/>
                  </a:cubicBezTo>
                  <a:cubicBezTo>
                    <a:pt x="40" y="42"/>
                    <a:pt x="41" y="45"/>
                    <a:pt x="43" y="49"/>
                  </a:cubicBezTo>
                  <a:cubicBezTo>
                    <a:pt x="46" y="56"/>
                    <a:pt x="52" y="61"/>
                    <a:pt x="60" y="63"/>
                  </a:cubicBezTo>
                  <a:cubicBezTo>
                    <a:pt x="63" y="64"/>
                    <a:pt x="67" y="64"/>
                    <a:pt x="72" y="64"/>
                  </a:cubicBezTo>
                  <a:cubicBezTo>
                    <a:pt x="75" y="64"/>
                    <a:pt x="78" y="64"/>
                    <a:pt x="82" y="65"/>
                  </a:cubicBezTo>
                  <a:cubicBezTo>
                    <a:pt x="99" y="67"/>
                    <a:pt x="114" y="77"/>
                    <a:pt x="120" y="91"/>
                  </a:cubicBezTo>
                  <a:cubicBezTo>
                    <a:pt x="123" y="95"/>
                    <a:pt x="124" y="100"/>
                    <a:pt x="125" y="105"/>
                  </a:cubicBezTo>
                  <a:cubicBezTo>
                    <a:pt x="126" y="108"/>
                    <a:pt x="127" y="112"/>
                    <a:pt x="129" y="115"/>
                  </a:cubicBezTo>
                  <a:cubicBezTo>
                    <a:pt x="131" y="120"/>
                    <a:pt x="136" y="123"/>
                    <a:pt x="144" y="125"/>
                  </a:cubicBezTo>
                  <a:lnTo>
                    <a:pt x="140" y="142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44" name="Freeform 608"/>
          <p:cNvSpPr>
            <a:spLocks/>
          </p:cNvSpPr>
          <p:nvPr/>
        </p:nvSpPr>
        <p:spPr bwMode="auto">
          <a:xfrm>
            <a:off x="4843345" y="4731363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76 w 1016"/>
              <a:gd name="T5" fmla="*/ 891 h 1016"/>
              <a:gd name="T6" fmla="*/ 508 w 1016"/>
              <a:gd name="T7" fmla="*/ 1016 h 1016"/>
              <a:gd name="T8" fmla="*/ 841 w 1016"/>
              <a:gd name="T9" fmla="*/ 891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61"/>
                  <a:pt x="68" y="798"/>
                  <a:pt x="176" y="891"/>
                </a:cubicBezTo>
                <a:cubicBezTo>
                  <a:pt x="265" y="969"/>
                  <a:pt x="381" y="1016"/>
                  <a:pt x="508" y="1016"/>
                </a:cubicBezTo>
                <a:cubicBezTo>
                  <a:pt x="636" y="1016"/>
                  <a:pt x="752" y="969"/>
                  <a:pt x="841" y="891"/>
                </a:cubicBezTo>
                <a:cubicBezTo>
                  <a:pt x="949" y="798"/>
                  <a:pt x="1016" y="661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5" name="组合 3814"/>
          <p:cNvGrpSpPr/>
          <p:nvPr/>
        </p:nvGrpSpPr>
        <p:grpSpPr>
          <a:xfrm>
            <a:off x="5093761" y="4985574"/>
            <a:ext cx="614659" cy="605173"/>
            <a:chOff x="5326064" y="2646363"/>
            <a:chExt cx="514350" cy="506412"/>
          </a:xfrm>
        </p:grpSpPr>
        <p:sp>
          <p:nvSpPr>
            <p:cNvPr id="3745" name="Freeform 609"/>
            <p:cNvSpPr>
              <a:spLocks noEditPoints="1"/>
            </p:cNvSpPr>
            <p:nvPr/>
          </p:nvSpPr>
          <p:spPr bwMode="auto">
            <a:xfrm>
              <a:off x="5503864" y="2816225"/>
              <a:ext cx="336550" cy="336550"/>
            </a:xfrm>
            <a:custGeom>
              <a:avLst/>
              <a:gdLst>
                <a:gd name="T0" fmla="*/ 0 w 212"/>
                <a:gd name="T1" fmla="*/ 0 h 212"/>
                <a:gd name="T2" fmla="*/ 0 w 212"/>
                <a:gd name="T3" fmla="*/ 212 h 212"/>
                <a:gd name="T4" fmla="*/ 212 w 212"/>
                <a:gd name="T5" fmla="*/ 212 h 212"/>
                <a:gd name="T6" fmla="*/ 212 w 212"/>
                <a:gd name="T7" fmla="*/ 0 h 212"/>
                <a:gd name="T8" fmla="*/ 0 w 212"/>
                <a:gd name="T9" fmla="*/ 0 h 212"/>
                <a:gd name="T10" fmla="*/ 173 w 212"/>
                <a:gd name="T11" fmla="*/ 172 h 212"/>
                <a:gd name="T12" fmla="*/ 39 w 212"/>
                <a:gd name="T13" fmla="*/ 172 h 212"/>
                <a:gd name="T14" fmla="*/ 39 w 212"/>
                <a:gd name="T15" fmla="*/ 39 h 212"/>
                <a:gd name="T16" fmla="*/ 173 w 212"/>
                <a:gd name="T17" fmla="*/ 39 h 212"/>
                <a:gd name="T18" fmla="*/ 173 w 212"/>
                <a:gd name="T19" fmla="*/ 17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0" y="0"/>
                  </a:moveTo>
                  <a:lnTo>
                    <a:pt x="0" y="212"/>
                  </a:ln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close/>
                  <a:moveTo>
                    <a:pt x="173" y="172"/>
                  </a:moveTo>
                  <a:lnTo>
                    <a:pt x="39" y="172"/>
                  </a:lnTo>
                  <a:lnTo>
                    <a:pt x="39" y="39"/>
                  </a:lnTo>
                  <a:lnTo>
                    <a:pt x="173" y="39"/>
                  </a:lnTo>
                  <a:lnTo>
                    <a:pt x="173" y="17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6" name="Rectangle 610"/>
            <p:cNvSpPr>
              <a:spLocks noChangeArrowheads="1"/>
            </p:cNvSpPr>
            <p:nvPr/>
          </p:nvSpPr>
          <p:spPr bwMode="auto">
            <a:xfrm>
              <a:off x="5326064" y="2646363"/>
              <a:ext cx="336550" cy="33655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7" name="Freeform 611"/>
            <p:cNvSpPr>
              <a:spLocks/>
            </p:cNvSpPr>
            <p:nvPr/>
          </p:nvSpPr>
          <p:spPr bwMode="auto">
            <a:xfrm>
              <a:off x="5711826" y="2673350"/>
              <a:ext cx="93663" cy="92075"/>
            </a:xfrm>
            <a:custGeom>
              <a:avLst/>
              <a:gdLst>
                <a:gd name="T0" fmla="*/ 102 w 102"/>
                <a:gd name="T1" fmla="*/ 101 h 101"/>
                <a:gd name="T2" fmla="*/ 87 w 102"/>
                <a:gd name="T3" fmla="*/ 101 h 101"/>
                <a:gd name="T4" fmla="*/ 0 w 102"/>
                <a:gd name="T5" fmla="*/ 15 h 101"/>
                <a:gd name="T6" fmla="*/ 0 w 102"/>
                <a:gd name="T7" fmla="*/ 0 h 101"/>
                <a:gd name="T8" fmla="*/ 102 w 10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1">
                  <a:moveTo>
                    <a:pt x="102" y="101"/>
                  </a:moveTo>
                  <a:cubicBezTo>
                    <a:pt x="87" y="101"/>
                    <a:pt x="87" y="101"/>
                    <a:pt x="87" y="101"/>
                  </a:cubicBezTo>
                  <a:cubicBezTo>
                    <a:pt x="87" y="54"/>
                    <a:pt x="48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" y="0"/>
                    <a:pt x="102" y="45"/>
                    <a:pt x="102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8" name="Freeform 612"/>
            <p:cNvSpPr>
              <a:spLocks/>
            </p:cNvSpPr>
            <p:nvPr/>
          </p:nvSpPr>
          <p:spPr bwMode="auto">
            <a:xfrm>
              <a:off x="5683251" y="2646363"/>
              <a:ext cx="33338" cy="66675"/>
            </a:xfrm>
            <a:custGeom>
              <a:avLst/>
              <a:gdLst>
                <a:gd name="T0" fmla="*/ 21 w 21"/>
                <a:gd name="T1" fmla="*/ 0 h 42"/>
                <a:gd name="T2" fmla="*/ 21 w 21"/>
                <a:gd name="T3" fmla="*/ 42 h 42"/>
                <a:gd name="T4" fmla="*/ 0 w 21"/>
                <a:gd name="T5" fmla="*/ 21 h 42"/>
                <a:gd name="T6" fmla="*/ 21 w 21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2">
                  <a:moveTo>
                    <a:pt x="21" y="0"/>
                  </a:move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9" name="Freeform 613"/>
            <p:cNvSpPr>
              <a:spLocks/>
            </p:cNvSpPr>
            <p:nvPr/>
          </p:nvSpPr>
          <p:spPr bwMode="auto">
            <a:xfrm>
              <a:off x="5764214" y="2762250"/>
              <a:ext cx="66675" cy="33338"/>
            </a:xfrm>
            <a:custGeom>
              <a:avLst/>
              <a:gdLst>
                <a:gd name="T0" fmla="*/ 42 w 42"/>
                <a:gd name="T1" fmla="*/ 0 h 21"/>
                <a:gd name="T2" fmla="*/ 0 w 42"/>
                <a:gd name="T3" fmla="*/ 0 h 21"/>
                <a:gd name="T4" fmla="*/ 21 w 42"/>
                <a:gd name="T5" fmla="*/ 21 h 21"/>
                <a:gd name="T6" fmla="*/ 42 w 4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1">
                  <a:moveTo>
                    <a:pt x="42" y="0"/>
                  </a:moveTo>
                  <a:lnTo>
                    <a:pt x="0" y="0"/>
                  </a:lnTo>
                  <a:lnTo>
                    <a:pt x="21" y="2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0" name="Oval 614"/>
          <p:cNvSpPr>
            <a:spLocks noChangeArrowheads="1"/>
          </p:cNvSpPr>
          <p:nvPr/>
        </p:nvSpPr>
        <p:spPr bwMode="auto">
          <a:xfrm>
            <a:off x="6223493" y="4731363"/>
            <a:ext cx="1115492" cy="1115492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6" name="组合 3815"/>
          <p:cNvGrpSpPr/>
          <p:nvPr/>
        </p:nvGrpSpPr>
        <p:grpSpPr>
          <a:xfrm>
            <a:off x="6420792" y="4945734"/>
            <a:ext cx="722794" cy="682954"/>
            <a:chOff x="6315076" y="2613025"/>
            <a:chExt cx="604838" cy="571500"/>
          </a:xfrm>
        </p:grpSpPr>
        <p:sp>
          <p:nvSpPr>
            <p:cNvPr id="3751" name="Freeform 615"/>
            <p:cNvSpPr>
              <a:spLocks/>
            </p:cNvSpPr>
            <p:nvPr/>
          </p:nvSpPr>
          <p:spPr bwMode="auto">
            <a:xfrm>
              <a:off x="6315076" y="2647950"/>
              <a:ext cx="604838" cy="536575"/>
            </a:xfrm>
            <a:custGeom>
              <a:avLst/>
              <a:gdLst>
                <a:gd name="T0" fmla="*/ 482 w 659"/>
                <a:gd name="T1" fmla="*/ 4 h 585"/>
                <a:gd name="T2" fmla="*/ 12 w 659"/>
                <a:gd name="T3" fmla="*/ 217 h 585"/>
                <a:gd name="T4" fmla="*/ 4 w 659"/>
                <a:gd name="T5" fmla="*/ 239 h 585"/>
                <a:gd name="T6" fmla="*/ 155 w 659"/>
                <a:gd name="T7" fmla="*/ 573 h 585"/>
                <a:gd name="T8" fmla="*/ 177 w 659"/>
                <a:gd name="T9" fmla="*/ 582 h 585"/>
                <a:gd name="T10" fmla="*/ 647 w 659"/>
                <a:gd name="T11" fmla="*/ 369 h 585"/>
                <a:gd name="T12" fmla="*/ 655 w 659"/>
                <a:gd name="T13" fmla="*/ 347 h 585"/>
                <a:gd name="T14" fmla="*/ 504 w 659"/>
                <a:gd name="T15" fmla="*/ 12 h 585"/>
                <a:gd name="T16" fmla="*/ 482 w 659"/>
                <a:gd name="T17" fmla="*/ 4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9" h="585">
                  <a:moveTo>
                    <a:pt x="482" y="4"/>
                  </a:moveTo>
                  <a:cubicBezTo>
                    <a:pt x="12" y="217"/>
                    <a:pt x="12" y="217"/>
                    <a:pt x="12" y="217"/>
                  </a:cubicBezTo>
                  <a:cubicBezTo>
                    <a:pt x="4" y="221"/>
                    <a:pt x="0" y="230"/>
                    <a:pt x="4" y="239"/>
                  </a:cubicBezTo>
                  <a:cubicBezTo>
                    <a:pt x="155" y="573"/>
                    <a:pt x="155" y="573"/>
                    <a:pt x="155" y="573"/>
                  </a:cubicBezTo>
                  <a:cubicBezTo>
                    <a:pt x="159" y="582"/>
                    <a:pt x="168" y="585"/>
                    <a:pt x="177" y="582"/>
                  </a:cubicBezTo>
                  <a:cubicBezTo>
                    <a:pt x="647" y="369"/>
                    <a:pt x="647" y="369"/>
                    <a:pt x="647" y="369"/>
                  </a:cubicBezTo>
                  <a:cubicBezTo>
                    <a:pt x="655" y="365"/>
                    <a:pt x="659" y="355"/>
                    <a:pt x="655" y="347"/>
                  </a:cubicBezTo>
                  <a:cubicBezTo>
                    <a:pt x="504" y="12"/>
                    <a:pt x="504" y="12"/>
                    <a:pt x="504" y="12"/>
                  </a:cubicBezTo>
                  <a:cubicBezTo>
                    <a:pt x="500" y="4"/>
                    <a:pt x="491" y="0"/>
                    <a:pt x="482" y="4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2" name="Freeform 616"/>
            <p:cNvSpPr>
              <a:spLocks/>
            </p:cNvSpPr>
            <p:nvPr/>
          </p:nvSpPr>
          <p:spPr bwMode="auto">
            <a:xfrm>
              <a:off x="6407151" y="2692400"/>
              <a:ext cx="469900" cy="425450"/>
            </a:xfrm>
            <a:custGeom>
              <a:avLst/>
              <a:gdLst>
                <a:gd name="T0" fmla="*/ 296 w 296"/>
                <a:gd name="T1" fmla="*/ 170 h 268"/>
                <a:gd name="T2" fmla="*/ 77 w 296"/>
                <a:gd name="T3" fmla="*/ 268 h 268"/>
                <a:gd name="T4" fmla="*/ 0 w 296"/>
                <a:gd name="T5" fmla="*/ 99 h 268"/>
                <a:gd name="T6" fmla="*/ 219 w 296"/>
                <a:gd name="T7" fmla="*/ 0 h 268"/>
                <a:gd name="T8" fmla="*/ 296 w 296"/>
                <a:gd name="T9" fmla="*/ 17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68">
                  <a:moveTo>
                    <a:pt x="296" y="170"/>
                  </a:moveTo>
                  <a:lnTo>
                    <a:pt x="77" y="268"/>
                  </a:lnTo>
                  <a:lnTo>
                    <a:pt x="0" y="99"/>
                  </a:lnTo>
                  <a:lnTo>
                    <a:pt x="219" y="0"/>
                  </a:lnTo>
                  <a:lnTo>
                    <a:pt x="296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3" name="Freeform 617"/>
            <p:cNvSpPr>
              <a:spLocks/>
            </p:cNvSpPr>
            <p:nvPr/>
          </p:nvSpPr>
          <p:spPr bwMode="auto">
            <a:xfrm>
              <a:off x="6403976" y="2979738"/>
              <a:ext cx="47625" cy="46038"/>
            </a:xfrm>
            <a:custGeom>
              <a:avLst/>
              <a:gdLst>
                <a:gd name="T0" fmla="*/ 46 w 51"/>
                <a:gd name="T1" fmla="*/ 16 h 51"/>
                <a:gd name="T2" fmla="*/ 35 w 51"/>
                <a:gd name="T3" fmla="*/ 46 h 51"/>
                <a:gd name="T4" fmla="*/ 6 w 51"/>
                <a:gd name="T5" fmla="*/ 35 h 51"/>
                <a:gd name="T6" fmla="*/ 17 w 51"/>
                <a:gd name="T7" fmla="*/ 5 h 51"/>
                <a:gd name="T8" fmla="*/ 46 w 51"/>
                <a:gd name="T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6" y="16"/>
                  </a:moveTo>
                  <a:cubicBezTo>
                    <a:pt x="51" y="27"/>
                    <a:pt x="46" y="41"/>
                    <a:pt x="35" y="46"/>
                  </a:cubicBezTo>
                  <a:cubicBezTo>
                    <a:pt x="24" y="51"/>
                    <a:pt x="11" y="46"/>
                    <a:pt x="6" y="35"/>
                  </a:cubicBezTo>
                  <a:cubicBezTo>
                    <a:pt x="0" y="23"/>
                    <a:pt x="5" y="10"/>
                    <a:pt x="17" y="5"/>
                  </a:cubicBezTo>
                  <a:cubicBezTo>
                    <a:pt x="28" y="0"/>
                    <a:pt x="41" y="5"/>
                    <a:pt x="46" y="16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4" name="Freeform 618"/>
            <p:cNvSpPr>
              <a:spLocks/>
            </p:cNvSpPr>
            <p:nvPr/>
          </p:nvSpPr>
          <p:spPr bwMode="auto">
            <a:xfrm>
              <a:off x="6721476" y="2613025"/>
              <a:ext cx="133350" cy="307975"/>
            </a:xfrm>
            <a:custGeom>
              <a:avLst/>
              <a:gdLst>
                <a:gd name="T0" fmla="*/ 142 w 146"/>
                <a:gd name="T1" fmla="*/ 37 h 334"/>
                <a:gd name="T2" fmla="*/ 57 w 146"/>
                <a:gd name="T3" fmla="*/ 314 h 334"/>
                <a:gd name="T4" fmla="*/ 26 w 146"/>
                <a:gd name="T5" fmla="*/ 330 h 334"/>
                <a:gd name="T6" fmla="*/ 21 w 146"/>
                <a:gd name="T7" fmla="*/ 328 h 334"/>
                <a:gd name="T8" fmla="*/ 5 w 146"/>
                <a:gd name="T9" fmla="*/ 297 h 334"/>
                <a:gd name="T10" fmla="*/ 90 w 146"/>
                <a:gd name="T11" fmla="*/ 21 h 334"/>
                <a:gd name="T12" fmla="*/ 121 w 146"/>
                <a:gd name="T13" fmla="*/ 4 h 334"/>
                <a:gd name="T14" fmla="*/ 126 w 146"/>
                <a:gd name="T15" fmla="*/ 6 h 334"/>
                <a:gd name="T16" fmla="*/ 142 w 146"/>
                <a:gd name="T17" fmla="*/ 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34">
                  <a:moveTo>
                    <a:pt x="142" y="37"/>
                  </a:moveTo>
                  <a:cubicBezTo>
                    <a:pt x="57" y="314"/>
                    <a:pt x="57" y="314"/>
                    <a:pt x="57" y="314"/>
                  </a:cubicBezTo>
                  <a:cubicBezTo>
                    <a:pt x="53" y="327"/>
                    <a:pt x="39" y="334"/>
                    <a:pt x="26" y="330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8" y="324"/>
                    <a:pt x="0" y="311"/>
                    <a:pt x="5" y="297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4" y="8"/>
                    <a:pt x="108" y="0"/>
                    <a:pt x="121" y="4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39" y="10"/>
                    <a:pt x="146" y="24"/>
                    <a:pt x="142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5" name="Freeform 619"/>
            <p:cNvSpPr>
              <a:spLocks/>
            </p:cNvSpPr>
            <p:nvPr/>
          </p:nvSpPr>
          <p:spPr bwMode="auto">
            <a:xfrm>
              <a:off x="6473826" y="2781300"/>
              <a:ext cx="271463" cy="265113"/>
            </a:xfrm>
            <a:custGeom>
              <a:avLst/>
              <a:gdLst>
                <a:gd name="T0" fmla="*/ 202 w 297"/>
                <a:gd name="T1" fmla="*/ 275 h 288"/>
                <a:gd name="T2" fmla="*/ 137 w 297"/>
                <a:gd name="T3" fmla="*/ 269 h 288"/>
                <a:gd name="T4" fmla="*/ 128 w 297"/>
                <a:gd name="T5" fmla="*/ 224 h 288"/>
                <a:gd name="T6" fmla="*/ 143 w 297"/>
                <a:gd name="T7" fmla="*/ 193 h 288"/>
                <a:gd name="T8" fmla="*/ 145 w 297"/>
                <a:gd name="T9" fmla="*/ 190 h 288"/>
                <a:gd name="T10" fmla="*/ 184 w 297"/>
                <a:gd name="T11" fmla="*/ 103 h 288"/>
                <a:gd name="T12" fmla="*/ 187 w 297"/>
                <a:gd name="T13" fmla="*/ 62 h 288"/>
                <a:gd name="T14" fmla="*/ 166 w 297"/>
                <a:gd name="T15" fmla="*/ 35 h 288"/>
                <a:gd name="T16" fmla="*/ 117 w 297"/>
                <a:gd name="T17" fmla="*/ 48 h 288"/>
                <a:gd name="T18" fmla="*/ 28 w 297"/>
                <a:gd name="T19" fmla="*/ 133 h 288"/>
                <a:gd name="T20" fmla="*/ 10 w 297"/>
                <a:gd name="T21" fmla="*/ 140 h 288"/>
                <a:gd name="T22" fmla="*/ 4 w 297"/>
                <a:gd name="T23" fmla="*/ 122 h 288"/>
                <a:gd name="T24" fmla="*/ 103 w 297"/>
                <a:gd name="T25" fmla="*/ 25 h 288"/>
                <a:gd name="T26" fmla="*/ 176 w 297"/>
                <a:gd name="T27" fmla="*/ 10 h 288"/>
                <a:gd name="T28" fmla="*/ 213 w 297"/>
                <a:gd name="T29" fmla="*/ 56 h 288"/>
                <a:gd name="T30" fmla="*/ 210 w 297"/>
                <a:gd name="T31" fmla="*/ 110 h 288"/>
                <a:gd name="T32" fmla="*/ 168 w 297"/>
                <a:gd name="T33" fmla="*/ 204 h 288"/>
                <a:gd name="T34" fmla="*/ 166 w 297"/>
                <a:gd name="T35" fmla="*/ 207 h 288"/>
                <a:gd name="T36" fmla="*/ 154 w 297"/>
                <a:gd name="T37" fmla="*/ 231 h 288"/>
                <a:gd name="T38" fmla="*/ 157 w 297"/>
                <a:gd name="T39" fmla="*/ 251 h 288"/>
                <a:gd name="T40" fmla="*/ 194 w 297"/>
                <a:gd name="T41" fmla="*/ 249 h 288"/>
                <a:gd name="T42" fmla="*/ 270 w 297"/>
                <a:gd name="T43" fmla="*/ 166 h 288"/>
                <a:gd name="T44" fmla="*/ 287 w 297"/>
                <a:gd name="T45" fmla="*/ 158 h 288"/>
                <a:gd name="T46" fmla="*/ 295 w 297"/>
                <a:gd name="T47" fmla="*/ 175 h 288"/>
                <a:gd name="T48" fmla="*/ 207 w 297"/>
                <a:gd name="T49" fmla="*/ 273 h 288"/>
                <a:gd name="T50" fmla="*/ 202 w 297"/>
                <a:gd name="T51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7" h="288">
                  <a:moveTo>
                    <a:pt x="202" y="275"/>
                  </a:moveTo>
                  <a:cubicBezTo>
                    <a:pt x="181" y="284"/>
                    <a:pt x="154" y="288"/>
                    <a:pt x="137" y="269"/>
                  </a:cubicBezTo>
                  <a:cubicBezTo>
                    <a:pt x="127" y="258"/>
                    <a:pt x="124" y="241"/>
                    <a:pt x="128" y="224"/>
                  </a:cubicBezTo>
                  <a:cubicBezTo>
                    <a:pt x="131" y="212"/>
                    <a:pt x="137" y="202"/>
                    <a:pt x="143" y="193"/>
                  </a:cubicBezTo>
                  <a:cubicBezTo>
                    <a:pt x="145" y="190"/>
                    <a:pt x="145" y="190"/>
                    <a:pt x="145" y="190"/>
                  </a:cubicBezTo>
                  <a:cubicBezTo>
                    <a:pt x="164" y="159"/>
                    <a:pt x="177" y="130"/>
                    <a:pt x="184" y="103"/>
                  </a:cubicBezTo>
                  <a:cubicBezTo>
                    <a:pt x="188" y="86"/>
                    <a:pt x="189" y="73"/>
                    <a:pt x="187" y="62"/>
                  </a:cubicBezTo>
                  <a:cubicBezTo>
                    <a:pt x="184" y="49"/>
                    <a:pt x="176" y="38"/>
                    <a:pt x="166" y="35"/>
                  </a:cubicBezTo>
                  <a:cubicBezTo>
                    <a:pt x="151" y="29"/>
                    <a:pt x="132" y="39"/>
                    <a:pt x="117" y="48"/>
                  </a:cubicBezTo>
                  <a:cubicBezTo>
                    <a:pt x="71" y="75"/>
                    <a:pt x="42" y="102"/>
                    <a:pt x="28" y="133"/>
                  </a:cubicBezTo>
                  <a:cubicBezTo>
                    <a:pt x="24" y="140"/>
                    <a:pt x="16" y="143"/>
                    <a:pt x="10" y="140"/>
                  </a:cubicBezTo>
                  <a:cubicBezTo>
                    <a:pt x="3" y="136"/>
                    <a:pt x="0" y="128"/>
                    <a:pt x="4" y="122"/>
                  </a:cubicBezTo>
                  <a:cubicBezTo>
                    <a:pt x="26" y="74"/>
                    <a:pt x="71" y="44"/>
                    <a:pt x="103" y="25"/>
                  </a:cubicBezTo>
                  <a:cubicBezTo>
                    <a:pt x="123" y="13"/>
                    <a:pt x="150" y="0"/>
                    <a:pt x="176" y="10"/>
                  </a:cubicBezTo>
                  <a:cubicBezTo>
                    <a:pt x="194" y="17"/>
                    <a:pt x="208" y="34"/>
                    <a:pt x="213" y="56"/>
                  </a:cubicBezTo>
                  <a:cubicBezTo>
                    <a:pt x="217" y="76"/>
                    <a:pt x="213" y="96"/>
                    <a:pt x="210" y="110"/>
                  </a:cubicBezTo>
                  <a:cubicBezTo>
                    <a:pt x="202" y="140"/>
                    <a:pt x="188" y="171"/>
                    <a:pt x="168" y="204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61" y="215"/>
                    <a:pt x="156" y="223"/>
                    <a:pt x="154" y="231"/>
                  </a:cubicBezTo>
                  <a:cubicBezTo>
                    <a:pt x="152" y="239"/>
                    <a:pt x="153" y="247"/>
                    <a:pt x="157" y="251"/>
                  </a:cubicBezTo>
                  <a:cubicBezTo>
                    <a:pt x="164" y="259"/>
                    <a:pt x="181" y="256"/>
                    <a:pt x="194" y="249"/>
                  </a:cubicBezTo>
                  <a:cubicBezTo>
                    <a:pt x="228" y="232"/>
                    <a:pt x="256" y="201"/>
                    <a:pt x="270" y="166"/>
                  </a:cubicBezTo>
                  <a:cubicBezTo>
                    <a:pt x="273" y="159"/>
                    <a:pt x="280" y="156"/>
                    <a:pt x="287" y="158"/>
                  </a:cubicBezTo>
                  <a:cubicBezTo>
                    <a:pt x="294" y="161"/>
                    <a:pt x="297" y="169"/>
                    <a:pt x="295" y="175"/>
                  </a:cubicBezTo>
                  <a:cubicBezTo>
                    <a:pt x="278" y="217"/>
                    <a:pt x="246" y="252"/>
                    <a:pt x="207" y="273"/>
                  </a:cubicBezTo>
                  <a:cubicBezTo>
                    <a:pt x="205" y="273"/>
                    <a:pt x="204" y="274"/>
                    <a:pt x="202" y="27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6" name="Freeform 620"/>
          <p:cNvSpPr>
            <a:spLocks/>
          </p:cNvSpPr>
          <p:nvPr/>
        </p:nvSpPr>
        <p:spPr bwMode="auto">
          <a:xfrm>
            <a:off x="7605540" y="4729465"/>
            <a:ext cx="1115492" cy="1117390"/>
          </a:xfrm>
          <a:custGeom>
            <a:avLst/>
            <a:gdLst>
              <a:gd name="T0" fmla="*/ 508 w 1017"/>
              <a:gd name="T1" fmla="*/ 1 h 1017"/>
              <a:gd name="T2" fmla="*/ 1 w 1017"/>
              <a:gd name="T3" fmla="*/ 510 h 1017"/>
              <a:gd name="T4" fmla="*/ 202 w 1017"/>
              <a:gd name="T5" fmla="*/ 913 h 1017"/>
              <a:gd name="T6" fmla="*/ 510 w 1017"/>
              <a:gd name="T7" fmla="*/ 1017 h 1017"/>
              <a:gd name="T8" fmla="*/ 816 w 1017"/>
              <a:gd name="T9" fmla="*/ 913 h 1017"/>
              <a:gd name="T10" fmla="*/ 1017 w 1017"/>
              <a:gd name="T11" fmla="*/ 508 h 1017"/>
              <a:gd name="T12" fmla="*/ 508 w 1017"/>
              <a:gd name="T13" fmla="*/ 1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7" h="1017">
                <a:moveTo>
                  <a:pt x="508" y="1"/>
                </a:moveTo>
                <a:cubicBezTo>
                  <a:pt x="227" y="1"/>
                  <a:pt x="0" y="229"/>
                  <a:pt x="1" y="510"/>
                </a:cubicBezTo>
                <a:cubicBezTo>
                  <a:pt x="1" y="674"/>
                  <a:pt x="80" y="821"/>
                  <a:pt x="202" y="913"/>
                </a:cubicBezTo>
                <a:cubicBezTo>
                  <a:pt x="287" y="978"/>
                  <a:pt x="394" y="1017"/>
                  <a:pt x="510" y="1017"/>
                </a:cubicBezTo>
                <a:cubicBezTo>
                  <a:pt x="625" y="1016"/>
                  <a:pt x="731" y="978"/>
                  <a:pt x="816" y="913"/>
                </a:cubicBezTo>
                <a:cubicBezTo>
                  <a:pt x="938" y="820"/>
                  <a:pt x="1017" y="673"/>
                  <a:pt x="1017" y="508"/>
                </a:cubicBezTo>
                <a:cubicBezTo>
                  <a:pt x="1016" y="227"/>
                  <a:pt x="788" y="0"/>
                  <a:pt x="508" y="1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7" name="组合 3816"/>
          <p:cNvGrpSpPr/>
          <p:nvPr/>
        </p:nvGrpSpPr>
        <p:grpSpPr>
          <a:xfrm>
            <a:off x="7818014" y="4921072"/>
            <a:ext cx="713309" cy="711411"/>
            <a:chOff x="7362826" y="2592388"/>
            <a:chExt cx="596901" cy="595313"/>
          </a:xfrm>
        </p:grpSpPr>
        <p:sp>
          <p:nvSpPr>
            <p:cNvPr id="3757" name="Freeform 621"/>
            <p:cNvSpPr>
              <a:spLocks/>
            </p:cNvSpPr>
            <p:nvPr/>
          </p:nvSpPr>
          <p:spPr bwMode="auto">
            <a:xfrm>
              <a:off x="7505701" y="2941638"/>
              <a:ext cx="104775" cy="104775"/>
            </a:xfrm>
            <a:custGeom>
              <a:avLst/>
              <a:gdLst>
                <a:gd name="T0" fmla="*/ 21 w 66"/>
                <a:gd name="T1" fmla="*/ 66 h 66"/>
                <a:gd name="T2" fmla="*/ 0 w 66"/>
                <a:gd name="T3" fmla="*/ 44 h 66"/>
                <a:gd name="T4" fmla="*/ 44 w 66"/>
                <a:gd name="T5" fmla="*/ 0 h 66"/>
                <a:gd name="T6" fmla="*/ 66 w 66"/>
                <a:gd name="T7" fmla="*/ 22 h 66"/>
                <a:gd name="T8" fmla="*/ 21 w 66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6">
                  <a:moveTo>
                    <a:pt x="21" y="66"/>
                  </a:moveTo>
                  <a:lnTo>
                    <a:pt x="0" y="44"/>
                  </a:lnTo>
                  <a:lnTo>
                    <a:pt x="44" y="0"/>
                  </a:lnTo>
                  <a:lnTo>
                    <a:pt x="66" y="22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8" name="Freeform 622"/>
            <p:cNvSpPr>
              <a:spLocks/>
            </p:cNvSpPr>
            <p:nvPr/>
          </p:nvSpPr>
          <p:spPr bwMode="auto">
            <a:xfrm>
              <a:off x="7559676" y="2652713"/>
              <a:ext cx="339725" cy="339725"/>
            </a:xfrm>
            <a:custGeom>
              <a:avLst/>
              <a:gdLst>
                <a:gd name="T0" fmla="*/ 305 w 370"/>
                <a:gd name="T1" fmla="*/ 304 h 370"/>
                <a:gd name="T2" fmla="*/ 66 w 370"/>
                <a:gd name="T3" fmla="*/ 304 h 370"/>
                <a:gd name="T4" fmla="*/ 66 w 370"/>
                <a:gd name="T5" fmla="*/ 65 h 370"/>
                <a:gd name="T6" fmla="*/ 305 w 370"/>
                <a:gd name="T7" fmla="*/ 65 h 370"/>
                <a:gd name="T8" fmla="*/ 305 w 370"/>
                <a:gd name="T9" fmla="*/ 30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370">
                  <a:moveTo>
                    <a:pt x="305" y="304"/>
                  </a:moveTo>
                  <a:cubicBezTo>
                    <a:pt x="239" y="370"/>
                    <a:pt x="132" y="370"/>
                    <a:pt x="66" y="304"/>
                  </a:cubicBezTo>
                  <a:cubicBezTo>
                    <a:pt x="0" y="238"/>
                    <a:pt x="0" y="131"/>
                    <a:pt x="66" y="65"/>
                  </a:cubicBezTo>
                  <a:cubicBezTo>
                    <a:pt x="132" y="0"/>
                    <a:pt x="239" y="0"/>
                    <a:pt x="305" y="65"/>
                  </a:cubicBezTo>
                  <a:cubicBezTo>
                    <a:pt x="370" y="131"/>
                    <a:pt x="370" y="238"/>
                    <a:pt x="305" y="304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9" name="Freeform 623"/>
            <p:cNvSpPr>
              <a:spLocks noEditPoints="1"/>
            </p:cNvSpPr>
            <p:nvPr/>
          </p:nvSpPr>
          <p:spPr bwMode="auto">
            <a:xfrm>
              <a:off x="7497764" y="2592388"/>
              <a:ext cx="461963" cy="460375"/>
            </a:xfrm>
            <a:custGeom>
              <a:avLst/>
              <a:gdLst>
                <a:gd name="T0" fmla="*/ 413 w 503"/>
                <a:gd name="T1" fmla="*/ 89 h 502"/>
                <a:gd name="T2" fmla="*/ 90 w 503"/>
                <a:gd name="T3" fmla="*/ 89 h 502"/>
                <a:gd name="T4" fmla="*/ 90 w 503"/>
                <a:gd name="T5" fmla="*/ 412 h 502"/>
                <a:gd name="T6" fmla="*/ 413 w 503"/>
                <a:gd name="T7" fmla="*/ 412 h 502"/>
                <a:gd name="T8" fmla="*/ 413 w 503"/>
                <a:gd name="T9" fmla="*/ 89 h 502"/>
                <a:gd name="T10" fmla="*/ 132 w 503"/>
                <a:gd name="T11" fmla="*/ 370 h 502"/>
                <a:gd name="T12" fmla="*/ 132 w 503"/>
                <a:gd name="T13" fmla="*/ 131 h 502"/>
                <a:gd name="T14" fmla="*/ 371 w 503"/>
                <a:gd name="T15" fmla="*/ 131 h 502"/>
                <a:gd name="T16" fmla="*/ 371 w 503"/>
                <a:gd name="T17" fmla="*/ 370 h 502"/>
                <a:gd name="T18" fmla="*/ 132 w 503"/>
                <a:gd name="T19" fmla="*/ 37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3" h="502">
                  <a:moveTo>
                    <a:pt x="413" y="89"/>
                  </a:moveTo>
                  <a:cubicBezTo>
                    <a:pt x="324" y="0"/>
                    <a:pt x="179" y="0"/>
                    <a:pt x="90" y="89"/>
                  </a:cubicBezTo>
                  <a:cubicBezTo>
                    <a:pt x="0" y="178"/>
                    <a:pt x="0" y="323"/>
                    <a:pt x="90" y="412"/>
                  </a:cubicBezTo>
                  <a:cubicBezTo>
                    <a:pt x="179" y="502"/>
                    <a:pt x="324" y="502"/>
                    <a:pt x="413" y="412"/>
                  </a:cubicBezTo>
                  <a:cubicBezTo>
                    <a:pt x="503" y="323"/>
                    <a:pt x="503" y="178"/>
                    <a:pt x="413" y="89"/>
                  </a:cubicBezTo>
                  <a:close/>
                  <a:moveTo>
                    <a:pt x="132" y="370"/>
                  </a:moveTo>
                  <a:cubicBezTo>
                    <a:pt x="66" y="304"/>
                    <a:pt x="66" y="197"/>
                    <a:pt x="132" y="131"/>
                  </a:cubicBezTo>
                  <a:cubicBezTo>
                    <a:pt x="198" y="66"/>
                    <a:pt x="305" y="66"/>
                    <a:pt x="371" y="131"/>
                  </a:cubicBezTo>
                  <a:cubicBezTo>
                    <a:pt x="436" y="197"/>
                    <a:pt x="436" y="304"/>
                    <a:pt x="371" y="370"/>
                  </a:cubicBezTo>
                  <a:cubicBezTo>
                    <a:pt x="305" y="436"/>
                    <a:pt x="198" y="436"/>
                    <a:pt x="132" y="37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0" name="Freeform 624"/>
            <p:cNvSpPr>
              <a:spLocks/>
            </p:cNvSpPr>
            <p:nvPr/>
          </p:nvSpPr>
          <p:spPr bwMode="auto">
            <a:xfrm>
              <a:off x="7362826" y="2976563"/>
              <a:ext cx="214313" cy="211138"/>
            </a:xfrm>
            <a:custGeom>
              <a:avLst/>
              <a:gdLst>
                <a:gd name="T0" fmla="*/ 223 w 232"/>
                <a:gd name="T1" fmla="*/ 56 h 231"/>
                <a:gd name="T2" fmla="*/ 175 w 232"/>
                <a:gd name="T3" fmla="*/ 8 h 231"/>
                <a:gd name="T4" fmla="*/ 143 w 232"/>
                <a:gd name="T5" fmla="*/ 8 h 231"/>
                <a:gd name="T6" fmla="*/ 9 w 232"/>
                <a:gd name="T7" fmla="*/ 143 h 231"/>
                <a:gd name="T8" fmla="*/ 9 w 232"/>
                <a:gd name="T9" fmla="*/ 175 h 231"/>
                <a:gd name="T10" fmla="*/ 57 w 232"/>
                <a:gd name="T11" fmla="*/ 223 h 231"/>
                <a:gd name="T12" fmla="*/ 88 w 232"/>
                <a:gd name="T13" fmla="*/ 223 h 231"/>
                <a:gd name="T14" fmla="*/ 223 w 232"/>
                <a:gd name="T15" fmla="*/ 88 h 231"/>
                <a:gd name="T16" fmla="*/ 223 w 232"/>
                <a:gd name="T17" fmla="*/ 5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231">
                  <a:moveTo>
                    <a:pt x="223" y="56"/>
                  </a:moveTo>
                  <a:cubicBezTo>
                    <a:pt x="175" y="8"/>
                    <a:pt x="175" y="8"/>
                    <a:pt x="175" y="8"/>
                  </a:cubicBezTo>
                  <a:cubicBezTo>
                    <a:pt x="166" y="0"/>
                    <a:pt x="152" y="0"/>
                    <a:pt x="143" y="8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0" y="151"/>
                    <a:pt x="0" y="166"/>
                    <a:pt x="9" y="175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65" y="231"/>
                    <a:pt x="80" y="231"/>
                    <a:pt x="88" y="223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32" y="79"/>
                    <a:pt x="232" y="65"/>
                    <a:pt x="223" y="56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1" name="Freeform 625"/>
            <p:cNvSpPr>
              <a:spLocks/>
            </p:cNvSpPr>
            <p:nvPr/>
          </p:nvSpPr>
          <p:spPr bwMode="auto">
            <a:xfrm>
              <a:off x="7640639" y="2730500"/>
              <a:ext cx="177800" cy="182563"/>
            </a:xfrm>
            <a:custGeom>
              <a:avLst/>
              <a:gdLst>
                <a:gd name="T0" fmla="*/ 67 w 112"/>
                <a:gd name="T1" fmla="*/ 0 h 115"/>
                <a:gd name="T2" fmla="*/ 67 w 112"/>
                <a:gd name="T3" fmla="*/ 48 h 115"/>
                <a:gd name="T4" fmla="*/ 112 w 112"/>
                <a:gd name="T5" fmla="*/ 48 h 115"/>
                <a:gd name="T6" fmla="*/ 112 w 112"/>
                <a:gd name="T7" fmla="*/ 68 h 115"/>
                <a:gd name="T8" fmla="*/ 67 w 112"/>
                <a:gd name="T9" fmla="*/ 68 h 115"/>
                <a:gd name="T10" fmla="*/ 67 w 112"/>
                <a:gd name="T11" fmla="*/ 115 h 115"/>
                <a:gd name="T12" fmla="*/ 45 w 112"/>
                <a:gd name="T13" fmla="*/ 115 h 115"/>
                <a:gd name="T14" fmla="*/ 45 w 112"/>
                <a:gd name="T15" fmla="*/ 68 h 115"/>
                <a:gd name="T16" fmla="*/ 0 w 112"/>
                <a:gd name="T17" fmla="*/ 68 h 115"/>
                <a:gd name="T18" fmla="*/ 0 w 112"/>
                <a:gd name="T19" fmla="*/ 48 h 115"/>
                <a:gd name="T20" fmla="*/ 45 w 112"/>
                <a:gd name="T21" fmla="*/ 48 h 115"/>
                <a:gd name="T22" fmla="*/ 45 w 112"/>
                <a:gd name="T23" fmla="*/ 0 h 115"/>
                <a:gd name="T24" fmla="*/ 67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67" y="0"/>
                  </a:moveTo>
                  <a:lnTo>
                    <a:pt x="67" y="48"/>
                  </a:lnTo>
                  <a:lnTo>
                    <a:pt x="112" y="48"/>
                  </a:lnTo>
                  <a:lnTo>
                    <a:pt x="112" y="68"/>
                  </a:lnTo>
                  <a:lnTo>
                    <a:pt x="67" y="68"/>
                  </a:lnTo>
                  <a:lnTo>
                    <a:pt x="67" y="115"/>
                  </a:lnTo>
                  <a:lnTo>
                    <a:pt x="45" y="115"/>
                  </a:lnTo>
                  <a:lnTo>
                    <a:pt x="45" y="68"/>
                  </a:lnTo>
                  <a:lnTo>
                    <a:pt x="0" y="68"/>
                  </a:lnTo>
                  <a:lnTo>
                    <a:pt x="0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62" name="Oval 626"/>
          <p:cNvSpPr>
            <a:spLocks noChangeArrowheads="1"/>
          </p:cNvSpPr>
          <p:nvPr/>
        </p:nvSpPr>
        <p:spPr bwMode="auto">
          <a:xfrm>
            <a:off x="2057437" y="2204432"/>
            <a:ext cx="1115492" cy="1115492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0" name="组合 3819"/>
          <p:cNvGrpSpPr/>
          <p:nvPr/>
        </p:nvGrpSpPr>
        <p:grpSpPr>
          <a:xfrm>
            <a:off x="2296471" y="2504174"/>
            <a:ext cx="707617" cy="516010"/>
            <a:chOff x="5318126" y="3748088"/>
            <a:chExt cx="592138" cy="431800"/>
          </a:xfrm>
        </p:grpSpPr>
        <p:sp>
          <p:nvSpPr>
            <p:cNvPr id="3763" name="Freeform 627"/>
            <p:cNvSpPr>
              <a:spLocks/>
            </p:cNvSpPr>
            <p:nvPr/>
          </p:nvSpPr>
          <p:spPr bwMode="auto">
            <a:xfrm>
              <a:off x="5318126" y="3748088"/>
              <a:ext cx="490538" cy="431800"/>
            </a:xfrm>
            <a:custGeom>
              <a:avLst/>
              <a:gdLst>
                <a:gd name="T0" fmla="*/ 496 w 533"/>
                <a:gd name="T1" fmla="*/ 67 h 471"/>
                <a:gd name="T2" fmla="*/ 258 w 533"/>
                <a:gd name="T3" fmla="*/ 67 h 471"/>
                <a:gd name="T4" fmla="*/ 222 w 533"/>
                <a:gd name="T5" fmla="*/ 34 h 471"/>
                <a:gd name="T6" fmla="*/ 222 w 533"/>
                <a:gd name="T7" fmla="*/ 34 h 471"/>
                <a:gd name="T8" fmla="*/ 185 w 533"/>
                <a:gd name="T9" fmla="*/ 0 h 471"/>
                <a:gd name="T10" fmla="*/ 36 w 533"/>
                <a:gd name="T11" fmla="*/ 0 h 471"/>
                <a:gd name="T12" fmla="*/ 0 w 533"/>
                <a:gd name="T13" fmla="*/ 34 h 471"/>
                <a:gd name="T14" fmla="*/ 0 w 533"/>
                <a:gd name="T15" fmla="*/ 67 h 471"/>
                <a:gd name="T16" fmla="*/ 0 w 533"/>
                <a:gd name="T17" fmla="*/ 110 h 471"/>
                <a:gd name="T18" fmla="*/ 0 w 533"/>
                <a:gd name="T19" fmla="*/ 471 h 471"/>
                <a:gd name="T20" fmla="*/ 533 w 533"/>
                <a:gd name="T21" fmla="*/ 471 h 471"/>
                <a:gd name="T22" fmla="*/ 533 w 533"/>
                <a:gd name="T23" fmla="*/ 101 h 471"/>
                <a:gd name="T24" fmla="*/ 496 w 533"/>
                <a:gd name="T25" fmla="*/ 67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471">
                  <a:moveTo>
                    <a:pt x="496" y="67"/>
                  </a:moveTo>
                  <a:cubicBezTo>
                    <a:pt x="258" y="67"/>
                    <a:pt x="258" y="67"/>
                    <a:pt x="258" y="67"/>
                  </a:cubicBezTo>
                  <a:cubicBezTo>
                    <a:pt x="238" y="67"/>
                    <a:pt x="222" y="52"/>
                    <a:pt x="222" y="34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15"/>
                    <a:pt x="205" y="0"/>
                    <a:pt x="18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533" y="471"/>
                    <a:pt x="533" y="471"/>
                    <a:pt x="533" y="471"/>
                  </a:cubicBezTo>
                  <a:cubicBezTo>
                    <a:pt x="533" y="101"/>
                    <a:pt x="533" y="101"/>
                    <a:pt x="533" y="101"/>
                  </a:cubicBezTo>
                  <a:cubicBezTo>
                    <a:pt x="533" y="83"/>
                    <a:pt x="516" y="67"/>
                    <a:pt x="496" y="67"/>
                  </a:cubicBezTo>
                  <a:close/>
                </a:path>
              </a:pathLst>
            </a:custGeom>
            <a:solidFill>
              <a:srgbClr val="BC96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4" name="Rectangle 628"/>
            <p:cNvSpPr>
              <a:spLocks noChangeArrowheads="1"/>
            </p:cNvSpPr>
            <p:nvPr/>
          </p:nvSpPr>
          <p:spPr bwMode="auto">
            <a:xfrm>
              <a:off x="5345114" y="3843338"/>
              <a:ext cx="434975" cy="336550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5" name="Freeform 629"/>
            <p:cNvSpPr>
              <a:spLocks/>
            </p:cNvSpPr>
            <p:nvPr/>
          </p:nvSpPr>
          <p:spPr bwMode="auto">
            <a:xfrm>
              <a:off x="5318126" y="3883025"/>
              <a:ext cx="592138" cy="296863"/>
            </a:xfrm>
            <a:custGeom>
              <a:avLst/>
              <a:gdLst>
                <a:gd name="T0" fmla="*/ 610 w 644"/>
                <a:gd name="T1" fmla="*/ 0 h 324"/>
                <a:gd name="T2" fmla="*/ 137 w 644"/>
                <a:gd name="T3" fmla="*/ 0 h 324"/>
                <a:gd name="T4" fmla="*/ 111 w 644"/>
                <a:gd name="T5" fmla="*/ 19 h 324"/>
                <a:gd name="T6" fmla="*/ 0 w 644"/>
                <a:gd name="T7" fmla="*/ 324 h 324"/>
                <a:gd name="T8" fmla="*/ 533 w 644"/>
                <a:gd name="T9" fmla="*/ 324 h 324"/>
                <a:gd name="T10" fmla="*/ 637 w 644"/>
                <a:gd name="T11" fmla="*/ 38 h 324"/>
                <a:gd name="T12" fmla="*/ 610 w 644"/>
                <a:gd name="T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4" h="324">
                  <a:moveTo>
                    <a:pt x="610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25" y="0"/>
                    <a:pt x="115" y="7"/>
                    <a:pt x="111" y="19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533" y="324"/>
                    <a:pt x="533" y="324"/>
                    <a:pt x="533" y="324"/>
                  </a:cubicBezTo>
                  <a:cubicBezTo>
                    <a:pt x="637" y="38"/>
                    <a:pt x="637" y="38"/>
                    <a:pt x="637" y="38"/>
                  </a:cubicBezTo>
                  <a:cubicBezTo>
                    <a:pt x="644" y="20"/>
                    <a:pt x="630" y="0"/>
                    <a:pt x="610" y="0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66" name="Freeform 630"/>
          <p:cNvSpPr>
            <a:spLocks/>
          </p:cNvSpPr>
          <p:nvPr/>
        </p:nvSpPr>
        <p:spPr bwMode="auto">
          <a:xfrm>
            <a:off x="728509" y="2997417"/>
            <a:ext cx="1011152" cy="322506"/>
          </a:xfrm>
          <a:custGeom>
            <a:avLst/>
            <a:gdLst>
              <a:gd name="T0" fmla="*/ 0 w 921"/>
              <a:gd name="T1" fmla="*/ 0 h 293"/>
              <a:gd name="T2" fmla="*/ 461 w 921"/>
              <a:gd name="T3" fmla="*/ 293 h 293"/>
              <a:gd name="T4" fmla="*/ 921 w 921"/>
              <a:gd name="T5" fmla="*/ 0 h 293"/>
              <a:gd name="T6" fmla="*/ 0 w 921"/>
              <a:gd name="T7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1" h="293">
                <a:moveTo>
                  <a:pt x="0" y="0"/>
                </a:moveTo>
                <a:cubicBezTo>
                  <a:pt x="81" y="173"/>
                  <a:pt x="257" y="293"/>
                  <a:pt x="461" y="293"/>
                </a:cubicBezTo>
                <a:cubicBezTo>
                  <a:pt x="664" y="293"/>
                  <a:pt x="840" y="173"/>
                  <a:pt x="92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67" name="Freeform 631"/>
          <p:cNvSpPr>
            <a:spLocks/>
          </p:cNvSpPr>
          <p:nvPr/>
        </p:nvSpPr>
        <p:spPr bwMode="auto">
          <a:xfrm>
            <a:off x="677288" y="2204432"/>
            <a:ext cx="1113596" cy="792986"/>
          </a:xfrm>
          <a:custGeom>
            <a:avLst/>
            <a:gdLst>
              <a:gd name="T0" fmla="*/ 1016 w 1016"/>
              <a:gd name="T1" fmla="*/ 508 h 723"/>
              <a:gd name="T2" fmla="*/ 508 w 1016"/>
              <a:gd name="T3" fmla="*/ 0 h 723"/>
              <a:gd name="T4" fmla="*/ 0 w 1016"/>
              <a:gd name="T5" fmla="*/ 508 h 723"/>
              <a:gd name="T6" fmla="*/ 47 w 1016"/>
              <a:gd name="T7" fmla="*/ 723 h 723"/>
              <a:gd name="T8" fmla="*/ 968 w 1016"/>
              <a:gd name="T9" fmla="*/ 723 h 723"/>
              <a:gd name="T10" fmla="*/ 1016 w 1016"/>
              <a:gd name="T11" fmla="*/ 508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23">
                <a:moveTo>
                  <a:pt x="1016" y="508"/>
                </a:moveTo>
                <a:cubicBezTo>
                  <a:pt x="1016" y="228"/>
                  <a:pt x="788" y="0"/>
                  <a:pt x="508" y="0"/>
                </a:cubicBezTo>
                <a:cubicBezTo>
                  <a:pt x="227" y="0"/>
                  <a:pt x="0" y="228"/>
                  <a:pt x="0" y="508"/>
                </a:cubicBezTo>
                <a:cubicBezTo>
                  <a:pt x="0" y="585"/>
                  <a:pt x="17" y="658"/>
                  <a:pt x="47" y="723"/>
                </a:cubicBezTo>
                <a:cubicBezTo>
                  <a:pt x="968" y="723"/>
                  <a:pt x="968" y="723"/>
                  <a:pt x="968" y="723"/>
                </a:cubicBezTo>
                <a:cubicBezTo>
                  <a:pt x="999" y="658"/>
                  <a:pt x="1016" y="585"/>
                  <a:pt x="1016" y="508"/>
                </a:cubicBezTo>
                <a:close/>
              </a:path>
            </a:pathLst>
          </a:cu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1" name="组合 3820"/>
          <p:cNvGrpSpPr/>
          <p:nvPr/>
        </p:nvGrpSpPr>
        <p:grpSpPr>
          <a:xfrm>
            <a:off x="950470" y="2428290"/>
            <a:ext cx="565335" cy="667777"/>
            <a:chOff x="4313239" y="3684588"/>
            <a:chExt cx="473075" cy="558800"/>
          </a:xfrm>
        </p:grpSpPr>
        <p:sp>
          <p:nvSpPr>
            <p:cNvPr id="3768" name="Rectangle 632"/>
            <p:cNvSpPr>
              <a:spLocks noChangeArrowheads="1"/>
            </p:cNvSpPr>
            <p:nvPr/>
          </p:nvSpPr>
          <p:spPr bwMode="auto">
            <a:xfrm>
              <a:off x="4343401" y="3743325"/>
              <a:ext cx="412750" cy="312738"/>
            </a:xfrm>
            <a:prstGeom prst="rect">
              <a:avLst/>
            </a:pr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9" name="Rectangle 633"/>
            <p:cNvSpPr>
              <a:spLocks noChangeArrowheads="1"/>
            </p:cNvSpPr>
            <p:nvPr/>
          </p:nvSpPr>
          <p:spPr bwMode="auto">
            <a:xfrm>
              <a:off x="4313239" y="4070350"/>
              <a:ext cx="47307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0" name="Freeform 634"/>
            <p:cNvSpPr>
              <a:spLocks/>
            </p:cNvSpPr>
            <p:nvPr/>
          </p:nvSpPr>
          <p:spPr bwMode="auto">
            <a:xfrm>
              <a:off x="4351339" y="4079875"/>
              <a:ext cx="103188" cy="163513"/>
            </a:xfrm>
            <a:custGeom>
              <a:avLst/>
              <a:gdLst>
                <a:gd name="T0" fmla="*/ 25 w 65"/>
                <a:gd name="T1" fmla="*/ 103 h 103"/>
                <a:gd name="T2" fmla="*/ 65 w 65"/>
                <a:gd name="T3" fmla="*/ 9 h 103"/>
                <a:gd name="T4" fmla="*/ 44 w 65"/>
                <a:gd name="T5" fmla="*/ 0 h 103"/>
                <a:gd name="T6" fmla="*/ 0 w 65"/>
                <a:gd name="T7" fmla="*/ 103 h 103"/>
                <a:gd name="T8" fmla="*/ 2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25" y="103"/>
                  </a:moveTo>
                  <a:lnTo>
                    <a:pt x="65" y="9"/>
                  </a:lnTo>
                  <a:lnTo>
                    <a:pt x="44" y="0"/>
                  </a:lnTo>
                  <a:lnTo>
                    <a:pt x="0" y="103"/>
                  </a:lnTo>
                  <a:lnTo>
                    <a:pt x="2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1" name="Freeform 635"/>
            <p:cNvSpPr>
              <a:spLocks/>
            </p:cNvSpPr>
            <p:nvPr/>
          </p:nvSpPr>
          <p:spPr bwMode="auto">
            <a:xfrm>
              <a:off x="4645026" y="4079875"/>
              <a:ext cx="103188" cy="163513"/>
            </a:xfrm>
            <a:custGeom>
              <a:avLst/>
              <a:gdLst>
                <a:gd name="T0" fmla="*/ 65 w 65"/>
                <a:gd name="T1" fmla="*/ 103 h 103"/>
                <a:gd name="T2" fmla="*/ 22 w 65"/>
                <a:gd name="T3" fmla="*/ 0 h 103"/>
                <a:gd name="T4" fmla="*/ 0 w 65"/>
                <a:gd name="T5" fmla="*/ 9 h 103"/>
                <a:gd name="T6" fmla="*/ 41 w 65"/>
                <a:gd name="T7" fmla="*/ 103 h 103"/>
                <a:gd name="T8" fmla="*/ 6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65" y="103"/>
                  </a:moveTo>
                  <a:lnTo>
                    <a:pt x="22" y="0"/>
                  </a:lnTo>
                  <a:lnTo>
                    <a:pt x="0" y="9"/>
                  </a:lnTo>
                  <a:lnTo>
                    <a:pt x="41" y="103"/>
                  </a:lnTo>
                  <a:lnTo>
                    <a:pt x="6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2" name="Freeform 636"/>
            <p:cNvSpPr>
              <a:spLocks/>
            </p:cNvSpPr>
            <p:nvPr/>
          </p:nvSpPr>
          <p:spPr bwMode="auto">
            <a:xfrm>
              <a:off x="4530726" y="3684588"/>
              <a:ext cx="38100" cy="49213"/>
            </a:xfrm>
            <a:custGeom>
              <a:avLst/>
              <a:gdLst>
                <a:gd name="T0" fmla="*/ 41 w 41"/>
                <a:gd name="T1" fmla="*/ 53 h 53"/>
                <a:gd name="T2" fmla="*/ 0 w 41"/>
                <a:gd name="T3" fmla="*/ 53 h 53"/>
                <a:gd name="T4" fmla="*/ 0 w 41"/>
                <a:gd name="T5" fmla="*/ 15 h 53"/>
                <a:gd name="T6" fmla="*/ 16 w 41"/>
                <a:gd name="T7" fmla="*/ 0 h 53"/>
                <a:gd name="T8" fmla="*/ 26 w 41"/>
                <a:gd name="T9" fmla="*/ 0 h 53"/>
                <a:gd name="T10" fmla="*/ 41 w 41"/>
                <a:gd name="T11" fmla="*/ 15 h 53"/>
                <a:gd name="T12" fmla="*/ 41 w 41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41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0"/>
                    <a:pt x="41" y="7"/>
                    <a:pt x="41" y="15"/>
                  </a:cubicBezTo>
                  <a:lnTo>
                    <a:pt x="41" y="5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73" name="Freeform 637"/>
          <p:cNvSpPr>
            <a:spLocks/>
          </p:cNvSpPr>
          <p:nvPr/>
        </p:nvSpPr>
        <p:spPr bwMode="auto">
          <a:xfrm>
            <a:off x="2051746" y="3492559"/>
            <a:ext cx="1106008" cy="1106007"/>
          </a:xfrm>
          <a:custGeom>
            <a:avLst/>
            <a:gdLst>
              <a:gd name="T0" fmla="*/ 504 w 1008"/>
              <a:gd name="T1" fmla="*/ 0 h 1008"/>
              <a:gd name="T2" fmla="*/ 1008 w 1008"/>
              <a:gd name="T3" fmla="*/ 504 h 1008"/>
              <a:gd name="T4" fmla="*/ 969 w 1008"/>
              <a:gd name="T5" fmla="*/ 700 h 1008"/>
              <a:gd name="T6" fmla="*/ 504 w 1008"/>
              <a:gd name="T7" fmla="*/ 1008 h 1008"/>
              <a:gd name="T8" fmla="*/ 40 w 1008"/>
              <a:gd name="T9" fmla="*/ 700 h 1008"/>
              <a:gd name="T10" fmla="*/ 0 w 1008"/>
              <a:gd name="T11" fmla="*/ 504 h 1008"/>
              <a:gd name="T12" fmla="*/ 504 w 1008"/>
              <a:gd name="T13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8" h="1008">
                <a:moveTo>
                  <a:pt x="504" y="0"/>
                </a:moveTo>
                <a:cubicBezTo>
                  <a:pt x="783" y="0"/>
                  <a:pt x="1008" y="225"/>
                  <a:pt x="1008" y="504"/>
                </a:cubicBezTo>
                <a:cubicBezTo>
                  <a:pt x="1008" y="573"/>
                  <a:pt x="994" y="640"/>
                  <a:pt x="969" y="700"/>
                </a:cubicBezTo>
                <a:cubicBezTo>
                  <a:pt x="892" y="881"/>
                  <a:pt x="713" y="1008"/>
                  <a:pt x="504" y="1008"/>
                </a:cubicBezTo>
                <a:cubicBezTo>
                  <a:pt x="296" y="1008"/>
                  <a:pt x="117" y="881"/>
                  <a:pt x="40" y="700"/>
                </a:cubicBezTo>
                <a:cubicBezTo>
                  <a:pt x="15" y="640"/>
                  <a:pt x="0" y="573"/>
                  <a:pt x="0" y="504"/>
                </a:cubicBezTo>
                <a:cubicBezTo>
                  <a:pt x="0" y="225"/>
                  <a:pt x="226" y="0"/>
                  <a:pt x="504" y="0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4" name="组合 3823"/>
          <p:cNvGrpSpPr/>
          <p:nvPr/>
        </p:nvGrpSpPr>
        <p:grpSpPr>
          <a:xfrm>
            <a:off x="2269911" y="3708828"/>
            <a:ext cx="671572" cy="673470"/>
            <a:chOff x="5295901" y="4756150"/>
            <a:chExt cx="561975" cy="563563"/>
          </a:xfrm>
        </p:grpSpPr>
        <p:sp>
          <p:nvSpPr>
            <p:cNvPr id="3774" name="Freeform 638"/>
            <p:cNvSpPr>
              <a:spLocks/>
            </p:cNvSpPr>
            <p:nvPr/>
          </p:nvSpPr>
          <p:spPr bwMode="auto">
            <a:xfrm>
              <a:off x="5295901" y="4756150"/>
              <a:ext cx="504825" cy="506413"/>
            </a:xfrm>
            <a:custGeom>
              <a:avLst/>
              <a:gdLst>
                <a:gd name="T0" fmla="*/ 493 w 550"/>
                <a:gd name="T1" fmla="*/ 6 h 551"/>
                <a:gd name="T2" fmla="*/ 550 w 550"/>
                <a:gd name="T3" fmla="*/ 63 h 551"/>
                <a:gd name="T4" fmla="*/ 62 w 550"/>
                <a:gd name="T5" fmla="*/ 551 h 551"/>
                <a:gd name="T6" fmla="*/ 5 w 550"/>
                <a:gd name="T7" fmla="*/ 493 h 551"/>
                <a:gd name="T8" fmla="*/ 5 w 550"/>
                <a:gd name="T9" fmla="*/ 475 h 551"/>
                <a:gd name="T10" fmla="*/ 475 w 550"/>
                <a:gd name="T11" fmla="*/ 6 h 551"/>
                <a:gd name="T12" fmla="*/ 493 w 550"/>
                <a:gd name="T13" fmla="*/ 6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0" h="551">
                  <a:moveTo>
                    <a:pt x="493" y="6"/>
                  </a:moveTo>
                  <a:cubicBezTo>
                    <a:pt x="550" y="63"/>
                    <a:pt x="550" y="63"/>
                    <a:pt x="550" y="63"/>
                  </a:cubicBezTo>
                  <a:cubicBezTo>
                    <a:pt x="62" y="551"/>
                    <a:pt x="62" y="551"/>
                    <a:pt x="62" y="551"/>
                  </a:cubicBezTo>
                  <a:cubicBezTo>
                    <a:pt x="5" y="493"/>
                    <a:pt x="5" y="493"/>
                    <a:pt x="5" y="493"/>
                  </a:cubicBezTo>
                  <a:cubicBezTo>
                    <a:pt x="0" y="488"/>
                    <a:pt x="0" y="480"/>
                    <a:pt x="5" y="475"/>
                  </a:cubicBezTo>
                  <a:cubicBezTo>
                    <a:pt x="475" y="6"/>
                    <a:pt x="475" y="6"/>
                    <a:pt x="475" y="6"/>
                  </a:cubicBezTo>
                  <a:cubicBezTo>
                    <a:pt x="480" y="0"/>
                    <a:pt x="488" y="0"/>
                    <a:pt x="493" y="6"/>
                  </a:cubicBezTo>
                  <a:close/>
                </a:path>
              </a:pathLst>
            </a:custGeom>
            <a:solidFill>
              <a:srgbClr val="DDB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5" name="Freeform 639"/>
            <p:cNvSpPr>
              <a:spLocks/>
            </p:cNvSpPr>
            <p:nvPr/>
          </p:nvSpPr>
          <p:spPr bwMode="auto">
            <a:xfrm>
              <a:off x="5353051" y="4813300"/>
              <a:ext cx="504825" cy="506413"/>
            </a:xfrm>
            <a:custGeom>
              <a:avLst/>
              <a:gdLst>
                <a:gd name="T0" fmla="*/ 545 w 551"/>
                <a:gd name="T1" fmla="*/ 57 h 550"/>
                <a:gd name="T2" fmla="*/ 545 w 551"/>
                <a:gd name="T3" fmla="*/ 75 h 550"/>
                <a:gd name="T4" fmla="*/ 76 w 551"/>
                <a:gd name="T5" fmla="*/ 545 h 550"/>
                <a:gd name="T6" fmla="*/ 58 w 551"/>
                <a:gd name="T7" fmla="*/ 545 h 550"/>
                <a:gd name="T8" fmla="*/ 0 w 551"/>
                <a:gd name="T9" fmla="*/ 488 h 550"/>
                <a:gd name="T10" fmla="*/ 488 w 551"/>
                <a:gd name="T11" fmla="*/ 0 h 550"/>
                <a:gd name="T12" fmla="*/ 545 w 551"/>
                <a:gd name="T13" fmla="*/ 57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550">
                  <a:moveTo>
                    <a:pt x="545" y="57"/>
                  </a:moveTo>
                  <a:cubicBezTo>
                    <a:pt x="551" y="62"/>
                    <a:pt x="551" y="70"/>
                    <a:pt x="545" y="75"/>
                  </a:cubicBezTo>
                  <a:cubicBezTo>
                    <a:pt x="76" y="545"/>
                    <a:pt x="76" y="545"/>
                    <a:pt x="76" y="545"/>
                  </a:cubicBezTo>
                  <a:cubicBezTo>
                    <a:pt x="71" y="550"/>
                    <a:pt x="63" y="550"/>
                    <a:pt x="58" y="545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488" y="0"/>
                    <a:pt x="488" y="0"/>
                    <a:pt x="488" y="0"/>
                  </a:cubicBezTo>
                  <a:lnTo>
                    <a:pt x="545" y="57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6" name="Freeform 640"/>
            <p:cNvSpPr>
              <a:spLocks/>
            </p:cNvSpPr>
            <p:nvPr/>
          </p:nvSpPr>
          <p:spPr bwMode="auto">
            <a:xfrm>
              <a:off x="5726114" y="477043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7" name="Freeform 641"/>
            <p:cNvSpPr>
              <a:spLocks/>
            </p:cNvSpPr>
            <p:nvPr/>
          </p:nvSpPr>
          <p:spPr bwMode="auto">
            <a:xfrm>
              <a:off x="5708651" y="478631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8" name="Freeform 642"/>
            <p:cNvSpPr>
              <a:spLocks/>
            </p:cNvSpPr>
            <p:nvPr/>
          </p:nvSpPr>
          <p:spPr bwMode="auto">
            <a:xfrm>
              <a:off x="5692776" y="48021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1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9" name="Freeform 643"/>
            <p:cNvSpPr>
              <a:spLocks/>
            </p:cNvSpPr>
            <p:nvPr/>
          </p:nvSpPr>
          <p:spPr bwMode="auto">
            <a:xfrm>
              <a:off x="5675314" y="48196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0" name="Freeform 644"/>
            <p:cNvSpPr>
              <a:spLocks/>
            </p:cNvSpPr>
            <p:nvPr/>
          </p:nvSpPr>
          <p:spPr bwMode="auto">
            <a:xfrm>
              <a:off x="5657851" y="483552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1" name="Freeform 645"/>
            <p:cNvSpPr>
              <a:spLocks/>
            </p:cNvSpPr>
            <p:nvPr/>
          </p:nvSpPr>
          <p:spPr bwMode="auto">
            <a:xfrm>
              <a:off x="5641976" y="4852988"/>
              <a:ext cx="17463" cy="19050"/>
            </a:xfrm>
            <a:custGeom>
              <a:avLst/>
              <a:gdLst>
                <a:gd name="T0" fmla="*/ 0 w 11"/>
                <a:gd name="T1" fmla="*/ 2 h 12"/>
                <a:gd name="T2" fmla="*/ 10 w 11"/>
                <a:gd name="T3" fmla="*/ 12 h 12"/>
                <a:gd name="T4" fmla="*/ 11 w 11"/>
                <a:gd name="T5" fmla="*/ 10 h 12"/>
                <a:gd name="T6" fmla="*/ 2 w 11"/>
                <a:gd name="T7" fmla="*/ 0 h 12"/>
                <a:gd name="T8" fmla="*/ 0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0" y="2"/>
                  </a:moveTo>
                  <a:lnTo>
                    <a:pt x="10" y="12"/>
                  </a:lnTo>
                  <a:lnTo>
                    <a:pt x="11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2" name="Freeform 646"/>
            <p:cNvSpPr>
              <a:spLocks/>
            </p:cNvSpPr>
            <p:nvPr/>
          </p:nvSpPr>
          <p:spPr bwMode="auto">
            <a:xfrm>
              <a:off x="5626101" y="487045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3" name="Freeform 647"/>
            <p:cNvSpPr>
              <a:spLocks/>
            </p:cNvSpPr>
            <p:nvPr/>
          </p:nvSpPr>
          <p:spPr bwMode="auto">
            <a:xfrm>
              <a:off x="5608639" y="488632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4" name="Freeform 648"/>
            <p:cNvSpPr>
              <a:spLocks/>
            </p:cNvSpPr>
            <p:nvPr/>
          </p:nvSpPr>
          <p:spPr bwMode="auto">
            <a:xfrm>
              <a:off x="5592764" y="490378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5" name="Freeform 649"/>
            <p:cNvSpPr>
              <a:spLocks/>
            </p:cNvSpPr>
            <p:nvPr/>
          </p:nvSpPr>
          <p:spPr bwMode="auto">
            <a:xfrm>
              <a:off x="5575301" y="491966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6" name="Freeform 650"/>
            <p:cNvSpPr>
              <a:spLocks/>
            </p:cNvSpPr>
            <p:nvPr/>
          </p:nvSpPr>
          <p:spPr bwMode="auto">
            <a:xfrm>
              <a:off x="5559426" y="493553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7" name="Freeform 651"/>
            <p:cNvSpPr>
              <a:spLocks/>
            </p:cNvSpPr>
            <p:nvPr/>
          </p:nvSpPr>
          <p:spPr bwMode="auto">
            <a:xfrm>
              <a:off x="5541964" y="495300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8" name="Freeform 652"/>
            <p:cNvSpPr>
              <a:spLocks/>
            </p:cNvSpPr>
            <p:nvPr/>
          </p:nvSpPr>
          <p:spPr bwMode="auto">
            <a:xfrm>
              <a:off x="5524501" y="496887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9" name="Freeform 653"/>
            <p:cNvSpPr>
              <a:spLocks/>
            </p:cNvSpPr>
            <p:nvPr/>
          </p:nvSpPr>
          <p:spPr bwMode="auto">
            <a:xfrm>
              <a:off x="5508626" y="498633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0" name="Freeform 654"/>
            <p:cNvSpPr>
              <a:spLocks/>
            </p:cNvSpPr>
            <p:nvPr/>
          </p:nvSpPr>
          <p:spPr bwMode="auto">
            <a:xfrm>
              <a:off x="5492751" y="500380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1" name="Freeform 655"/>
            <p:cNvSpPr>
              <a:spLocks/>
            </p:cNvSpPr>
            <p:nvPr/>
          </p:nvSpPr>
          <p:spPr bwMode="auto">
            <a:xfrm>
              <a:off x="5475289" y="501967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9 h 12"/>
                <a:gd name="T6" fmla="*/ 3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2" name="Freeform 656"/>
            <p:cNvSpPr>
              <a:spLocks/>
            </p:cNvSpPr>
            <p:nvPr/>
          </p:nvSpPr>
          <p:spPr bwMode="auto">
            <a:xfrm>
              <a:off x="5459414" y="5035550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3" name="Freeform 657"/>
            <p:cNvSpPr>
              <a:spLocks/>
            </p:cNvSpPr>
            <p:nvPr/>
          </p:nvSpPr>
          <p:spPr bwMode="auto">
            <a:xfrm>
              <a:off x="5441951" y="505301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4" name="Freeform 658"/>
            <p:cNvSpPr>
              <a:spLocks/>
            </p:cNvSpPr>
            <p:nvPr/>
          </p:nvSpPr>
          <p:spPr bwMode="auto">
            <a:xfrm>
              <a:off x="5426076" y="50688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6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5" name="Freeform 659"/>
            <p:cNvSpPr>
              <a:spLocks/>
            </p:cNvSpPr>
            <p:nvPr/>
          </p:nvSpPr>
          <p:spPr bwMode="auto">
            <a:xfrm>
              <a:off x="5408614" y="50863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6" name="Freeform 660"/>
            <p:cNvSpPr>
              <a:spLocks/>
            </p:cNvSpPr>
            <p:nvPr/>
          </p:nvSpPr>
          <p:spPr bwMode="auto">
            <a:xfrm>
              <a:off x="5392739" y="5102225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7" name="Freeform 661"/>
            <p:cNvSpPr>
              <a:spLocks/>
            </p:cNvSpPr>
            <p:nvPr/>
          </p:nvSpPr>
          <p:spPr bwMode="auto">
            <a:xfrm>
              <a:off x="5375276" y="511968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8" name="Freeform 662"/>
            <p:cNvSpPr>
              <a:spLocks/>
            </p:cNvSpPr>
            <p:nvPr/>
          </p:nvSpPr>
          <p:spPr bwMode="auto">
            <a:xfrm>
              <a:off x="5359401" y="5135563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9" name="Freeform 663"/>
            <p:cNvSpPr>
              <a:spLocks/>
            </p:cNvSpPr>
            <p:nvPr/>
          </p:nvSpPr>
          <p:spPr bwMode="auto">
            <a:xfrm>
              <a:off x="5341939" y="5153025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9 h 11"/>
                <a:gd name="T6" fmla="*/ 3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0" name="Freeform 664"/>
            <p:cNvSpPr>
              <a:spLocks/>
            </p:cNvSpPr>
            <p:nvPr/>
          </p:nvSpPr>
          <p:spPr bwMode="auto">
            <a:xfrm>
              <a:off x="5326064" y="5168900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1" name="Freeform 665"/>
            <p:cNvSpPr>
              <a:spLocks/>
            </p:cNvSpPr>
            <p:nvPr/>
          </p:nvSpPr>
          <p:spPr bwMode="auto">
            <a:xfrm>
              <a:off x="5308601" y="518636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02" name="Oval 666"/>
          <p:cNvSpPr>
            <a:spLocks noChangeArrowheads="1"/>
          </p:cNvSpPr>
          <p:nvPr/>
        </p:nvSpPr>
        <p:spPr bwMode="auto">
          <a:xfrm>
            <a:off x="10365298" y="2219609"/>
            <a:ext cx="1115492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8" name="组合 3817"/>
          <p:cNvGrpSpPr/>
          <p:nvPr/>
        </p:nvGrpSpPr>
        <p:grpSpPr>
          <a:xfrm>
            <a:off x="10589155" y="2483305"/>
            <a:ext cx="667777" cy="652602"/>
            <a:chOff x="7362826" y="3717925"/>
            <a:chExt cx="558800" cy="546101"/>
          </a:xfrm>
        </p:grpSpPr>
        <p:sp>
          <p:nvSpPr>
            <p:cNvPr id="3803" name="Freeform 667"/>
            <p:cNvSpPr>
              <a:spLocks/>
            </p:cNvSpPr>
            <p:nvPr/>
          </p:nvSpPr>
          <p:spPr bwMode="auto">
            <a:xfrm>
              <a:off x="7362826" y="3717925"/>
              <a:ext cx="558800" cy="428625"/>
            </a:xfrm>
            <a:custGeom>
              <a:avLst/>
              <a:gdLst>
                <a:gd name="T0" fmla="*/ 588 w 608"/>
                <a:gd name="T1" fmla="*/ 0 h 467"/>
                <a:gd name="T2" fmla="*/ 19 w 608"/>
                <a:gd name="T3" fmla="*/ 0 h 467"/>
                <a:gd name="T4" fmla="*/ 0 w 608"/>
                <a:gd name="T5" fmla="*/ 20 h 467"/>
                <a:gd name="T6" fmla="*/ 0 w 608"/>
                <a:gd name="T7" fmla="*/ 446 h 467"/>
                <a:gd name="T8" fmla="*/ 19 w 608"/>
                <a:gd name="T9" fmla="*/ 467 h 467"/>
                <a:gd name="T10" fmla="*/ 588 w 608"/>
                <a:gd name="T11" fmla="*/ 467 h 467"/>
                <a:gd name="T12" fmla="*/ 608 w 608"/>
                <a:gd name="T13" fmla="*/ 446 h 467"/>
                <a:gd name="T14" fmla="*/ 608 w 608"/>
                <a:gd name="T15" fmla="*/ 20 h 467"/>
                <a:gd name="T16" fmla="*/ 588 w 608"/>
                <a:gd name="T1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" h="467">
                  <a:moveTo>
                    <a:pt x="588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58"/>
                    <a:pt x="8" y="467"/>
                    <a:pt x="19" y="467"/>
                  </a:cubicBezTo>
                  <a:cubicBezTo>
                    <a:pt x="588" y="467"/>
                    <a:pt x="588" y="467"/>
                    <a:pt x="588" y="467"/>
                  </a:cubicBezTo>
                  <a:cubicBezTo>
                    <a:pt x="599" y="467"/>
                    <a:pt x="608" y="458"/>
                    <a:pt x="608" y="446"/>
                  </a:cubicBezTo>
                  <a:cubicBezTo>
                    <a:pt x="608" y="20"/>
                    <a:pt x="608" y="20"/>
                    <a:pt x="608" y="20"/>
                  </a:cubicBezTo>
                  <a:cubicBezTo>
                    <a:pt x="608" y="9"/>
                    <a:pt x="599" y="0"/>
                    <a:pt x="588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4" name="Rectangle 668"/>
            <p:cNvSpPr>
              <a:spLocks noChangeArrowheads="1"/>
            </p:cNvSpPr>
            <p:nvPr/>
          </p:nvSpPr>
          <p:spPr bwMode="auto">
            <a:xfrm>
              <a:off x="7572376" y="4146550"/>
              <a:ext cx="139700" cy="74613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5" name="Rectangle 669"/>
            <p:cNvSpPr>
              <a:spLocks noChangeArrowheads="1"/>
            </p:cNvSpPr>
            <p:nvPr/>
          </p:nvSpPr>
          <p:spPr bwMode="auto">
            <a:xfrm>
              <a:off x="7508876" y="4221163"/>
              <a:ext cx="265113" cy="428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6" name="Freeform 671"/>
            <p:cNvSpPr>
              <a:spLocks/>
            </p:cNvSpPr>
            <p:nvPr/>
          </p:nvSpPr>
          <p:spPr bwMode="auto">
            <a:xfrm>
              <a:off x="7386638" y="3746500"/>
              <a:ext cx="504825" cy="280988"/>
            </a:xfrm>
            <a:custGeom>
              <a:avLst/>
              <a:gdLst>
                <a:gd name="T0" fmla="*/ 318 w 318"/>
                <a:gd name="T1" fmla="*/ 155 h 177"/>
                <a:gd name="T2" fmla="*/ 318 w 318"/>
                <a:gd name="T3" fmla="*/ 0 h 177"/>
                <a:gd name="T4" fmla="*/ 0 w 318"/>
                <a:gd name="T5" fmla="*/ 0 h 177"/>
                <a:gd name="T6" fmla="*/ 0 w 318"/>
                <a:gd name="T7" fmla="*/ 177 h 177"/>
                <a:gd name="T8" fmla="*/ 85 w 318"/>
                <a:gd name="T9" fmla="*/ 78 h 177"/>
                <a:gd name="T10" fmla="*/ 146 w 318"/>
                <a:gd name="T11" fmla="*/ 140 h 177"/>
                <a:gd name="T12" fmla="*/ 220 w 318"/>
                <a:gd name="T13" fmla="*/ 86 h 177"/>
                <a:gd name="T14" fmla="*/ 318 w 318"/>
                <a:gd name="T15" fmla="*/ 15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177">
                  <a:moveTo>
                    <a:pt x="318" y="155"/>
                  </a:moveTo>
                  <a:lnTo>
                    <a:pt x="318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85" y="78"/>
                  </a:lnTo>
                  <a:lnTo>
                    <a:pt x="146" y="140"/>
                  </a:lnTo>
                  <a:lnTo>
                    <a:pt x="220" y="86"/>
                  </a:lnTo>
                  <a:lnTo>
                    <a:pt x="318" y="155"/>
                  </a:lnTo>
                  <a:close/>
                </a:path>
              </a:pathLst>
            </a:custGeom>
            <a:solidFill>
              <a:srgbClr val="393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7" name="Oval 672"/>
            <p:cNvSpPr>
              <a:spLocks noChangeArrowheads="1"/>
            </p:cNvSpPr>
            <p:nvPr/>
          </p:nvSpPr>
          <p:spPr bwMode="auto">
            <a:xfrm>
              <a:off x="7591426" y="3792538"/>
              <a:ext cx="63500" cy="63500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8" name="Freeform 673"/>
            <p:cNvSpPr>
              <a:spLocks/>
            </p:cNvSpPr>
            <p:nvPr/>
          </p:nvSpPr>
          <p:spPr bwMode="auto">
            <a:xfrm>
              <a:off x="7434263" y="3870325"/>
              <a:ext cx="190500" cy="141288"/>
            </a:xfrm>
            <a:custGeom>
              <a:avLst/>
              <a:gdLst>
                <a:gd name="T0" fmla="*/ 37 w 207"/>
                <a:gd name="T1" fmla="*/ 89 h 154"/>
                <a:gd name="T2" fmla="*/ 42 w 207"/>
                <a:gd name="T3" fmla="*/ 109 h 154"/>
                <a:gd name="T4" fmla="*/ 49 w 207"/>
                <a:gd name="T5" fmla="*/ 111 h 154"/>
                <a:gd name="T6" fmla="*/ 65 w 207"/>
                <a:gd name="T7" fmla="*/ 131 h 154"/>
                <a:gd name="T8" fmla="*/ 74 w 207"/>
                <a:gd name="T9" fmla="*/ 96 h 154"/>
                <a:gd name="T10" fmla="*/ 84 w 207"/>
                <a:gd name="T11" fmla="*/ 109 h 154"/>
                <a:gd name="T12" fmla="*/ 108 w 207"/>
                <a:gd name="T13" fmla="*/ 131 h 154"/>
                <a:gd name="T14" fmla="*/ 103 w 207"/>
                <a:gd name="T15" fmla="*/ 108 h 154"/>
                <a:gd name="T16" fmla="*/ 134 w 207"/>
                <a:gd name="T17" fmla="*/ 126 h 154"/>
                <a:gd name="T18" fmla="*/ 133 w 207"/>
                <a:gd name="T19" fmla="*/ 96 h 154"/>
                <a:gd name="T20" fmla="*/ 144 w 207"/>
                <a:gd name="T21" fmla="*/ 99 h 154"/>
                <a:gd name="T22" fmla="*/ 207 w 207"/>
                <a:gd name="T23" fmla="*/ 154 h 154"/>
                <a:gd name="T24" fmla="*/ 202 w 207"/>
                <a:gd name="T25" fmla="*/ 110 h 154"/>
                <a:gd name="T26" fmla="*/ 96 w 207"/>
                <a:gd name="T27" fmla="*/ 0 h 154"/>
                <a:gd name="T28" fmla="*/ 10 w 207"/>
                <a:gd name="T29" fmla="*/ 101 h 154"/>
                <a:gd name="T30" fmla="*/ 0 w 207"/>
                <a:gd name="T31" fmla="*/ 136 h 154"/>
                <a:gd name="T32" fmla="*/ 37 w 207"/>
                <a:gd name="T33" fmla="*/ 8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4">
                  <a:moveTo>
                    <a:pt x="37" y="89"/>
                  </a:moveTo>
                  <a:cubicBezTo>
                    <a:pt x="36" y="96"/>
                    <a:pt x="38" y="103"/>
                    <a:pt x="42" y="109"/>
                  </a:cubicBezTo>
                  <a:cubicBezTo>
                    <a:pt x="44" y="111"/>
                    <a:pt x="47" y="113"/>
                    <a:pt x="49" y="111"/>
                  </a:cubicBezTo>
                  <a:cubicBezTo>
                    <a:pt x="54" y="118"/>
                    <a:pt x="59" y="125"/>
                    <a:pt x="65" y="131"/>
                  </a:cubicBezTo>
                  <a:cubicBezTo>
                    <a:pt x="65" y="119"/>
                    <a:pt x="68" y="107"/>
                    <a:pt x="74" y="96"/>
                  </a:cubicBezTo>
                  <a:cubicBezTo>
                    <a:pt x="77" y="100"/>
                    <a:pt x="81" y="105"/>
                    <a:pt x="84" y="109"/>
                  </a:cubicBezTo>
                  <a:cubicBezTo>
                    <a:pt x="91" y="118"/>
                    <a:pt x="97" y="127"/>
                    <a:pt x="108" y="131"/>
                  </a:cubicBezTo>
                  <a:cubicBezTo>
                    <a:pt x="106" y="123"/>
                    <a:pt x="105" y="115"/>
                    <a:pt x="103" y="108"/>
                  </a:cubicBezTo>
                  <a:cubicBezTo>
                    <a:pt x="113" y="115"/>
                    <a:pt x="123" y="121"/>
                    <a:pt x="134" y="126"/>
                  </a:cubicBezTo>
                  <a:cubicBezTo>
                    <a:pt x="134" y="116"/>
                    <a:pt x="133" y="106"/>
                    <a:pt x="133" y="96"/>
                  </a:cubicBezTo>
                  <a:cubicBezTo>
                    <a:pt x="137" y="94"/>
                    <a:pt x="141" y="97"/>
                    <a:pt x="144" y="99"/>
                  </a:cubicBezTo>
                  <a:cubicBezTo>
                    <a:pt x="165" y="117"/>
                    <a:pt x="187" y="135"/>
                    <a:pt x="207" y="154"/>
                  </a:cubicBezTo>
                  <a:cubicBezTo>
                    <a:pt x="205" y="139"/>
                    <a:pt x="204" y="125"/>
                    <a:pt x="202" y="11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6" y="113"/>
                    <a:pt x="3" y="124"/>
                    <a:pt x="0" y="136"/>
                  </a:cubicBezTo>
                  <a:cubicBezTo>
                    <a:pt x="13" y="122"/>
                    <a:pt x="26" y="106"/>
                    <a:pt x="37" y="89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9" name="Freeform 674"/>
            <p:cNvSpPr>
              <a:spLocks/>
            </p:cNvSpPr>
            <p:nvPr/>
          </p:nvSpPr>
          <p:spPr bwMode="auto">
            <a:xfrm>
              <a:off x="7386638" y="3951288"/>
              <a:ext cx="349250" cy="139700"/>
            </a:xfrm>
            <a:custGeom>
              <a:avLst/>
              <a:gdLst>
                <a:gd name="T0" fmla="*/ 253 w 380"/>
                <a:gd name="T1" fmla="*/ 21 h 152"/>
                <a:gd name="T2" fmla="*/ 258 w 380"/>
                <a:gd name="T3" fmla="*/ 65 h 152"/>
                <a:gd name="T4" fmla="*/ 195 w 380"/>
                <a:gd name="T5" fmla="*/ 10 h 152"/>
                <a:gd name="T6" fmla="*/ 184 w 380"/>
                <a:gd name="T7" fmla="*/ 7 h 152"/>
                <a:gd name="T8" fmla="*/ 185 w 380"/>
                <a:gd name="T9" fmla="*/ 37 h 152"/>
                <a:gd name="T10" fmla="*/ 154 w 380"/>
                <a:gd name="T11" fmla="*/ 19 h 152"/>
                <a:gd name="T12" fmla="*/ 159 w 380"/>
                <a:gd name="T13" fmla="*/ 42 h 152"/>
                <a:gd name="T14" fmla="*/ 135 w 380"/>
                <a:gd name="T15" fmla="*/ 20 h 152"/>
                <a:gd name="T16" fmla="*/ 125 w 380"/>
                <a:gd name="T17" fmla="*/ 7 h 152"/>
                <a:gd name="T18" fmla="*/ 116 w 380"/>
                <a:gd name="T19" fmla="*/ 42 h 152"/>
                <a:gd name="T20" fmla="*/ 100 w 380"/>
                <a:gd name="T21" fmla="*/ 22 h 152"/>
                <a:gd name="T22" fmla="*/ 93 w 380"/>
                <a:gd name="T23" fmla="*/ 20 h 152"/>
                <a:gd name="T24" fmla="*/ 88 w 380"/>
                <a:gd name="T25" fmla="*/ 0 h 152"/>
                <a:gd name="T26" fmla="*/ 51 w 380"/>
                <a:gd name="T27" fmla="*/ 47 h 152"/>
                <a:gd name="T28" fmla="*/ 61 w 380"/>
                <a:gd name="T29" fmla="*/ 12 h 152"/>
                <a:gd name="T30" fmla="*/ 0 w 380"/>
                <a:gd name="T31" fmla="*/ 83 h 152"/>
                <a:gd name="T32" fmla="*/ 0 w 380"/>
                <a:gd name="T33" fmla="*/ 152 h 152"/>
                <a:gd name="T34" fmla="*/ 380 w 380"/>
                <a:gd name="T35" fmla="*/ 152 h 152"/>
                <a:gd name="T36" fmla="*/ 253 w 380"/>
                <a:gd name="T37" fmla="*/ 2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0" h="152">
                  <a:moveTo>
                    <a:pt x="253" y="21"/>
                  </a:moveTo>
                  <a:cubicBezTo>
                    <a:pt x="255" y="36"/>
                    <a:pt x="256" y="50"/>
                    <a:pt x="258" y="65"/>
                  </a:cubicBezTo>
                  <a:cubicBezTo>
                    <a:pt x="238" y="46"/>
                    <a:pt x="216" y="28"/>
                    <a:pt x="195" y="10"/>
                  </a:cubicBezTo>
                  <a:cubicBezTo>
                    <a:pt x="192" y="8"/>
                    <a:pt x="188" y="5"/>
                    <a:pt x="184" y="7"/>
                  </a:cubicBezTo>
                  <a:cubicBezTo>
                    <a:pt x="184" y="17"/>
                    <a:pt x="185" y="27"/>
                    <a:pt x="185" y="37"/>
                  </a:cubicBezTo>
                  <a:cubicBezTo>
                    <a:pt x="174" y="32"/>
                    <a:pt x="164" y="26"/>
                    <a:pt x="154" y="19"/>
                  </a:cubicBezTo>
                  <a:cubicBezTo>
                    <a:pt x="156" y="26"/>
                    <a:pt x="157" y="34"/>
                    <a:pt x="159" y="42"/>
                  </a:cubicBezTo>
                  <a:cubicBezTo>
                    <a:pt x="148" y="38"/>
                    <a:pt x="142" y="29"/>
                    <a:pt x="135" y="20"/>
                  </a:cubicBezTo>
                  <a:cubicBezTo>
                    <a:pt x="132" y="16"/>
                    <a:pt x="128" y="11"/>
                    <a:pt x="125" y="7"/>
                  </a:cubicBezTo>
                  <a:cubicBezTo>
                    <a:pt x="119" y="18"/>
                    <a:pt x="116" y="30"/>
                    <a:pt x="116" y="42"/>
                  </a:cubicBezTo>
                  <a:cubicBezTo>
                    <a:pt x="110" y="36"/>
                    <a:pt x="105" y="29"/>
                    <a:pt x="100" y="22"/>
                  </a:cubicBezTo>
                  <a:cubicBezTo>
                    <a:pt x="98" y="24"/>
                    <a:pt x="95" y="22"/>
                    <a:pt x="93" y="20"/>
                  </a:cubicBezTo>
                  <a:cubicBezTo>
                    <a:pt x="89" y="14"/>
                    <a:pt x="87" y="7"/>
                    <a:pt x="88" y="0"/>
                  </a:cubicBezTo>
                  <a:cubicBezTo>
                    <a:pt x="77" y="17"/>
                    <a:pt x="64" y="33"/>
                    <a:pt x="51" y="47"/>
                  </a:cubicBezTo>
                  <a:cubicBezTo>
                    <a:pt x="54" y="35"/>
                    <a:pt x="57" y="24"/>
                    <a:pt x="61" y="1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380" y="152"/>
                    <a:pt x="380" y="152"/>
                    <a:pt x="380" y="152"/>
                  </a:cubicBezTo>
                  <a:lnTo>
                    <a:pt x="253" y="21"/>
                  </a:lnTo>
                  <a:close/>
                </a:path>
              </a:pathLst>
            </a:custGeom>
            <a:solidFill>
              <a:srgbClr val="E09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0" name="Freeform 675"/>
            <p:cNvSpPr>
              <a:spLocks/>
            </p:cNvSpPr>
            <p:nvPr/>
          </p:nvSpPr>
          <p:spPr bwMode="auto">
            <a:xfrm>
              <a:off x="7639051" y="3883025"/>
              <a:ext cx="239713" cy="100013"/>
            </a:xfrm>
            <a:custGeom>
              <a:avLst/>
              <a:gdLst>
                <a:gd name="T0" fmla="*/ 40 w 262"/>
                <a:gd name="T1" fmla="*/ 58 h 109"/>
                <a:gd name="T2" fmla="*/ 42 w 262"/>
                <a:gd name="T3" fmla="*/ 66 h 109"/>
                <a:gd name="T4" fmla="*/ 49 w 262"/>
                <a:gd name="T5" fmla="*/ 71 h 109"/>
                <a:gd name="T6" fmla="*/ 57 w 262"/>
                <a:gd name="T7" fmla="*/ 81 h 109"/>
                <a:gd name="T8" fmla="*/ 61 w 262"/>
                <a:gd name="T9" fmla="*/ 75 h 109"/>
                <a:gd name="T10" fmla="*/ 70 w 262"/>
                <a:gd name="T11" fmla="*/ 78 h 109"/>
                <a:gd name="T12" fmla="*/ 100 w 262"/>
                <a:gd name="T13" fmla="*/ 103 h 109"/>
                <a:gd name="T14" fmla="*/ 100 w 262"/>
                <a:gd name="T15" fmla="*/ 84 h 109"/>
                <a:gd name="T16" fmla="*/ 100 w 262"/>
                <a:gd name="T17" fmla="*/ 80 h 109"/>
                <a:gd name="T18" fmla="*/ 109 w 262"/>
                <a:gd name="T19" fmla="*/ 81 h 109"/>
                <a:gd name="T20" fmla="*/ 132 w 262"/>
                <a:gd name="T21" fmla="*/ 96 h 109"/>
                <a:gd name="T22" fmla="*/ 132 w 262"/>
                <a:gd name="T23" fmla="*/ 89 h 109"/>
                <a:gd name="T24" fmla="*/ 163 w 262"/>
                <a:gd name="T25" fmla="*/ 99 h 109"/>
                <a:gd name="T26" fmla="*/ 160 w 262"/>
                <a:gd name="T27" fmla="*/ 83 h 109"/>
                <a:gd name="T28" fmla="*/ 176 w 262"/>
                <a:gd name="T29" fmla="*/ 77 h 109"/>
                <a:gd name="T30" fmla="*/ 262 w 262"/>
                <a:gd name="T31" fmla="*/ 109 h 109"/>
                <a:gd name="T32" fmla="*/ 106 w 262"/>
                <a:gd name="T33" fmla="*/ 0 h 109"/>
                <a:gd name="T34" fmla="*/ 0 w 262"/>
                <a:gd name="T35" fmla="*/ 77 h 109"/>
                <a:gd name="T36" fmla="*/ 17 w 262"/>
                <a:gd name="T37" fmla="*/ 71 h 109"/>
                <a:gd name="T38" fmla="*/ 40 w 262"/>
                <a:gd name="T39" fmla="*/ 5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2" h="109">
                  <a:moveTo>
                    <a:pt x="40" y="58"/>
                  </a:moveTo>
                  <a:cubicBezTo>
                    <a:pt x="38" y="60"/>
                    <a:pt x="40" y="64"/>
                    <a:pt x="42" y="66"/>
                  </a:cubicBezTo>
                  <a:cubicBezTo>
                    <a:pt x="44" y="68"/>
                    <a:pt x="46" y="69"/>
                    <a:pt x="49" y="71"/>
                  </a:cubicBezTo>
                  <a:cubicBezTo>
                    <a:pt x="52" y="73"/>
                    <a:pt x="55" y="77"/>
                    <a:pt x="57" y="81"/>
                  </a:cubicBezTo>
                  <a:cubicBezTo>
                    <a:pt x="59" y="80"/>
                    <a:pt x="61" y="77"/>
                    <a:pt x="61" y="75"/>
                  </a:cubicBezTo>
                  <a:cubicBezTo>
                    <a:pt x="64" y="73"/>
                    <a:pt x="68" y="75"/>
                    <a:pt x="70" y="78"/>
                  </a:cubicBezTo>
                  <a:cubicBezTo>
                    <a:pt x="80" y="86"/>
                    <a:pt x="90" y="94"/>
                    <a:pt x="100" y="103"/>
                  </a:cubicBezTo>
                  <a:cubicBezTo>
                    <a:pt x="100" y="97"/>
                    <a:pt x="100" y="90"/>
                    <a:pt x="100" y="84"/>
                  </a:cubicBezTo>
                  <a:cubicBezTo>
                    <a:pt x="100" y="83"/>
                    <a:pt x="100" y="81"/>
                    <a:pt x="100" y="80"/>
                  </a:cubicBezTo>
                  <a:cubicBezTo>
                    <a:pt x="102" y="78"/>
                    <a:pt x="106" y="79"/>
                    <a:pt x="109" y="81"/>
                  </a:cubicBezTo>
                  <a:cubicBezTo>
                    <a:pt x="116" y="86"/>
                    <a:pt x="124" y="91"/>
                    <a:pt x="132" y="96"/>
                  </a:cubicBezTo>
                  <a:cubicBezTo>
                    <a:pt x="132" y="94"/>
                    <a:pt x="132" y="91"/>
                    <a:pt x="132" y="89"/>
                  </a:cubicBezTo>
                  <a:cubicBezTo>
                    <a:pt x="143" y="91"/>
                    <a:pt x="153" y="95"/>
                    <a:pt x="163" y="99"/>
                  </a:cubicBezTo>
                  <a:cubicBezTo>
                    <a:pt x="164" y="94"/>
                    <a:pt x="159" y="89"/>
                    <a:pt x="160" y="83"/>
                  </a:cubicBezTo>
                  <a:cubicBezTo>
                    <a:pt x="162" y="77"/>
                    <a:pt x="170" y="76"/>
                    <a:pt x="176" y="77"/>
                  </a:cubicBezTo>
                  <a:cubicBezTo>
                    <a:pt x="207" y="82"/>
                    <a:pt x="232" y="104"/>
                    <a:pt x="262" y="109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" y="77"/>
                    <a:pt x="12" y="74"/>
                    <a:pt x="17" y="71"/>
                  </a:cubicBezTo>
                  <a:cubicBezTo>
                    <a:pt x="25" y="67"/>
                    <a:pt x="32" y="62"/>
                    <a:pt x="40" y="58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1" name="Freeform 676"/>
            <p:cNvSpPr>
              <a:spLocks/>
            </p:cNvSpPr>
            <p:nvPr/>
          </p:nvSpPr>
          <p:spPr bwMode="auto">
            <a:xfrm>
              <a:off x="7618413" y="3937000"/>
              <a:ext cx="273050" cy="153988"/>
            </a:xfrm>
            <a:custGeom>
              <a:avLst/>
              <a:gdLst>
                <a:gd name="T0" fmla="*/ 284 w 297"/>
                <a:gd name="T1" fmla="*/ 51 h 168"/>
                <a:gd name="T2" fmla="*/ 198 w 297"/>
                <a:gd name="T3" fmla="*/ 19 h 168"/>
                <a:gd name="T4" fmla="*/ 182 w 297"/>
                <a:gd name="T5" fmla="*/ 25 h 168"/>
                <a:gd name="T6" fmla="*/ 185 w 297"/>
                <a:gd name="T7" fmla="*/ 41 h 168"/>
                <a:gd name="T8" fmla="*/ 154 w 297"/>
                <a:gd name="T9" fmla="*/ 31 h 168"/>
                <a:gd name="T10" fmla="*/ 154 w 297"/>
                <a:gd name="T11" fmla="*/ 38 h 168"/>
                <a:gd name="T12" fmla="*/ 131 w 297"/>
                <a:gd name="T13" fmla="*/ 23 h 168"/>
                <a:gd name="T14" fmla="*/ 122 w 297"/>
                <a:gd name="T15" fmla="*/ 22 h 168"/>
                <a:gd name="T16" fmla="*/ 122 w 297"/>
                <a:gd name="T17" fmla="*/ 26 h 168"/>
                <a:gd name="T18" fmla="*/ 122 w 297"/>
                <a:gd name="T19" fmla="*/ 45 h 168"/>
                <a:gd name="T20" fmla="*/ 92 w 297"/>
                <a:gd name="T21" fmla="*/ 20 h 168"/>
                <a:gd name="T22" fmla="*/ 83 w 297"/>
                <a:gd name="T23" fmla="*/ 17 h 168"/>
                <a:gd name="T24" fmla="*/ 79 w 297"/>
                <a:gd name="T25" fmla="*/ 23 h 168"/>
                <a:gd name="T26" fmla="*/ 71 w 297"/>
                <a:gd name="T27" fmla="*/ 13 h 168"/>
                <a:gd name="T28" fmla="*/ 64 w 297"/>
                <a:gd name="T29" fmla="*/ 8 h 168"/>
                <a:gd name="T30" fmla="*/ 62 w 297"/>
                <a:gd name="T31" fmla="*/ 0 h 168"/>
                <a:gd name="T32" fmla="*/ 39 w 297"/>
                <a:gd name="T33" fmla="*/ 13 h 168"/>
                <a:gd name="T34" fmla="*/ 22 w 297"/>
                <a:gd name="T35" fmla="*/ 19 h 168"/>
                <a:gd name="T36" fmla="*/ 0 w 297"/>
                <a:gd name="T37" fmla="*/ 35 h 168"/>
                <a:gd name="T38" fmla="*/ 128 w 297"/>
                <a:gd name="T39" fmla="*/ 168 h 168"/>
                <a:gd name="T40" fmla="*/ 297 w 297"/>
                <a:gd name="T41" fmla="*/ 168 h 168"/>
                <a:gd name="T42" fmla="*/ 297 w 297"/>
                <a:gd name="T43" fmla="*/ 60 h 168"/>
                <a:gd name="T44" fmla="*/ 284 w 297"/>
                <a:gd name="T45" fmla="*/ 5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7" h="168">
                  <a:moveTo>
                    <a:pt x="284" y="51"/>
                  </a:moveTo>
                  <a:cubicBezTo>
                    <a:pt x="254" y="46"/>
                    <a:pt x="229" y="24"/>
                    <a:pt x="198" y="19"/>
                  </a:cubicBezTo>
                  <a:cubicBezTo>
                    <a:pt x="192" y="18"/>
                    <a:pt x="184" y="19"/>
                    <a:pt x="182" y="25"/>
                  </a:cubicBezTo>
                  <a:cubicBezTo>
                    <a:pt x="181" y="31"/>
                    <a:pt x="186" y="36"/>
                    <a:pt x="185" y="41"/>
                  </a:cubicBezTo>
                  <a:cubicBezTo>
                    <a:pt x="175" y="37"/>
                    <a:pt x="165" y="33"/>
                    <a:pt x="154" y="31"/>
                  </a:cubicBezTo>
                  <a:cubicBezTo>
                    <a:pt x="154" y="33"/>
                    <a:pt x="154" y="36"/>
                    <a:pt x="154" y="38"/>
                  </a:cubicBezTo>
                  <a:cubicBezTo>
                    <a:pt x="146" y="33"/>
                    <a:pt x="138" y="28"/>
                    <a:pt x="131" y="23"/>
                  </a:cubicBezTo>
                  <a:cubicBezTo>
                    <a:pt x="128" y="21"/>
                    <a:pt x="124" y="20"/>
                    <a:pt x="122" y="22"/>
                  </a:cubicBezTo>
                  <a:cubicBezTo>
                    <a:pt x="122" y="23"/>
                    <a:pt x="122" y="25"/>
                    <a:pt x="122" y="26"/>
                  </a:cubicBezTo>
                  <a:cubicBezTo>
                    <a:pt x="122" y="32"/>
                    <a:pt x="122" y="39"/>
                    <a:pt x="122" y="45"/>
                  </a:cubicBezTo>
                  <a:cubicBezTo>
                    <a:pt x="112" y="36"/>
                    <a:pt x="102" y="28"/>
                    <a:pt x="92" y="20"/>
                  </a:cubicBezTo>
                  <a:cubicBezTo>
                    <a:pt x="90" y="17"/>
                    <a:pt x="86" y="15"/>
                    <a:pt x="83" y="17"/>
                  </a:cubicBezTo>
                  <a:cubicBezTo>
                    <a:pt x="83" y="19"/>
                    <a:pt x="81" y="22"/>
                    <a:pt x="79" y="23"/>
                  </a:cubicBezTo>
                  <a:cubicBezTo>
                    <a:pt x="77" y="19"/>
                    <a:pt x="74" y="15"/>
                    <a:pt x="71" y="13"/>
                  </a:cubicBezTo>
                  <a:cubicBezTo>
                    <a:pt x="68" y="11"/>
                    <a:pt x="66" y="10"/>
                    <a:pt x="64" y="8"/>
                  </a:cubicBezTo>
                  <a:cubicBezTo>
                    <a:pt x="62" y="6"/>
                    <a:pt x="60" y="2"/>
                    <a:pt x="62" y="0"/>
                  </a:cubicBezTo>
                  <a:cubicBezTo>
                    <a:pt x="54" y="4"/>
                    <a:pt x="47" y="9"/>
                    <a:pt x="39" y="13"/>
                  </a:cubicBezTo>
                  <a:cubicBezTo>
                    <a:pt x="34" y="16"/>
                    <a:pt x="28" y="19"/>
                    <a:pt x="22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7" y="60"/>
                    <a:pt x="297" y="60"/>
                    <a:pt x="297" y="60"/>
                  </a:cubicBezTo>
                  <a:lnTo>
                    <a:pt x="284" y="51"/>
                  </a:lnTo>
                  <a:close/>
                </a:path>
              </a:pathLst>
            </a:custGeom>
            <a:solidFill>
              <a:srgbClr val="E15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22" name="Oval 677"/>
          <p:cNvSpPr>
            <a:spLocks noChangeArrowheads="1"/>
          </p:cNvSpPr>
          <p:nvPr/>
        </p:nvSpPr>
        <p:spPr bwMode="auto">
          <a:xfrm>
            <a:off x="8994634" y="221960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9" name="组合 3818"/>
          <p:cNvGrpSpPr/>
          <p:nvPr/>
        </p:nvGrpSpPr>
        <p:grpSpPr>
          <a:xfrm>
            <a:off x="9231771" y="2413112"/>
            <a:ext cx="648808" cy="741764"/>
            <a:chOff x="6348413" y="3659188"/>
            <a:chExt cx="542926" cy="620712"/>
          </a:xfrm>
        </p:grpSpPr>
        <p:sp>
          <p:nvSpPr>
            <p:cNvPr id="3523" name="Oval 678"/>
            <p:cNvSpPr>
              <a:spLocks noChangeArrowheads="1"/>
            </p:cNvSpPr>
            <p:nvPr/>
          </p:nvSpPr>
          <p:spPr bwMode="auto">
            <a:xfrm>
              <a:off x="6348413" y="4210050"/>
              <a:ext cx="349250" cy="69850"/>
            </a:xfrm>
            <a:prstGeom prst="ellipse">
              <a:avLst/>
            </a:prstGeom>
            <a:solidFill>
              <a:srgbClr val="D1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4" name="Freeform 679"/>
            <p:cNvSpPr>
              <a:spLocks/>
            </p:cNvSpPr>
            <p:nvPr/>
          </p:nvSpPr>
          <p:spPr bwMode="auto">
            <a:xfrm>
              <a:off x="6507163" y="3659188"/>
              <a:ext cx="384175" cy="495300"/>
            </a:xfrm>
            <a:custGeom>
              <a:avLst/>
              <a:gdLst>
                <a:gd name="T0" fmla="*/ 274 w 418"/>
                <a:gd name="T1" fmla="*/ 18 h 539"/>
                <a:gd name="T2" fmla="*/ 0 w 418"/>
                <a:gd name="T3" fmla="*/ 432 h 539"/>
                <a:gd name="T4" fmla="*/ 182 w 418"/>
                <a:gd name="T5" fmla="*/ 539 h 539"/>
                <a:gd name="T6" fmla="*/ 410 w 418"/>
                <a:gd name="T7" fmla="*/ 98 h 539"/>
                <a:gd name="T8" fmla="*/ 398 w 418"/>
                <a:gd name="T9" fmla="*/ 57 h 539"/>
                <a:gd name="T10" fmla="*/ 315 w 418"/>
                <a:gd name="T11" fmla="*/ 9 h 539"/>
                <a:gd name="T12" fmla="*/ 274 w 418"/>
                <a:gd name="T13" fmla="*/ 1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8" h="539">
                  <a:moveTo>
                    <a:pt x="274" y="18"/>
                  </a:moveTo>
                  <a:cubicBezTo>
                    <a:pt x="0" y="432"/>
                    <a:pt x="0" y="432"/>
                    <a:pt x="0" y="432"/>
                  </a:cubicBezTo>
                  <a:cubicBezTo>
                    <a:pt x="182" y="539"/>
                    <a:pt x="182" y="539"/>
                    <a:pt x="182" y="539"/>
                  </a:cubicBezTo>
                  <a:cubicBezTo>
                    <a:pt x="410" y="98"/>
                    <a:pt x="410" y="98"/>
                    <a:pt x="410" y="98"/>
                  </a:cubicBezTo>
                  <a:cubicBezTo>
                    <a:pt x="418" y="84"/>
                    <a:pt x="412" y="66"/>
                    <a:pt x="398" y="57"/>
                  </a:cubicBezTo>
                  <a:cubicBezTo>
                    <a:pt x="315" y="9"/>
                    <a:pt x="315" y="9"/>
                    <a:pt x="315" y="9"/>
                  </a:cubicBezTo>
                  <a:cubicBezTo>
                    <a:pt x="301" y="0"/>
                    <a:pt x="283" y="5"/>
                    <a:pt x="274" y="18"/>
                  </a:cubicBezTo>
                  <a:close/>
                </a:path>
              </a:pathLst>
            </a:custGeom>
            <a:solidFill>
              <a:srgbClr val="4C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5" name="Freeform 680"/>
            <p:cNvSpPr>
              <a:spLocks/>
            </p:cNvSpPr>
            <p:nvPr/>
          </p:nvSpPr>
          <p:spPr bwMode="auto">
            <a:xfrm>
              <a:off x="6591301" y="3689350"/>
              <a:ext cx="300038" cy="465138"/>
            </a:xfrm>
            <a:custGeom>
              <a:avLst/>
              <a:gdLst>
                <a:gd name="T0" fmla="*/ 0 w 327"/>
                <a:gd name="T1" fmla="*/ 453 h 506"/>
                <a:gd name="T2" fmla="*/ 91 w 327"/>
                <a:gd name="T3" fmla="*/ 506 h 506"/>
                <a:gd name="T4" fmla="*/ 319 w 327"/>
                <a:gd name="T5" fmla="*/ 65 h 506"/>
                <a:gd name="T6" fmla="*/ 307 w 327"/>
                <a:gd name="T7" fmla="*/ 24 h 506"/>
                <a:gd name="T8" fmla="*/ 266 w 327"/>
                <a:gd name="T9" fmla="*/ 0 h 506"/>
                <a:gd name="T10" fmla="*/ 0 w 327"/>
                <a:gd name="T11" fmla="*/ 45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506">
                  <a:moveTo>
                    <a:pt x="0" y="453"/>
                  </a:moveTo>
                  <a:cubicBezTo>
                    <a:pt x="91" y="506"/>
                    <a:pt x="91" y="506"/>
                    <a:pt x="91" y="506"/>
                  </a:cubicBezTo>
                  <a:cubicBezTo>
                    <a:pt x="319" y="65"/>
                    <a:pt x="319" y="65"/>
                    <a:pt x="319" y="65"/>
                  </a:cubicBezTo>
                  <a:cubicBezTo>
                    <a:pt x="327" y="51"/>
                    <a:pt x="321" y="33"/>
                    <a:pt x="307" y="24"/>
                  </a:cubicBezTo>
                  <a:cubicBezTo>
                    <a:pt x="266" y="0"/>
                    <a:pt x="266" y="0"/>
                    <a:pt x="266" y="0"/>
                  </a:cubicBezTo>
                  <a:lnTo>
                    <a:pt x="0" y="453"/>
                  </a:lnTo>
                  <a:close/>
                </a:path>
              </a:pathLst>
            </a:custGeom>
            <a:solidFill>
              <a:srgbClr val="186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6" name="Freeform 681"/>
            <p:cNvSpPr>
              <a:spLocks/>
            </p:cNvSpPr>
            <p:nvPr/>
          </p:nvSpPr>
          <p:spPr bwMode="auto">
            <a:xfrm>
              <a:off x="6742113" y="3659188"/>
              <a:ext cx="149225" cy="119063"/>
            </a:xfrm>
            <a:custGeom>
              <a:avLst/>
              <a:gdLst>
                <a:gd name="T0" fmla="*/ 19 w 163"/>
                <a:gd name="T1" fmla="*/ 18 h 129"/>
                <a:gd name="T2" fmla="*/ 0 w 163"/>
                <a:gd name="T3" fmla="*/ 47 h 129"/>
                <a:gd name="T4" fmla="*/ 139 w 163"/>
                <a:gd name="T5" fmla="*/ 129 h 129"/>
                <a:gd name="T6" fmla="*/ 155 w 163"/>
                <a:gd name="T7" fmla="*/ 98 h 129"/>
                <a:gd name="T8" fmla="*/ 143 w 163"/>
                <a:gd name="T9" fmla="*/ 57 h 129"/>
                <a:gd name="T10" fmla="*/ 60 w 163"/>
                <a:gd name="T11" fmla="*/ 9 h 129"/>
                <a:gd name="T12" fmla="*/ 19 w 163"/>
                <a:gd name="T13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129">
                  <a:moveTo>
                    <a:pt x="19" y="18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139" y="129"/>
                    <a:pt x="139" y="129"/>
                    <a:pt x="139" y="129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63" y="84"/>
                    <a:pt x="157" y="66"/>
                    <a:pt x="143" y="57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46" y="0"/>
                    <a:pt x="28" y="5"/>
                    <a:pt x="19" y="18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7" name="Freeform 682"/>
            <p:cNvSpPr>
              <a:spLocks/>
            </p:cNvSpPr>
            <p:nvPr/>
          </p:nvSpPr>
          <p:spPr bwMode="auto">
            <a:xfrm>
              <a:off x="6802438" y="3687763"/>
              <a:ext cx="88900" cy="90488"/>
            </a:xfrm>
            <a:custGeom>
              <a:avLst/>
              <a:gdLst>
                <a:gd name="T0" fmla="*/ 0 w 96"/>
                <a:gd name="T1" fmla="*/ 55 h 98"/>
                <a:gd name="T2" fmla="*/ 72 w 96"/>
                <a:gd name="T3" fmla="*/ 98 h 98"/>
                <a:gd name="T4" fmla="*/ 88 w 96"/>
                <a:gd name="T5" fmla="*/ 67 h 98"/>
                <a:gd name="T6" fmla="*/ 76 w 96"/>
                <a:gd name="T7" fmla="*/ 26 h 98"/>
                <a:gd name="T8" fmla="*/ 32 w 96"/>
                <a:gd name="T9" fmla="*/ 0 h 98"/>
                <a:gd name="T10" fmla="*/ 0 w 96"/>
                <a:gd name="T11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98">
                  <a:moveTo>
                    <a:pt x="0" y="55"/>
                  </a:moveTo>
                  <a:cubicBezTo>
                    <a:pt x="72" y="98"/>
                    <a:pt x="72" y="98"/>
                    <a:pt x="72" y="98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96" y="53"/>
                    <a:pt x="90" y="35"/>
                    <a:pt x="76" y="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D1A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8" name="Freeform 683"/>
            <p:cNvSpPr>
              <a:spLocks/>
            </p:cNvSpPr>
            <p:nvPr/>
          </p:nvSpPr>
          <p:spPr bwMode="auto">
            <a:xfrm>
              <a:off x="6483351" y="4056063"/>
              <a:ext cx="190500" cy="169863"/>
            </a:xfrm>
            <a:custGeom>
              <a:avLst/>
              <a:gdLst>
                <a:gd name="T0" fmla="*/ 21 w 208"/>
                <a:gd name="T1" fmla="*/ 52 h 184"/>
                <a:gd name="T2" fmla="*/ 31 w 208"/>
                <a:gd name="T3" fmla="*/ 166 h 184"/>
                <a:gd name="T4" fmla="*/ 41 w 208"/>
                <a:gd name="T5" fmla="*/ 172 h 184"/>
                <a:gd name="T6" fmla="*/ 51 w 208"/>
                <a:gd name="T7" fmla="*/ 178 h 184"/>
                <a:gd name="T8" fmla="*/ 61 w 208"/>
                <a:gd name="T9" fmla="*/ 184 h 184"/>
                <a:gd name="T10" fmla="*/ 166 w 208"/>
                <a:gd name="T11" fmla="*/ 137 h 184"/>
                <a:gd name="T12" fmla="*/ 208 w 208"/>
                <a:gd name="T13" fmla="*/ 106 h 184"/>
                <a:gd name="T14" fmla="*/ 123 w 208"/>
                <a:gd name="T15" fmla="*/ 56 h 184"/>
                <a:gd name="T16" fmla="*/ 113 w 208"/>
                <a:gd name="T17" fmla="*/ 50 h 184"/>
                <a:gd name="T18" fmla="*/ 27 w 208"/>
                <a:gd name="T19" fmla="*/ 0 h 184"/>
                <a:gd name="T20" fmla="*/ 21 w 208"/>
                <a:gd name="T21" fmla="*/ 5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" h="184">
                  <a:moveTo>
                    <a:pt x="21" y="52"/>
                  </a:moveTo>
                  <a:cubicBezTo>
                    <a:pt x="43" y="69"/>
                    <a:pt x="50" y="122"/>
                    <a:pt x="31" y="166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51" y="178"/>
                    <a:pt x="51" y="178"/>
                    <a:pt x="51" y="178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90" y="146"/>
                    <a:pt x="140" y="127"/>
                    <a:pt x="166" y="137"/>
                  </a:cubicBezTo>
                  <a:cubicBezTo>
                    <a:pt x="191" y="147"/>
                    <a:pt x="208" y="106"/>
                    <a:pt x="208" y="106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0" y="35"/>
                    <a:pt x="21" y="52"/>
                  </a:cubicBezTo>
                  <a:close/>
                </a:path>
              </a:pathLst>
            </a:custGeom>
            <a:solidFill>
              <a:srgbClr val="ECC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9" name="Freeform 684"/>
            <p:cNvSpPr>
              <a:spLocks/>
            </p:cNvSpPr>
            <p:nvPr/>
          </p:nvSpPr>
          <p:spPr bwMode="auto">
            <a:xfrm>
              <a:off x="6497638" y="4208463"/>
              <a:ext cx="41275" cy="31750"/>
            </a:xfrm>
            <a:custGeom>
              <a:avLst/>
              <a:gdLst>
                <a:gd name="T0" fmla="*/ 20 w 26"/>
                <a:gd name="T1" fmla="*/ 20 h 20"/>
                <a:gd name="T2" fmla="*/ 26 w 26"/>
                <a:gd name="T3" fmla="*/ 11 h 20"/>
                <a:gd name="T4" fmla="*/ 9 w 26"/>
                <a:gd name="T5" fmla="*/ 0 h 20"/>
                <a:gd name="T6" fmla="*/ 0 w 26"/>
                <a:gd name="T7" fmla="*/ 15 h 20"/>
                <a:gd name="T8" fmla="*/ 20 w 2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0">
                  <a:moveTo>
                    <a:pt x="20" y="20"/>
                  </a:moveTo>
                  <a:lnTo>
                    <a:pt x="26" y="11"/>
                  </a:lnTo>
                  <a:lnTo>
                    <a:pt x="9" y="0"/>
                  </a:lnTo>
                  <a:lnTo>
                    <a:pt x="0" y="15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233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0" name="Freeform 685"/>
            <p:cNvSpPr>
              <a:spLocks/>
            </p:cNvSpPr>
            <p:nvPr/>
          </p:nvSpPr>
          <p:spPr bwMode="auto">
            <a:xfrm>
              <a:off x="6515101" y="4216400"/>
              <a:ext cx="23813" cy="23813"/>
            </a:xfrm>
            <a:custGeom>
              <a:avLst/>
              <a:gdLst>
                <a:gd name="T0" fmla="*/ 0 w 15"/>
                <a:gd name="T1" fmla="*/ 13 h 15"/>
                <a:gd name="T2" fmla="*/ 9 w 15"/>
                <a:gd name="T3" fmla="*/ 15 h 15"/>
                <a:gd name="T4" fmla="*/ 15 w 15"/>
                <a:gd name="T5" fmla="*/ 6 h 15"/>
                <a:gd name="T6" fmla="*/ 7 w 15"/>
                <a:gd name="T7" fmla="*/ 0 h 15"/>
                <a:gd name="T8" fmla="*/ 0 w 15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13"/>
                  </a:moveTo>
                  <a:lnTo>
                    <a:pt x="9" y="15"/>
                  </a:lnTo>
                  <a:lnTo>
                    <a:pt x="15" y="6"/>
                  </a:lnTo>
                  <a:lnTo>
                    <a:pt x="7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11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31" name="Freeform 686"/>
          <p:cNvSpPr>
            <a:spLocks/>
          </p:cNvSpPr>
          <p:nvPr/>
        </p:nvSpPr>
        <p:spPr bwMode="auto">
          <a:xfrm>
            <a:off x="665904" y="3488765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81 w 1016"/>
              <a:gd name="T5" fmla="*/ 783 h 1016"/>
              <a:gd name="T6" fmla="*/ 508 w 1016"/>
              <a:gd name="T7" fmla="*/ 1016 h 1016"/>
              <a:gd name="T8" fmla="*/ 935 w 1016"/>
              <a:gd name="T9" fmla="*/ 78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09"/>
                  <a:pt x="30" y="704"/>
                  <a:pt x="81" y="783"/>
                </a:cubicBezTo>
                <a:cubicBezTo>
                  <a:pt x="172" y="923"/>
                  <a:pt x="329" y="1016"/>
                  <a:pt x="508" y="1016"/>
                </a:cubicBezTo>
                <a:cubicBezTo>
                  <a:pt x="687" y="1016"/>
                  <a:pt x="845" y="923"/>
                  <a:pt x="935" y="783"/>
                </a:cubicBezTo>
                <a:cubicBezTo>
                  <a:pt x="986" y="704"/>
                  <a:pt x="1016" y="6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CA8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5" name="组合 3824"/>
          <p:cNvGrpSpPr/>
          <p:nvPr/>
        </p:nvGrpSpPr>
        <p:grpSpPr>
          <a:xfrm>
            <a:off x="952366" y="3706931"/>
            <a:ext cx="546363" cy="684851"/>
            <a:chOff x="4314826" y="4754563"/>
            <a:chExt cx="457200" cy="573087"/>
          </a:xfrm>
        </p:grpSpPr>
        <p:sp>
          <p:nvSpPr>
            <p:cNvPr id="3532" name="Freeform 687"/>
            <p:cNvSpPr>
              <a:spLocks/>
            </p:cNvSpPr>
            <p:nvPr/>
          </p:nvSpPr>
          <p:spPr bwMode="auto">
            <a:xfrm>
              <a:off x="4343401" y="4754563"/>
              <a:ext cx="428625" cy="541338"/>
            </a:xfrm>
            <a:custGeom>
              <a:avLst/>
              <a:gdLst>
                <a:gd name="T0" fmla="*/ 454 w 467"/>
                <a:gd name="T1" fmla="*/ 4 h 589"/>
                <a:gd name="T2" fmla="*/ 20 w 467"/>
                <a:gd name="T3" fmla="*/ 0 h 589"/>
                <a:gd name="T4" fmla="*/ 6 w 467"/>
                <a:gd name="T5" fmla="*/ 13 h 589"/>
                <a:gd name="T6" fmla="*/ 1 w 467"/>
                <a:gd name="T7" fmla="*/ 571 h 589"/>
                <a:gd name="T8" fmla="*/ 14 w 467"/>
                <a:gd name="T9" fmla="*/ 585 h 589"/>
                <a:gd name="T10" fmla="*/ 448 w 467"/>
                <a:gd name="T11" fmla="*/ 589 h 589"/>
                <a:gd name="T12" fmla="*/ 461 w 467"/>
                <a:gd name="T13" fmla="*/ 576 h 589"/>
                <a:gd name="T14" fmla="*/ 467 w 467"/>
                <a:gd name="T15" fmla="*/ 18 h 589"/>
                <a:gd name="T16" fmla="*/ 454 w 467"/>
                <a:gd name="T17" fmla="*/ 4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589">
                  <a:moveTo>
                    <a:pt x="454" y="4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0"/>
                    <a:pt x="6" y="6"/>
                    <a:pt x="6" y="13"/>
                  </a:cubicBezTo>
                  <a:cubicBezTo>
                    <a:pt x="1" y="571"/>
                    <a:pt x="1" y="571"/>
                    <a:pt x="1" y="571"/>
                  </a:cubicBezTo>
                  <a:cubicBezTo>
                    <a:pt x="0" y="578"/>
                    <a:pt x="6" y="585"/>
                    <a:pt x="14" y="585"/>
                  </a:cubicBezTo>
                  <a:cubicBezTo>
                    <a:pt x="448" y="589"/>
                    <a:pt x="448" y="589"/>
                    <a:pt x="448" y="589"/>
                  </a:cubicBezTo>
                  <a:cubicBezTo>
                    <a:pt x="455" y="589"/>
                    <a:pt x="461" y="583"/>
                    <a:pt x="461" y="576"/>
                  </a:cubicBezTo>
                  <a:cubicBezTo>
                    <a:pt x="467" y="18"/>
                    <a:pt x="467" y="18"/>
                    <a:pt x="467" y="18"/>
                  </a:cubicBezTo>
                  <a:cubicBezTo>
                    <a:pt x="467" y="10"/>
                    <a:pt x="461" y="4"/>
                    <a:pt x="454" y="4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3" name="Freeform 688"/>
            <p:cNvSpPr>
              <a:spLocks/>
            </p:cNvSpPr>
            <p:nvPr/>
          </p:nvSpPr>
          <p:spPr bwMode="auto">
            <a:xfrm>
              <a:off x="4314826" y="4810125"/>
              <a:ext cx="390525" cy="517525"/>
            </a:xfrm>
            <a:custGeom>
              <a:avLst/>
              <a:gdLst>
                <a:gd name="T0" fmla="*/ 304 w 425"/>
                <a:gd name="T1" fmla="*/ 3 h 565"/>
                <a:gd name="T2" fmla="*/ 17 w 425"/>
                <a:gd name="T3" fmla="*/ 0 h 565"/>
                <a:gd name="T4" fmla="*/ 5 w 425"/>
                <a:gd name="T5" fmla="*/ 12 h 565"/>
                <a:gd name="T6" fmla="*/ 0 w 425"/>
                <a:gd name="T7" fmla="*/ 548 h 565"/>
                <a:gd name="T8" fmla="*/ 12 w 425"/>
                <a:gd name="T9" fmla="*/ 561 h 565"/>
                <a:gd name="T10" fmla="*/ 409 w 425"/>
                <a:gd name="T11" fmla="*/ 565 h 565"/>
                <a:gd name="T12" fmla="*/ 421 w 425"/>
                <a:gd name="T13" fmla="*/ 553 h 565"/>
                <a:gd name="T14" fmla="*/ 425 w 425"/>
                <a:gd name="T15" fmla="*/ 127 h 565"/>
                <a:gd name="T16" fmla="*/ 304 w 425"/>
                <a:gd name="T17" fmla="*/ 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565">
                  <a:moveTo>
                    <a:pt x="304" y="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5"/>
                    <a:pt x="5" y="12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0" y="555"/>
                    <a:pt x="5" y="560"/>
                    <a:pt x="12" y="561"/>
                  </a:cubicBezTo>
                  <a:cubicBezTo>
                    <a:pt x="409" y="565"/>
                    <a:pt x="409" y="565"/>
                    <a:pt x="409" y="565"/>
                  </a:cubicBezTo>
                  <a:cubicBezTo>
                    <a:pt x="416" y="565"/>
                    <a:pt x="421" y="559"/>
                    <a:pt x="421" y="553"/>
                  </a:cubicBezTo>
                  <a:cubicBezTo>
                    <a:pt x="425" y="127"/>
                    <a:pt x="425" y="127"/>
                    <a:pt x="425" y="127"/>
                  </a:cubicBezTo>
                  <a:lnTo>
                    <a:pt x="304" y="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4" name="Freeform 689"/>
            <p:cNvSpPr>
              <a:spLocks/>
            </p:cNvSpPr>
            <p:nvPr/>
          </p:nvSpPr>
          <p:spPr bwMode="auto">
            <a:xfrm>
              <a:off x="4319588" y="4881563"/>
              <a:ext cx="330200" cy="7938"/>
            </a:xfrm>
            <a:custGeom>
              <a:avLst/>
              <a:gdLst>
                <a:gd name="T0" fmla="*/ 208 w 208"/>
                <a:gd name="T1" fmla="*/ 5 h 5"/>
                <a:gd name="T2" fmla="*/ 0 w 208"/>
                <a:gd name="T3" fmla="*/ 3 h 5"/>
                <a:gd name="T4" fmla="*/ 0 w 208"/>
                <a:gd name="T5" fmla="*/ 0 h 5"/>
                <a:gd name="T6" fmla="*/ 208 w 208"/>
                <a:gd name="T7" fmla="*/ 3 h 5"/>
                <a:gd name="T8" fmla="*/ 208 w 20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">
                  <a:moveTo>
                    <a:pt x="208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08" y="3"/>
                  </a:lnTo>
                  <a:lnTo>
                    <a:pt x="208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5" name="Freeform 690"/>
            <p:cNvSpPr>
              <a:spLocks/>
            </p:cNvSpPr>
            <p:nvPr/>
          </p:nvSpPr>
          <p:spPr bwMode="auto">
            <a:xfrm>
              <a:off x="4319588" y="4927600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2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6" name="Freeform 691"/>
            <p:cNvSpPr>
              <a:spLocks/>
            </p:cNvSpPr>
            <p:nvPr/>
          </p:nvSpPr>
          <p:spPr bwMode="auto">
            <a:xfrm>
              <a:off x="4318001" y="497363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7" name="Freeform 692"/>
            <p:cNvSpPr>
              <a:spLocks/>
            </p:cNvSpPr>
            <p:nvPr/>
          </p:nvSpPr>
          <p:spPr bwMode="auto">
            <a:xfrm>
              <a:off x="4318001" y="501808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8" name="Freeform 693"/>
            <p:cNvSpPr>
              <a:spLocks/>
            </p:cNvSpPr>
            <p:nvPr/>
          </p:nvSpPr>
          <p:spPr bwMode="auto">
            <a:xfrm>
              <a:off x="4318001" y="5064125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9" name="Freeform 694"/>
            <p:cNvSpPr>
              <a:spLocks/>
            </p:cNvSpPr>
            <p:nvPr/>
          </p:nvSpPr>
          <p:spPr bwMode="auto">
            <a:xfrm>
              <a:off x="4318001" y="5108575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3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0" name="Freeform 695"/>
            <p:cNvSpPr>
              <a:spLocks/>
            </p:cNvSpPr>
            <p:nvPr/>
          </p:nvSpPr>
          <p:spPr bwMode="auto">
            <a:xfrm>
              <a:off x="4316413" y="5153025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1" name="Freeform 696"/>
            <p:cNvSpPr>
              <a:spLocks/>
            </p:cNvSpPr>
            <p:nvPr/>
          </p:nvSpPr>
          <p:spPr bwMode="auto">
            <a:xfrm>
              <a:off x="4316413" y="5199063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2" name="Freeform 697"/>
            <p:cNvSpPr>
              <a:spLocks/>
            </p:cNvSpPr>
            <p:nvPr/>
          </p:nvSpPr>
          <p:spPr bwMode="auto">
            <a:xfrm>
              <a:off x="4314826" y="5245100"/>
              <a:ext cx="388938" cy="7938"/>
            </a:xfrm>
            <a:custGeom>
              <a:avLst/>
              <a:gdLst>
                <a:gd name="T0" fmla="*/ 245 w 245"/>
                <a:gd name="T1" fmla="*/ 5 h 5"/>
                <a:gd name="T2" fmla="*/ 0 w 245"/>
                <a:gd name="T3" fmla="*/ 3 h 5"/>
                <a:gd name="T4" fmla="*/ 0 w 245"/>
                <a:gd name="T5" fmla="*/ 0 h 5"/>
                <a:gd name="T6" fmla="*/ 245 w 245"/>
                <a:gd name="T7" fmla="*/ 2 h 5"/>
                <a:gd name="T8" fmla="*/ 245 w 24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5">
                  <a:moveTo>
                    <a:pt x="245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5" y="2"/>
                  </a:lnTo>
                  <a:lnTo>
                    <a:pt x="245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3" name="Freeform 698"/>
            <p:cNvSpPr>
              <a:spLocks/>
            </p:cNvSpPr>
            <p:nvPr/>
          </p:nvSpPr>
          <p:spPr bwMode="auto">
            <a:xfrm>
              <a:off x="4314826" y="5289550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4" name="Freeform 699"/>
            <p:cNvSpPr>
              <a:spLocks/>
            </p:cNvSpPr>
            <p:nvPr/>
          </p:nvSpPr>
          <p:spPr bwMode="auto">
            <a:xfrm>
              <a:off x="4592638" y="4811713"/>
              <a:ext cx="112713" cy="114300"/>
            </a:xfrm>
            <a:custGeom>
              <a:avLst/>
              <a:gdLst>
                <a:gd name="T0" fmla="*/ 0 w 123"/>
                <a:gd name="T1" fmla="*/ 111 h 124"/>
                <a:gd name="T2" fmla="*/ 12 w 123"/>
                <a:gd name="T3" fmla="*/ 123 h 124"/>
                <a:gd name="T4" fmla="*/ 123 w 123"/>
                <a:gd name="T5" fmla="*/ 124 h 124"/>
                <a:gd name="T6" fmla="*/ 2 w 123"/>
                <a:gd name="T7" fmla="*/ 0 h 124"/>
                <a:gd name="T8" fmla="*/ 0 w 123"/>
                <a:gd name="T9" fmla="*/ 1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4">
                  <a:moveTo>
                    <a:pt x="0" y="111"/>
                  </a:moveTo>
                  <a:cubicBezTo>
                    <a:pt x="0" y="118"/>
                    <a:pt x="6" y="123"/>
                    <a:pt x="12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5" name="Freeform 700"/>
            <p:cNvSpPr>
              <a:spLocks/>
            </p:cNvSpPr>
            <p:nvPr/>
          </p:nvSpPr>
          <p:spPr bwMode="auto">
            <a:xfrm>
              <a:off x="4370388" y="4810125"/>
              <a:ext cx="6350" cy="514350"/>
            </a:xfrm>
            <a:custGeom>
              <a:avLst/>
              <a:gdLst>
                <a:gd name="T0" fmla="*/ 0 w 4"/>
                <a:gd name="T1" fmla="*/ 324 h 324"/>
                <a:gd name="T2" fmla="*/ 3 w 4"/>
                <a:gd name="T3" fmla="*/ 0 h 324"/>
                <a:gd name="T4" fmla="*/ 4 w 4"/>
                <a:gd name="T5" fmla="*/ 0 h 324"/>
                <a:gd name="T6" fmla="*/ 1 w 4"/>
                <a:gd name="T7" fmla="*/ 324 h 324"/>
                <a:gd name="T8" fmla="*/ 0 w 4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24">
                  <a:moveTo>
                    <a:pt x="0" y="324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1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46" name="Freeform 701"/>
          <p:cNvSpPr>
            <a:spLocks/>
          </p:cNvSpPr>
          <p:nvPr/>
        </p:nvSpPr>
        <p:spPr bwMode="auto">
          <a:xfrm>
            <a:off x="8983252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65 w 1016"/>
              <a:gd name="T5" fmla="*/ 756 h 1016"/>
              <a:gd name="T6" fmla="*/ 508 w 1016"/>
              <a:gd name="T7" fmla="*/ 1016 h 1016"/>
              <a:gd name="T8" fmla="*/ 952 w 1016"/>
              <a:gd name="T9" fmla="*/ 75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98"/>
                  <a:pt x="24" y="683"/>
                  <a:pt x="65" y="756"/>
                </a:cubicBezTo>
                <a:cubicBezTo>
                  <a:pt x="152" y="911"/>
                  <a:pt x="318" y="1016"/>
                  <a:pt x="508" y="1016"/>
                </a:cubicBezTo>
                <a:cubicBezTo>
                  <a:pt x="699" y="1016"/>
                  <a:pt x="864" y="911"/>
                  <a:pt x="952" y="756"/>
                </a:cubicBezTo>
                <a:cubicBezTo>
                  <a:pt x="993" y="683"/>
                  <a:pt x="1016" y="598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3" name="组合 3822"/>
          <p:cNvGrpSpPr/>
          <p:nvPr/>
        </p:nvGrpSpPr>
        <p:grpSpPr>
          <a:xfrm>
            <a:off x="9252640" y="3742975"/>
            <a:ext cx="572923" cy="872665"/>
            <a:chOff x="6365876" y="4772025"/>
            <a:chExt cx="479425" cy="730251"/>
          </a:xfrm>
        </p:grpSpPr>
        <p:sp>
          <p:nvSpPr>
            <p:cNvPr id="3547" name="Freeform 702"/>
            <p:cNvSpPr>
              <a:spLocks/>
            </p:cNvSpPr>
            <p:nvPr/>
          </p:nvSpPr>
          <p:spPr bwMode="auto">
            <a:xfrm>
              <a:off x="6719888" y="4953000"/>
              <a:ext cx="44450" cy="538163"/>
            </a:xfrm>
            <a:custGeom>
              <a:avLst/>
              <a:gdLst>
                <a:gd name="T0" fmla="*/ 48 w 49"/>
                <a:gd name="T1" fmla="*/ 24 h 586"/>
                <a:gd name="T2" fmla="*/ 24 w 49"/>
                <a:gd name="T3" fmla="*/ 0 h 586"/>
                <a:gd name="T4" fmla="*/ 1 w 49"/>
                <a:gd name="T5" fmla="*/ 24 h 586"/>
                <a:gd name="T6" fmla="*/ 2 w 49"/>
                <a:gd name="T7" fmla="*/ 586 h 586"/>
                <a:gd name="T8" fmla="*/ 49 w 49"/>
                <a:gd name="T9" fmla="*/ 571 h 586"/>
                <a:gd name="T10" fmla="*/ 48 w 49"/>
                <a:gd name="T11" fmla="*/ 24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86">
                  <a:moveTo>
                    <a:pt x="48" y="24"/>
                  </a:move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1" y="24"/>
                  </a:cubicBezTo>
                  <a:cubicBezTo>
                    <a:pt x="2" y="586"/>
                    <a:pt x="2" y="586"/>
                    <a:pt x="2" y="586"/>
                  </a:cubicBezTo>
                  <a:cubicBezTo>
                    <a:pt x="18" y="582"/>
                    <a:pt x="34" y="577"/>
                    <a:pt x="49" y="571"/>
                  </a:cubicBezTo>
                  <a:lnTo>
                    <a:pt x="48" y="24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8" name="Freeform 703"/>
            <p:cNvSpPr>
              <a:spLocks/>
            </p:cNvSpPr>
            <p:nvPr/>
          </p:nvSpPr>
          <p:spPr bwMode="auto">
            <a:xfrm>
              <a:off x="6805613" y="4953000"/>
              <a:ext cx="39688" cy="506413"/>
            </a:xfrm>
            <a:custGeom>
              <a:avLst/>
              <a:gdLst>
                <a:gd name="T0" fmla="*/ 21 w 43"/>
                <a:gd name="T1" fmla="*/ 0 h 552"/>
                <a:gd name="T2" fmla="*/ 21 w 43"/>
                <a:gd name="T3" fmla="*/ 0 h 552"/>
                <a:gd name="T4" fmla="*/ 0 w 43"/>
                <a:gd name="T5" fmla="*/ 21 h 552"/>
                <a:gd name="T6" fmla="*/ 1 w 43"/>
                <a:gd name="T7" fmla="*/ 552 h 552"/>
                <a:gd name="T8" fmla="*/ 43 w 43"/>
                <a:gd name="T9" fmla="*/ 530 h 552"/>
                <a:gd name="T10" fmla="*/ 42 w 43"/>
                <a:gd name="T11" fmla="*/ 21 h 552"/>
                <a:gd name="T12" fmla="*/ 21 w 43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552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1" y="552"/>
                    <a:pt x="1" y="552"/>
                    <a:pt x="1" y="552"/>
                  </a:cubicBezTo>
                  <a:cubicBezTo>
                    <a:pt x="15" y="546"/>
                    <a:pt x="29" y="538"/>
                    <a:pt x="43" y="53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9" name="Freeform 704"/>
            <p:cNvSpPr>
              <a:spLocks/>
            </p:cNvSpPr>
            <p:nvPr/>
          </p:nvSpPr>
          <p:spPr bwMode="auto">
            <a:xfrm>
              <a:off x="6762751" y="4953000"/>
              <a:ext cx="44450" cy="523875"/>
            </a:xfrm>
            <a:custGeom>
              <a:avLst/>
              <a:gdLst>
                <a:gd name="T0" fmla="*/ 1 w 47"/>
                <a:gd name="T1" fmla="*/ 571 h 571"/>
                <a:gd name="T2" fmla="*/ 47 w 47"/>
                <a:gd name="T3" fmla="*/ 552 h 571"/>
                <a:gd name="T4" fmla="*/ 46 w 47"/>
                <a:gd name="T5" fmla="*/ 23 h 571"/>
                <a:gd name="T6" fmla="*/ 23 w 47"/>
                <a:gd name="T7" fmla="*/ 0 h 571"/>
                <a:gd name="T8" fmla="*/ 0 w 47"/>
                <a:gd name="T9" fmla="*/ 23 h 571"/>
                <a:gd name="T10" fmla="*/ 0 w 47"/>
                <a:gd name="T11" fmla="*/ 24 h 571"/>
                <a:gd name="T12" fmla="*/ 0 w 47"/>
                <a:gd name="T13" fmla="*/ 24 h 571"/>
                <a:gd name="T14" fmla="*/ 1 w 47"/>
                <a:gd name="T15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71">
                  <a:moveTo>
                    <a:pt x="1" y="571"/>
                  </a:moveTo>
                  <a:cubicBezTo>
                    <a:pt x="17" y="566"/>
                    <a:pt x="32" y="559"/>
                    <a:pt x="47" y="55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1" y="571"/>
                  </a:ln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0" name="Freeform 705"/>
            <p:cNvSpPr>
              <a:spLocks/>
            </p:cNvSpPr>
            <p:nvPr/>
          </p:nvSpPr>
          <p:spPr bwMode="auto">
            <a:xfrm>
              <a:off x="6762751" y="4975225"/>
              <a:ext cx="1588" cy="501650"/>
            </a:xfrm>
            <a:custGeom>
              <a:avLst/>
              <a:gdLst>
                <a:gd name="T0" fmla="*/ 1 w 1"/>
                <a:gd name="T1" fmla="*/ 547 h 547"/>
                <a:gd name="T2" fmla="*/ 0 w 1"/>
                <a:gd name="T3" fmla="*/ 0 h 547"/>
                <a:gd name="T4" fmla="*/ 0 w 1"/>
                <a:gd name="T5" fmla="*/ 0 h 547"/>
                <a:gd name="T6" fmla="*/ 1 w 1"/>
                <a:gd name="T7" fmla="*/ 547 h 547"/>
                <a:gd name="T8" fmla="*/ 1 w 1"/>
                <a:gd name="T9" fmla="*/ 54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47">
                  <a:moveTo>
                    <a:pt x="1" y="5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47"/>
                    <a:pt x="1" y="547"/>
                    <a:pt x="1" y="547"/>
                  </a:cubicBezTo>
                  <a:cubicBezTo>
                    <a:pt x="1" y="547"/>
                    <a:pt x="1" y="547"/>
                    <a:pt x="1" y="547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1" name="Freeform 706"/>
            <p:cNvSpPr>
              <a:spLocks/>
            </p:cNvSpPr>
            <p:nvPr/>
          </p:nvSpPr>
          <p:spPr bwMode="auto">
            <a:xfrm>
              <a:off x="6365876" y="5014913"/>
              <a:ext cx="260350" cy="487363"/>
            </a:xfrm>
            <a:custGeom>
              <a:avLst/>
              <a:gdLst>
                <a:gd name="T0" fmla="*/ 195 w 282"/>
                <a:gd name="T1" fmla="*/ 171 h 532"/>
                <a:gd name="T2" fmla="*/ 276 w 282"/>
                <a:gd name="T3" fmla="*/ 77 h 532"/>
                <a:gd name="T4" fmla="*/ 276 w 282"/>
                <a:gd name="T5" fmla="*/ 29 h 532"/>
                <a:gd name="T6" fmla="*/ 141 w 282"/>
                <a:gd name="T7" fmla="*/ 0 h 532"/>
                <a:gd name="T8" fmla="*/ 7 w 282"/>
                <a:gd name="T9" fmla="*/ 29 h 532"/>
                <a:gd name="T10" fmla="*/ 7 w 282"/>
                <a:gd name="T11" fmla="*/ 77 h 532"/>
                <a:gd name="T12" fmla="*/ 88 w 282"/>
                <a:gd name="T13" fmla="*/ 171 h 532"/>
                <a:gd name="T14" fmla="*/ 80 w 282"/>
                <a:gd name="T15" fmla="*/ 395 h 532"/>
                <a:gd name="T16" fmla="*/ 64 w 282"/>
                <a:gd name="T17" fmla="*/ 493 h 532"/>
                <a:gd name="T18" fmla="*/ 223 w 282"/>
                <a:gd name="T19" fmla="*/ 532 h 532"/>
                <a:gd name="T20" fmla="*/ 203 w 282"/>
                <a:gd name="T21" fmla="*/ 395 h 532"/>
                <a:gd name="T22" fmla="*/ 195 w 282"/>
                <a:gd name="T23" fmla="*/ 17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" h="532">
                  <a:moveTo>
                    <a:pt x="195" y="171"/>
                  </a:moveTo>
                  <a:cubicBezTo>
                    <a:pt x="211" y="133"/>
                    <a:pt x="270" y="95"/>
                    <a:pt x="276" y="77"/>
                  </a:cubicBezTo>
                  <a:cubicBezTo>
                    <a:pt x="282" y="60"/>
                    <a:pt x="276" y="29"/>
                    <a:pt x="276" y="29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0" y="60"/>
                    <a:pt x="7" y="77"/>
                  </a:cubicBezTo>
                  <a:cubicBezTo>
                    <a:pt x="13" y="95"/>
                    <a:pt x="72" y="133"/>
                    <a:pt x="88" y="171"/>
                  </a:cubicBezTo>
                  <a:cubicBezTo>
                    <a:pt x="104" y="209"/>
                    <a:pt x="89" y="353"/>
                    <a:pt x="80" y="395"/>
                  </a:cubicBezTo>
                  <a:cubicBezTo>
                    <a:pt x="73" y="431"/>
                    <a:pt x="68" y="463"/>
                    <a:pt x="64" y="493"/>
                  </a:cubicBezTo>
                  <a:cubicBezTo>
                    <a:pt x="113" y="514"/>
                    <a:pt x="167" y="528"/>
                    <a:pt x="223" y="532"/>
                  </a:cubicBezTo>
                  <a:cubicBezTo>
                    <a:pt x="219" y="493"/>
                    <a:pt x="213" y="447"/>
                    <a:pt x="203" y="395"/>
                  </a:cubicBezTo>
                  <a:cubicBezTo>
                    <a:pt x="194" y="353"/>
                    <a:pt x="178" y="209"/>
                    <a:pt x="195" y="171"/>
                  </a:cubicBezTo>
                  <a:close/>
                </a:path>
              </a:pathLst>
            </a:custGeom>
            <a:solidFill>
              <a:srgbClr val="B6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2" name="Freeform 707"/>
            <p:cNvSpPr>
              <a:spLocks/>
            </p:cNvSpPr>
            <p:nvPr/>
          </p:nvSpPr>
          <p:spPr bwMode="auto">
            <a:xfrm>
              <a:off x="6719888" y="4792663"/>
              <a:ext cx="123825" cy="180975"/>
            </a:xfrm>
            <a:custGeom>
              <a:avLst/>
              <a:gdLst>
                <a:gd name="T0" fmla="*/ 48 w 78"/>
                <a:gd name="T1" fmla="*/ 0 h 114"/>
                <a:gd name="T2" fmla="*/ 32 w 78"/>
                <a:gd name="T3" fmla="*/ 0 h 114"/>
                <a:gd name="T4" fmla="*/ 0 w 78"/>
                <a:gd name="T5" fmla="*/ 114 h 114"/>
                <a:gd name="T6" fmla="*/ 78 w 78"/>
                <a:gd name="T7" fmla="*/ 114 h 114"/>
                <a:gd name="T8" fmla="*/ 48 w 78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4">
                  <a:moveTo>
                    <a:pt x="48" y="0"/>
                  </a:moveTo>
                  <a:lnTo>
                    <a:pt x="32" y="0"/>
                  </a:lnTo>
                  <a:lnTo>
                    <a:pt x="0" y="114"/>
                  </a:lnTo>
                  <a:lnTo>
                    <a:pt x="78" y="11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3" name="Freeform 708"/>
            <p:cNvSpPr>
              <a:spLocks/>
            </p:cNvSpPr>
            <p:nvPr/>
          </p:nvSpPr>
          <p:spPr bwMode="auto">
            <a:xfrm>
              <a:off x="6762751" y="4792663"/>
              <a:ext cx="80963" cy="180975"/>
            </a:xfrm>
            <a:custGeom>
              <a:avLst/>
              <a:gdLst>
                <a:gd name="T0" fmla="*/ 21 w 51"/>
                <a:gd name="T1" fmla="*/ 0 h 114"/>
                <a:gd name="T2" fmla="*/ 10 w 51"/>
                <a:gd name="T3" fmla="*/ 0 h 114"/>
                <a:gd name="T4" fmla="*/ 0 w 51"/>
                <a:gd name="T5" fmla="*/ 114 h 114"/>
                <a:gd name="T6" fmla="*/ 51 w 51"/>
                <a:gd name="T7" fmla="*/ 114 h 114"/>
                <a:gd name="T8" fmla="*/ 21 w 51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14">
                  <a:moveTo>
                    <a:pt x="21" y="0"/>
                  </a:moveTo>
                  <a:lnTo>
                    <a:pt x="10" y="0"/>
                  </a:lnTo>
                  <a:lnTo>
                    <a:pt x="0" y="114"/>
                  </a:lnTo>
                  <a:lnTo>
                    <a:pt x="51" y="11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4" name="Freeform 709"/>
            <p:cNvSpPr>
              <a:spLocks/>
            </p:cNvSpPr>
            <p:nvPr/>
          </p:nvSpPr>
          <p:spPr bwMode="auto">
            <a:xfrm>
              <a:off x="6786563" y="4792663"/>
              <a:ext cx="57150" cy="180975"/>
            </a:xfrm>
            <a:custGeom>
              <a:avLst/>
              <a:gdLst>
                <a:gd name="T0" fmla="*/ 6 w 36"/>
                <a:gd name="T1" fmla="*/ 0 h 114"/>
                <a:gd name="T2" fmla="*/ 0 w 36"/>
                <a:gd name="T3" fmla="*/ 0 h 114"/>
                <a:gd name="T4" fmla="*/ 11 w 36"/>
                <a:gd name="T5" fmla="*/ 114 h 114"/>
                <a:gd name="T6" fmla="*/ 36 w 36"/>
                <a:gd name="T7" fmla="*/ 114 h 114"/>
                <a:gd name="T8" fmla="*/ 6 w 36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14">
                  <a:moveTo>
                    <a:pt x="6" y="0"/>
                  </a:moveTo>
                  <a:lnTo>
                    <a:pt x="0" y="0"/>
                  </a:lnTo>
                  <a:lnTo>
                    <a:pt x="11" y="114"/>
                  </a:lnTo>
                  <a:lnTo>
                    <a:pt x="36" y="11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5" name="Freeform 710"/>
            <p:cNvSpPr>
              <a:spLocks/>
            </p:cNvSpPr>
            <p:nvPr/>
          </p:nvSpPr>
          <p:spPr bwMode="auto">
            <a:xfrm>
              <a:off x="6762751" y="4772025"/>
              <a:ext cx="39688" cy="47625"/>
            </a:xfrm>
            <a:custGeom>
              <a:avLst/>
              <a:gdLst>
                <a:gd name="T0" fmla="*/ 32 w 44"/>
                <a:gd name="T1" fmla="*/ 9 h 51"/>
                <a:gd name="T2" fmla="*/ 13 w 44"/>
                <a:gd name="T3" fmla="*/ 9 h 51"/>
                <a:gd name="T4" fmla="*/ 0 w 44"/>
                <a:gd name="T5" fmla="*/ 51 h 51"/>
                <a:gd name="T6" fmla="*/ 44 w 44"/>
                <a:gd name="T7" fmla="*/ 51 h 51"/>
                <a:gd name="T8" fmla="*/ 32 w 44"/>
                <a:gd name="T9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1">
                  <a:moveTo>
                    <a:pt x="32" y="9"/>
                  </a:moveTo>
                  <a:cubicBezTo>
                    <a:pt x="29" y="0"/>
                    <a:pt x="16" y="0"/>
                    <a:pt x="13" y="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4" y="51"/>
                    <a:pt x="44" y="51"/>
                    <a:pt x="44" y="51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6" name="Freeform 711"/>
            <p:cNvSpPr>
              <a:spLocks/>
            </p:cNvSpPr>
            <p:nvPr/>
          </p:nvSpPr>
          <p:spPr bwMode="auto">
            <a:xfrm>
              <a:off x="6373813" y="4775200"/>
              <a:ext cx="246063" cy="130175"/>
            </a:xfrm>
            <a:custGeom>
              <a:avLst/>
              <a:gdLst>
                <a:gd name="T0" fmla="*/ 16 w 267"/>
                <a:gd name="T1" fmla="*/ 64 h 142"/>
                <a:gd name="T2" fmla="*/ 38 w 267"/>
                <a:gd name="T3" fmla="*/ 53 h 142"/>
                <a:gd name="T4" fmla="*/ 61 w 267"/>
                <a:gd name="T5" fmla="*/ 53 h 142"/>
                <a:gd name="T6" fmla="*/ 70 w 267"/>
                <a:gd name="T7" fmla="*/ 82 h 142"/>
                <a:gd name="T8" fmla="*/ 69 w 267"/>
                <a:gd name="T9" fmla="*/ 115 h 142"/>
                <a:gd name="T10" fmla="*/ 71 w 267"/>
                <a:gd name="T11" fmla="*/ 131 h 142"/>
                <a:gd name="T12" fmla="*/ 93 w 267"/>
                <a:gd name="T13" fmla="*/ 141 h 142"/>
                <a:gd name="T14" fmla="*/ 115 w 267"/>
                <a:gd name="T15" fmla="*/ 127 h 142"/>
                <a:gd name="T16" fmla="*/ 131 w 267"/>
                <a:gd name="T17" fmla="*/ 106 h 142"/>
                <a:gd name="T18" fmla="*/ 140 w 267"/>
                <a:gd name="T19" fmla="*/ 99 h 142"/>
                <a:gd name="T20" fmla="*/ 150 w 267"/>
                <a:gd name="T21" fmla="*/ 101 h 142"/>
                <a:gd name="T22" fmla="*/ 159 w 267"/>
                <a:gd name="T23" fmla="*/ 75 h 142"/>
                <a:gd name="T24" fmla="*/ 169 w 267"/>
                <a:gd name="T25" fmla="*/ 68 h 142"/>
                <a:gd name="T26" fmla="*/ 175 w 267"/>
                <a:gd name="T27" fmla="*/ 73 h 142"/>
                <a:gd name="T28" fmla="*/ 178 w 267"/>
                <a:gd name="T29" fmla="*/ 95 h 142"/>
                <a:gd name="T30" fmla="*/ 189 w 267"/>
                <a:gd name="T31" fmla="*/ 113 h 142"/>
                <a:gd name="T32" fmla="*/ 207 w 267"/>
                <a:gd name="T33" fmla="*/ 101 h 142"/>
                <a:gd name="T34" fmla="*/ 215 w 267"/>
                <a:gd name="T35" fmla="*/ 80 h 142"/>
                <a:gd name="T36" fmla="*/ 226 w 267"/>
                <a:gd name="T37" fmla="*/ 73 h 142"/>
                <a:gd name="T38" fmla="*/ 239 w 267"/>
                <a:gd name="T39" fmla="*/ 77 h 142"/>
                <a:gd name="T40" fmla="*/ 267 w 267"/>
                <a:gd name="T41" fmla="*/ 110 h 142"/>
                <a:gd name="T42" fmla="*/ 267 w 267"/>
                <a:gd name="T43" fmla="*/ 16 h 142"/>
                <a:gd name="T44" fmla="*/ 262 w 267"/>
                <a:gd name="T45" fmla="*/ 3 h 142"/>
                <a:gd name="T46" fmla="*/ 255 w 267"/>
                <a:gd name="T47" fmla="*/ 2 h 142"/>
                <a:gd name="T48" fmla="*/ 207 w 267"/>
                <a:gd name="T49" fmla="*/ 4 h 142"/>
                <a:gd name="T50" fmla="*/ 201 w 267"/>
                <a:gd name="T51" fmla="*/ 7 h 142"/>
                <a:gd name="T52" fmla="*/ 197 w 267"/>
                <a:gd name="T53" fmla="*/ 17 h 142"/>
                <a:gd name="T54" fmla="*/ 195 w 267"/>
                <a:gd name="T55" fmla="*/ 62 h 142"/>
                <a:gd name="T56" fmla="*/ 189 w 267"/>
                <a:gd name="T57" fmla="*/ 23 h 142"/>
                <a:gd name="T58" fmla="*/ 182 w 267"/>
                <a:gd name="T59" fmla="*/ 6 h 142"/>
                <a:gd name="T60" fmla="*/ 157 w 267"/>
                <a:gd name="T61" fmla="*/ 1 h 142"/>
                <a:gd name="T62" fmla="*/ 37 w 267"/>
                <a:gd name="T63" fmla="*/ 1 h 142"/>
                <a:gd name="T64" fmla="*/ 18 w 267"/>
                <a:gd name="T65" fmla="*/ 2 h 142"/>
                <a:gd name="T66" fmla="*/ 3 w 267"/>
                <a:gd name="T67" fmla="*/ 12 h 142"/>
                <a:gd name="T68" fmla="*/ 3 w 267"/>
                <a:gd name="T69" fmla="*/ 35 h 142"/>
                <a:gd name="T70" fmla="*/ 0 w 267"/>
                <a:gd name="T71" fmla="*/ 65 h 142"/>
                <a:gd name="T72" fmla="*/ 16 w 267"/>
                <a:gd name="T73" fmla="*/ 6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142">
                  <a:moveTo>
                    <a:pt x="16" y="64"/>
                  </a:moveTo>
                  <a:cubicBezTo>
                    <a:pt x="23" y="61"/>
                    <a:pt x="30" y="56"/>
                    <a:pt x="38" y="53"/>
                  </a:cubicBezTo>
                  <a:cubicBezTo>
                    <a:pt x="45" y="50"/>
                    <a:pt x="54" y="48"/>
                    <a:pt x="61" y="53"/>
                  </a:cubicBezTo>
                  <a:cubicBezTo>
                    <a:pt x="70" y="59"/>
                    <a:pt x="70" y="71"/>
                    <a:pt x="70" y="82"/>
                  </a:cubicBezTo>
                  <a:cubicBezTo>
                    <a:pt x="69" y="93"/>
                    <a:pt x="69" y="104"/>
                    <a:pt x="69" y="115"/>
                  </a:cubicBezTo>
                  <a:cubicBezTo>
                    <a:pt x="68" y="120"/>
                    <a:pt x="68" y="126"/>
                    <a:pt x="71" y="131"/>
                  </a:cubicBezTo>
                  <a:cubicBezTo>
                    <a:pt x="75" y="139"/>
                    <a:pt x="85" y="142"/>
                    <a:pt x="93" y="141"/>
                  </a:cubicBezTo>
                  <a:cubicBezTo>
                    <a:pt x="102" y="139"/>
                    <a:pt x="109" y="134"/>
                    <a:pt x="115" y="127"/>
                  </a:cubicBezTo>
                  <a:cubicBezTo>
                    <a:pt x="121" y="121"/>
                    <a:pt x="126" y="113"/>
                    <a:pt x="131" y="106"/>
                  </a:cubicBezTo>
                  <a:cubicBezTo>
                    <a:pt x="133" y="103"/>
                    <a:pt x="136" y="100"/>
                    <a:pt x="140" y="99"/>
                  </a:cubicBezTo>
                  <a:cubicBezTo>
                    <a:pt x="143" y="97"/>
                    <a:pt x="148" y="98"/>
                    <a:pt x="150" y="101"/>
                  </a:cubicBezTo>
                  <a:cubicBezTo>
                    <a:pt x="150" y="92"/>
                    <a:pt x="153" y="83"/>
                    <a:pt x="159" y="75"/>
                  </a:cubicBezTo>
                  <a:cubicBezTo>
                    <a:pt x="161" y="71"/>
                    <a:pt x="165" y="68"/>
                    <a:pt x="169" y="68"/>
                  </a:cubicBezTo>
                  <a:cubicBezTo>
                    <a:pt x="171" y="69"/>
                    <a:pt x="173" y="71"/>
                    <a:pt x="175" y="73"/>
                  </a:cubicBezTo>
                  <a:cubicBezTo>
                    <a:pt x="179" y="79"/>
                    <a:pt x="178" y="87"/>
                    <a:pt x="178" y="95"/>
                  </a:cubicBezTo>
                  <a:cubicBezTo>
                    <a:pt x="179" y="102"/>
                    <a:pt x="182" y="111"/>
                    <a:pt x="189" y="113"/>
                  </a:cubicBezTo>
                  <a:cubicBezTo>
                    <a:pt x="197" y="115"/>
                    <a:pt x="204" y="108"/>
                    <a:pt x="207" y="101"/>
                  </a:cubicBezTo>
                  <a:cubicBezTo>
                    <a:pt x="210" y="94"/>
                    <a:pt x="211" y="86"/>
                    <a:pt x="215" y="80"/>
                  </a:cubicBezTo>
                  <a:cubicBezTo>
                    <a:pt x="218" y="76"/>
                    <a:pt x="222" y="74"/>
                    <a:pt x="226" y="73"/>
                  </a:cubicBezTo>
                  <a:cubicBezTo>
                    <a:pt x="231" y="73"/>
                    <a:pt x="235" y="75"/>
                    <a:pt x="239" y="77"/>
                  </a:cubicBezTo>
                  <a:cubicBezTo>
                    <a:pt x="250" y="86"/>
                    <a:pt x="257" y="101"/>
                    <a:pt x="267" y="110"/>
                  </a:cubicBezTo>
                  <a:cubicBezTo>
                    <a:pt x="267" y="79"/>
                    <a:pt x="267" y="47"/>
                    <a:pt x="267" y="16"/>
                  </a:cubicBezTo>
                  <a:cubicBezTo>
                    <a:pt x="267" y="11"/>
                    <a:pt x="266" y="6"/>
                    <a:pt x="262" y="3"/>
                  </a:cubicBezTo>
                  <a:cubicBezTo>
                    <a:pt x="260" y="2"/>
                    <a:pt x="258" y="2"/>
                    <a:pt x="255" y="2"/>
                  </a:cubicBezTo>
                  <a:cubicBezTo>
                    <a:pt x="239" y="1"/>
                    <a:pt x="223" y="2"/>
                    <a:pt x="207" y="4"/>
                  </a:cubicBezTo>
                  <a:cubicBezTo>
                    <a:pt x="205" y="5"/>
                    <a:pt x="202" y="5"/>
                    <a:pt x="201" y="7"/>
                  </a:cubicBezTo>
                  <a:cubicBezTo>
                    <a:pt x="198" y="9"/>
                    <a:pt x="197" y="13"/>
                    <a:pt x="197" y="17"/>
                  </a:cubicBezTo>
                  <a:cubicBezTo>
                    <a:pt x="196" y="32"/>
                    <a:pt x="195" y="47"/>
                    <a:pt x="195" y="62"/>
                  </a:cubicBezTo>
                  <a:cubicBezTo>
                    <a:pt x="193" y="49"/>
                    <a:pt x="191" y="36"/>
                    <a:pt x="189" y="23"/>
                  </a:cubicBezTo>
                  <a:cubicBezTo>
                    <a:pt x="188" y="17"/>
                    <a:pt x="187" y="11"/>
                    <a:pt x="182" y="6"/>
                  </a:cubicBezTo>
                  <a:cubicBezTo>
                    <a:pt x="176" y="0"/>
                    <a:pt x="166" y="0"/>
                    <a:pt x="157" y="1"/>
                  </a:cubicBezTo>
                  <a:cubicBezTo>
                    <a:pt x="117" y="4"/>
                    <a:pt x="77" y="4"/>
                    <a:pt x="37" y="1"/>
                  </a:cubicBezTo>
                  <a:cubicBezTo>
                    <a:pt x="31" y="1"/>
                    <a:pt x="25" y="0"/>
                    <a:pt x="18" y="2"/>
                  </a:cubicBezTo>
                  <a:cubicBezTo>
                    <a:pt x="12" y="3"/>
                    <a:pt x="6" y="7"/>
                    <a:pt x="3" y="12"/>
                  </a:cubicBezTo>
                  <a:cubicBezTo>
                    <a:pt x="0" y="19"/>
                    <a:pt x="2" y="27"/>
                    <a:pt x="3" y="35"/>
                  </a:cubicBezTo>
                  <a:cubicBezTo>
                    <a:pt x="4" y="45"/>
                    <a:pt x="2" y="55"/>
                    <a:pt x="0" y="65"/>
                  </a:cubicBezTo>
                  <a:cubicBezTo>
                    <a:pt x="5" y="66"/>
                    <a:pt x="11" y="65"/>
                    <a:pt x="16" y="64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7" name="Freeform 712"/>
            <p:cNvSpPr>
              <a:spLocks/>
            </p:cNvSpPr>
            <p:nvPr/>
          </p:nvSpPr>
          <p:spPr bwMode="auto">
            <a:xfrm>
              <a:off x="6369051" y="4818063"/>
              <a:ext cx="250825" cy="134938"/>
            </a:xfrm>
            <a:custGeom>
              <a:avLst/>
              <a:gdLst>
                <a:gd name="T0" fmla="*/ 244 w 273"/>
                <a:gd name="T1" fmla="*/ 29 h 147"/>
                <a:gd name="T2" fmla="*/ 231 w 273"/>
                <a:gd name="T3" fmla="*/ 25 h 147"/>
                <a:gd name="T4" fmla="*/ 220 w 273"/>
                <a:gd name="T5" fmla="*/ 32 h 147"/>
                <a:gd name="T6" fmla="*/ 212 w 273"/>
                <a:gd name="T7" fmla="*/ 53 h 147"/>
                <a:gd name="T8" fmla="*/ 194 w 273"/>
                <a:gd name="T9" fmla="*/ 65 h 147"/>
                <a:gd name="T10" fmla="*/ 183 w 273"/>
                <a:gd name="T11" fmla="*/ 47 h 147"/>
                <a:gd name="T12" fmla="*/ 180 w 273"/>
                <a:gd name="T13" fmla="*/ 25 h 147"/>
                <a:gd name="T14" fmla="*/ 174 w 273"/>
                <a:gd name="T15" fmla="*/ 20 h 147"/>
                <a:gd name="T16" fmla="*/ 164 w 273"/>
                <a:gd name="T17" fmla="*/ 27 h 147"/>
                <a:gd name="T18" fmla="*/ 155 w 273"/>
                <a:gd name="T19" fmla="*/ 53 h 147"/>
                <a:gd name="T20" fmla="*/ 145 w 273"/>
                <a:gd name="T21" fmla="*/ 51 h 147"/>
                <a:gd name="T22" fmla="*/ 136 w 273"/>
                <a:gd name="T23" fmla="*/ 58 h 147"/>
                <a:gd name="T24" fmla="*/ 120 w 273"/>
                <a:gd name="T25" fmla="*/ 79 h 147"/>
                <a:gd name="T26" fmla="*/ 98 w 273"/>
                <a:gd name="T27" fmla="*/ 93 h 147"/>
                <a:gd name="T28" fmla="*/ 76 w 273"/>
                <a:gd name="T29" fmla="*/ 83 h 147"/>
                <a:gd name="T30" fmla="*/ 74 w 273"/>
                <a:gd name="T31" fmla="*/ 67 h 147"/>
                <a:gd name="T32" fmla="*/ 75 w 273"/>
                <a:gd name="T33" fmla="*/ 34 h 147"/>
                <a:gd name="T34" fmla="*/ 66 w 273"/>
                <a:gd name="T35" fmla="*/ 5 h 147"/>
                <a:gd name="T36" fmla="*/ 43 w 273"/>
                <a:gd name="T37" fmla="*/ 5 h 147"/>
                <a:gd name="T38" fmla="*/ 21 w 273"/>
                <a:gd name="T39" fmla="*/ 16 h 147"/>
                <a:gd name="T40" fmla="*/ 5 w 273"/>
                <a:gd name="T41" fmla="*/ 17 h 147"/>
                <a:gd name="T42" fmla="*/ 5 w 273"/>
                <a:gd name="T43" fmla="*/ 23 h 147"/>
                <a:gd name="T44" fmla="*/ 4 w 273"/>
                <a:gd name="T45" fmla="*/ 113 h 147"/>
                <a:gd name="T46" fmla="*/ 9 w 273"/>
                <a:gd name="T47" fmla="*/ 134 h 147"/>
                <a:gd name="T48" fmla="*/ 38 w 273"/>
                <a:gd name="T49" fmla="*/ 145 h 147"/>
                <a:gd name="T50" fmla="*/ 168 w 273"/>
                <a:gd name="T51" fmla="*/ 140 h 147"/>
                <a:gd name="T52" fmla="*/ 273 w 273"/>
                <a:gd name="T53" fmla="*/ 137 h 147"/>
                <a:gd name="T54" fmla="*/ 272 w 273"/>
                <a:gd name="T55" fmla="*/ 62 h 147"/>
                <a:gd name="T56" fmla="*/ 244 w 273"/>
                <a:gd name="T57" fmla="*/ 2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3" h="147">
                  <a:moveTo>
                    <a:pt x="244" y="29"/>
                  </a:moveTo>
                  <a:cubicBezTo>
                    <a:pt x="240" y="27"/>
                    <a:pt x="236" y="25"/>
                    <a:pt x="231" y="25"/>
                  </a:cubicBezTo>
                  <a:cubicBezTo>
                    <a:pt x="227" y="26"/>
                    <a:pt x="223" y="28"/>
                    <a:pt x="220" y="32"/>
                  </a:cubicBezTo>
                  <a:cubicBezTo>
                    <a:pt x="216" y="38"/>
                    <a:pt x="215" y="46"/>
                    <a:pt x="212" y="53"/>
                  </a:cubicBezTo>
                  <a:cubicBezTo>
                    <a:pt x="209" y="60"/>
                    <a:pt x="202" y="67"/>
                    <a:pt x="194" y="65"/>
                  </a:cubicBezTo>
                  <a:cubicBezTo>
                    <a:pt x="187" y="63"/>
                    <a:pt x="184" y="54"/>
                    <a:pt x="183" y="47"/>
                  </a:cubicBezTo>
                  <a:cubicBezTo>
                    <a:pt x="183" y="39"/>
                    <a:pt x="184" y="31"/>
                    <a:pt x="180" y="25"/>
                  </a:cubicBezTo>
                  <a:cubicBezTo>
                    <a:pt x="178" y="23"/>
                    <a:pt x="176" y="21"/>
                    <a:pt x="174" y="20"/>
                  </a:cubicBezTo>
                  <a:cubicBezTo>
                    <a:pt x="170" y="20"/>
                    <a:pt x="166" y="23"/>
                    <a:pt x="164" y="27"/>
                  </a:cubicBezTo>
                  <a:cubicBezTo>
                    <a:pt x="158" y="35"/>
                    <a:pt x="155" y="44"/>
                    <a:pt x="155" y="53"/>
                  </a:cubicBezTo>
                  <a:cubicBezTo>
                    <a:pt x="153" y="50"/>
                    <a:pt x="148" y="49"/>
                    <a:pt x="145" y="51"/>
                  </a:cubicBezTo>
                  <a:cubicBezTo>
                    <a:pt x="141" y="52"/>
                    <a:pt x="138" y="55"/>
                    <a:pt x="136" y="58"/>
                  </a:cubicBezTo>
                  <a:cubicBezTo>
                    <a:pt x="131" y="65"/>
                    <a:pt x="126" y="73"/>
                    <a:pt x="120" y="79"/>
                  </a:cubicBezTo>
                  <a:cubicBezTo>
                    <a:pt x="114" y="86"/>
                    <a:pt x="107" y="91"/>
                    <a:pt x="98" y="93"/>
                  </a:cubicBezTo>
                  <a:cubicBezTo>
                    <a:pt x="90" y="94"/>
                    <a:pt x="80" y="91"/>
                    <a:pt x="76" y="83"/>
                  </a:cubicBezTo>
                  <a:cubicBezTo>
                    <a:pt x="73" y="78"/>
                    <a:pt x="73" y="72"/>
                    <a:pt x="74" y="67"/>
                  </a:cubicBezTo>
                  <a:cubicBezTo>
                    <a:pt x="74" y="56"/>
                    <a:pt x="74" y="45"/>
                    <a:pt x="75" y="34"/>
                  </a:cubicBezTo>
                  <a:cubicBezTo>
                    <a:pt x="75" y="23"/>
                    <a:pt x="75" y="11"/>
                    <a:pt x="66" y="5"/>
                  </a:cubicBezTo>
                  <a:cubicBezTo>
                    <a:pt x="59" y="0"/>
                    <a:pt x="50" y="2"/>
                    <a:pt x="43" y="5"/>
                  </a:cubicBezTo>
                  <a:cubicBezTo>
                    <a:pt x="35" y="8"/>
                    <a:pt x="28" y="13"/>
                    <a:pt x="21" y="16"/>
                  </a:cubicBezTo>
                  <a:cubicBezTo>
                    <a:pt x="16" y="17"/>
                    <a:pt x="10" y="18"/>
                    <a:pt x="5" y="17"/>
                  </a:cubicBezTo>
                  <a:cubicBezTo>
                    <a:pt x="5" y="19"/>
                    <a:pt x="5" y="21"/>
                    <a:pt x="5" y="23"/>
                  </a:cubicBezTo>
                  <a:cubicBezTo>
                    <a:pt x="0" y="53"/>
                    <a:pt x="2" y="83"/>
                    <a:pt x="4" y="113"/>
                  </a:cubicBezTo>
                  <a:cubicBezTo>
                    <a:pt x="4" y="121"/>
                    <a:pt x="5" y="128"/>
                    <a:pt x="9" y="134"/>
                  </a:cubicBezTo>
                  <a:cubicBezTo>
                    <a:pt x="15" y="143"/>
                    <a:pt x="27" y="144"/>
                    <a:pt x="38" y="145"/>
                  </a:cubicBezTo>
                  <a:cubicBezTo>
                    <a:pt x="81" y="147"/>
                    <a:pt x="124" y="142"/>
                    <a:pt x="168" y="140"/>
                  </a:cubicBezTo>
                  <a:cubicBezTo>
                    <a:pt x="203" y="137"/>
                    <a:pt x="238" y="137"/>
                    <a:pt x="273" y="137"/>
                  </a:cubicBezTo>
                  <a:cubicBezTo>
                    <a:pt x="273" y="112"/>
                    <a:pt x="273" y="87"/>
                    <a:pt x="272" y="62"/>
                  </a:cubicBezTo>
                  <a:cubicBezTo>
                    <a:pt x="262" y="53"/>
                    <a:pt x="255" y="38"/>
                    <a:pt x="244" y="29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8" name="Rectangle 713"/>
            <p:cNvSpPr>
              <a:spLocks noChangeArrowheads="1"/>
            </p:cNvSpPr>
            <p:nvPr/>
          </p:nvSpPr>
          <p:spPr bwMode="auto">
            <a:xfrm>
              <a:off x="6373813" y="4922838"/>
              <a:ext cx="246063" cy="122238"/>
            </a:xfrm>
            <a:prstGeom prst="rect">
              <a:avLst/>
            </a:prstGeom>
            <a:solidFill>
              <a:srgbClr val="DFB6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59" name="Freeform 714"/>
          <p:cNvSpPr>
            <a:spLocks/>
          </p:cNvSpPr>
          <p:nvPr/>
        </p:nvSpPr>
        <p:spPr bwMode="auto">
          <a:xfrm>
            <a:off x="10365298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3 w 1016"/>
              <a:gd name="T5" fmla="*/ 658 h 1016"/>
              <a:gd name="T6" fmla="*/ 508 w 1016"/>
              <a:gd name="T7" fmla="*/ 1016 h 1016"/>
              <a:gd name="T8" fmla="*/ 994 w 1016"/>
              <a:gd name="T9" fmla="*/ 658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0"/>
                  <a:pt x="8" y="610"/>
                  <a:pt x="23" y="658"/>
                </a:cubicBezTo>
                <a:cubicBezTo>
                  <a:pt x="87" y="865"/>
                  <a:pt x="280" y="1016"/>
                  <a:pt x="508" y="1016"/>
                </a:cubicBezTo>
                <a:cubicBezTo>
                  <a:pt x="737" y="1016"/>
                  <a:pt x="930" y="865"/>
                  <a:pt x="994" y="658"/>
                </a:cubicBezTo>
                <a:cubicBezTo>
                  <a:pt x="1009" y="610"/>
                  <a:pt x="1016" y="560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5CC6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2" name="组合 3821"/>
          <p:cNvGrpSpPr/>
          <p:nvPr/>
        </p:nvGrpSpPr>
        <p:grpSpPr>
          <a:xfrm>
            <a:off x="10663141" y="3697446"/>
            <a:ext cx="521702" cy="918196"/>
            <a:chOff x="7424738" y="4733925"/>
            <a:chExt cx="436563" cy="768351"/>
          </a:xfrm>
        </p:grpSpPr>
        <p:sp>
          <p:nvSpPr>
            <p:cNvPr id="3560" name="Freeform 715"/>
            <p:cNvSpPr>
              <a:spLocks/>
            </p:cNvSpPr>
            <p:nvPr/>
          </p:nvSpPr>
          <p:spPr bwMode="auto">
            <a:xfrm>
              <a:off x="7450138" y="4733925"/>
              <a:ext cx="122238" cy="231775"/>
            </a:xfrm>
            <a:custGeom>
              <a:avLst/>
              <a:gdLst>
                <a:gd name="T0" fmla="*/ 64 w 132"/>
                <a:gd name="T1" fmla="*/ 22 h 252"/>
                <a:gd name="T2" fmla="*/ 0 w 132"/>
                <a:gd name="T3" fmla="*/ 133 h 252"/>
                <a:gd name="T4" fmla="*/ 19 w 132"/>
                <a:gd name="T5" fmla="*/ 252 h 252"/>
                <a:gd name="T6" fmla="*/ 66 w 132"/>
                <a:gd name="T7" fmla="*/ 252 h 252"/>
                <a:gd name="T8" fmla="*/ 113 w 132"/>
                <a:gd name="T9" fmla="*/ 252 h 252"/>
                <a:gd name="T10" fmla="*/ 132 w 132"/>
                <a:gd name="T11" fmla="*/ 133 h 252"/>
                <a:gd name="T12" fmla="*/ 68 w 132"/>
                <a:gd name="T13" fmla="*/ 22 h 252"/>
                <a:gd name="T14" fmla="*/ 78 w 132"/>
                <a:gd name="T15" fmla="*/ 11 h 252"/>
                <a:gd name="T16" fmla="*/ 66 w 132"/>
                <a:gd name="T17" fmla="*/ 0 h 252"/>
                <a:gd name="T18" fmla="*/ 55 w 132"/>
                <a:gd name="T19" fmla="*/ 11 h 252"/>
                <a:gd name="T20" fmla="*/ 64 w 132"/>
                <a:gd name="T21" fmla="*/ 2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252">
                  <a:moveTo>
                    <a:pt x="64" y="22"/>
                  </a:moveTo>
                  <a:cubicBezTo>
                    <a:pt x="52" y="79"/>
                    <a:pt x="0" y="133"/>
                    <a:pt x="0" y="133"/>
                  </a:cubicBezTo>
                  <a:cubicBezTo>
                    <a:pt x="28" y="170"/>
                    <a:pt x="19" y="252"/>
                    <a:pt x="19" y="252"/>
                  </a:cubicBezTo>
                  <a:cubicBezTo>
                    <a:pt x="66" y="252"/>
                    <a:pt x="66" y="252"/>
                    <a:pt x="66" y="252"/>
                  </a:cubicBezTo>
                  <a:cubicBezTo>
                    <a:pt x="113" y="252"/>
                    <a:pt x="113" y="252"/>
                    <a:pt x="113" y="252"/>
                  </a:cubicBezTo>
                  <a:cubicBezTo>
                    <a:pt x="113" y="252"/>
                    <a:pt x="104" y="170"/>
                    <a:pt x="132" y="133"/>
                  </a:cubicBezTo>
                  <a:cubicBezTo>
                    <a:pt x="132" y="133"/>
                    <a:pt x="80" y="79"/>
                    <a:pt x="68" y="22"/>
                  </a:cubicBezTo>
                  <a:cubicBezTo>
                    <a:pt x="74" y="21"/>
                    <a:pt x="78" y="16"/>
                    <a:pt x="78" y="11"/>
                  </a:cubicBezTo>
                  <a:cubicBezTo>
                    <a:pt x="78" y="5"/>
                    <a:pt x="72" y="0"/>
                    <a:pt x="66" y="0"/>
                  </a:cubicBezTo>
                  <a:cubicBezTo>
                    <a:pt x="60" y="0"/>
                    <a:pt x="55" y="5"/>
                    <a:pt x="55" y="11"/>
                  </a:cubicBezTo>
                  <a:cubicBezTo>
                    <a:pt x="55" y="16"/>
                    <a:pt x="59" y="21"/>
                    <a:pt x="64" y="22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1" name="Freeform 716"/>
            <p:cNvSpPr>
              <a:spLocks/>
            </p:cNvSpPr>
            <p:nvPr/>
          </p:nvSpPr>
          <p:spPr bwMode="auto">
            <a:xfrm>
              <a:off x="7451726" y="4965700"/>
              <a:ext cx="117475" cy="49213"/>
            </a:xfrm>
            <a:custGeom>
              <a:avLst/>
              <a:gdLst>
                <a:gd name="T0" fmla="*/ 113 w 128"/>
                <a:gd name="T1" fmla="*/ 0 h 53"/>
                <a:gd name="T2" fmla="*/ 15 w 128"/>
                <a:gd name="T3" fmla="*/ 0 h 53"/>
                <a:gd name="T4" fmla="*/ 0 w 128"/>
                <a:gd name="T5" fmla="*/ 15 h 53"/>
                <a:gd name="T6" fmla="*/ 0 w 128"/>
                <a:gd name="T7" fmla="*/ 53 h 53"/>
                <a:gd name="T8" fmla="*/ 128 w 128"/>
                <a:gd name="T9" fmla="*/ 53 h 53"/>
                <a:gd name="T10" fmla="*/ 128 w 128"/>
                <a:gd name="T11" fmla="*/ 15 h 53"/>
                <a:gd name="T12" fmla="*/ 113 w 128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53">
                  <a:moveTo>
                    <a:pt x="113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7"/>
                    <a:pt x="122" y="0"/>
                    <a:pt x="113" y="0"/>
                  </a:cubicBezTo>
                  <a:close/>
                </a:path>
              </a:pathLst>
            </a:custGeom>
            <a:solidFill>
              <a:srgbClr val="B34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2" name="Oval 717"/>
            <p:cNvSpPr>
              <a:spLocks noChangeArrowheads="1"/>
            </p:cNvSpPr>
            <p:nvPr/>
          </p:nvSpPr>
          <p:spPr bwMode="auto">
            <a:xfrm>
              <a:off x="7496176" y="4859338"/>
              <a:ext cx="30163" cy="31750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3" name="Freeform 718"/>
            <p:cNvSpPr>
              <a:spLocks/>
            </p:cNvSpPr>
            <p:nvPr/>
          </p:nvSpPr>
          <p:spPr bwMode="auto">
            <a:xfrm>
              <a:off x="7726363" y="4938713"/>
              <a:ext cx="104775" cy="238125"/>
            </a:xfrm>
            <a:custGeom>
              <a:avLst/>
              <a:gdLst>
                <a:gd name="T0" fmla="*/ 89 w 114"/>
                <a:gd name="T1" fmla="*/ 0 h 260"/>
                <a:gd name="T2" fmla="*/ 26 w 114"/>
                <a:gd name="T3" fmla="*/ 0 h 260"/>
                <a:gd name="T4" fmla="*/ 0 w 114"/>
                <a:gd name="T5" fmla="*/ 260 h 260"/>
                <a:gd name="T6" fmla="*/ 114 w 114"/>
                <a:gd name="T7" fmla="*/ 260 h 260"/>
                <a:gd name="T8" fmla="*/ 89 w 114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260">
                  <a:moveTo>
                    <a:pt x="8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62"/>
                    <a:pt x="7" y="151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08" y="151"/>
                    <a:pt x="99" y="62"/>
                    <a:pt x="89" y="0"/>
                  </a:cubicBezTo>
                  <a:close/>
                </a:path>
              </a:pathLst>
            </a:custGeom>
            <a:solidFill>
              <a:srgbClr val="EBC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4" name="Freeform 719"/>
            <p:cNvSpPr>
              <a:spLocks/>
            </p:cNvSpPr>
            <p:nvPr/>
          </p:nvSpPr>
          <p:spPr bwMode="auto">
            <a:xfrm>
              <a:off x="7696201" y="4833938"/>
              <a:ext cx="165100" cy="141288"/>
            </a:xfrm>
            <a:custGeom>
              <a:avLst/>
              <a:gdLst>
                <a:gd name="T0" fmla="*/ 155 w 179"/>
                <a:gd name="T1" fmla="*/ 18 h 154"/>
                <a:gd name="T2" fmla="*/ 149 w 179"/>
                <a:gd name="T3" fmla="*/ 5 h 154"/>
                <a:gd name="T4" fmla="*/ 136 w 179"/>
                <a:gd name="T5" fmla="*/ 5 h 154"/>
                <a:gd name="T6" fmla="*/ 135 w 179"/>
                <a:gd name="T7" fmla="*/ 10 h 154"/>
                <a:gd name="T8" fmla="*/ 136 w 179"/>
                <a:gd name="T9" fmla="*/ 24 h 154"/>
                <a:gd name="T10" fmla="*/ 135 w 179"/>
                <a:gd name="T11" fmla="*/ 31 h 154"/>
                <a:gd name="T12" fmla="*/ 120 w 179"/>
                <a:gd name="T13" fmla="*/ 38 h 154"/>
                <a:gd name="T14" fmla="*/ 115 w 179"/>
                <a:gd name="T15" fmla="*/ 51 h 154"/>
                <a:gd name="T16" fmla="*/ 108 w 179"/>
                <a:gd name="T17" fmla="*/ 63 h 154"/>
                <a:gd name="T18" fmla="*/ 81 w 179"/>
                <a:gd name="T19" fmla="*/ 64 h 154"/>
                <a:gd name="T20" fmla="*/ 61 w 179"/>
                <a:gd name="T21" fmla="*/ 41 h 154"/>
                <a:gd name="T22" fmla="*/ 43 w 179"/>
                <a:gd name="T23" fmla="*/ 19 h 154"/>
                <a:gd name="T24" fmla="*/ 16 w 179"/>
                <a:gd name="T25" fmla="*/ 12 h 154"/>
                <a:gd name="T26" fmla="*/ 0 w 179"/>
                <a:gd name="T27" fmla="*/ 64 h 154"/>
                <a:gd name="T28" fmla="*/ 89 w 179"/>
                <a:gd name="T29" fmla="*/ 154 h 154"/>
                <a:gd name="T30" fmla="*/ 179 w 179"/>
                <a:gd name="T31" fmla="*/ 64 h 154"/>
                <a:gd name="T32" fmla="*/ 172 w 179"/>
                <a:gd name="T33" fmla="*/ 35 h 154"/>
                <a:gd name="T34" fmla="*/ 155 w 179"/>
                <a:gd name="T35" fmla="*/ 1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154">
                  <a:moveTo>
                    <a:pt x="155" y="18"/>
                  </a:moveTo>
                  <a:cubicBezTo>
                    <a:pt x="153" y="14"/>
                    <a:pt x="152" y="8"/>
                    <a:pt x="149" y="5"/>
                  </a:cubicBezTo>
                  <a:cubicBezTo>
                    <a:pt x="145" y="1"/>
                    <a:pt x="138" y="0"/>
                    <a:pt x="136" y="5"/>
                  </a:cubicBezTo>
                  <a:cubicBezTo>
                    <a:pt x="135" y="7"/>
                    <a:pt x="135" y="9"/>
                    <a:pt x="135" y="10"/>
                  </a:cubicBezTo>
                  <a:cubicBezTo>
                    <a:pt x="135" y="15"/>
                    <a:pt x="136" y="19"/>
                    <a:pt x="136" y="24"/>
                  </a:cubicBezTo>
                  <a:cubicBezTo>
                    <a:pt x="136" y="26"/>
                    <a:pt x="136" y="29"/>
                    <a:pt x="135" y="31"/>
                  </a:cubicBezTo>
                  <a:cubicBezTo>
                    <a:pt x="132" y="36"/>
                    <a:pt x="125" y="35"/>
                    <a:pt x="120" y="38"/>
                  </a:cubicBezTo>
                  <a:cubicBezTo>
                    <a:pt x="117" y="41"/>
                    <a:pt x="116" y="47"/>
                    <a:pt x="115" y="51"/>
                  </a:cubicBezTo>
                  <a:cubicBezTo>
                    <a:pt x="114" y="56"/>
                    <a:pt x="112" y="60"/>
                    <a:pt x="108" y="63"/>
                  </a:cubicBezTo>
                  <a:cubicBezTo>
                    <a:pt x="101" y="70"/>
                    <a:pt x="89" y="69"/>
                    <a:pt x="81" y="64"/>
                  </a:cubicBezTo>
                  <a:cubicBezTo>
                    <a:pt x="72" y="58"/>
                    <a:pt x="67" y="50"/>
                    <a:pt x="61" y="41"/>
                  </a:cubicBezTo>
                  <a:cubicBezTo>
                    <a:pt x="56" y="33"/>
                    <a:pt x="51" y="24"/>
                    <a:pt x="43" y="19"/>
                  </a:cubicBezTo>
                  <a:cubicBezTo>
                    <a:pt x="35" y="13"/>
                    <a:pt x="25" y="11"/>
                    <a:pt x="16" y="12"/>
                  </a:cubicBezTo>
                  <a:cubicBezTo>
                    <a:pt x="6" y="33"/>
                    <a:pt x="0" y="51"/>
                    <a:pt x="0" y="64"/>
                  </a:cubicBezTo>
                  <a:cubicBezTo>
                    <a:pt x="0" y="114"/>
                    <a:pt x="40" y="154"/>
                    <a:pt x="89" y="154"/>
                  </a:cubicBezTo>
                  <a:cubicBezTo>
                    <a:pt x="139" y="154"/>
                    <a:pt x="179" y="114"/>
                    <a:pt x="179" y="64"/>
                  </a:cubicBezTo>
                  <a:cubicBezTo>
                    <a:pt x="179" y="56"/>
                    <a:pt x="176" y="46"/>
                    <a:pt x="172" y="35"/>
                  </a:cubicBezTo>
                  <a:cubicBezTo>
                    <a:pt x="165" y="31"/>
                    <a:pt x="159" y="26"/>
                    <a:pt x="155" y="18"/>
                  </a:cubicBezTo>
                  <a:close/>
                </a:path>
              </a:pathLst>
            </a:custGeom>
            <a:solidFill>
              <a:srgbClr val="9B2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5" name="Freeform 720"/>
            <p:cNvSpPr>
              <a:spLocks/>
            </p:cNvSpPr>
            <p:nvPr/>
          </p:nvSpPr>
          <p:spPr bwMode="auto">
            <a:xfrm>
              <a:off x="7712076" y="4733925"/>
              <a:ext cx="142875" cy="165100"/>
            </a:xfrm>
            <a:custGeom>
              <a:avLst/>
              <a:gdLst>
                <a:gd name="T0" fmla="*/ 0 w 156"/>
                <a:gd name="T1" fmla="*/ 121 h 179"/>
                <a:gd name="T2" fmla="*/ 27 w 156"/>
                <a:gd name="T3" fmla="*/ 128 h 179"/>
                <a:gd name="T4" fmla="*/ 45 w 156"/>
                <a:gd name="T5" fmla="*/ 150 h 179"/>
                <a:gd name="T6" fmla="*/ 65 w 156"/>
                <a:gd name="T7" fmla="*/ 173 h 179"/>
                <a:gd name="T8" fmla="*/ 92 w 156"/>
                <a:gd name="T9" fmla="*/ 172 h 179"/>
                <a:gd name="T10" fmla="*/ 99 w 156"/>
                <a:gd name="T11" fmla="*/ 160 h 179"/>
                <a:gd name="T12" fmla="*/ 104 w 156"/>
                <a:gd name="T13" fmla="*/ 147 h 179"/>
                <a:gd name="T14" fmla="*/ 119 w 156"/>
                <a:gd name="T15" fmla="*/ 140 h 179"/>
                <a:gd name="T16" fmla="*/ 120 w 156"/>
                <a:gd name="T17" fmla="*/ 133 h 179"/>
                <a:gd name="T18" fmla="*/ 119 w 156"/>
                <a:gd name="T19" fmla="*/ 119 h 179"/>
                <a:gd name="T20" fmla="*/ 120 w 156"/>
                <a:gd name="T21" fmla="*/ 114 h 179"/>
                <a:gd name="T22" fmla="*/ 133 w 156"/>
                <a:gd name="T23" fmla="*/ 114 h 179"/>
                <a:gd name="T24" fmla="*/ 139 w 156"/>
                <a:gd name="T25" fmla="*/ 127 h 179"/>
                <a:gd name="T26" fmla="*/ 156 w 156"/>
                <a:gd name="T27" fmla="*/ 144 h 179"/>
                <a:gd name="T28" fmla="*/ 73 w 156"/>
                <a:gd name="T29" fmla="*/ 0 h 179"/>
                <a:gd name="T30" fmla="*/ 0 w 156"/>
                <a:gd name="T31" fmla="*/ 1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179">
                  <a:moveTo>
                    <a:pt x="0" y="121"/>
                  </a:moveTo>
                  <a:cubicBezTo>
                    <a:pt x="9" y="120"/>
                    <a:pt x="19" y="122"/>
                    <a:pt x="27" y="128"/>
                  </a:cubicBezTo>
                  <a:cubicBezTo>
                    <a:pt x="35" y="133"/>
                    <a:pt x="40" y="142"/>
                    <a:pt x="45" y="150"/>
                  </a:cubicBezTo>
                  <a:cubicBezTo>
                    <a:pt x="51" y="159"/>
                    <a:pt x="56" y="167"/>
                    <a:pt x="65" y="173"/>
                  </a:cubicBezTo>
                  <a:cubicBezTo>
                    <a:pt x="73" y="178"/>
                    <a:pt x="85" y="179"/>
                    <a:pt x="92" y="172"/>
                  </a:cubicBezTo>
                  <a:cubicBezTo>
                    <a:pt x="96" y="169"/>
                    <a:pt x="98" y="165"/>
                    <a:pt x="99" y="160"/>
                  </a:cubicBezTo>
                  <a:cubicBezTo>
                    <a:pt x="100" y="156"/>
                    <a:pt x="101" y="150"/>
                    <a:pt x="104" y="147"/>
                  </a:cubicBezTo>
                  <a:cubicBezTo>
                    <a:pt x="109" y="144"/>
                    <a:pt x="116" y="145"/>
                    <a:pt x="119" y="140"/>
                  </a:cubicBezTo>
                  <a:cubicBezTo>
                    <a:pt x="120" y="138"/>
                    <a:pt x="120" y="135"/>
                    <a:pt x="120" y="133"/>
                  </a:cubicBezTo>
                  <a:cubicBezTo>
                    <a:pt x="120" y="128"/>
                    <a:pt x="119" y="124"/>
                    <a:pt x="119" y="119"/>
                  </a:cubicBezTo>
                  <a:cubicBezTo>
                    <a:pt x="119" y="118"/>
                    <a:pt x="119" y="116"/>
                    <a:pt x="120" y="114"/>
                  </a:cubicBezTo>
                  <a:cubicBezTo>
                    <a:pt x="122" y="109"/>
                    <a:pt x="129" y="110"/>
                    <a:pt x="133" y="114"/>
                  </a:cubicBezTo>
                  <a:cubicBezTo>
                    <a:pt x="136" y="117"/>
                    <a:pt x="137" y="123"/>
                    <a:pt x="139" y="127"/>
                  </a:cubicBezTo>
                  <a:cubicBezTo>
                    <a:pt x="143" y="135"/>
                    <a:pt x="149" y="140"/>
                    <a:pt x="156" y="144"/>
                  </a:cubicBezTo>
                  <a:cubicBezTo>
                    <a:pt x="136" y="86"/>
                    <a:pt x="73" y="0"/>
                    <a:pt x="73" y="0"/>
                  </a:cubicBezTo>
                  <a:cubicBezTo>
                    <a:pt x="73" y="0"/>
                    <a:pt x="25" y="66"/>
                    <a:pt x="0" y="121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6" name="Freeform 721"/>
            <p:cNvSpPr>
              <a:spLocks/>
            </p:cNvSpPr>
            <p:nvPr/>
          </p:nvSpPr>
          <p:spPr bwMode="auto">
            <a:xfrm>
              <a:off x="7424738" y="4983163"/>
              <a:ext cx="176213" cy="519113"/>
            </a:xfrm>
            <a:custGeom>
              <a:avLst/>
              <a:gdLst>
                <a:gd name="T0" fmla="*/ 170 w 191"/>
                <a:gd name="T1" fmla="*/ 13 h 565"/>
                <a:gd name="T2" fmla="*/ 159 w 191"/>
                <a:gd name="T3" fmla="*/ 0 h 565"/>
                <a:gd name="T4" fmla="*/ 29 w 191"/>
                <a:gd name="T5" fmla="*/ 0 h 565"/>
                <a:gd name="T6" fmla="*/ 19 w 191"/>
                <a:gd name="T7" fmla="*/ 13 h 565"/>
                <a:gd name="T8" fmla="*/ 0 w 191"/>
                <a:gd name="T9" fmla="*/ 509 h 565"/>
                <a:gd name="T10" fmla="*/ 190 w 191"/>
                <a:gd name="T11" fmla="*/ 565 h 565"/>
                <a:gd name="T12" fmla="*/ 170 w 191"/>
                <a:gd name="T13" fmla="*/ 1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565">
                  <a:moveTo>
                    <a:pt x="170" y="13"/>
                  </a:moveTo>
                  <a:cubicBezTo>
                    <a:pt x="171" y="6"/>
                    <a:pt x="166" y="0"/>
                    <a:pt x="159" y="0"/>
                  </a:cubicBezTo>
                  <a:cubicBezTo>
                    <a:pt x="116" y="0"/>
                    <a:pt x="72" y="0"/>
                    <a:pt x="29" y="0"/>
                  </a:cubicBezTo>
                  <a:cubicBezTo>
                    <a:pt x="22" y="0"/>
                    <a:pt x="17" y="6"/>
                    <a:pt x="19" y="13"/>
                  </a:cubicBezTo>
                  <a:cubicBezTo>
                    <a:pt x="56" y="178"/>
                    <a:pt x="9" y="344"/>
                    <a:pt x="0" y="509"/>
                  </a:cubicBezTo>
                  <a:cubicBezTo>
                    <a:pt x="57" y="540"/>
                    <a:pt x="122" y="559"/>
                    <a:pt x="190" y="565"/>
                  </a:cubicBezTo>
                  <a:cubicBezTo>
                    <a:pt x="191" y="381"/>
                    <a:pt x="128" y="197"/>
                    <a:pt x="170" y="13"/>
                  </a:cubicBezTo>
                  <a:close/>
                </a:path>
              </a:pathLst>
            </a:custGeom>
            <a:solidFill>
              <a:srgbClr val="722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7" name="Freeform 722"/>
            <p:cNvSpPr>
              <a:spLocks/>
            </p:cNvSpPr>
            <p:nvPr/>
          </p:nvSpPr>
          <p:spPr bwMode="auto">
            <a:xfrm>
              <a:off x="7713663" y="5176838"/>
              <a:ext cx="128588" cy="320675"/>
            </a:xfrm>
            <a:custGeom>
              <a:avLst/>
              <a:gdLst>
                <a:gd name="T0" fmla="*/ 13 w 140"/>
                <a:gd name="T1" fmla="*/ 0 h 350"/>
                <a:gd name="T2" fmla="*/ 0 w 140"/>
                <a:gd name="T3" fmla="*/ 350 h 350"/>
                <a:gd name="T4" fmla="*/ 140 w 140"/>
                <a:gd name="T5" fmla="*/ 308 h 350"/>
                <a:gd name="T6" fmla="*/ 127 w 140"/>
                <a:gd name="T7" fmla="*/ 0 h 350"/>
                <a:gd name="T8" fmla="*/ 13 w 140"/>
                <a:gd name="T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50">
                  <a:moveTo>
                    <a:pt x="13" y="0"/>
                  </a:moveTo>
                  <a:cubicBezTo>
                    <a:pt x="7" y="102"/>
                    <a:pt x="3" y="221"/>
                    <a:pt x="0" y="350"/>
                  </a:cubicBezTo>
                  <a:cubicBezTo>
                    <a:pt x="49" y="343"/>
                    <a:pt x="96" y="328"/>
                    <a:pt x="140" y="308"/>
                  </a:cubicBezTo>
                  <a:cubicBezTo>
                    <a:pt x="137" y="195"/>
                    <a:pt x="133" y="90"/>
                    <a:pt x="127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68" name="Freeform 723"/>
          <p:cNvSpPr>
            <a:spLocks/>
          </p:cNvSpPr>
          <p:nvPr/>
        </p:nvSpPr>
        <p:spPr bwMode="auto">
          <a:xfrm>
            <a:off x="9013605" y="5473126"/>
            <a:ext cx="1054785" cy="377523"/>
          </a:xfrm>
          <a:custGeom>
            <a:avLst/>
            <a:gdLst>
              <a:gd name="T0" fmla="*/ 0 w 962"/>
              <a:gd name="T1" fmla="*/ 0 h 344"/>
              <a:gd name="T2" fmla="*/ 481 w 962"/>
              <a:gd name="T3" fmla="*/ 344 h 344"/>
              <a:gd name="T4" fmla="*/ 962 w 962"/>
              <a:gd name="T5" fmla="*/ 0 h 344"/>
              <a:gd name="T6" fmla="*/ 0 w 962"/>
              <a:gd name="T7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2" h="344">
                <a:moveTo>
                  <a:pt x="0" y="0"/>
                </a:moveTo>
                <a:cubicBezTo>
                  <a:pt x="69" y="200"/>
                  <a:pt x="258" y="344"/>
                  <a:pt x="481" y="344"/>
                </a:cubicBezTo>
                <a:cubicBezTo>
                  <a:pt x="705" y="344"/>
                  <a:pt x="894" y="200"/>
                  <a:pt x="96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0A3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69" name="Freeform 724"/>
          <p:cNvSpPr>
            <a:spLocks/>
          </p:cNvSpPr>
          <p:nvPr/>
        </p:nvSpPr>
        <p:spPr bwMode="auto">
          <a:xfrm>
            <a:off x="8983252" y="4735157"/>
            <a:ext cx="1115492" cy="737971"/>
          </a:xfrm>
          <a:custGeom>
            <a:avLst/>
            <a:gdLst>
              <a:gd name="T0" fmla="*/ 1016 w 1016"/>
              <a:gd name="T1" fmla="*/ 508 h 672"/>
              <a:gd name="T2" fmla="*/ 508 w 1016"/>
              <a:gd name="T3" fmla="*/ 0 h 672"/>
              <a:gd name="T4" fmla="*/ 0 w 1016"/>
              <a:gd name="T5" fmla="*/ 508 h 672"/>
              <a:gd name="T6" fmla="*/ 27 w 1016"/>
              <a:gd name="T7" fmla="*/ 672 h 672"/>
              <a:gd name="T8" fmla="*/ 989 w 1016"/>
              <a:gd name="T9" fmla="*/ 672 h 672"/>
              <a:gd name="T10" fmla="*/ 1016 w 1016"/>
              <a:gd name="T11" fmla="*/ 508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72">
                <a:moveTo>
                  <a:pt x="1016" y="508"/>
                </a:moveTo>
                <a:cubicBezTo>
                  <a:pt x="1016" y="228"/>
                  <a:pt x="789" y="0"/>
                  <a:pt x="508" y="0"/>
                </a:cubicBez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7" y="672"/>
                </a:cubicBezTo>
                <a:cubicBezTo>
                  <a:pt x="989" y="672"/>
                  <a:pt x="989" y="672"/>
                  <a:pt x="989" y="672"/>
                </a:cubicBezTo>
                <a:cubicBezTo>
                  <a:pt x="1007" y="621"/>
                  <a:pt x="1016" y="566"/>
                  <a:pt x="1016" y="508"/>
                </a:cubicBezTo>
                <a:close/>
              </a:path>
            </a:pathLst>
          </a:custGeom>
          <a:solidFill>
            <a:srgbClr val="61C6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8" name="组合 3827"/>
          <p:cNvGrpSpPr/>
          <p:nvPr/>
        </p:nvGrpSpPr>
        <p:grpSpPr>
          <a:xfrm>
            <a:off x="9152093" y="4977985"/>
            <a:ext cx="724692" cy="629836"/>
            <a:chOff x="6281738" y="5805488"/>
            <a:chExt cx="606426" cy="527050"/>
          </a:xfrm>
        </p:grpSpPr>
        <p:sp>
          <p:nvSpPr>
            <p:cNvPr id="3570" name="Freeform 725"/>
            <p:cNvSpPr>
              <a:spLocks/>
            </p:cNvSpPr>
            <p:nvPr/>
          </p:nvSpPr>
          <p:spPr bwMode="auto">
            <a:xfrm>
              <a:off x="6629401" y="6275388"/>
              <a:ext cx="236538" cy="57150"/>
            </a:xfrm>
            <a:custGeom>
              <a:avLst/>
              <a:gdLst>
                <a:gd name="T0" fmla="*/ 92 w 257"/>
                <a:gd name="T1" fmla="*/ 63 h 63"/>
                <a:gd name="T2" fmla="*/ 198 w 257"/>
                <a:gd name="T3" fmla="*/ 60 h 63"/>
                <a:gd name="T4" fmla="*/ 205 w 257"/>
                <a:gd name="T5" fmla="*/ 59 h 63"/>
                <a:gd name="T6" fmla="*/ 210 w 257"/>
                <a:gd name="T7" fmla="*/ 54 h 63"/>
                <a:gd name="T8" fmla="*/ 251 w 257"/>
                <a:gd name="T9" fmla="*/ 35 h 63"/>
                <a:gd name="T10" fmla="*/ 236 w 257"/>
                <a:gd name="T11" fmla="*/ 7 h 63"/>
                <a:gd name="T12" fmla="*/ 200 w 257"/>
                <a:gd name="T13" fmla="*/ 7 h 63"/>
                <a:gd name="T14" fmla="*/ 161 w 257"/>
                <a:gd name="T15" fmla="*/ 0 h 63"/>
                <a:gd name="T16" fmla="*/ 190 w 257"/>
                <a:gd name="T17" fmla="*/ 12 h 63"/>
                <a:gd name="T18" fmla="*/ 190 w 257"/>
                <a:gd name="T19" fmla="*/ 23 h 63"/>
                <a:gd name="T20" fmla="*/ 17 w 257"/>
                <a:gd name="T21" fmla="*/ 35 h 63"/>
                <a:gd name="T22" fmla="*/ 6 w 257"/>
                <a:gd name="T23" fmla="*/ 38 h 63"/>
                <a:gd name="T24" fmla="*/ 2 w 257"/>
                <a:gd name="T25" fmla="*/ 48 h 63"/>
                <a:gd name="T26" fmla="*/ 15 w 257"/>
                <a:gd name="T27" fmla="*/ 52 h 63"/>
                <a:gd name="T28" fmla="*/ 78 w 257"/>
                <a:gd name="T29" fmla="*/ 63 h 63"/>
                <a:gd name="T30" fmla="*/ 92 w 257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7" h="63">
                  <a:moveTo>
                    <a:pt x="92" y="63"/>
                  </a:moveTo>
                  <a:cubicBezTo>
                    <a:pt x="128" y="62"/>
                    <a:pt x="163" y="61"/>
                    <a:pt x="198" y="60"/>
                  </a:cubicBezTo>
                  <a:cubicBezTo>
                    <a:pt x="200" y="60"/>
                    <a:pt x="202" y="60"/>
                    <a:pt x="205" y="59"/>
                  </a:cubicBezTo>
                  <a:cubicBezTo>
                    <a:pt x="207" y="58"/>
                    <a:pt x="208" y="55"/>
                    <a:pt x="210" y="54"/>
                  </a:cubicBezTo>
                  <a:cubicBezTo>
                    <a:pt x="221" y="43"/>
                    <a:pt x="244" y="48"/>
                    <a:pt x="251" y="35"/>
                  </a:cubicBezTo>
                  <a:cubicBezTo>
                    <a:pt x="257" y="24"/>
                    <a:pt x="247" y="11"/>
                    <a:pt x="236" y="7"/>
                  </a:cubicBezTo>
                  <a:cubicBezTo>
                    <a:pt x="224" y="4"/>
                    <a:pt x="212" y="6"/>
                    <a:pt x="200" y="7"/>
                  </a:cubicBezTo>
                  <a:cubicBezTo>
                    <a:pt x="186" y="7"/>
                    <a:pt x="173" y="5"/>
                    <a:pt x="161" y="0"/>
                  </a:cubicBezTo>
                  <a:cubicBezTo>
                    <a:pt x="171" y="3"/>
                    <a:pt x="181" y="7"/>
                    <a:pt x="190" y="12"/>
                  </a:cubicBezTo>
                  <a:cubicBezTo>
                    <a:pt x="190" y="16"/>
                    <a:pt x="190" y="20"/>
                    <a:pt x="190" y="23"/>
                  </a:cubicBezTo>
                  <a:cubicBezTo>
                    <a:pt x="133" y="27"/>
                    <a:pt x="75" y="31"/>
                    <a:pt x="17" y="35"/>
                  </a:cubicBezTo>
                  <a:cubicBezTo>
                    <a:pt x="13" y="35"/>
                    <a:pt x="9" y="35"/>
                    <a:pt x="6" y="38"/>
                  </a:cubicBezTo>
                  <a:cubicBezTo>
                    <a:pt x="2" y="40"/>
                    <a:pt x="0" y="45"/>
                    <a:pt x="2" y="48"/>
                  </a:cubicBezTo>
                  <a:cubicBezTo>
                    <a:pt x="5" y="52"/>
                    <a:pt x="11" y="52"/>
                    <a:pt x="15" y="52"/>
                  </a:cubicBezTo>
                  <a:cubicBezTo>
                    <a:pt x="37" y="50"/>
                    <a:pt x="57" y="61"/>
                    <a:pt x="78" y="63"/>
                  </a:cubicBezTo>
                  <a:cubicBezTo>
                    <a:pt x="83" y="63"/>
                    <a:pt x="88" y="63"/>
                    <a:pt x="92" y="6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1" name="Freeform 726"/>
            <p:cNvSpPr>
              <a:spLocks/>
            </p:cNvSpPr>
            <p:nvPr/>
          </p:nvSpPr>
          <p:spPr bwMode="auto">
            <a:xfrm>
              <a:off x="6429376" y="5818188"/>
              <a:ext cx="431800" cy="477838"/>
            </a:xfrm>
            <a:custGeom>
              <a:avLst/>
              <a:gdLst>
                <a:gd name="T0" fmla="*/ 460 w 470"/>
                <a:gd name="T1" fmla="*/ 0 h 521"/>
                <a:gd name="T2" fmla="*/ 452 w 470"/>
                <a:gd name="T3" fmla="*/ 58 h 521"/>
                <a:gd name="T4" fmla="*/ 440 w 470"/>
                <a:gd name="T5" fmla="*/ 94 h 521"/>
                <a:gd name="T6" fmla="*/ 431 w 470"/>
                <a:gd name="T7" fmla="*/ 106 h 521"/>
                <a:gd name="T8" fmla="*/ 431 w 470"/>
                <a:gd name="T9" fmla="*/ 119 h 521"/>
                <a:gd name="T10" fmla="*/ 421 w 470"/>
                <a:gd name="T11" fmla="*/ 170 h 521"/>
                <a:gd name="T12" fmla="*/ 415 w 470"/>
                <a:gd name="T13" fmla="*/ 175 h 521"/>
                <a:gd name="T14" fmla="*/ 385 w 470"/>
                <a:gd name="T15" fmla="*/ 169 h 521"/>
                <a:gd name="T16" fmla="*/ 383 w 470"/>
                <a:gd name="T17" fmla="*/ 174 h 521"/>
                <a:gd name="T18" fmla="*/ 388 w 470"/>
                <a:gd name="T19" fmla="*/ 222 h 521"/>
                <a:gd name="T20" fmla="*/ 398 w 470"/>
                <a:gd name="T21" fmla="*/ 257 h 521"/>
                <a:gd name="T22" fmla="*/ 377 w 470"/>
                <a:gd name="T23" fmla="*/ 281 h 521"/>
                <a:gd name="T24" fmla="*/ 359 w 470"/>
                <a:gd name="T25" fmla="*/ 272 h 521"/>
                <a:gd name="T26" fmla="*/ 331 w 470"/>
                <a:gd name="T27" fmla="*/ 298 h 521"/>
                <a:gd name="T28" fmla="*/ 343 w 470"/>
                <a:gd name="T29" fmla="*/ 342 h 521"/>
                <a:gd name="T30" fmla="*/ 344 w 470"/>
                <a:gd name="T31" fmla="*/ 413 h 521"/>
                <a:gd name="T32" fmla="*/ 331 w 470"/>
                <a:gd name="T33" fmla="*/ 433 h 521"/>
                <a:gd name="T34" fmla="*/ 296 w 470"/>
                <a:gd name="T35" fmla="*/ 426 h 521"/>
                <a:gd name="T36" fmla="*/ 285 w 470"/>
                <a:gd name="T37" fmla="*/ 387 h 521"/>
                <a:gd name="T38" fmla="*/ 285 w 470"/>
                <a:gd name="T39" fmla="*/ 345 h 521"/>
                <a:gd name="T40" fmla="*/ 265 w 470"/>
                <a:gd name="T41" fmla="*/ 255 h 521"/>
                <a:gd name="T42" fmla="*/ 262 w 470"/>
                <a:gd name="T43" fmla="*/ 227 h 521"/>
                <a:gd name="T44" fmla="*/ 249 w 470"/>
                <a:gd name="T45" fmla="*/ 223 h 521"/>
                <a:gd name="T46" fmla="*/ 227 w 470"/>
                <a:gd name="T47" fmla="*/ 186 h 521"/>
                <a:gd name="T48" fmla="*/ 228 w 470"/>
                <a:gd name="T49" fmla="*/ 139 h 521"/>
                <a:gd name="T50" fmla="*/ 213 w 470"/>
                <a:gd name="T51" fmla="*/ 118 h 521"/>
                <a:gd name="T52" fmla="*/ 180 w 470"/>
                <a:gd name="T53" fmla="*/ 150 h 521"/>
                <a:gd name="T54" fmla="*/ 145 w 470"/>
                <a:gd name="T55" fmla="*/ 138 h 521"/>
                <a:gd name="T56" fmla="*/ 137 w 470"/>
                <a:gd name="T57" fmla="*/ 96 h 521"/>
                <a:gd name="T58" fmla="*/ 132 w 470"/>
                <a:gd name="T59" fmla="*/ 23 h 521"/>
                <a:gd name="T60" fmla="*/ 117 w 470"/>
                <a:gd name="T61" fmla="*/ 0 h 521"/>
                <a:gd name="T62" fmla="*/ 0 w 470"/>
                <a:gd name="T63" fmla="*/ 0 h 521"/>
                <a:gd name="T64" fmla="*/ 0 w 470"/>
                <a:gd name="T65" fmla="*/ 296 h 521"/>
                <a:gd name="T66" fmla="*/ 177 w 470"/>
                <a:gd name="T67" fmla="*/ 205 h 521"/>
                <a:gd name="T68" fmla="*/ 47 w 470"/>
                <a:gd name="T69" fmla="*/ 515 h 521"/>
                <a:gd name="T70" fmla="*/ 235 w 470"/>
                <a:gd name="T71" fmla="*/ 521 h 521"/>
                <a:gd name="T72" fmla="*/ 458 w 470"/>
                <a:gd name="T73" fmla="*/ 509 h 521"/>
                <a:gd name="T74" fmla="*/ 470 w 470"/>
                <a:gd name="T75" fmla="*/ 489 h 521"/>
                <a:gd name="T76" fmla="*/ 470 w 470"/>
                <a:gd name="T77" fmla="*/ 0 h 521"/>
                <a:gd name="T78" fmla="*/ 460 w 470"/>
                <a:gd name="T79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0" h="521">
                  <a:moveTo>
                    <a:pt x="460" y="0"/>
                  </a:moveTo>
                  <a:cubicBezTo>
                    <a:pt x="457" y="19"/>
                    <a:pt x="455" y="38"/>
                    <a:pt x="452" y="58"/>
                  </a:cubicBezTo>
                  <a:cubicBezTo>
                    <a:pt x="450" y="71"/>
                    <a:pt x="448" y="85"/>
                    <a:pt x="440" y="94"/>
                  </a:cubicBezTo>
                  <a:cubicBezTo>
                    <a:pt x="437" y="98"/>
                    <a:pt x="432" y="101"/>
                    <a:pt x="431" y="106"/>
                  </a:cubicBezTo>
                  <a:cubicBezTo>
                    <a:pt x="429" y="110"/>
                    <a:pt x="430" y="115"/>
                    <a:pt x="431" y="119"/>
                  </a:cubicBezTo>
                  <a:cubicBezTo>
                    <a:pt x="434" y="136"/>
                    <a:pt x="430" y="155"/>
                    <a:pt x="421" y="170"/>
                  </a:cubicBezTo>
                  <a:cubicBezTo>
                    <a:pt x="420" y="172"/>
                    <a:pt x="418" y="174"/>
                    <a:pt x="415" y="175"/>
                  </a:cubicBezTo>
                  <a:cubicBezTo>
                    <a:pt x="405" y="180"/>
                    <a:pt x="392" y="159"/>
                    <a:pt x="385" y="169"/>
                  </a:cubicBezTo>
                  <a:cubicBezTo>
                    <a:pt x="384" y="170"/>
                    <a:pt x="383" y="172"/>
                    <a:pt x="383" y="174"/>
                  </a:cubicBezTo>
                  <a:cubicBezTo>
                    <a:pt x="381" y="190"/>
                    <a:pt x="382" y="207"/>
                    <a:pt x="388" y="222"/>
                  </a:cubicBezTo>
                  <a:cubicBezTo>
                    <a:pt x="392" y="234"/>
                    <a:pt x="398" y="245"/>
                    <a:pt x="398" y="257"/>
                  </a:cubicBezTo>
                  <a:cubicBezTo>
                    <a:pt x="398" y="270"/>
                    <a:pt x="389" y="284"/>
                    <a:pt x="377" y="281"/>
                  </a:cubicBezTo>
                  <a:cubicBezTo>
                    <a:pt x="370" y="280"/>
                    <a:pt x="365" y="274"/>
                    <a:pt x="359" y="272"/>
                  </a:cubicBezTo>
                  <a:cubicBezTo>
                    <a:pt x="345" y="267"/>
                    <a:pt x="332" y="283"/>
                    <a:pt x="331" y="298"/>
                  </a:cubicBezTo>
                  <a:cubicBezTo>
                    <a:pt x="331" y="313"/>
                    <a:pt x="338" y="327"/>
                    <a:pt x="343" y="342"/>
                  </a:cubicBezTo>
                  <a:cubicBezTo>
                    <a:pt x="350" y="364"/>
                    <a:pt x="350" y="390"/>
                    <a:pt x="344" y="413"/>
                  </a:cubicBezTo>
                  <a:cubicBezTo>
                    <a:pt x="341" y="421"/>
                    <a:pt x="338" y="429"/>
                    <a:pt x="331" y="433"/>
                  </a:cubicBezTo>
                  <a:cubicBezTo>
                    <a:pt x="320" y="441"/>
                    <a:pt x="304" y="436"/>
                    <a:pt x="296" y="426"/>
                  </a:cubicBezTo>
                  <a:cubicBezTo>
                    <a:pt x="287" y="415"/>
                    <a:pt x="285" y="400"/>
                    <a:pt x="285" y="387"/>
                  </a:cubicBezTo>
                  <a:cubicBezTo>
                    <a:pt x="285" y="373"/>
                    <a:pt x="286" y="359"/>
                    <a:pt x="285" y="345"/>
                  </a:cubicBezTo>
                  <a:cubicBezTo>
                    <a:pt x="281" y="314"/>
                    <a:pt x="259" y="286"/>
                    <a:pt x="265" y="255"/>
                  </a:cubicBezTo>
                  <a:cubicBezTo>
                    <a:pt x="266" y="246"/>
                    <a:pt x="270" y="233"/>
                    <a:pt x="262" y="227"/>
                  </a:cubicBezTo>
                  <a:cubicBezTo>
                    <a:pt x="258" y="224"/>
                    <a:pt x="253" y="224"/>
                    <a:pt x="249" y="223"/>
                  </a:cubicBezTo>
                  <a:cubicBezTo>
                    <a:pt x="234" y="219"/>
                    <a:pt x="227" y="201"/>
                    <a:pt x="227" y="186"/>
                  </a:cubicBezTo>
                  <a:cubicBezTo>
                    <a:pt x="226" y="170"/>
                    <a:pt x="230" y="154"/>
                    <a:pt x="228" y="139"/>
                  </a:cubicBezTo>
                  <a:cubicBezTo>
                    <a:pt x="226" y="130"/>
                    <a:pt x="221" y="119"/>
                    <a:pt x="213" y="118"/>
                  </a:cubicBezTo>
                  <a:cubicBezTo>
                    <a:pt x="197" y="116"/>
                    <a:pt x="193" y="141"/>
                    <a:pt x="180" y="150"/>
                  </a:cubicBezTo>
                  <a:cubicBezTo>
                    <a:pt x="168" y="157"/>
                    <a:pt x="152" y="150"/>
                    <a:pt x="145" y="138"/>
                  </a:cubicBezTo>
                  <a:cubicBezTo>
                    <a:pt x="137" y="126"/>
                    <a:pt x="137" y="111"/>
                    <a:pt x="137" y="96"/>
                  </a:cubicBezTo>
                  <a:cubicBezTo>
                    <a:pt x="138" y="72"/>
                    <a:pt x="140" y="46"/>
                    <a:pt x="132" y="23"/>
                  </a:cubicBezTo>
                  <a:cubicBezTo>
                    <a:pt x="129" y="15"/>
                    <a:pt x="124" y="6"/>
                    <a:pt x="1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77" y="205"/>
                    <a:pt x="224" y="336"/>
                    <a:pt x="47" y="515"/>
                  </a:cubicBezTo>
                  <a:cubicBezTo>
                    <a:pt x="86" y="519"/>
                    <a:pt x="156" y="521"/>
                    <a:pt x="235" y="521"/>
                  </a:cubicBezTo>
                  <a:cubicBezTo>
                    <a:pt x="352" y="521"/>
                    <a:pt x="449" y="516"/>
                    <a:pt x="458" y="509"/>
                  </a:cubicBezTo>
                  <a:cubicBezTo>
                    <a:pt x="465" y="505"/>
                    <a:pt x="470" y="498"/>
                    <a:pt x="470" y="489"/>
                  </a:cubicBezTo>
                  <a:cubicBezTo>
                    <a:pt x="470" y="0"/>
                    <a:pt x="470" y="0"/>
                    <a:pt x="470" y="0"/>
                  </a:cubicBezTo>
                  <a:lnTo>
                    <a:pt x="46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2" name="Freeform 727"/>
            <p:cNvSpPr>
              <a:spLocks/>
            </p:cNvSpPr>
            <p:nvPr/>
          </p:nvSpPr>
          <p:spPr bwMode="auto">
            <a:xfrm>
              <a:off x="6429376" y="6005513"/>
              <a:ext cx="206375" cy="285750"/>
            </a:xfrm>
            <a:custGeom>
              <a:avLst/>
              <a:gdLst>
                <a:gd name="T0" fmla="*/ 177 w 224"/>
                <a:gd name="T1" fmla="*/ 0 h 310"/>
                <a:gd name="T2" fmla="*/ 0 w 224"/>
                <a:gd name="T3" fmla="*/ 91 h 310"/>
                <a:gd name="T4" fmla="*/ 0 w 224"/>
                <a:gd name="T5" fmla="*/ 284 h 310"/>
                <a:gd name="T6" fmla="*/ 13 w 224"/>
                <a:gd name="T7" fmla="*/ 304 h 310"/>
                <a:gd name="T8" fmla="*/ 47 w 224"/>
                <a:gd name="T9" fmla="*/ 310 h 310"/>
                <a:gd name="T10" fmla="*/ 177 w 224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310">
                  <a:moveTo>
                    <a:pt x="177" y="0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293"/>
                    <a:pt x="6" y="300"/>
                    <a:pt x="13" y="304"/>
                  </a:cubicBezTo>
                  <a:cubicBezTo>
                    <a:pt x="16" y="306"/>
                    <a:pt x="28" y="308"/>
                    <a:pt x="47" y="310"/>
                  </a:cubicBezTo>
                  <a:cubicBezTo>
                    <a:pt x="224" y="131"/>
                    <a:pt x="177" y="0"/>
                    <a:pt x="177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3" name="Freeform 728"/>
            <p:cNvSpPr>
              <a:spLocks/>
            </p:cNvSpPr>
            <p:nvPr/>
          </p:nvSpPr>
          <p:spPr bwMode="auto">
            <a:xfrm>
              <a:off x="6403976" y="5872163"/>
              <a:ext cx="25400" cy="17463"/>
            </a:xfrm>
            <a:custGeom>
              <a:avLst/>
              <a:gdLst>
                <a:gd name="T0" fmla="*/ 7 w 28"/>
                <a:gd name="T1" fmla="*/ 0 h 19"/>
                <a:gd name="T2" fmla="*/ 0 w 28"/>
                <a:gd name="T3" fmla="*/ 7 h 19"/>
                <a:gd name="T4" fmla="*/ 0 w 28"/>
                <a:gd name="T5" fmla="*/ 13 h 19"/>
                <a:gd name="T6" fmla="*/ 7 w 28"/>
                <a:gd name="T7" fmla="*/ 19 h 19"/>
                <a:gd name="T8" fmla="*/ 28 w 28"/>
                <a:gd name="T9" fmla="*/ 19 h 19"/>
                <a:gd name="T10" fmla="*/ 28 w 28"/>
                <a:gd name="T11" fmla="*/ 0 h 19"/>
                <a:gd name="T12" fmla="*/ 7 w 28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3" y="19"/>
                    <a:pt x="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4" name="Freeform 729"/>
            <p:cNvSpPr>
              <a:spLocks/>
            </p:cNvSpPr>
            <p:nvPr/>
          </p:nvSpPr>
          <p:spPr bwMode="auto">
            <a:xfrm>
              <a:off x="6861176" y="5872163"/>
              <a:ext cx="26988" cy="17463"/>
            </a:xfrm>
            <a:custGeom>
              <a:avLst/>
              <a:gdLst>
                <a:gd name="T0" fmla="*/ 22 w 28"/>
                <a:gd name="T1" fmla="*/ 19 h 19"/>
                <a:gd name="T2" fmla="*/ 28 w 28"/>
                <a:gd name="T3" fmla="*/ 13 h 19"/>
                <a:gd name="T4" fmla="*/ 28 w 28"/>
                <a:gd name="T5" fmla="*/ 7 h 19"/>
                <a:gd name="T6" fmla="*/ 22 w 28"/>
                <a:gd name="T7" fmla="*/ 0 h 19"/>
                <a:gd name="T8" fmla="*/ 0 w 28"/>
                <a:gd name="T9" fmla="*/ 0 h 19"/>
                <a:gd name="T10" fmla="*/ 0 w 28"/>
                <a:gd name="T11" fmla="*/ 19 h 19"/>
                <a:gd name="T12" fmla="*/ 22 w 2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5" y="19"/>
                    <a:pt x="28" y="16"/>
                    <a:pt x="28" y="13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3"/>
                    <a:pt x="25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22" y="1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5" name="Freeform 730"/>
            <p:cNvSpPr>
              <a:spLocks/>
            </p:cNvSpPr>
            <p:nvPr/>
          </p:nvSpPr>
          <p:spPr bwMode="auto">
            <a:xfrm>
              <a:off x="6537326" y="5818188"/>
              <a:ext cx="315913" cy="404813"/>
            </a:xfrm>
            <a:custGeom>
              <a:avLst/>
              <a:gdLst>
                <a:gd name="T0" fmla="*/ 15 w 343"/>
                <a:gd name="T1" fmla="*/ 23 h 441"/>
                <a:gd name="T2" fmla="*/ 20 w 343"/>
                <a:gd name="T3" fmla="*/ 96 h 441"/>
                <a:gd name="T4" fmla="*/ 28 w 343"/>
                <a:gd name="T5" fmla="*/ 138 h 441"/>
                <a:gd name="T6" fmla="*/ 63 w 343"/>
                <a:gd name="T7" fmla="*/ 150 h 441"/>
                <a:gd name="T8" fmla="*/ 96 w 343"/>
                <a:gd name="T9" fmla="*/ 118 h 441"/>
                <a:gd name="T10" fmla="*/ 111 w 343"/>
                <a:gd name="T11" fmla="*/ 139 h 441"/>
                <a:gd name="T12" fmla="*/ 110 w 343"/>
                <a:gd name="T13" fmla="*/ 186 h 441"/>
                <a:gd name="T14" fmla="*/ 132 w 343"/>
                <a:gd name="T15" fmla="*/ 223 h 441"/>
                <a:gd name="T16" fmla="*/ 145 w 343"/>
                <a:gd name="T17" fmla="*/ 227 h 441"/>
                <a:gd name="T18" fmla="*/ 148 w 343"/>
                <a:gd name="T19" fmla="*/ 255 h 441"/>
                <a:gd name="T20" fmla="*/ 168 w 343"/>
                <a:gd name="T21" fmla="*/ 345 h 441"/>
                <a:gd name="T22" fmla="*/ 168 w 343"/>
                <a:gd name="T23" fmla="*/ 387 h 441"/>
                <a:gd name="T24" fmla="*/ 179 w 343"/>
                <a:gd name="T25" fmla="*/ 426 h 441"/>
                <a:gd name="T26" fmla="*/ 214 w 343"/>
                <a:gd name="T27" fmla="*/ 433 h 441"/>
                <a:gd name="T28" fmla="*/ 227 w 343"/>
                <a:gd name="T29" fmla="*/ 413 h 441"/>
                <a:gd name="T30" fmla="*/ 226 w 343"/>
                <a:gd name="T31" fmla="*/ 342 h 441"/>
                <a:gd name="T32" fmla="*/ 214 w 343"/>
                <a:gd name="T33" fmla="*/ 298 h 441"/>
                <a:gd name="T34" fmla="*/ 242 w 343"/>
                <a:gd name="T35" fmla="*/ 272 h 441"/>
                <a:gd name="T36" fmla="*/ 260 w 343"/>
                <a:gd name="T37" fmla="*/ 281 h 441"/>
                <a:gd name="T38" fmla="*/ 281 w 343"/>
                <a:gd name="T39" fmla="*/ 257 h 441"/>
                <a:gd name="T40" fmla="*/ 271 w 343"/>
                <a:gd name="T41" fmla="*/ 222 h 441"/>
                <a:gd name="T42" fmla="*/ 266 w 343"/>
                <a:gd name="T43" fmla="*/ 174 h 441"/>
                <a:gd name="T44" fmla="*/ 268 w 343"/>
                <a:gd name="T45" fmla="*/ 169 h 441"/>
                <a:gd name="T46" fmla="*/ 298 w 343"/>
                <a:gd name="T47" fmla="*/ 175 h 441"/>
                <a:gd name="T48" fmla="*/ 304 w 343"/>
                <a:gd name="T49" fmla="*/ 170 h 441"/>
                <a:gd name="T50" fmla="*/ 314 w 343"/>
                <a:gd name="T51" fmla="*/ 119 h 441"/>
                <a:gd name="T52" fmla="*/ 314 w 343"/>
                <a:gd name="T53" fmla="*/ 106 h 441"/>
                <a:gd name="T54" fmla="*/ 323 w 343"/>
                <a:gd name="T55" fmla="*/ 94 h 441"/>
                <a:gd name="T56" fmla="*/ 335 w 343"/>
                <a:gd name="T57" fmla="*/ 58 h 441"/>
                <a:gd name="T58" fmla="*/ 343 w 343"/>
                <a:gd name="T59" fmla="*/ 0 h 441"/>
                <a:gd name="T60" fmla="*/ 0 w 343"/>
                <a:gd name="T61" fmla="*/ 0 h 441"/>
                <a:gd name="T62" fmla="*/ 15 w 343"/>
                <a:gd name="T63" fmla="*/ 23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3" h="441">
                  <a:moveTo>
                    <a:pt x="15" y="23"/>
                  </a:moveTo>
                  <a:cubicBezTo>
                    <a:pt x="23" y="46"/>
                    <a:pt x="21" y="72"/>
                    <a:pt x="20" y="96"/>
                  </a:cubicBezTo>
                  <a:cubicBezTo>
                    <a:pt x="20" y="111"/>
                    <a:pt x="20" y="126"/>
                    <a:pt x="28" y="138"/>
                  </a:cubicBezTo>
                  <a:cubicBezTo>
                    <a:pt x="35" y="150"/>
                    <a:pt x="51" y="157"/>
                    <a:pt x="63" y="150"/>
                  </a:cubicBezTo>
                  <a:cubicBezTo>
                    <a:pt x="76" y="141"/>
                    <a:pt x="80" y="116"/>
                    <a:pt x="96" y="118"/>
                  </a:cubicBezTo>
                  <a:cubicBezTo>
                    <a:pt x="104" y="119"/>
                    <a:pt x="109" y="130"/>
                    <a:pt x="111" y="139"/>
                  </a:cubicBezTo>
                  <a:cubicBezTo>
                    <a:pt x="113" y="154"/>
                    <a:pt x="109" y="170"/>
                    <a:pt x="110" y="186"/>
                  </a:cubicBezTo>
                  <a:cubicBezTo>
                    <a:pt x="110" y="201"/>
                    <a:pt x="117" y="219"/>
                    <a:pt x="132" y="223"/>
                  </a:cubicBezTo>
                  <a:cubicBezTo>
                    <a:pt x="136" y="224"/>
                    <a:pt x="141" y="224"/>
                    <a:pt x="145" y="227"/>
                  </a:cubicBezTo>
                  <a:cubicBezTo>
                    <a:pt x="153" y="233"/>
                    <a:pt x="149" y="246"/>
                    <a:pt x="148" y="255"/>
                  </a:cubicBezTo>
                  <a:cubicBezTo>
                    <a:pt x="142" y="286"/>
                    <a:pt x="164" y="314"/>
                    <a:pt x="168" y="345"/>
                  </a:cubicBezTo>
                  <a:cubicBezTo>
                    <a:pt x="169" y="359"/>
                    <a:pt x="168" y="373"/>
                    <a:pt x="168" y="387"/>
                  </a:cubicBezTo>
                  <a:cubicBezTo>
                    <a:pt x="168" y="400"/>
                    <a:pt x="170" y="415"/>
                    <a:pt x="179" y="426"/>
                  </a:cubicBezTo>
                  <a:cubicBezTo>
                    <a:pt x="187" y="436"/>
                    <a:pt x="203" y="441"/>
                    <a:pt x="214" y="433"/>
                  </a:cubicBezTo>
                  <a:cubicBezTo>
                    <a:pt x="221" y="429"/>
                    <a:pt x="224" y="421"/>
                    <a:pt x="227" y="413"/>
                  </a:cubicBezTo>
                  <a:cubicBezTo>
                    <a:pt x="233" y="390"/>
                    <a:pt x="233" y="364"/>
                    <a:pt x="226" y="342"/>
                  </a:cubicBezTo>
                  <a:cubicBezTo>
                    <a:pt x="221" y="327"/>
                    <a:pt x="214" y="313"/>
                    <a:pt x="214" y="298"/>
                  </a:cubicBezTo>
                  <a:cubicBezTo>
                    <a:pt x="215" y="283"/>
                    <a:pt x="228" y="267"/>
                    <a:pt x="242" y="272"/>
                  </a:cubicBezTo>
                  <a:cubicBezTo>
                    <a:pt x="248" y="274"/>
                    <a:pt x="253" y="280"/>
                    <a:pt x="260" y="281"/>
                  </a:cubicBezTo>
                  <a:cubicBezTo>
                    <a:pt x="272" y="284"/>
                    <a:pt x="281" y="270"/>
                    <a:pt x="281" y="257"/>
                  </a:cubicBezTo>
                  <a:cubicBezTo>
                    <a:pt x="281" y="245"/>
                    <a:pt x="275" y="234"/>
                    <a:pt x="271" y="222"/>
                  </a:cubicBezTo>
                  <a:cubicBezTo>
                    <a:pt x="265" y="207"/>
                    <a:pt x="264" y="190"/>
                    <a:pt x="266" y="174"/>
                  </a:cubicBezTo>
                  <a:cubicBezTo>
                    <a:pt x="266" y="172"/>
                    <a:pt x="267" y="170"/>
                    <a:pt x="268" y="169"/>
                  </a:cubicBezTo>
                  <a:cubicBezTo>
                    <a:pt x="275" y="159"/>
                    <a:pt x="288" y="180"/>
                    <a:pt x="298" y="175"/>
                  </a:cubicBezTo>
                  <a:cubicBezTo>
                    <a:pt x="301" y="174"/>
                    <a:pt x="303" y="172"/>
                    <a:pt x="304" y="170"/>
                  </a:cubicBezTo>
                  <a:cubicBezTo>
                    <a:pt x="313" y="155"/>
                    <a:pt x="317" y="136"/>
                    <a:pt x="314" y="119"/>
                  </a:cubicBezTo>
                  <a:cubicBezTo>
                    <a:pt x="313" y="115"/>
                    <a:pt x="312" y="110"/>
                    <a:pt x="314" y="106"/>
                  </a:cubicBezTo>
                  <a:cubicBezTo>
                    <a:pt x="315" y="101"/>
                    <a:pt x="320" y="98"/>
                    <a:pt x="323" y="94"/>
                  </a:cubicBezTo>
                  <a:cubicBezTo>
                    <a:pt x="331" y="85"/>
                    <a:pt x="333" y="71"/>
                    <a:pt x="335" y="58"/>
                  </a:cubicBezTo>
                  <a:cubicBezTo>
                    <a:pt x="338" y="38"/>
                    <a:pt x="340" y="19"/>
                    <a:pt x="3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6"/>
                    <a:pt x="12" y="15"/>
                    <a:pt x="15" y="23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6" name="Oval 731"/>
            <p:cNvSpPr>
              <a:spLocks noChangeArrowheads="1"/>
            </p:cNvSpPr>
            <p:nvPr/>
          </p:nvSpPr>
          <p:spPr bwMode="auto">
            <a:xfrm>
              <a:off x="6429376" y="5805488"/>
              <a:ext cx="431800" cy="25400"/>
            </a:xfrm>
            <a:prstGeom prst="ellipse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7" name="Freeform 732"/>
            <p:cNvSpPr>
              <a:spLocks/>
            </p:cNvSpPr>
            <p:nvPr/>
          </p:nvSpPr>
          <p:spPr bwMode="auto">
            <a:xfrm>
              <a:off x="6307138" y="5981700"/>
              <a:ext cx="306388" cy="341313"/>
            </a:xfrm>
            <a:custGeom>
              <a:avLst/>
              <a:gdLst>
                <a:gd name="T0" fmla="*/ 277 w 333"/>
                <a:gd name="T1" fmla="*/ 6 h 372"/>
                <a:gd name="T2" fmla="*/ 97 w 333"/>
                <a:gd name="T3" fmla="*/ 125 h 372"/>
                <a:gd name="T4" fmla="*/ 12 w 333"/>
                <a:gd name="T5" fmla="*/ 323 h 372"/>
                <a:gd name="T6" fmla="*/ 7 w 333"/>
                <a:gd name="T7" fmla="*/ 329 h 372"/>
                <a:gd name="T8" fmla="*/ 23 w 333"/>
                <a:gd name="T9" fmla="*/ 343 h 372"/>
                <a:gd name="T10" fmla="*/ 224 w 333"/>
                <a:gd name="T11" fmla="*/ 231 h 372"/>
                <a:gd name="T12" fmla="*/ 298 w 333"/>
                <a:gd name="T13" fmla="*/ 14 h 372"/>
                <a:gd name="T14" fmla="*/ 281 w 333"/>
                <a:gd name="T15" fmla="*/ 0 h 372"/>
                <a:gd name="T16" fmla="*/ 277 w 333"/>
                <a:gd name="T17" fmla="*/ 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372">
                  <a:moveTo>
                    <a:pt x="277" y="6"/>
                  </a:moveTo>
                  <a:cubicBezTo>
                    <a:pt x="234" y="2"/>
                    <a:pt x="161" y="49"/>
                    <a:pt x="97" y="125"/>
                  </a:cubicBezTo>
                  <a:cubicBezTo>
                    <a:pt x="34" y="201"/>
                    <a:pt x="0" y="282"/>
                    <a:pt x="12" y="323"/>
                  </a:cubicBezTo>
                  <a:cubicBezTo>
                    <a:pt x="7" y="329"/>
                    <a:pt x="7" y="329"/>
                    <a:pt x="7" y="329"/>
                  </a:cubicBezTo>
                  <a:cubicBezTo>
                    <a:pt x="23" y="343"/>
                    <a:pt x="23" y="343"/>
                    <a:pt x="23" y="343"/>
                  </a:cubicBezTo>
                  <a:cubicBezTo>
                    <a:pt x="58" y="372"/>
                    <a:pt x="148" y="322"/>
                    <a:pt x="224" y="231"/>
                  </a:cubicBezTo>
                  <a:cubicBezTo>
                    <a:pt x="300" y="140"/>
                    <a:pt x="333" y="43"/>
                    <a:pt x="298" y="14"/>
                  </a:cubicBezTo>
                  <a:cubicBezTo>
                    <a:pt x="281" y="0"/>
                    <a:pt x="281" y="0"/>
                    <a:pt x="281" y="0"/>
                  </a:cubicBezTo>
                  <a:lnTo>
                    <a:pt x="277" y="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8" name="Freeform 733"/>
            <p:cNvSpPr>
              <a:spLocks/>
            </p:cNvSpPr>
            <p:nvPr/>
          </p:nvSpPr>
          <p:spPr bwMode="auto">
            <a:xfrm>
              <a:off x="6281738" y="5954713"/>
              <a:ext cx="317500" cy="355600"/>
            </a:xfrm>
            <a:custGeom>
              <a:avLst/>
              <a:gdLst>
                <a:gd name="T0" fmla="*/ 309 w 345"/>
                <a:gd name="T1" fmla="*/ 29 h 387"/>
                <a:gd name="T2" fmla="*/ 236 w 345"/>
                <a:gd name="T3" fmla="*/ 246 h 387"/>
                <a:gd name="T4" fmla="*/ 35 w 345"/>
                <a:gd name="T5" fmla="*/ 358 h 387"/>
                <a:gd name="T6" fmla="*/ 109 w 345"/>
                <a:gd name="T7" fmla="*/ 141 h 387"/>
                <a:gd name="T8" fmla="*/ 309 w 345"/>
                <a:gd name="T9" fmla="*/ 2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87">
                  <a:moveTo>
                    <a:pt x="309" y="29"/>
                  </a:moveTo>
                  <a:cubicBezTo>
                    <a:pt x="345" y="58"/>
                    <a:pt x="311" y="155"/>
                    <a:pt x="236" y="246"/>
                  </a:cubicBezTo>
                  <a:cubicBezTo>
                    <a:pt x="160" y="337"/>
                    <a:pt x="70" y="387"/>
                    <a:pt x="35" y="358"/>
                  </a:cubicBezTo>
                  <a:cubicBezTo>
                    <a:pt x="0" y="329"/>
                    <a:pt x="33" y="231"/>
                    <a:pt x="109" y="141"/>
                  </a:cubicBezTo>
                  <a:cubicBezTo>
                    <a:pt x="184" y="50"/>
                    <a:pt x="274" y="0"/>
                    <a:pt x="309" y="29"/>
                  </a:cubicBezTo>
                  <a:close/>
                </a:path>
              </a:pathLst>
            </a:custGeom>
            <a:solidFill>
              <a:srgbClr val="D0D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9" name="Freeform 734"/>
            <p:cNvSpPr>
              <a:spLocks/>
            </p:cNvSpPr>
            <p:nvPr/>
          </p:nvSpPr>
          <p:spPr bwMode="auto">
            <a:xfrm>
              <a:off x="6408738" y="5857875"/>
              <a:ext cx="474663" cy="392113"/>
            </a:xfrm>
            <a:custGeom>
              <a:avLst/>
              <a:gdLst>
                <a:gd name="T0" fmla="*/ 258 w 516"/>
                <a:gd name="T1" fmla="*/ 426 h 426"/>
                <a:gd name="T2" fmla="*/ 0 w 516"/>
                <a:gd name="T3" fmla="*/ 168 h 426"/>
                <a:gd name="T4" fmla="*/ 0 w 516"/>
                <a:gd name="T5" fmla="*/ 9 h 426"/>
                <a:gd name="T6" fmla="*/ 9 w 516"/>
                <a:gd name="T7" fmla="*/ 0 h 426"/>
                <a:gd name="T8" fmla="*/ 18 w 516"/>
                <a:gd name="T9" fmla="*/ 9 h 426"/>
                <a:gd name="T10" fmla="*/ 18 w 516"/>
                <a:gd name="T11" fmla="*/ 168 h 426"/>
                <a:gd name="T12" fmla="*/ 258 w 516"/>
                <a:gd name="T13" fmla="*/ 408 h 426"/>
                <a:gd name="T14" fmla="*/ 499 w 516"/>
                <a:gd name="T15" fmla="*/ 168 h 426"/>
                <a:gd name="T16" fmla="*/ 499 w 516"/>
                <a:gd name="T17" fmla="*/ 9 h 426"/>
                <a:gd name="T18" fmla="*/ 508 w 516"/>
                <a:gd name="T19" fmla="*/ 0 h 426"/>
                <a:gd name="T20" fmla="*/ 516 w 516"/>
                <a:gd name="T21" fmla="*/ 9 h 426"/>
                <a:gd name="T22" fmla="*/ 516 w 516"/>
                <a:gd name="T23" fmla="*/ 168 h 426"/>
                <a:gd name="T24" fmla="*/ 258 w 516"/>
                <a:gd name="T25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426">
                  <a:moveTo>
                    <a:pt x="258" y="426"/>
                  </a:moveTo>
                  <a:cubicBezTo>
                    <a:pt x="116" y="426"/>
                    <a:pt x="0" y="310"/>
                    <a:pt x="0" y="16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8" y="300"/>
                    <a:pt x="125" y="408"/>
                    <a:pt x="258" y="408"/>
                  </a:cubicBezTo>
                  <a:cubicBezTo>
                    <a:pt x="391" y="408"/>
                    <a:pt x="499" y="300"/>
                    <a:pt x="499" y="168"/>
                  </a:cubicBezTo>
                  <a:cubicBezTo>
                    <a:pt x="499" y="9"/>
                    <a:pt x="499" y="9"/>
                    <a:pt x="499" y="9"/>
                  </a:cubicBezTo>
                  <a:cubicBezTo>
                    <a:pt x="499" y="4"/>
                    <a:pt x="503" y="0"/>
                    <a:pt x="508" y="0"/>
                  </a:cubicBezTo>
                  <a:cubicBezTo>
                    <a:pt x="512" y="0"/>
                    <a:pt x="516" y="4"/>
                    <a:pt x="516" y="9"/>
                  </a:cubicBezTo>
                  <a:cubicBezTo>
                    <a:pt x="516" y="168"/>
                    <a:pt x="516" y="168"/>
                    <a:pt x="516" y="168"/>
                  </a:cubicBezTo>
                  <a:cubicBezTo>
                    <a:pt x="516" y="310"/>
                    <a:pt x="401" y="426"/>
                    <a:pt x="258" y="426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80" name="Oval 735"/>
          <p:cNvSpPr>
            <a:spLocks noChangeArrowheads="1"/>
          </p:cNvSpPr>
          <p:nvPr/>
        </p:nvSpPr>
        <p:spPr bwMode="auto">
          <a:xfrm>
            <a:off x="2044156" y="4719980"/>
            <a:ext cx="1113596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7" name="组合 3826"/>
          <p:cNvGrpSpPr/>
          <p:nvPr/>
        </p:nvGrpSpPr>
        <p:grpSpPr>
          <a:xfrm>
            <a:off x="2332515" y="4856571"/>
            <a:ext cx="536879" cy="825236"/>
            <a:chOff x="5348288" y="5716588"/>
            <a:chExt cx="449263" cy="690562"/>
          </a:xfrm>
        </p:grpSpPr>
        <p:sp>
          <p:nvSpPr>
            <p:cNvPr id="3581" name="Freeform 736"/>
            <p:cNvSpPr>
              <a:spLocks/>
            </p:cNvSpPr>
            <p:nvPr/>
          </p:nvSpPr>
          <p:spPr bwMode="auto">
            <a:xfrm>
              <a:off x="5348288" y="5716588"/>
              <a:ext cx="388938" cy="312738"/>
            </a:xfrm>
            <a:custGeom>
              <a:avLst/>
              <a:gdLst>
                <a:gd name="T0" fmla="*/ 419 w 422"/>
                <a:gd name="T1" fmla="*/ 214 h 341"/>
                <a:gd name="T2" fmla="*/ 421 w 422"/>
                <a:gd name="T3" fmla="*/ 314 h 341"/>
                <a:gd name="T4" fmla="*/ 420 w 422"/>
                <a:gd name="T5" fmla="*/ 320 h 341"/>
                <a:gd name="T6" fmla="*/ 412 w 422"/>
                <a:gd name="T7" fmla="*/ 323 h 341"/>
                <a:gd name="T8" fmla="*/ 201 w 422"/>
                <a:gd name="T9" fmla="*/ 338 h 341"/>
                <a:gd name="T10" fmla="*/ 154 w 422"/>
                <a:gd name="T11" fmla="*/ 335 h 341"/>
                <a:gd name="T12" fmla="*/ 76 w 422"/>
                <a:gd name="T13" fmla="*/ 327 h 341"/>
                <a:gd name="T14" fmla="*/ 71 w 422"/>
                <a:gd name="T15" fmla="*/ 330 h 341"/>
                <a:gd name="T16" fmla="*/ 69 w 422"/>
                <a:gd name="T17" fmla="*/ 336 h 341"/>
                <a:gd name="T18" fmla="*/ 52 w 422"/>
                <a:gd name="T19" fmla="*/ 340 h 341"/>
                <a:gd name="T20" fmla="*/ 22 w 422"/>
                <a:gd name="T21" fmla="*/ 327 h 341"/>
                <a:gd name="T22" fmla="*/ 0 w 422"/>
                <a:gd name="T23" fmla="*/ 256 h 341"/>
                <a:gd name="T24" fmla="*/ 1 w 422"/>
                <a:gd name="T25" fmla="*/ 140 h 341"/>
                <a:gd name="T26" fmla="*/ 11 w 422"/>
                <a:gd name="T27" fmla="*/ 91 h 341"/>
                <a:gd name="T28" fmla="*/ 60 w 422"/>
                <a:gd name="T29" fmla="*/ 71 h 341"/>
                <a:gd name="T30" fmla="*/ 88 w 422"/>
                <a:gd name="T31" fmla="*/ 99 h 341"/>
                <a:gd name="T32" fmla="*/ 110 w 422"/>
                <a:gd name="T33" fmla="*/ 130 h 341"/>
                <a:gd name="T34" fmla="*/ 149 w 422"/>
                <a:gd name="T35" fmla="*/ 129 h 341"/>
                <a:gd name="T36" fmla="*/ 164 w 422"/>
                <a:gd name="T37" fmla="*/ 104 h 341"/>
                <a:gd name="T38" fmla="*/ 179 w 422"/>
                <a:gd name="T39" fmla="*/ 101 h 341"/>
                <a:gd name="T40" fmla="*/ 185 w 422"/>
                <a:gd name="T41" fmla="*/ 94 h 341"/>
                <a:gd name="T42" fmla="*/ 198 w 422"/>
                <a:gd name="T43" fmla="*/ 43 h 341"/>
                <a:gd name="T44" fmla="*/ 232 w 422"/>
                <a:gd name="T45" fmla="*/ 3 h 341"/>
                <a:gd name="T46" fmla="*/ 272 w 422"/>
                <a:gd name="T47" fmla="*/ 17 h 341"/>
                <a:gd name="T48" fmla="*/ 289 w 422"/>
                <a:gd name="T49" fmla="*/ 52 h 341"/>
                <a:gd name="T50" fmla="*/ 294 w 422"/>
                <a:gd name="T51" fmla="*/ 109 h 341"/>
                <a:gd name="T52" fmla="*/ 300 w 422"/>
                <a:gd name="T53" fmla="*/ 162 h 341"/>
                <a:gd name="T54" fmla="*/ 334 w 422"/>
                <a:gd name="T55" fmla="*/ 175 h 341"/>
                <a:gd name="T56" fmla="*/ 350 w 422"/>
                <a:gd name="T57" fmla="*/ 157 h 341"/>
                <a:gd name="T58" fmla="*/ 361 w 422"/>
                <a:gd name="T59" fmla="*/ 155 h 341"/>
                <a:gd name="T60" fmla="*/ 415 w 422"/>
                <a:gd name="T61" fmla="*/ 189 h 341"/>
                <a:gd name="T62" fmla="*/ 419 w 422"/>
                <a:gd name="T63" fmla="*/ 21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2" h="341">
                  <a:moveTo>
                    <a:pt x="419" y="214"/>
                  </a:moveTo>
                  <a:cubicBezTo>
                    <a:pt x="421" y="247"/>
                    <a:pt x="422" y="281"/>
                    <a:pt x="421" y="314"/>
                  </a:cubicBezTo>
                  <a:cubicBezTo>
                    <a:pt x="421" y="316"/>
                    <a:pt x="421" y="318"/>
                    <a:pt x="420" y="320"/>
                  </a:cubicBezTo>
                  <a:cubicBezTo>
                    <a:pt x="418" y="322"/>
                    <a:pt x="415" y="322"/>
                    <a:pt x="412" y="323"/>
                  </a:cubicBezTo>
                  <a:cubicBezTo>
                    <a:pt x="342" y="333"/>
                    <a:pt x="272" y="338"/>
                    <a:pt x="201" y="338"/>
                  </a:cubicBezTo>
                  <a:cubicBezTo>
                    <a:pt x="186" y="338"/>
                    <a:pt x="170" y="338"/>
                    <a:pt x="154" y="335"/>
                  </a:cubicBezTo>
                  <a:cubicBezTo>
                    <a:pt x="128" y="331"/>
                    <a:pt x="102" y="321"/>
                    <a:pt x="76" y="327"/>
                  </a:cubicBezTo>
                  <a:cubicBezTo>
                    <a:pt x="74" y="328"/>
                    <a:pt x="72" y="328"/>
                    <a:pt x="71" y="330"/>
                  </a:cubicBezTo>
                  <a:cubicBezTo>
                    <a:pt x="70" y="331"/>
                    <a:pt x="70" y="334"/>
                    <a:pt x="69" y="336"/>
                  </a:cubicBezTo>
                  <a:cubicBezTo>
                    <a:pt x="66" y="341"/>
                    <a:pt x="58" y="341"/>
                    <a:pt x="52" y="340"/>
                  </a:cubicBezTo>
                  <a:cubicBezTo>
                    <a:pt x="40" y="339"/>
                    <a:pt x="30" y="334"/>
                    <a:pt x="22" y="327"/>
                  </a:cubicBezTo>
                  <a:cubicBezTo>
                    <a:pt x="1" y="309"/>
                    <a:pt x="0" y="281"/>
                    <a:pt x="0" y="256"/>
                  </a:cubicBezTo>
                  <a:cubicBezTo>
                    <a:pt x="0" y="217"/>
                    <a:pt x="1" y="179"/>
                    <a:pt x="1" y="140"/>
                  </a:cubicBezTo>
                  <a:cubicBezTo>
                    <a:pt x="1" y="124"/>
                    <a:pt x="1" y="106"/>
                    <a:pt x="11" y="91"/>
                  </a:cubicBezTo>
                  <a:cubicBezTo>
                    <a:pt x="20" y="76"/>
                    <a:pt x="41" y="65"/>
                    <a:pt x="60" y="71"/>
                  </a:cubicBezTo>
                  <a:cubicBezTo>
                    <a:pt x="74" y="75"/>
                    <a:pt x="82" y="87"/>
                    <a:pt x="88" y="99"/>
                  </a:cubicBezTo>
                  <a:cubicBezTo>
                    <a:pt x="94" y="110"/>
                    <a:pt x="99" y="122"/>
                    <a:pt x="110" y="130"/>
                  </a:cubicBezTo>
                  <a:cubicBezTo>
                    <a:pt x="121" y="139"/>
                    <a:pt x="141" y="140"/>
                    <a:pt x="149" y="129"/>
                  </a:cubicBezTo>
                  <a:cubicBezTo>
                    <a:pt x="156" y="121"/>
                    <a:pt x="154" y="108"/>
                    <a:pt x="164" y="104"/>
                  </a:cubicBezTo>
                  <a:cubicBezTo>
                    <a:pt x="169" y="102"/>
                    <a:pt x="174" y="103"/>
                    <a:pt x="179" y="101"/>
                  </a:cubicBezTo>
                  <a:cubicBezTo>
                    <a:pt x="182" y="99"/>
                    <a:pt x="184" y="97"/>
                    <a:pt x="185" y="94"/>
                  </a:cubicBezTo>
                  <a:cubicBezTo>
                    <a:pt x="195" y="79"/>
                    <a:pt x="194" y="61"/>
                    <a:pt x="198" y="43"/>
                  </a:cubicBezTo>
                  <a:cubicBezTo>
                    <a:pt x="201" y="26"/>
                    <a:pt x="211" y="7"/>
                    <a:pt x="232" y="3"/>
                  </a:cubicBezTo>
                  <a:cubicBezTo>
                    <a:pt x="246" y="0"/>
                    <a:pt x="262" y="7"/>
                    <a:pt x="272" y="17"/>
                  </a:cubicBezTo>
                  <a:cubicBezTo>
                    <a:pt x="281" y="27"/>
                    <a:pt x="286" y="40"/>
                    <a:pt x="289" y="52"/>
                  </a:cubicBezTo>
                  <a:cubicBezTo>
                    <a:pt x="293" y="71"/>
                    <a:pt x="295" y="90"/>
                    <a:pt x="294" y="109"/>
                  </a:cubicBezTo>
                  <a:cubicBezTo>
                    <a:pt x="294" y="127"/>
                    <a:pt x="291" y="146"/>
                    <a:pt x="300" y="162"/>
                  </a:cubicBezTo>
                  <a:cubicBezTo>
                    <a:pt x="306" y="173"/>
                    <a:pt x="323" y="182"/>
                    <a:pt x="334" y="175"/>
                  </a:cubicBezTo>
                  <a:cubicBezTo>
                    <a:pt x="341" y="170"/>
                    <a:pt x="343" y="161"/>
                    <a:pt x="350" y="157"/>
                  </a:cubicBezTo>
                  <a:cubicBezTo>
                    <a:pt x="354" y="156"/>
                    <a:pt x="358" y="155"/>
                    <a:pt x="361" y="155"/>
                  </a:cubicBezTo>
                  <a:cubicBezTo>
                    <a:pt x="385" y="156"/>
                    <a:pt x="407" y="170"/>
                    <a:pt x="415" y="189"/>
                  </a:cubicBezTo>
                  <a:cubicBezTo>
                    <a:pt x="418" y="197"/>
                    <a:pt x="419" y="206"/>
                    <a:pt x="419" y="214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2" name="Freeform 737"/>
            <p:cNvSpPr>
              <a:spLocks/>
            </p:cNvSpPr>
            <p:nvPr/>
          </p:nvSpPr>
          <p:spPr bwMode="auto">
            <a:xfrm>
              <a:off x="5530851" y="6013450"/>
              <a:ext cx="266700" cy="254000"/>
            </a:xfrm>
            <a:custGeom>
              <a:avLst/>
              <a:gdLst>
                <a:gd name="T0" fmla="*/ 24 w 290"/>
                <a:gd name="T1" fmla="*/ 276 h 276"/>
                <a:gd name="T2" fmla="*/ 0 w 290"/>
                <a:gd name="T3" fmla="*/ 276 h 276"/>
                <a:gd name="T4" fmla="*/ 0 w 290"/>
                <a:gd name="T5" fmla="*/ 216 h 276"/>
                <a:gd name="T6" fmla="*/ 33 w 290"/>
                <a:gd name="T7" fmla="*/ 173 h 276"/>
                <a:gd name="T8" fmla="*/ 250 w 290"/>
                <a:gd name="T9" fmla="*/ 105 h 276"/>
                <a:gd name="T10" fmla="*/ 266 w 290"/>
                <a:gd name="T11" fmla="*/ 85 h 276"/>
                <a:gd name="T12" fmla="*/ 266 w 290"/>
                <a:gd name="T13" fmla="*/ 45 h 276"/>
                <a:gd name="T14" fmla="*/ 245 w 290"/>
                <a:gd name="T15" fmla="*/ 24 h 276"/>
                <a:gd name="T16" fmla="*/ 212 w 290"/>
                <a:gd name="T17" fmla="*/ 24 h 276"/>
                <a:gd name="T18" fmla="*/ 212 w 290"/>
                <a:gd name="T19" fmla="*/ 0 h 276"/>
                <a:gd name="T20" fmla="*/ 245 w 290"/>
                <a:gd name="T21" fmla="*/ 0 h 276"/>
                <a:gd name="T22" fmla="*/ 290 w 290"/>
                <a:gd name="T23" fmla="*/ 45 h 276"/>
                <a:gd name="T24" fmla="*/ 290 w 290"/>
                <a:gd name="T25" fmla="*/ 85 h 276"/>
                <a:gd name="T26" fmla="*/ 256 w 290"/>
                <a:gd name="T27" fmla="*/ 129 h 276"/>
                <a:gd name="T28" fmla="*/ 39 w 290"/>
                <a:gd name="T29" fmla="*/ 196 h 276"/>
                <a:gd name="T30" fmla="*/ 24 w 290"/>
                <a:gd name="T31" fmla="*/ 216 h 276"/>
                <a:gd name="T32" fmla="*/ 24 w 290"/>
                <a:gd name="T33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276">
                  <a:moveTo>
                    <a:pt x="24" y="276"/>
                  </a:moveTo>
                  <a:cubicBezTo>
                    <a:pt x="0" y="276"/>
                    <a:pt x="0" y="276"/>
                    <a:pt x="0" y="27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196"/>
                    <a:pt x="13" y="178"/>
                    <a:pt x="33" y="173"/>
                  </a:cubicBezTo>
                  <a:cubicBezTo>
                    <a:pt x="250" y="105"/>
                    <a:pt x="250" y="105"/>
                    <a:pt x="250" y="105"/>
                  </a:cubicBezTo>
                  <a:cubicBezTo>
                    <a:pt x="259" y="103"/>
                    <a:pt x="266" y="95"/>
                    <a:pt x="266" y="85"/>
                  </a:cubicBezTo>
                  <a:cubicBezTo>
                    <a:pt x="266" y="45"/>
                    <a:pt x="266" y="45"/>
                    <a:pt x="266" y="45"/>
                  </a:cubicBezTo>
                  <a:cubicBezTo>
                    <a:pt x="266" y="34"/>
                    <a:pt x="256" y="24"/>
                    <a:pt x="245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70" y="0"/>
                    <a:pt x="290" y="20"/>
                    <a:pt x="290" y="45"/>
                  </a:cubicBezTo>
                  <a:cubicBezTo>
                    <a:pt x="290" y="85"/>
                    <a:pt x="290" y="85"/>
                    <a:pt x="290" y="85"/>
                  </a:cubicBezTo>
                  <a:cubicBezTo>
                    <a:pt x="290" y="106"/>
                    <a:pt x="276" y="124"/>
                    <a:pt x="256" y="129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30" y="198"/>
                    <a:pt x="24" y="207"/>
                    <a:pt x="24" y="216"/>
                  </a:cubicBezTo>
                  <a:lnTo>
                    <a:pt x="24" y="27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3" name="Freeform 738"/>
            <p:cNvSpPr>
              <a:spLocks/>
            </p:cNvSpPr>
            <p:nvPr/>
          </p:nvSpPr>
          <p:spPr bwMode="auto">
            <a:xfrm>
              <a:off x="5499101" y="6245225"/>
              <a:ext cx="87313" cy="161925"/>
            </a:xfrm>
            <a:custGeom>
              <a:avLst/>
              <a:gdLst>
                <a:gd name="T0" fmla="*/ 75 w 94"/>
                <a:gd name="T1" fmla="*/ 0 h 175"/>
                <a:gd name="T2" fmla="*/ 18 w 94"/>
                <a:gd name="T3" fmla="*/ 0 h 175"/>
                <a:gd name="T4" fmla="*/ 0 w 94"/>
                <a:gd name="T5" fmla="*/ 15 h 175"/>
                <a:gd name="T6" fmla="*/ 0 w 94"/>
                <a:gd name="T7" fmla="*/ 161 h 175"/>
                <a:gd name="T8" fmla="*/ 18 w 94"/>
                <a:gd name="T9" fmla="*/ 175 h 175"/>
                <a:gd name="T10" fmla="*/ 75 w 94"/>
                <a:gd name="T11" fmla="*/ 175 h 175"/>
                <a:gd name="T12" fmla="*/ 94 w 94"/>
                <a:gd name="T13" fmla="*/ 161 h 175"/>
                <a:gd name="T14" fmla="*/ 94 w 94"/>
                <a:gd name="T15" fmla="*/ 15 h 175"/>
                <a:gd name="T16" fmla="*/ 75 w 94"/>
                <a:gd name="T1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75">
                  <a:moveTo>
                    <a:pt x="75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7"/>
                    <a:pt x="0" y="1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9"/>
                    <a:pt x="8" y="175"/>
                    <a:pt x="18" y="175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86" y="175"/>
                    <a:pt x="94" y="169"/>
                    <a:pt x="94" y="161"/>
                  </a:cubicBezTo>
                  <a:cubicBezTo>
                    <a:pt x="94" y="15"/>
                    <a:pt x="94" y="15"/>
                    <a:pt x="94" y="15"/>
                  </a:cubicBezTo>
                  <a:cubicBezTo>
                    <a:pt x="94" y="7"/>
                    <a:pt x="86" y="0"/>
                    <a:pt x="75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4" name="Freeform 739"/>
            <p:cNvSpPr>
              <a:spLocks/>
            </p:cNvSpPr>
            <p:nvPr/>
          </p:nvSpPr>
          <p:spPr bwMode="auto">
            <a:xfrm>
              <a:off x="5348288" y="5970588"/>
              <a:ext cx="388938" cy="107950"/>
            </a:xfrm>
            <a:custGeom>
              <a:avLst/>
              <a:gdLst>
                <a:gd name="T0" fmla="*/ 403 w 422"/>
                <a:gd name="T1" fmla="*/ 0 h 117"/>
                <a:gd name="T2" fmla="*/ 18 w 422"/>
                <a:gd name="T3" fmla="*/ 0 h 117"/>
                <a:gd name="T4" fmla="*/ 0 w 422"/>
                <a:gd name="T5" fmla="*/ 21 h 117"/>
                <a:gd name="T6" fmla="*/ 0 w 422"/>
                <a:gd name="T7" fmla="*/ 95 h 117"/>
                <a:gd name="T8" fmla="*/ 18 w 422"/>
                <a:gd name="T9" fmla="*/ 117 h 117"/>
                <a:gd name="T10" fmla="*/ 403 w 422"/>
                <a:gd name="T11" fmla="*/ 117 h 117"/>
                <a:gd name="T12" fmla="*/ 422 w 422"/>
                <a:gd name="T13" fmla="*/ 95 h 117"/>
                <a:gd name="T14" fmla="*/ 422 w 422"/>
                <a:gd name="T15" fmla="*/ 21 h 117"/>
                <a:gd name="T16" fmla="*/ 403 w 422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117">
                  <a:moveTo>
                    <a:pt x="40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21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7"/>
                    <a:pt x="8" y="117"/>
                    <a:pt x="18" y="117"/>
                  </a:cubicBezTo>
                  <a:cubicBezTo>
                    <a:pt x="403" y="117"/>
                    <a:pt x="403" y="117"/>
                    <a:pt x="403" y="117"/>
                  </a:cubicBezTo>
                  <a:cubicBezTo>
                    <a:pt x="413" y="117"/>
                    <a:pt x="422" y="107"/>
                    <a:pt x="422" y="95"/>
                  </a:cubicBezTo>
                  <a:cubicBezTo>
                    <a:pt x="422" y="21"/>
                    <a:pt x="422" y="21"/>
                    <a:pt x="422" y="21"/>
                  </a:cubicBezTo>
                  <a:cubicBezTo>
                    <a:pt x="422" y="9"/>
                    <a:pt x="413" y="0"/>
                    <a:pt x="403" y="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85" name="Oval 740"/>
          <p:cNvSpPr>
            <a:spLocks noChangeArrowheads="1"/>
          </p:cNvSpPr>
          <p:nvPr/>
        </p:nvSpPr>
        <p:spPr bwMode="auto">
          <a:xfrm>
            <a:off x="662110" y="4719980"/>
            <a:ext cx="1115492" cy="1115492"/>
          </a:xfrm>
          <a:prstGeom prst="ellipse">
            <a:avLst/>
          </a:pr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6" name="组合 3825"/>
          <p:cNvGrpSpPr/>
          <p:nvPr/>
        </p:nvGrpSpPr>
        <p:grpSpPr>
          <a:xfrm>
            <a:off x="861305" y="4919175"/>
            <a:ext cx="718998" cy="720897"/>
            <a:chOff x="4238626" y="5768975"/>
            <a:chExt cx="601662" cy="603251"/>
          </a:xfrm>
        </p:grpSpPr>
        <p:sp>
          <p:nvSpPr>
            <p:cNvPr id="3586" name="Freeform 741"/>
            <p:cNvSpPr>
              <a:spLocks/>
            </p:cNvSpPr>
            <p:nvPr/>
          </p:nvSpPr>
          <p:spPr bwMode="auto">
            <a:xfrm>
              <a:off x="4640263" y="6176963"/>
              <a:ext cx="200025" cy="195263"/>
            </a:xfrm>
            <a:custGeom>
              <a:avLst/>
              <a:gdLst>
                <a:gd name="T0" fmla="*/ 130 w 218"/>
                <a:gd name="T1" fmla="*/ 205 h 213"/>
                <a:gd name="T2" fmla="*/ 76 w 218"/>
                <a:gd name="T3" fmla="*/ 197 h 213"/>
                <a:gd name="T4" fmla="*/ 66 w 218"/>
                <a:gd name="T5" fmla="*/ 179 h 213"/>
                <a:gd name="T6" fmla="*/ 29 w 218"/>
                <a:gd name="T7" fmla="*/ 159 h 213"/>
                <a:gd name="T8" fmla="*/ 3 w 218"/>
                <a:gd name="T9" fmla="*/ 129 h 213"/>
                <a:gd name="T10" fmla="*/ 17 w 218"/>
                <a:gd name="T11" fmla="*/ 111 h 213"/>
                <a:gd name="T12" fmla="*/ 56 w 218"/>
                <a:gd name="T13" fmla="*/ 94 h 213"/>
                <a:gd name="T14" fmla="*/ 91 w 218"/>
                <a:gd name="T15" fmla="*/ 70 h 213"/>
                <a:gd name="T16" fmla="*/ 91 w 218"/>
                <a:gd name="T17" fmla="*/ 30 h 213"/>
                <a:gd name="T18" fmla="*/ 78 w 218"/>
                <a:gd name="T19" fmla="*/ 14 h 213"/>
                <a:gd name="T20" fmla="*/ 93 w 218"/>
                <a:gd name="T21" fmla="*/ 1 h 213"/>
                <a:gd name="T22" fmla="*/ 114 w 218"/>
                <a:gd name="T23" fmla="*/ 10 h 213"/>
                <a:gd name="T24" fmla="*/ 179 w 218"/>
                <a:gd name="T25" fmla="*/ 64 h 213"/>
                <a:gd name="T26" fmla="*/ 215 w 218"/>
                <a:gd name="T27" fmla="*/ 111 h 213"/>
                <a:gd name="T28" fmla="*/ 213 w 218"/>
                <a:gd name="T29" fmla="*/ 137 h 213"/>
                <a:gd name="T30" fmla="*/ 166 w 218"/>
                <a:gd name="T31" fmla="*/ 168 h 213"/>
                <a:gd name="T32" fmla="*/ 163 w 218"/>
                <a:gd name="T33" fmla="*/ 182 h 213"/>
                <a:gd name="T34" fmla="*/ 130 w 218"/>
                <a:gd name="T35" fmla="*/ 20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8" h="213">
                  <a:moveTo>
                    <a:pt x="130" y="205"/>
                  </a:moveTo>
                  <a:cubicBezTo>
                    <a:pt x="111" y="210"/>
                    <a:pt x="87" y="213"/>
                    <a:pt x="76" y="197"/>
                  </a:cubicBezTo>
                  <a:cubicBezTo>
                    <a:pt x="72" y="192"/>
                    <a:pt x="70" y="185"/>
                    <a:pt x="66" y="179"/>
                  </a:cubicBezTo>
                  <a:cubicBezTo>
                    <a:pt x="58" y="167"/>
                    <a:pt x="42" y="164"/>
                    <a:pt x="29" y="159"/>
                  </a:cubicBezTo>
                  <a:cubicBezTo>
                    <a:pt x="15" y="155"/>
                    <a:pt x="0" y="143"/>
                    <a:pt x="3" y="129"/>
                  </a:cubicBezTo>
                  <a:cubicBezTo>
                    <a:pt x="4" y="121"/>
                    <a:pt x="10" y="115"/>
                    <a:pt x="17" y="111"/>
                  </a:cubicBezTo>
                  <a:cubicBezTo>
                    <a:pt x="29" y="103"/>
                    <a:pt x="43" y="99"/>
                    <a:pt x="56" y="94"/>
                  </a:cubicBezTo>
                  <a:cubicBezTo>
                    <a:pt x="69" y="89"/>
                    <a:pt x="82" y="82"/>
                    <a:pt x="91" y="70"/>
                  </a:cubicBezTo>
                  <a:cubicBezTo>
                    <a:pt x="99" y="58"/>
                    <a:pt x="100" y="41"/>
                    <a:pt x="91" y="30"/>
                  </a:cubicBezTo>
                  <a:cubicBezTo>
                    <a:pt x="86" y="25"/>
                    <a:pt x="79" y="21"/>
                    <a:pt x="78" y="14"/>
                  </a:cubicBezTo>
                  <a:cubicBezTo>
                    <a:pt x="77" y="7"/>
                    <a:pt x="85" y="0"/>
                    <a:pt x="93" y="1"/>
                  </a:cubicBezTo>
                  <a:cubicBezTo>
                    <a:pt x="101" y="1"/>
                    <a:pt x="108" y="6"/>
                    <a:pt x="114" y="10"/>
                  </a:cubicBezTo>
                  <a:cubicBezTo>
                    <a:pt x="136" y="27"/>
                    <a:pt x="158" y="45"/>
                    <a:pt x="179" y="64"/>
                  </a:cubicBezTo>
                  <a:cubicBezTo>
                    <a:pt x="194" y="77"/>
                    <a:pt x="209" y="92"/>
                    <a:pt x="215" y="111"/>
                  </a:cubicBezTo>
                  <a:cubicBezTo>
                    <a:pt x="217" y="120"/>
                    <a:pt x="218" y="130"/>
                    <a:pt x="213" y="137"/>
                  </a:cubicBezTo>
                  <a:cubicBezTo>
                    <a:pt x="202" y="153"/>
                    <a:pt x="173" y="150"/>
                    <a:pt x="166" y="168"/>
                  </a:cubicBezTo>
                  <a:cubicBezTo>
                    <a:pt x="164" y="172"/>
                    <a:pt x="164" y="177"/>
                    <a:pt x="163" y="182"/>
                  </a:cubicBezTo>
                  <a:cubicBezTo>
                    <a:pt x="159" y="195"/>
                    <a:pt x="143" y="201"/>
                    <a:pt x="130" y="20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7" name="Freeform 742"/>
            <p:cNvSpPr>
              <a:spLocks/>
            </p:cNvSpPr>
            <p:nvPr/>
          </p:nvSpPr>
          <p:spPr bwMode="auto">
            <a:xfrm>
              <a:off x="4238626" y="5768975"/>
              <a:ext cx="169863" cy="201613"/>
            </a:xfrm>
            <a:custGeom>
              <a:avLst/>
              <a:gdLst>
                <a:gd name="T0" fmla="*/ 0 w 107"/>
                <a:gd name="T1" fmla="*/ 116 h 127"/>
                <a:gd name="T2" fmla="*/ 93 w 107"/>
                <a:gd name="T3" fmla="*/ 0 h 127"/>
                <a:gd name="T4" fmla="*/ 107 w 107"/>
                <a:gd name="T5" fmla="*/ 11 h 127"/>
                <a:gd name="T6" fmla="*/ 14 w 107"/>
                <a:gd name="T7" fmla="*/ 127 h 127"/>
                <a:gd name="T8" fmla="*/ 0 w 107"/>
                <a:gd name="T9" fmla="*/ 11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7">
                  <a:moveTo>
                    <a:pt x="0" y="116"/>
                  </a:moveTo>
                  <a:lnTo>
                    <a:pt x="93" y="0"/>
                  </a:lnTo>
                  <a:lnTo>
                    <a:pt x="107" y="11"/>
                  </a:lnTo>
                  <a:lnTo>
                    <a:pt x="14" y="127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8" name="Freeform 743"/>
            <p:cNvSpPr>
              <a:spLocks/>
            </p:cNvSpPr>
            <p:nvPr/>
          </p:nvSpPr>
          <p:spPr bwMode="auto">
            <a:xfrm>
              <a:off x="4659313" y="6130925"/>
              <a:ext cx="77788" cy="74613"/>
            </a:xfrm>
            <a:custGeom>
              <a:avLst/>
              <a:gdLst>
                <a:gd name="T0" fmla="*/ 0 w 49"/>
                <a:gd name="T1" fmla="*/ 25 h 47"/>
                <a:gd name="T2" fmla="*/ 21 w 49"/>
                <a:gd name="T3" fmla="*/ 0 h 47"/>
                <a:gd name="T4" fmla="*/ 49 w 49"/>
                <a:gd name="T5" fmla="*/ 27 h 47"/>
                <a:gd name="T6" fmla="*/ 33 w 49"/>
                <a:gd name="T7" fmla="*/ 47 h 47"/>
                <a:gd name="T8" fmla="*/ 0 w 49"/>
                <a:gd name="T9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7">
                  <a:moveTo>
                    <a:pt x="0" y="25"/>
                  </a:moveTo>
                  <a:lnTo>
                    <a:pt x="21" y="0"/>
                  </a:lnTo>
                  <a:lnTo>
                    <a:pt x="49" y="27"/>
                  </a:lnTo>
                  <a:lnTo>
                    <a:pt x="33" y="4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9" name="Freeform 744"/>
            <p:cNvSpPr>
              <a:spLocks/>
            </p:cNvSpPr>
            <p:nvPr/>
          </p:nvSpPr>
          <p:spPr bwMode="auto">
            <a:xfrm>
              <a:off x="4260851" y="5786438"/>
              <a:ext cx="463550" cy="423863"/>
            </a:xfrm>
            <a:custGeom>
              <a:avLst/>
              <a:gdLst>
                <a:gd name="T0" fmla="*/ 248 w 505"/>
                <a:gd name="T1" fmla="*/ 234 h 462"/>
                <a:gd name="T2" fmla="*/ 1 w 505"/>
                <a:gd name="T3" fmla="*/ 201 h 462"/>
                <a:gd name="T4" fmla="*/ 0 w 505"/>
                <a:gd name="T5" fmla="*/ 201 h 462"/>
                <a:gd name="T6" fmla="*/ 400 w 505"/>
                <a:gd name="T7" fmla="*/ 462 h 462"/>
                <a:gd name="T8" fmla="*/ 505 w 505"/>
                <a:gd name="T9" fmla="*/ 331 h 462"/>
                <a:gd name="T10" fmla="*/ 161 w 505"/>
                <a:gd name="T11" fmla="*/ 0 h 462"/>
                <a:gd name="T12" fmla="*/ 161 w 505"/>
                <a:gd name="T13" fmla="*/ 0 h 462"/>
                <a:gd name="T14" fmla="*/ 248 w 505"/>
                <a:gd name="T15" fmla="*/ 23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5" h="462">
                  <a:moveTo>
                    <a:pt x="248" y="234"/>
                  </a:moveTo>
                  <a:cubicBezTo>
                    <a:pt x="211" y="280"/>
                    <a:pt x="110" y="264"/>
                    <a:pt x="1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400" y="462"/>
                    <a:pt x="400" y="462"/>
                    <a:pt x="400" y="462"/>
                  </a:cubicBezTo>
                  <a:cubicBezTo>
                    <a:pt x="505" y="331"/>
                    <a:pt x="505" y="331"/>
                    <a:pt x="505" y="331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246" y="92"/>
                    <a:pt x="285" y="187"/>
                    <a:pt x="248" y="234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0" name="Freeform 745"/>
            <p:cNvSpPr>
              <a:spLocks/>
            </p:cNvSpPr>
            <p:nvPr/>
          </p:nvSpPr>
          <p:spPr bwMode="auto">
            <a:xfrm>
              <a:off x="4260851" y="5786438"/>
              <a:ext cx="261938" cy="257175"/>
            </a:xfrm>
            <a:custGeom>
              <a:avLst/>
              <a:gdLst>
                <a:gd name="T0" fmla="*/ 247 w 284"/>
                <a:gd name="T1" fmla="*/ 234 h 280"/>
                <a:gd name="T2" fmla="*/ 160 w 284"/>
                <a:gd name="T3" fmla="*/ 0 h 280"/>
                <a:gd name="T4" fmla="*/ 0 w 284"/>
                <a:gd name="T5" fmla="*/ 201 h 280"/>
                <a:gd name="T6" fmla="*/ 247 w 284"/>
                <a:gd name="T7" fmla="*/ 23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280">
                  <a:moveTo>
                    <a:pt x="247" y="234"/>
                  </a:moveTo>
                  <a:cubicBezTo>
                    <a:pt x="284" y="187"/>
                    <a:pt x="245" y="92"/>
                    <a:pt x="160" y="0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109" y="264"/>
                    <a:pt x="210" y="280"/>
                    <a:pt x="247" y="234"/>
                  </a:cubicBez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1" name="Freeform 746"/>
            <p:cNvSpPr>
              <a:spLocks/>
            </p:cNvSpPr>
            <p:nvPr/>
          </p:nvSpPr>
          <p:spPr bwMode="auto">
            <a:xfrm>
              <a:off x="4652963" y="6291263"/>
              <a:ext cx="44450" cy="33338"/>
            </a:xfrm>
            <a:custGeom>
              <a:avLst/>
              <a:gdLst>
                <a:gd name="T0" fmla="*/ 4 w 48"/>
                <a:gd name="T1" fmla="*/ 1 h 36"/>
                <a:gd name="T2" fmla="*/ 4 w 48"/>
                <a:gd name="T3" fmla="*/ 3 h 36"/>
                <a:gd name="T4" fmla="*/ 6 w 48"/>
                <a:gd name="T5" fmla="*/ 9 h 36"/>
                <a:gd name="T6" fmla="*/ 9 w 48"/>
                <a:gd name="T7" fmla="*/ 11 h 36"/>
                <a:gd name="T8" fmla="*/ 10 w 48"/>
                <a:gd name="T9" fmla="*/ 12 h 36"/>
                <a:gd name="T10" fmla="*/ 13 w 48"/>
                <a:gd name="T11" fmla="*/ 13 h 36"/>
                <a:gd name="T12" fmla="*/ 23 w 48"/>
                <a:gd name="T13" fmla="*/ 18 h 36"/>
                <a:gd name="T14" fmla="*/ 28 w 48"/>
                <a:gd name="T15" fmla="*/ 20 h 36"/>
                <a:gd name="T16" fmla="*/ 32 w 48"/>
                <a:gd name="T17" fmla="*/ 23 h 36"/>
                <a:gd name="T18" fmla="*/ 37 w 48"/>
                <a:gd name="T19" fmla="*/ 26 h 36"/>
                <a:gd name="T20" fmla="*/ 41 w 48"/>
                <a:gd name="T21" fmla="*/ 29 h 36"/>
                <a:gd name="T22" fmla="*/ 48 w 48"/>
                <a:gd name="T23" fmla="*/ 36 h 36"/>
                <a:gd name="T24" fmla="*/ 48 w 48"/>
                <a:gd name="T25" fmla="*/ 36 h 36"/>
                <a:gd name="T26" fmla="*/ 39 w 48"/>
                <a:gd name="T27" fmla="*/ 33 h 36"/>
                <a:gd name="T28" fmla="*/ 34 w 48"/>
                <a:gd name="T29" fmla="*/ 31 h 36"/>
                <a:gd name="T30" fmla="*/ 30 w 48"/>
                <a:gd name="T31" fmla="*/ 29 h 36"/>
                <a:gd name="T32" fmla="*/ 24 w 48"/>
                <a:gd name="T33" fmla="*/ 28 h 36"/>
                <a:gd name="T34" fmla="*/ 19 w 48"/>
                <a:gd name="T35" fmla="*/ 26 h 36"/>
                <a:gd name="T36" fmla="*/ 9 w 48"/>
                <a:gd name="T37" fmla="*/ 20 h 36"/>
                <a:gd name="T38" fmla="*/ 6 w 48"/>
                <a:gd name="T39" fmla="*/ 19 h 36"/>
                <a:gd name="T40" fmla="*/ 4 w 48"/>
                <a:gd name="T41" fmla="*/ 17 h 36"/>
                <a:gd name="T42" fmla="*/ 1 w 48"/>
                <a:gd name="T43" fmla="*/ 11 h 36"/>
                <a:gd name="T44" fmla="*/ 2 w 48"/>
                <a:gd name="T45" fmla="*/ 3 h 36"/>
                <a:gd name="T46" fmla="*/ 3 w 48"/>
                <a:gd name="T47" fmla="*/ 0 h 36"/>
                <a:gd name="T48" fmla="*/ 4 w 48"/>
                <a:gd name="T4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36">
                  <a:moveTo>
                    <a:pt x="4" y="1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5"/>
                    <a:pt x="5" y="7"/>
                    <a:pt x="6" y="9"/>
                  </a:cubicBezTo>
                  <a:cubicBezTo>
                    <a:pt x="7" y="10"/>
                    <a:pt x="8" y="10"/>
                    <a:pt x="9" y="11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1" y="12"/>
                    <a:pt x="12" y="12"/>
                    <a:pt x="13" y="13"/>
                  </a:cubicBezTo>
                  <a:cubicBezTo>
                    <a:pt x="16" y="14"/>
                    <a:pt x="19" y="16"/>
                    <a:pt x="23" y="18"/>
                  </a:cubicBezTo>
                  <a:cubicBezTo>
                    <a:pt x="24" y="18"/>
                    <a:pt x="26" y="19"/>
                    <a:pt x="28" y="20"/>
                  </a:cubicBezTo>
                  <a:cubicBezTo>
                    <a:pt x="29" y="21"/>
                    <a:pt x="31" y="22"/>
                    <a:pt x="32" y="23"/>
                  </a:cubicBezTo>
                  <a:cubicBezTo>
                    <a:pt x="34" y="24"/>
                    <a:pt x="36" y="25"/>
                    <a:pt x="37" y="26"/>
                  </a:cubicBezTo>
                  <a:cubicBezTo>
                    <a:pt x="38" y="27"/>
                    <a:pt x="40" y="28"/>
                    <a:pt x="41" y="29"/>
                  </a:cubicBezTo>
                  <a:cubicBezTo>
                    <a:pt x="45" y="33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4" y="35"/>
                    <a:pt x="39" y="33"/>
                  </a:cubicBezTo>
                  <a:cubicBezTo>
                    <a:pt x="37" y="32"/>
                    <a:pt x="36" y="32"/>
                    <a:pt x="34" y="31"/>
                  </a:cubicBezTo>
                  <a:cubicBezTo>
                    <a:pt x="33" y="30"/>
                    <a:pt x="31" y="30"/>
                    <a:pt x="30" y="29"/>
                  </a:cubicBezTo>
                  <a:cubicBezTo>
                    <a:pt x="28" y="29"/>
                    <a:pt x="26" y="28"/>
                    <a:pt x="24" y="28"/>
                  </a:cubicBezTo>
                  <a:cubicBezTo>
                    <a:pt x="22" y="27"/>
                    <a:pt x="21" y="26"/>
                    <a:pt x="19" y="26"/>
                  </a:cubicBezTo>
                  <a:cubicBezTo>
                    <a:pt x="15" y="24"/>
                    <a:pt x="12" y="22"/>
                    <a:pt x="9" y="20"/>
                  </a:cubicBezTo>
                  <a:cubicBezTo>
                    <a:pt x="8" y="20"/>
                    <a:pt x="7" y="19"/>
                    <a:pt x="6" y="19"/>
                  </a:cubicBezTo>
                  <a:cubicBezTo>
                    <a:pt x="5" y="18"/>
                    <a:pt x="4" y="17"/>
                    <a:pt x="4" y="17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3" y="1"/>
                    <a:pt x="3" y="1"/>
                    <a:pt x="3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2" name="Freeform 747"/>
            <p:cNvSpPr>
              <a:spLocks/>
            </p:cNvSpPr>
            <p:nvPr/>
          </p:nvSpPr>
          <p:spPr bwMode="auto">
            <a:xfrm>
              <a:off x="4711701" y="6342063"/>
              <a:ext cx="63500" cy="19050"/>
            </a:xfrm>
            <a:custGeom>
              <a:avLst/>
              <a:gdLst>
                <a:gd name="T0" fmla="*/ 1 w 68"/>
                <a:gd name="T1" fmla="*/ 0 h 21"/>
                <a:gd name="T2" fmla="*/ 3 w 68"/>
                <a:gd name="T3" fmla="*/ 3 h 21"/>
                <a:gd name="T4" fmla="*/ 8 w 68"/>
                <a:gd name="T5" fmla="*/ 8 h 21"/>
                <a:gd name="T6" fmla="*/ 32 w 68"/>
                <a:gd name="T7" fmla="*/ 12 h 21"/>
                <a:gd name="T8" fmla="*/ 45 w 68"/>
                <a:gd name="T9" fmla="*/ 10 h 21"/>
                <a:gd name="T10" fmla="*/ 57 w 68"/>
                <a:gd name="T11" fmla="*/ 8 h 21"/>
                <a:gd name="T12" fmla="*/ 65 w 68"/>
                <a:gd name="T13" fmla="*/ 4 h 21"/>
                <a:gd name="T14" fmla="*/ 68 w 68"/>
                <a:gd name="T15" fmla="*/ 2 h 21"/>
                <a:gd name="T16" fmla="*/ 68 w 68"/>
                <a:gd name="T17" fmla="*/ 3 h 21"/>
                <a:gd name="T18" fmla="*/ 68 w 68"/>
                <a:gd name="T19" fmla="*/ 3 h 21"/>
                <a:gd name="T20" fmla="*/ 66 w 68"/>
                <a:gd name="T21" fmla="*/ 6 h 21"/>
                <a:gd name="T22" fmla="*/ 63 w 68"/>
                <a:gd name="T23" fmla="*/ 8 h 21"/>
                <a:gd name="T24" fmla="*/ 59 w 68"/>
                <a:gd name="T25" fmla="*/ 11 h 21"/>
                <a:gd name="T26" fmla="*/ 47 w 68"/>
                <a:gd name="T27" fmla="*/ 17 h 21"/>
                <a:gd name="T28" fmla="*/ 32 w 68"/>
                <a:gd name="T29" fmla="*/ 20 h 21"/>
                <a:gd name="T30" fmla="*/ 17 w 68"/>
                <a:gd name="T31" fmla="*/ 20 h 21"/>
                <a:gd name="T32" fmla="*/ 4 w 68"/>
                <a:gd name="T33" fmla="*/ 13 h 21"/>
                <a:gd name="T34" fmla="*/ 0 w 68"/>
                <a:gd name="T35" fmla="*/ 4 h 21"/>
                <a:gd name="T36" fmla="*/ 0 w 68"/>
                <a:gd name="T37" fmla="*/ 0 h 21"/>
                <a:gd name="T38" fmla="*/ 1 w 68"/>
                <a:gd name="T3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21">
                  <a:moveTo>
                    <a:pt x="1" y="0"/>
                  </a:moveTo>
                  <a:cubicBezTo>
                    <a:pt x="1" y="0"/>
                    <a:pt x="1" y="1"/>
                    <a:pt x="3" y="3"/>
                  </a:cubicBezTo>
                  <a:cubicBezTo>
                    <a:pt x="4" y="5"/>
                    <a:pt x="5" y="7"/>
                    <a:pt x="8" y="8"/>
                  </a:cubicBezTo>
                  <a:cubicBezTo>
                    <a:pt x="14" y="11"/>
                    <a:pt x="23" y="13"/>
                    <a:pt x="32" y="12"/>
                  </a:cubicBezTo>
                  <a:cubicBezTo>
                    <a:pt x="36" y="12"/>
                    <a:pt x="41" y="11"/>
                    <a:pt x="45" y="10"/>
                  </a:cubicBezTo>
                  <a:cubicBezTo>
                    <a:pt x="50" y="10"/>
                    <a:pt x="54" y="9"/>
                    <a:pt x="57" y="8"/>
                  </a:cubicBezTo>
                  <a:cubicBezTo>
                    <a:pt x="61" y="7"/>
                    <a:pt x="63" y="5"/>
                    <a:pt x="65" y="4"/>
                  </a:cubicBezTo>
                  <a:cubicBezTo>
                    <a:pt x="67" y="3"/>
                    <a:pt x="68" y="2"/>
                    <a:pt x="68" y="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4"/>
                    <a:pt x="67" y="5"/>
                    <a:pt x="66" y="6"/>
                  </a:cubicBezTo>
                  <a:cubicBezTo>
                    <a:pt x="65" y="6"/>
                    <a:pt x="64" y="7"/>
                    <a:pt x="63" y="8"/>
                  </a:cubicBezTo>
                  <a:cubicBezTo>
                    <a:pt x="62" y="9"/>
                    <a:pt x="60" y="10"/>
                    <a:pt x="59" y="11"/>
                  </a:cubicBezTo>
                  <a:cubicBezTo>
                    <a:pt x="55" y="13"/>
                    <a:pt x="51" y="15"/>
                    <a:pt x="47" y="17"/>
                  </a:cubicBezTo>
                  <a:cubicBezTo>
                    <a:pt x="43" y="18"/>
                    <a:pt x="38" y="20"/>
                    <a:pt x="32" y="20"/>
                  </a:cubicBezTo>
                  <a:cubicBezTo>
                    <a:pt x="27" y="21"/>
                    <a:pt x="22" y="21"/>
                    <a:pt x="17" y="20"/>
                  </a:cubicBezTo>
                  <a:cubicBezTo>
                    <a:pt x="12" y="18"/>
                    <a:pt x="8" y="16"/>
                    <a:pt x="4" y="13"/>
                  </a:cubicBezTo>
                  <a:cubicBezTo>
                    <a:pt x="1" y="10"/>
                    <a:pt x="0" y="6"/>
                    <a:pt x="0" y="4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93" name="Oval 748"/>
          <p:cNvSpPr>
            <a:spLocks noChangeArrowheads="1"/>
          </p:cNvSpPr>
          <p:nvPr/>
        </p:nvSpPr>
        <p:spPr bwMode="auto">
          <a:xfrm>
            <a:off x="10365298" y="4735157"/>
            <a:ext cx="1115492" cy="1115492"/>
          </a:xfrm>
          <a:prstGeom prst="ellipse">
            <a:avLst/>
          </a:prstGeom>
          <a:solidFill>
            <a:srgbClr val="57B2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9" name="组合 3828"/>
          <p:cNvGrpSpPr/>
          <p:nvPr/>
        </p:nvGrpSpPr>
        <p:grpSpPr>
          <a:xfrm>
            <a:off x="10684010" y="4886925"/>
            <a:ext cx="478068" cy="811956"/>
            <a:chOff x="7442201" y="5729288"/>
            <a:chExt cx="400050" cy="679450"/>
          </a:xfrm>
        </p:grpSpPr>
        <p:sp>
          <p:nvSpPr>
            <p:cNvPr id="3594" name="Freeform 749"/>
            <p:cNvSpPr>
              <a:spLocks/>
            </p:cNvSpPr>
            <p:nvPr/>
          </p:nvSpPr>
          <p:spPr bwMode="auto">
            <a:xfrm>
              <a:off x="7442201" y="5781675"/>
              <a:ext cx="400050" cy="450850"/>
            </a:xfrm>
            <a:custGeom>
              <a:avLst/>
              <a:gdLst>
                <a:gd name="T0" fmla="*/ 429 w 435"/>
                <a:gd name="T1" fmla="*/ 0 h 492"/>
                <a:gd name="T2" fmla="*/ 6 w 435"/>
                <a:gd name="T3" fmla="*/ 0 h 492"/>
                <a:gd name="T4" fmla="*/ 0 w 435"/>
                <a:gd name="T5" fmla="*/ 7 h 492"/>
                <a:gd name="T6" fmla="*/ 0 w 435"/>
                <a:gd name="T7" fmla="*/ 485 h 492"/>
                <a:gd name="T8" fmla="*/ 6 w 435"/>
                <a:gd name="T9" fmla="*/ 492 h 492"/>
                <a:gd name="T10" fmla="*/ 429 w 435"/>
                <a:gd name="T11" fmla="*/ 492 h 492"/>
                <a:gd name="T12" fmla="*/ 435 w 435"/>
                <a:gd name="T13" fmla="*/ 485 h 492"/>
                <a:gd name="T14" fmla="*/ 435 w 435"/>
                <a:gd name="T15" fmla="*/ 7 h 492"/>
                <a:gd name="T16" fmla="*/ 429 w 435"/>
                <a:gd name="T17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492">
                  <a:moveTo>
                    <a:pt x="42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89"/>
                    <a:pt x="3" y="492"/>
                    <a:pt x="6" y="492"/>
                  </a:cubicBezTo>
                  <a:cubicBezTo>
                    <a:pt x="429" y="492"/>
                    <a:pt x="429" y="492"/>
                    <a:pt x="429" y="492"/>
                  </a:cubicBezTo>
                  <a:cubicBezTo>
                    <a:pt x="432" y="492"/>
                    <a:pt x="435" y="489"/>
                    <a:pt x="435" y="485"/>
                  </a:cubicBezTo>
                  <a:cubicBezTo>
                    <a:pt x="435" y="7"/>
                    <a:pt x="435" y="7"/>
                    <a:pt x="435" y="7"/>
                  </a:cubicBezTo>
                  <a:cubicBezTo>
                    <a:pt x="435" y="3"/>
                    <a:pt x="432" y="0"/>
                    <a:pt x="429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5" name="Rectangle 750"/>
            <p:cNvSpPr>
              <a:spLocks noChangeArrowheads="1"/>
            </p:cNvSpPr>
            <p:nvPr/>
          </p:nvSpPr>
          <p:spPr bwMode="auto">
            <a:xfrm>
              <a:off x="7478713" y="5815013"/>
              <a:ext cx="327025" cy="384175"/>
            </a:xfrm>
            <a:prstGeom prst="rect">
              <a:avLst/>
            </a:prstGeom>
            <a:solidFill>
              <a:srgbClr val="FFE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6" name="Freeform 751"/>
            <p:cNvSpPr>
              <a:spLocks/>
            </p:cNvSpPr>
            <p:nvPr/>
          </p:nvSpPr>
          <p:spPr bwMode="auto">
            <a:xfrm>
              <a:off x="7456488" y="6232525"/>
              <a:ext cx="107950" cy="176213"/>
            </a:xfrm>
            <a:custGeom>
              <a:avLst/>
              <a:gdLst>
                <a:gd name="T0" fmla="*/ 44 w 68"/>
                <a:gd name="T1" fmla="*/ 0 h 111"/>
                <a:gd name="T2" fmla="*/ 0 w 68"/>
                <a:gd name="T3" fmla="*/ 111 h 111"/>
                <a:gd name="T4" fmla="*/ 25 w 68"/>
                <a:gd name="T5" fmla="*/ 111 h 111"/>
                <a:gd name="T6" fmla="*/ 68 w 68"/>
                <a:gd name="T7" fmla="*/ 0 h 111"/>
                <a:gd name="T8" fmla="*/ 44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44" y="0"/>
                  </a:moveTo>
                  <a:lnTo>
                    <a:pt x="0" y="111"/>
                  </a:lnTo>
                  <a:lnTo>
                    <a:pt x="25" y="111"/>
                  </a:lnTo>
                  <a:lnTo>
                    <a:pt x="6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7" name="Freeform 752"/>
            <p:cNvSpPr>
              <a:spLocks/>
            </p:cNvSpPr>
            <p:nvPr/>
          </p:nvSpPr>
          <p:spPr bwMode="auto">
            <a:xfrm>
              <a:off x="7720013" y="6232525"/>
              <a:ext cx="107950" cy="176213"/>
            </a:xfrm>
            <a:custGeom>
              <a:avLst/>
              <a:gdLst>
                <a:gd name="T0" fmla="*/ 0 w 68"/>
                <a:gd name="T1" fmla="*/ 0 h 111"/>
                <a:gd name="T2" fmla="*/ 43 w 68"/>
                <a:gd name="T3" fmla="*/ 111 h 111"/>
                <a:gd name="T4" fmla="*/ 68 w 68"/>
                <a:gd name="T5" fmla="*/ 111 h 111"/>
                <a:gd name="T6" fmla="*/ 24 w 68"/>
                <a:gd name="T7" fmla="*/ 0 h 111"/>
                <a:gd name="T8" fmla="*/ 0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0" y="0"/>
                  </a:moveTo>
                  <a:lnTo>
                    <a:pt x="43" y="111"/>
                  </a:lnTo>
                  <a:lnTo>
                    <a:pt x="68" y="111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8" name="Rectangle 753"/>
            <p:cNvSpPr>
              <a:spLocks noChangeArrowheads="1"/>
            </p:cNvSpPr>
            <p:nvPr/>
          </p:nvSpPr>
          <p:spPr bwMode="auto">
            <a:xfrm>
              <a:off x="7510463" y="6299200"/>
              <a:ext cx="263525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9" name="Rectangle 754"/>
            <p:cNvSpPr>
              <a:spLocks noChangeArrowheads="1"/>
            </p:cNvSpPr>
            <p:nvPr/>
          </p:nvSpPr>
          <p:spPr bwMode="auto">
            <a:xfrm>
              <a:off x="7621588" y="5729288"/>
              <a:ext cx="39688" cy="523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0" name="Freeform 755"/>
            <p:cNvSpPr>
              <a:spLocks/>
            </p:cNvSpPr>
            <p:nvPr/>
          </p:nvSpPr>
          <p:spPr bwMode="auto">
            <a:xfrm>
              <a:off x="7510463" y="5894388"/>
              <a:ext cx="266700" cy="225425"/>
            </a:xfrm>
            <a:custGeom>
              <a:avLst/>
              <a:gdLst>
                <a:gd name="T0" fmla="*/ 16 w 290"/>
                <a:gd name="T1" fmla="*/ 55 h 245"/>
                <a:gd name="T2" fmla="*/ 6 w 290"/>
                <a:gd name="T3" fmla="*/ 72 h 245"/>
                <a:gd name="T4" fmla="*/ 6 w 290"/>
                <a:gd name="T5" fmla="*/ 72 h 245"/>
                <a:gd name="T6" fmla="*/ 7 w 290"/>
                <a:gd name="T7" fmla="*/ 73 h 245"/>
                <a:gd name="T8" fmla="*/ 62 w 290"/>
                <a:gd name="T9" fmla="*/ 53 h 245"/>
                <a:gd name="T10" fmla="*/ 144 w 290"/>
                <a:gd name="T11" fmla="*/ 17 h 245"/>
                <a:gd name="T12" fmla="*/ 167 w 290"/>
                <a:gd name="T13" fmla="*/ 14 h 245"/>
                <a:gd name="T14" fmla="*/ 174 w 290"/>
                <a:gd name="T15" fmla="*/ 21 h 245"/>
                <a:gd name="T16" fmla="*/ 168 w 290"/>
                <a:gd name="T17" fmla="*/ 55 h 245"/>
                <a:gd name="T18" fmla="*/ 131 w 290"/>
                <a:gd name="T19" fmla="*/ 107 h 245"/>
                <a:gd name="T20" fmla="*/ 69 w 290"/>
                <a:gd name="T21" fmla="*/ 191 h 245"/>
                <a:gd name="T22" fmla="*/ 68 w 290"/>
                <a:gd name="T23" fmla="*/ 194 h 245"/>
                <a:gd name="T24" fmla="*/ 68 w 290"/>
                <a:gd name="T25" fmla="*/ 194 h 245"/>
                <a:gd name="T26" fmla="*/ 66 w 290"/>
                <a:gd name="T27" fmla="*/ 201 h 245"/>
                <a:gd name="T28" fmla="*/ 67 w 290"/>
                <a:gd name="T29" fmla="*/ 197 h 245"/>
                <a:gd name="T30" fmla="*/ 65 w 290"/>
                <a:gd name="T31" fmla="*/ 190 h 245"/>
                <a:gd name="T32" fmla="*/ 63 w 290"/>
                <a:gd name="T33" fmla="*/ 189 h 245"/>
                <a:gd name="T34" fmla="*/ 62 w 290"/>
                <a:gd name="T35" fmla="*/ 189 h 245"/>
                <a:gd name="T36" fmla="*/ 70 w 290"/>
                <a:gd name="T37" fmla="*/ 186 h 245"/>
                <a:gd name="T38" fmla="*/ 127 w 290"/>
                <a:gd name="T39" fmla="*/ 156 h 245"/>
                <a:gd name="T40" fmla="*/ 236 w 290"/>
                <a:gd name="T41" fmla="*/ 100 h 245"/>
                <a:gd name="T42" fmla="*/ 281 w 290"/>
                <a:gd name="T43" fmla="*/ 121 h 245"/>
                <a:gd name="T44" fmla="*/ 240 w 290"/>
                <a:gd name="T45" fmla="*/ 178 h 245"/>
                <a:gd name="T46" fmla="*/ 128 w 290"/>
                <a:gd name="T47" fmla="*/ 228 h 245"/>
                <a:gd name="T48" fmla="*/ 76 w 290"/>
                <a:gd name="T49" fmla="*/ 243 h 245"/>
                <a:gd name="T50" fmla="*/ 47 w 290"/>
                <a:gd name="T51" fmla="*/ 241 h 245"/>
                <a:gd name="T52" fmla="*/ 45 w 290"/>
                <a:gd name="T53" fmla="*/ 240 h 245"/>
                <a:gd name="T54" fmla="*/ 22 w 290"/>
                <a:gd name="T55" fmla="*/ 220 h 245"/>
                <a:gd name="T56" fmla="*/ 17 w 290"/>
                <a:gd name="T57" fmla="*/ 203 h 245"/>
                <a:gd name="T58" fmla="*/ 20 w 290"/>
                <a:gd name="T59" fmla="*/ 184 h 245"/>
                <a:gd name="T60" fmla="*/ 28 w 290"/>
                <a:gd name="T61" fmla="*/ 168 h 245"/>
                <a:gd name="T62" fmla="*/ 29 w 290"/>
                <a:gd name="T63" fmla="*/ 167 h 245"/>
                <a:gd name="T64" fmla="*/ 42 w 290"/>
                <a:gd name="T65" fmla="*/ 152 h 245"/>
                <a:gd name="T66" fmla="*/ 110 w 290"/>
                <a:gd name="T67" fmla="*/ 87 h 245"/>
                <a:gd name="T68" fmla="*/ 150 w 290"/>
                <a:gd name="T69" fmla="*/ 45 h 245"/>
                <a:gd name="T70" fmla="*/ 158 w 290"/>
                <a:gd name="T71" fmla="*/ 28 h 245"/>
                <a:gd name="T72" fmla="*/ 160 w 290"/>
                <a:gd name="T73" fmla="*/ 30 h 245"/>
                <a:gd name="T74" fmla="*/ 132 w 290"/>
                <a:gd name="T75" fmla="*/ 36 h 245"/>
                <a:gd name="T76" fmla="*/ 33 w 290"/>
                <a:gd name="T77" fmla="*/ 74 h 245"/>
                <a:gd name="T78" fmla="*/ 3 w 290"/>
                <a:gd name="T79" fmla="*/ 77 h 245"/>
                <a:gd name="T80" fmla="*/ 2 w 290"/>
                <a:gd name="T81" fmla="*/ 76 h 245"/>
                <a:gd name="T82" fmla="*/ 1 w 290"/>
                <a:gd name="T83" fmla="*/ 67 h 245"/>
                <a:gd name="T84" fmla="*/ 85 w 290"/>
                <a:gd name="T8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0" h="245">
                  <a:moveTo>
                    <a:pt x="85" y="0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5" y="47"/>
                    <a:pt x="20" y="51"/>
                    <a:pt x="16" y="55"/>
                  </a:cubicBezTo>
                  <a:cubicBezTo>
                    <a:pt x="12" y="59"/>
                    <a:pt x="8" y="64"/>
                    <a:pt x="7" y="69"/>
                  </a:cubicBezTo>
                  <a:cubicBezTo>
                    <a:pt x="6" y="70"/>
                    <a:pt x="6" y="71"/>
                    <a:pt x="6" y="7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2"/>
                    <a:pt x="7" y="73"/>
                  </a:cubicBezTo>
                  <a:cubicBezTo>
                    <a:pt x="8" y="73"/>
                    <a:pt x="11" y="73"/>
                    <a:pt x="14" y="72"/>
                  </a:cubicBezTo>
                  <a:cubicBezTo>
                    <a:pt x="19" y="71"/>
                    <a:pt x="25" y="69"/>
                    <a:pt x="30" y="67"/>
                  </a:cubicBezTo>
                  <a:cubicBezTo>
                    <a:pt x="41" y="63"/>
                    <a:pt x="52" y="58"/>
                    <a:pt x="62" y="53"/>
                  </a:cubicBezTo>
                  <a:cubicBezTo>
                    <a:pt x="73" y="47"/>
                    <a:pt x="84" y="42"/>
                    <a:pt x="94" y="37"/>
                  </a:cubicBezTo>
                  <a:cubicBezTo>
                    <a:pt x="105" y="32"/>
                    <a:pt x="116" y="28"/>
                    <a:pt x="127" y="23"/>
                  </a:cubicBezTo>
                  <a:cubicBezTo>
                    <a:pt x="133" y="21"/>
                    <a:pt x="138" y="19"/>
                    <a:pt x="144" y="17"/>
                  </a:cubicBezTo>
                  <a:cubicBezTo>
                    <a:pt x="147" y="16"/>
                    <a:pt x="150" y="15"/>
                    <a:pt x="154" y="14"/>
                  </a:cubicBezTo>
                  <a:cubicBezTo>
                    <a:pt x="155" y="14"/>
                    <a:pt x="157" y="13"/>
                    <a:pt x="159" y="13"/>
                  </a:cubicBezTo>
                  <a:cubicBezTo>
                    <a:pt x="161" y="13"/>
                    <a:pt x="163" y="12"/>
                    <a:pt x="167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71" y="16"/>
                    <a:pt x="173" y="19"/>
                    <a:pt x="174" y="21"/>
                  </a:cubicBezTo>
                  <a:cubicBezTo>
                    <a:pt x="175" y="24"/>
                    <a:pt x="176" y="26"/>
                    <a:pt x="176" y="28"/>
                  </a:cubicBezTo>
                  <a:cubicBezTo>
                    <a:pt x="176" y="33"/>
                    <a:pt x="175" y="36"/>
                    <a:pt x="174" y="39"/>
                  </a:cubicBezTo>
                  <a:cubicBezTo>
                    <a:pt x="173" y="45"/>
                    <a:pt x="170" y="50"/>
                    <a:pt x="168" y="55"/>
                  </a:cubicBezTo>
                  <a:cubicBezTo>
                    <a:pt x="165" y="60"/>
                    <a:pt x="163" y="65"/>
                    <a:pt x="160" y="69"/>
                  </a:cubicBezTo>
                  <a:cubicBezTo>
                    <a:pt x="157" y="74"/>
                    <a:pt x="153" y="78"/>
                    <a:pt x="150" y="82"/>
                  </a:cubicBezTo>
                  <a:cubicBezTo>
                    <a:pt x="144" y="91"/>
                    <a:pt x="137" y="99"/>
                    <a:pt x="131" y="107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99" y="147"/>
                    <a:pt x="87" y="163"/>
                    <a:pt x="76" y="179"/>
                  </a:cubicBezTo>
                  <a:cubicBezTo>
                    <a:pt x="74" y="183"/>
                    <a:pt x="71" y="187"/>
                    <a:pt x="69" y="191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7" y="194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3"/>
                    <a:pt x="68" y="194"/>
                    <a:pt x="68" y="195"/>
                  </a:cubicBezTo>
                  <a:cubicBezTo>
                    <a:pt x="67" y="196"/>
                    <a:pt x="67" y="198"/>
                    <a:pt x="67" y="199"/>
                  </a:cubicBezTo>
                  <a:cubicBezTo>
                    <a:pt x="66" y="200"/>
                    <a:pt x="66" y="201"/>
                    <a:pt x="66" y="201"/>
                  </a:cubicBezTo>
                  <a:cubicBezTo>
                    <a:pt x="67" y="201"/>
                    <a:pt x="67" y="199"/>
                    <a:pt x="67" y="199"/>
                  </a:cubicBezTo>
                  <a:cubicBezTo>
                    <a:pt x="67" y="199"/>
                    <a:pt x="67" y="198"/>
                    <a:pt x="67" y="198"/>
                  </a:cubicBezTo>
                  <a:cubicBezTo>
                    <a:pt x="67" y="197"/>
                    <a:pt x="67" y="197"/>
                    <a:pt x="67" y="197"/>
                  </a:cubicBezTo>
                  <a:cubicBezTo>
                    <a:pt x="67" y="196"/>
                    <a:pt x="67" y="195"/>
                    <a:pt x="67" y="195"/>
                  </a:cubicBezTo>
                  <a:cubicBezTo>
                    <a:pt x="67" y="194"/>
                    <a:pt x="66" y="193"/>
                    <a:pt x="66" y="193"/>
                  </a:cubicBezTo>
                  <a:cubicBezTo>
                    <a:pt x="66" y="192"/>
                    <a:pt x="65" y="191"/>
                    <a:pt x="65" y="190"/>
                  </a:cubicBezTo>
                  <a:cubicBezTo>
                    <a:pt x="65" y="190"/>
                    <a:pt x="64" y="190"/>
                    <a:pt x="64" y="190"/>
                  </a:cubicBezTo>
                  <a:cubicBezTo>
                    <a:pt x="64" y="189"/>
                    <a:pt x="64" y="189"/>
                    <a:pt x="64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8"/>
                    <a:pt x="64" y="188"/>
                    <a:pt x="66" y="187"/>
                  </a:cubicBezTo>
                  <a:cubicBezTo>
                    <a:pt x="67" y="187"/>
                    <a:pt x="69" y="186"/>
                    <a:pt x="70" y="186"/>
                  </a:cubicBezTo>
                  <a:cubicBezTo>
                    <a:pt x="73" y="185"/>
                    <a:pt x="74" y="184"/>
                    <a:pt x="76" y="183"/>
                  </a:cubicBezTo>
                  <a:cubicBezTo>
                    <a:pt x="84" y="180"/>
                    <a:pt x="92" y="175"/>
                    <a:pt x="100" y="171"/>
                  </a:cubicBezTo>
                  <a:cubicBezTo>
                    <a:pt x="109" y="166"/>
                    <a:pt x="118" y="161"/>
                    <a:pt x="127" y="156"/>
                  </a:cubicBezTo>
                  <a:cubicBezTo>
                    <a:pt x="136" y="151"/>
                    <a:pt x="145" y="146"/>
                    <a:pt x="154" y="141"/>
                  </a:cubicBezTo>
                  <a:cubicBezTo>
                    <a:pt x="172" y="131"/>
                    <a:pt x="190" y="122"/>
                    <a:pt x="209" y="113"/>
                  </a:cubicBezTo>
                  <a:cubicBezTo>
                    <a:pt x="218" y="108"/>
                    <a:pt x="227" y="104"/>
                    <a:pt x="236" y="100"/>
                  </a:cubicBezTo>
                  <a:cubicBezTo>
                    <a:pt x="250" y="93"/>
                    <a:pt x="250" y="93"/>
                    <a:pt x="250" y="93"/>
                  </a:cubicBezTo>
                  <a:cubicBezTo>
                    <a:pt x="254" y="90"/>
                    <a:pt x="260" y="90"/>
                    <a:pt x="278" y="116"/>
                  </a:cubicBezTo>
                  <a:cubicBezTo>
                    <a:pt x="281" y="121"/>
                    <a:pt x="281" y="121"/>
                    <a:pt x="281" y="121"/>
                  </a:cubicBezTo>
                  <a:cubicBezTo>
                    <a:pt x="290" y="152"/>
                    <a:pt x="287" y="157"/>
                    <a:pt x="282" y="158"/>
                  </a:cubicBezTo>
                  <a:cubicBezTo>
                    <a:pt x="268" y="165"/>
                    <a:pt x="268" y="165"/>
                    <a:pt x="268" y="165"/>
                  </a:cubicBezTo>
                  <a:cubicBezTo>
                    <a:pt x="259" y="169"/>
                    <a:pt x="250" y="174"/>
                    <a:pt x="240" y="178"/>
                  </a:cubicBezTo>
                  <a:cubicBezTo>
                    <a:pt x="222" y="187"/>
                    <a:pt x="203" y="195"/>
                    <a:pt x="185" y="204"/>
                  </a:cubicBezTo>
                  <a:cubicBezTo>
                    <a:pt x="175" y="208"/>
                    <a:pt x="166" y="212"/>
                    <a:pt x="156" y="216"/>
                  </a:cubicBezTo>
                  <a:cubicBezTo>
                    <a:pt x="147" y="220"/>
                    <a:pt x="138" y="224"/>
                    <a:pt x="128" y="228"/>
                  </a:cubicBezTo>
                  <a:cubicBezTo>
                    <a:pt x="118" y="232"/>
                    <a:pt x="108" y="236"/>
                    <a:pt x="96" y="239"/>
                  </a:cubicBezTo>
                  <a:cubicBezTo>
                    <a:pt x="93" y="240"/>
                    <a:pt x="89" y="241"/>
                    <a:pt x="87" y="241"/>
                  </a:cubicBezTo>
                  <a:cubicBezTo>
                    <a:pt x="83" y="242"/>
                    <a:pt x="80" y="243"/>
                    <a:pt x="76" y="243"/>
                  </a:cubicBezTo>
                  <a:cubicBezTo>
                    <a:pt x="69" y="244"/>
                    <a:pt x="60" y="245"/>
                    <a:pt x="49" y="241"/>
                  </a:cubicBezTo>
                  <a:cubicBezTo>
                    <a:pt x="48" y="241"/>
                    <a:pt x="48" y="241"/>
                    <a:pt x="48" y="241"/>
                  </a:cubicBezTo>
                  <a:cubicBezTo>
                    <a:pt x="46" y="241"/>
                    <a:pt x="47" y="241"/>
                    <a:pt x="47" y="241"/>
                  </a:cubicBezTo>
                  <a:cubicBezTo>
                    <a:pt x="47" y="241"/>
                    <a:pt x="47" y="241"/>
                    <a:pt x="47" y="241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4" y="240"/>
                    <a:pt x="42" y="239"/>
                    <a:pt x="41" y="238"/>
                  </a:cubicBezTo>
                  <a:cubicBezTo>
                    <a:pt x="38" y="237"/>
                    <a:pt x="36" y="235"/>
                    <a:pt x="34" y="233"/>
                  </a:cubicBezTo>
                  <a:cubicBezTo>
                    <a:pt x="29" y="230"/>
                    <a:pt x="25" y="226"/>
                    <a:pt x="22" y="220"/>
                  </a:cubicBezTo>
                  <a:cubicBezTo>
                    <a:pt x="20" y="217"/>
                    <a:pt x="19" y="214"/>
                    <a:pt x="18" y="211"/>
                  </a:cubicBezTo>
                  <a:cubicBezTo>
                    <a:pt x="18" y="209"/>
                    <a:pt x="17" y="207"/>
                    <a:pt x="17" y="206"/>
                  </a:cubicBezTo>
                  <a:cubicBezTo>
                    <a:pt x="17" y="205"/>
                    <a:pt x="17" y="204"/>
                    <a:pt x="17" y="203"/>
                  </a:cubicBezTo>
                  <a:cubicBezTo>
                    <a:pt x="16" y="201"/>
                    <a:pt x="16" y="200"/>
                    <a:pt x="16" y="199"/>
                  </a:cubicBezTo>
                  <a:cubicBezTo>
                    <a:pt x="16" y="197"/>
                    <a:pt x="17" y="192"/>
                    <a:pt x="18" y="190"/>
                  </a:cubicBezTo>
                  <a:cubicBezTo>
                    <a:pt x="18" y="187"/>
                    <a:pt x="19" y="186"/>
                    <a:pt x="20" y="184"/>
                  </a:cubicBezTo>
                  <a:cubicBezTo>
                    <a:pt x="21" y="180"/>
                    <a:pt x="23" y="177"/>
                    <a:pt x="24" y="174"/>
                  </a:cubicBezTo>
                  <a:cubicBezTo>
                    <a:pt x="25" y="172"/>
                    <a:pt x="26" y="171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34" y="160"/>
                    <a:pt x="38" y="156"/>
                    <a:pt x="42" y="152"/>
                  </a:cubicBezTo>
                  <a:cubicBezTo>
                    <a:pt x="49" y="144"/>
                    <a:pt x="56" y="137"/>
                    <a:pt x="64" y="129"/>
                  </a:cubicBezTo>
                  <a:cubicBezTo>
                    <a:pt x="72" y="122"/>
                    <a:pt x="80" y="115"/>
                    <a:pt x="87" y="108"/>
                  </a:cubicBezTo>
                  <a:cubicBezTo>
                    <a:pt x="110" y="87"/>
                    <a:pt x="110" y="87"/>
                    <a:pt x="110" y="87"/>
                  </a:cubicBezTo>
                  <a:cubicBezTo>
                    <a:pt x="117" y="80"/>
                    <a:pt x="125" y="74"/>
                    <a:pt x="132" y="67"/>
                  </a:cubicBezTo>
                  <a:cubicBezTo>
                    <a:pt x="135" y="63"/>
                    <a:pt x="139" y="60"/>
                    <a:pt x="142" y="56"/>
                  </a:cubicBezTo>
                  <a:cubicBezTo>
                    <a:pt x="145" y="52"/>
                    <a:pt x="148" y="49"/>
                    <a:pt x="150" y="45"/>
                  </a:cubicBezTo>
                  <a:cubicBezTo>
                    <a:pt x="153" y="41"/>
                    <a:pt x="155" y="37"/>
                    <a:pt x="157" y="33"/>
                  </a:cubicBezTo>
                  <a:cubicBezTo>
                    <a:pt x="157" y="31"/>
                    <a:pt x="158" y="29"/>
                    <a:pt x="158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9" y="29"/>
                    <a:pt x="159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2" y="30"/>
                    <a:pt x="161" y="30"/>
                    <a:pt x="160" y="30"/>
                  </a:cubicBezTo>
                  <a:cubicBezTo>
                    <a:pt x="159" y="30"/>
                    <a:pt x="158" y="30"/>
                    <a:pt x="156" y="30"/>
                  </a:cubicBezTo>
                  <a:cubicBezTo>
                    <a:pt x="154" y="30"/>
                    <a:pt x="151" y="31"/>
                    <a:pt x="149" y="31"/>
                  </a:cubicBezTo>
                  <a:cubicBezTo>
                    <a:pt x="143" y="33"/>
                    <a:pt x="137" y="34"/>
                    <a:pt x="132" y="36"/>
                  </a:cubicBezTo>
                  <a:cubicBezTo>
                    <a:pt x="121" y="39"/>
                    <a:pt x="110" y="44"/>
                    <a:pt x="99" y="48"/>
                  </a:cubicBezTo>
                  <a:cubicBezTo>
                    <a:pt x="88" y="52"/>
                    <a:pt x="77" y="56"/>
                    <a:pt x="66" y="61"/>
                  </a:cubicBezTo>
                  <a:cubicBezTo>
                    <a:pt x="55" y="66"/>
                    <a:pt x="44" y="70"/>
                    <a:pt x="33" y="74"/>
                  </a:cubicBezTo>
                  <a:cubicBezTo>
                    <a:pt x="27" y="76"/>
                    <a:pt x="21" y="78"/>
                    <a:pt x="15" y="79"/>
                  </a:cubicBezTo>
                  <a:cubicBezTo>
                    <a:pt x="12" y="79"/>
                    <a:pt x="9" y="80"/>
                    <a:pt x="4" y="78"/>
                  </a:cubicBezTo>
                  <a:cubicBezTo>
                    <a:pt x="4" y="78"/>
                    <a:pt x="3" y="77"/>
                    <a:pt x="3" y="77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5"/>
                    <a:pt x="0" y="73"/>
                    <a:pt x="0" y="72"/>
                  </a:cubicBezTo>
                  <a:cubicBezTo>
                    <a:pt x="0" y="70"/>
                    <a:pt x="1" y="68"/>
                    <a:pt x="1" y="67"/>
                  </a:cubicBezTo>
                  <a:cubicBezTo>
                    <a:pt x="4" y="60"/>
                    <a:pt x="9" y="56"/>
                    <a:pt x="13" y="52"/>
                  </a:cubicBezTo>
                  <a:cubicBezTo>
                    <a:pt x="17" y="48"/>
                    <a:pt x="22" y="44"/>
                    <a:pt x="27" y="4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01" name="Oval 756"/>
          <p:cNvSpPr>
            <a:spLocks noChangeArrowheads="1"/>
          </p:cNvSpPr>
          <p:nvPr/>
        </p:nvSpPr>
        <p:spPr bwMode="auto">
          <a:xfrm>
            <a:off x="4845241" y="2212021"/>
            <a:ext cx="1113596" cy="111359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7" name="组合 3806"/>
          <p:cNvGrpSpPr/>
          <p:nvPr/>
        </p:nvGrpSpPr>
        <p:grpSpPr>
          <a:xfrm>
            <a:off x="5067201" y="2415009"/>
            <a:ext cx="692441" cy="690543"/>
            <a:chOff x="5303838" y="495300"/>
            <a:chExt cx="579438" cy="577851"/>
          </a:xfrm>
        </p:grpSpPr>
        <p:sp>
          <p:nvSpPr>
            <p:cNvPr id="3602" name="Freeform 757"/>
            <p:cNvSpPr>
              <a:spLocks/>
            </p:cNvSpPr>
            <p:nvPr/>
          </p:nvSpPr>
          <p:spPr bwMode="auto">
            <a:xfrm>
              <a:off x="5589588" y="495300"/>
              <a:ext cx="293688" cy="280988"/>
            </a:xfrm>
            <a:custGeom>
              <a:avLst/>
              <a:gdLst>
                <a:gd name="T0" fmla="*/ 185 w 185"/>
                <a:gd name="T1" fmla="*/ 92 h 177"/>
                <a:gd name="T2" fmla="*/ 83 w 185"/>
                <a:gd name="T3" fmla="*/ 0 h 177"/>
                <a:gd name="T4" fmla="*/ 0 w 185"/>
                <a:gd name="T5" fmla="*/ 85 h 177"/>
                <a:gd name="T6" fmla="*/ 102 w 185"/>
                <a:gd name="T7" fmla="*/ 177 h 177"/>
                <a:gd name="T8" fmla="*/ 185 w 185"/>
                <a:gd name="T9" fmla="*/ 9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77">
                  <a:moveTo>
                    <a:pt x="185" y="92"/>
                  </a:moveTo>
                  <a:lnTo>
                    <a:pt x="83" y="0"/>
                  </a:lnTo>
                  <a:lnTo>
                    <a:pt x="0" y="85"/>
                  </a:lnTo>
                  <a:lnTo>
                    <a:pt x="102" y="177"/>
                  </a:lnTo>
                  <a:lnTo>
                    <a:pt x="185" y="92"/>
                  </a:lnTo>
                  <a:close/>
                </a:path>
              </a:pathLst>
            </a:custGeom>
            <a:solidFill>
              <a:srgbClr val="9753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3" name="Freeform 758"/>
            <p:cNvSpPr>
              <a:spLocks/>
            </p:cNvSpPr>
            <p:nvPr/>
          </p:nvSpPr>
          <p:spPr bwMode="auto">
            <a:xfrm>
              <a:off x="5667376" y="619125"/>
              <a:ext cx="215900" cy="157163"/>
            </a:xfrm>
            <a:custGeom>
              <a:avLst/>
              <a:gdLst>
                <a:gd name="T0" fmla="*/ 0 w 235"/>
                <a:gd name="T1" fmla="*/ 87 h 170"/>
                <a:gd name="T2" fmla="*/ 92 w 235"/>
                <a:gd name="T3" fmla="*/ 170 h 170"/>
                <a:gd name="T4" fmla="*/ 235 w 235"/>
                <a:gd name="T5" fmla="*/ 24 h 170"/>
                <a:gd name="T6" fmla="*/ 208 w 235"/>
                <a:gd name="T7" fmla="*/ 0 h 170"/>
                <a:gd name="T8" fmla="*/ 0 w 235"/>
                <a:gd name="T9" fmla="*/ 8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70">
                  <a:moveTo>
                    <a:pt x="0" y="87"/>
                  </a:moveTo>
                  <a:cubicBezTo>
                    <a:pt x="92" y="170"/>
                    <a:pt x="92" y="170"/>
                    <a:pt x="92" y="170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150" y="51"/>
                    <a:pt x="77" y="90"/>
                    <a:pt x="0" y="87"/>
                  </a:cubicBezTo>
                  <a:close/>
                </a:path>
              </a:pathLst>
            </a:custGeom>
            <a:solidFill>
              <a:srgbClr val="9048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4" name="Freeform 759"/>
            <p:cNvSpPr>
              <a:spLocks noEditPoints="1"/>
            </p:cNvSpPr>
            <p:nvPr/>
          </p:nvSpPr>
          <p:spPr bwMode="auto">
            <a:xfrm>
              <a:off x="5303838" y="647700"/>
              <a:ext cx="425450" cy="425450"/>
            </a:xfrm>
            <a:custGeom>
              <a:avLst/>
              <a:gdLst>
                <a:gd name="T0" fmla="*/ 433 w 464"/>
                <a:gd name="T1" fmla="*/ 94 h 463"/>
                <a:gd name="T2" fmla="*/ 402 w 464"/>
                <a:gd name="T3" fmla="*/ 66 h 463"/>
                <a:gd name="T4" fmla="*/ 390 w 464"/>
                <a:gd name="T5" fmla="*/ 56 h 463"/>
                <a:gd name="T6" fmla="*/ 351 w 464"/>
                <a:gd name="T7" fmla="*/ 20 h 463"/>
                <a:gd name="T8" fmla="*/ 329 w 464"/>
                <a:gd name="T9" fmla="*/ 0 h 463"/>
                <a:gd name="T10" fmla="*/ 99 w 464"/>
                <a:gd name="T11" fmla="*/ 129 h 463"/>
                <a:gd name="T12" fmla="*/ 73 w 464"/>
                <a:gd name="T13" fmla="*/ 370 h 463"/>
                <a:gd name="T14" fmla="*/ 17 w 464"/>
                <a:gd name="T15" fmla="*/ 376 h 463"/>
                <a:gd name="T16" fmla="*/ 18 w 464"/>
                <a:gd name="T17" fmla="*/ 436 h 463"/>
                <a:gd name="T18" fmla="*/ 31 w 464"/>
                <a:gd name="T19" fmla="*/ 447 h 463"/>
                <a:gd name="T20" fmla="*/ 93 w 464"/>
                <a:gd name="T21" fmla="*/ 445 h 463"/>
                <a:gd name="T22" fmla="*/ 96 w 464"/>
                <a:gd name="T23" fmla="*/ 391 h 463"/>
                <a:gd name="T24" fmla="*/ 345 w 464"/>
                <a:gd name="T25" fmla="*/ 351 h 463"/>
                <a:gd name="T26" fmla="*/ 464 w 464"/>
                <a:gd name="T27" fmla="*/ 122 h 463"/>
                <a:gd name="T28" fmla="*/ 433 w 464"/>
                <a:gd name="T29" fmla="*/ 94 h 463"/>
                <a:gd name="T30" fmla="*/ 251 w 464"/>
                <a:gd name="T31" fmla="*/ 253 h 463"/>
                <a:gd name="T32" fmla="*/ 199 w 464"/>
                <a:gd name="T33" fmla="*/ 202 h 463"/>
                <a:gd name="T34" fmla="*/ 251 w 464"/>
                <a:gd name="T35" fmla="*/ 152 h 463"/>
                <a:gd name="T36" fmla="*/ 304 w 464"/>
                <a:gd name="T37" fmla="*/ 202 h 463"/>
                <a:gd name="T38" fmla="*/ 251 w 464"/>
                <a:gd name="T39" fmla="*/ 25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4" h="463">
                  <a:moveTo>
                    <a:pt x="433" y="94"/>
                  </a:moveTo>
                  <a:cubicBezTo>
                    <a:pt x="402" y="66"/>
                    <a:pt x="402" y="66"/>
                    <a:pt x="402" y="66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51" y="20"/>
                    <a:pt x="351" y="20"/>
                    <a:pt x="351" y="2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268" y="32"/>
                    <a:pt x="99" y="129"/>
                    <a:pt x="99" y="129"/>
                  </a:cubicBezTo>
                  <a:cubicBezTo>
                    <a:pt x="122" y="243"/>
                    <a:pt x="92" y="329"/>
                    <a:pt x="73" y="370"/>
                  </a:cubicBezTo>
                  <a:cubicBezTo>
                    <a:pt x="55" y="359"/>
                    <a:pt x="31" y="361"/>
                    <a:pt x="17" y="376"/>
                  </a:cubicBezTo>
                  <a:cubicBezTo>
                    <a:pt x="0" y="393"/>
                    <a:pt x="1" y="420"/>
                    <a:pt x="18" y="436"/>
                  </a:cubicBezTo>
                  <a:cubicBezTo>
                    <a:pt x="31" y="447"/>
                    <a:pt x="31" y="447"/>
                    <a:pt x="31" y="447"/>
                  </a:cubicBezTo>
                  <a:cubicBezTo>
                    <a:pt x="49" y="463"/>
                    <a:pt x="77" y="463"/>
                    <a:pt x="93" y="445"/>
                  </a:cubicBezTo>
                  <a:cubicBezTo>
                    <a:pt x="108" y="430"/>
                    <a:pt x="109" y="407"/>
                    <a:pt x="96" y="391"/>
                  </a:cubicBezTo>
                  <a:cubicBezTo>
                    <a:pt x="137" y="370"/>
                    <a:pt x="225" y="336"/>
                    <a:pt x="345" y="351"/>
                  </a:cubicBezTo>
                  <a:cubicBezTo>
                    <a:pt x="345" y="351"/>
                    <a:pt x="435" y="182"/>
                    <a:pt x="464" y="122"/>
                  </a:cubicBezTo>
                  <a:lnTo>
                    <a:pt x="433" y="94"/>
                  </a:lnTo>
                  <a:close/>
                  <a:moveTo>
                    <a:pt x="251" y="253"/>
                  </a:moveTo>
                  <a:cubicBezTo>
                    <a:pt x="223" y="253"/>
                    <a:pt x="199" y="230"/>
                    <a:pt x="199" y="202"/>
                  </a:cubicBezTo>
                  <a:cubicBezTo>
                    <a:pt x="199" y="175"/>
                    <a:pt x="223" y="152"/>
                    <a:pt x="251" y="152"/>
                  </a:cubicBezTo>
                  <a:cubicBezTo>
                    <a:pt x="280" y="152"/>
                    <a:pt x="304" y="175"/>
                    <a:pt x="304" y="202"/>
                  </a:cubicBezTo>
                  <a:cubicBezTo>
                    <a:pt x="304" y="230"/>
                    <a:pt x="280" y="253"/>
                    <a:pt x="251" y="253"/>
                  </a:cubicBez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5" name="Freeform 760"/>
            <p:cNvSpPr>
              <a:spLocks/>
            </p:cNvSpPr>
            <p:nvPr/>
          </p:nvSpPr>
          <p:spPr bwMode="auto">
            <a:xfrm>
              <a:off x="5303838" y="725488"/>
              <a:ext cx="425450" cy="347663"/>
            </a:xfrm>
            <a:custGeom>
              <a:avLst/>
              <a:gdLst>
                <a:gd name="T0" fmla="*/ 433 w 464"/>
                <a:gd name="T1" fmla="*/ 9 h 378"/>
                <a:gd name="T2" fmla="*/ 423 w 464"/>
                <a:gd name="T3" fmla="*/ 0 h 378"/>
                <a:gd name="T4" fmla="*/ 255 w 464"/>
                <a:gd name="T5" fmla="*/ 217 h 378"/>
                <a:gd name="T6" fmla="*/ 73 w 464"/>
                <a:gd name="T7" fmla="*/ 283 h 378"/>
                <a:gd name="T8" fmla="*/ 73 w 464"/>
                <a:gd name="T9" fmla="*/ 285 h 378"/>
                <a:gd name="T10" fmla="*/ 71 w 464"/>
                <a:gd name="T11" fmla="*/ 284 h 378"/>
                <a:gd name="T12" fmla="*/ 26 w 464"/>
                <a:gd name="T13" fmla="*/ 284 h 378"/>
                <a:gd name="T14" fmla="*/ 17 w 464"/>
                <a:gd name="T15" fmla="*/ 291 h 378"/>
                <a:gd name="T16" fmla="*/ 18 w 464"/>
                <a:gd name="T17" fmla="*/ 351 h 378"/>
                <a:gd name="T18" fmla="*/ 31 w 464"/>
                <a:gd name="T19" fmla="*/ 362 h 378"/>
                <a:gd name="T20" fmla="*/ 93 w 464"/>
                <a:gd name="T21" fmla="*/ 360 h 378"/>
                <a:gd name="T22" fmla="*/ 96 w 464"/>
                <a:gd name="T23" fmla="*/ 306 h 378"/>
                <a:gd name="T24" fmla="*/ 345 w 464"/>
                <a:gd name="T25" fmla="*/ 266 h 378"/>
                <a:gd name="T26" fmla="*/ 464 w 464"/>
                <a:gd name="T27" fmla="*/ 37 h 378"/>
                <a:gd name="T28" fmla="*/ 433 w 464"/>
                <a:gd name="T29" fmla="*/ 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4" h="378">
                  <a:moveTo>
                    <a:pt x="433" y="9"/>
                  </a:moveTo>
                  <a:cubicBezTo>
                    <a:pt x="423" y="0"/>
                    <a:pt x="423" y="0"/>
                    <a:pt x="423" y="0"/>
                  </a:cubicBezTo>
                  <a:cubicBezTo>
                    <a:pt x="372" y="76"/>
                    <a:pt x="334" y="165"/>
                    <a:pt x="255" y="217"/>
                  </a:cubicBezTo>
                  <a:cubicBezTo>
                    <a:pt x="201" y="252"/>
                    <a:pt x="138" y="278"/>
                    <a:pt x="73" y="283"/>
                  </a:cubicBezTo>
                  <a:cubicBezTo>
                    <a:pt x="73" y="284"/>
                    <a:pt x="73" y="284"/>
                    <a:pt x="73" y="285"/>
                  </a:cubicBezTo>
                  <a:cubicBezTo>
                    <a:pt x="72" y="284"/>
                    <a:pt x="72" y="284"/>
                    <a:pt x="71" y="284"/>
                  </a:cubicBezTo>
                  <a:cubicBezTo>
                    <a:pt x="56" y="285"/>
                    <a:pt x="41" y="285"/>
                    <a:pt x="26" y="284"/>
                  </a:cubicBezTo>
                  <a:cubicBezTo>
                    <a:pt x="23" y="286"/>
                    <a:pt x="19" y="288"/>
                    <a:pt x="17" y="291"/>
                  </a:cubicBezTo>
                  <a:cubicBezTo>
                    <a:pt x="0" y="308"/>
                    <a:pt x="1" y="335"/>
                    <a:pt x="18" y="351"/>
                  </a:cubicBezTo>
                  <a:cubicBezTo>
                    <a:pt x="31" y="362"/>
                    <a:pt x="31" y="362"/>
                    <a:pt x="31" y="362"/>
                  </a:cubicBezTo>
                  <a:cubicBezTo>
                    <a:pt x="49" y="378"/>
                    <a:pt x="77" y="378"/>
                    <a:pt x="93" y="360"/>
                  </a:cubicBezTo>
                  <a:cubicBezTo>
                    <a:pt x="108" y="345"/>
                    <a:pt x="109" y="322"/>
                    <a:pt x="96" y="306"/>
                  </a:cubicBezTo>
                  <a:cubicBezTo>
                    <a:pt x="137" y="285"/>
                    <a:pt x="225" y="251"/>
                    <a:pt x="345" y="266"/>
                  </a:cubicBezTo>
                  <a:cubicBezTo>
                    <a:pt x="345" y="266"/>
                    <a:pt x="435" y="97"/>
                    <a:pt x="464" y="37"/>
                  </a:cubicBezTo>
                  <a:lnTo>
                    <a:pt x="433" y="9"/>
                  </a:lnTo>
                  <a:close/>
                </a:path>
              </a:pathLst>
            </a:custGeom>
            <a:solidFill>
              <a:srgbClr val="EDB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23" name="矩形 822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24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88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4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25" name="矩形 824"/>
          <p:cNvSpPr/>
          <p:nvPr/>
        </p:nvSpPr>
        <p:spPr>
          <a:xfrm>
            <a:off x="4565306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UI</a:t>
            </a:r>
            <a:r>
              <a:rPr lang="zh-CN" altLang="en-US" b="1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界面</a:t>
            </a:r>
            <a:r>
              <a:rPr lang="zh-CN" altLang="en-US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彩色扁平化图表汇总</a:t>
            </a:r>
            <a:r>
              <a:rPr lang="en-US" altLang="zh-CN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lang="zh-CN" altLang="en-US" dirty="0">
              <a:solidFill>
                <a:srgbClr val="88888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07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Oval 9"/>
          <p:cNvSpPr>
            <a:spLocks noChangeArrowheads="1"/>
          </p:cNvSpPr>
          <p:nvPr/>
        </p:nvSpPr>
        <p:spPr bwMode="auto">
          <a:xfrm>
            <a:off x="7584165" y="2229271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9" name="组合 438"/>
          <p:cNvGrpSpPr/>
          <p:nvPr/>
        </p:nvGrpSpPr>
        <p:grpSpPr>
          <a:xfrm>
            <a:off x="7717610" y="2531635"/>
            <a:ext cx="853035" cy="513510"/>
            <a:chOff x="7442201" y="284163"/>
            <a:chExt cx="801688" cy="482600"/>
          </a:xfrm>
        </p:grpSpPr>
        <p:sp>
          <p:nvSpPr>
            <p:cNvPr id="242" name="Rectangle 10"/>
            <p:cNvSpPr>
              <a:spLocks noChangeArrowheads="1"/>
            </p:cNvSpPr>
            <p:nvPr/>
          </p:nvSpPr>
          <p:spPr bwMode="auto">
            <a:xfrm>
              <a:off x="7510463" y="284163"/>
              <a:ext cx="666750" cy="48260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Rectangle 11"/>
            <p:cNvSpPr>
              <a:spLocks noChangeArrowheads="1"/>
            </p:cNvSpPr>
            <p:nvPr/>
          </p:nvSpPr>
          <p:spPr bwMode="auto">
            <a:xfrm>
              <a:off x="7442201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4" name="Rectangle 12"/>
            <p:cNvSpPr>
              <a:spLocks noChangeArrowheads="1"/>
            </p:cNvSpPr>
            <p:nvPr/>
          </p:nvSpPr>
          <p:spPr bwMode="auto">
            <a:xfrm>
              <a:off x="7577138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Rectangle 13"/>
            <p:cNvSpPr>
              <a:spLocks noChangeArrowheads="1"/>
            </p:cNvSpPr>
            <p:nvPr/>
          </p:nvSpPr>
          <p:spPr bwMode="auto">
            <a:xfrm>
              <a:off x="7712076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Rectangle 14"/>
            <p:cNvSpPr>
              <a:spLocks noChangeArrowheads="1"/>
            </p:cNvSpPr>
            <p:nvPr/>
          </p:nvSpPr>
          <p:spPr bwMode="auto">
            <a:xfrm>
              <a:off x="7845426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Rectangle 15"/>
            <p:cNvSpPr>
              <a:spLocks noChangeArrowheads="1"/>
            </p:cNvSpPr>
            <p:nvPr/>
          </p:nvSpPr>
          <p:spPr bwMode="auto">
            <a:xfrm>
              <a:off x="7980363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Rectangle 16"/>
            <p:cNvSpPr>
              <a:spLocks noChangeArrowheads="1"/>
            </p:cNvSpPr>
            <p:nvPr/>
          </p:nvSpPr>
          <p:spPr bwMode="auto">
            <a:xfrm>
              <a:off x="8115301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Rectangle 17"/>
            <p:cNvSpPr>
              <a:spLocks noChangeArrowheads="1"/>
            </p:cNvSpPr>
            <p:nvPr/>
          </p:nvSpPr>
          <p:spPr bwMode="auto">
            <a:xfrm>
              <a:off x="7510463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Rectangle 18"/>
            <p:cNvSpPr>
              <a:spLocks noChangeArrowheads="1"/>
            </p:cNvSpPr>
            <p:nvPr/>
          </p:nvSpPr>
          <p:spPr bwMode="auto">
            <a:xfrm>
              <a:off x="7643813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Rectangle 19"/>
            <p:cNvSpPr>
              <a:spLocks noChangeArrowheads="1"/>
            </p:cNvSpPr>
            <p:nvPr/>
          </p:nvSpPr>
          <p:spPr bwMode="auto">
            <a:xfrm>
              <a:off x="7778751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Rectangle 20"/>
            <p:cNvSpPr>
              <a:spLocks noChangeArrowheads="1"/>
            </p:cNvSpPr>
            <p:nvPr/>
          </p:nvSpPr>
          <p:spPr bwMode="auto">
            <a:xfrm>
              <a:off x="7913688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Rectangle 21"/>
            <p:cNvSpPr>
              <a:spLocks noChangeArrowheads="1"/>
            </p:cNvSpPr>
            <p:nvPr/>
          </p:nvSpPr>
          <p:spPr bwMode="auto">
            <a:xfrm>
              <a:off x="8047038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Rectangle 22"/>
            <p:cNvSpPr>
              <a:spLocks noChangeArrowheads="1"/>
            </p:cNvSpPr>
            <p:nvPr/>
          </p:nvSpPr>
          <p:spPr bwMode="auto">
            <a:xfrm>
              <a:off x="7442201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Rectangle 23"/>
            <p:cNvSpPr>
              <a:spLocks noChangeArrowheads="1"/>
            </p:cNvSpPr>
            <p:nvPr/>
          </p:nvSpPr>
          <p:spPr bwMode="auto">
            <a:xfrm>
              <a:off x="7577138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Rectangle 24"/>
            <p:cNvSpPr>
              <a:spLocks noChangeArrowheads="1"/>
            </p:cNvSpPr>
            <p:nvPr/>
          </p:nvSpPr>
          <p:spPr bwMode="auto">
            <a:xfrm>
              <a:off x="7712076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7" name="Rectangle 25"/>
            <p:cNvSpPr>
              <a:spLocks noChangeArrowheads="1"/>
            </p:cNvSpPr>
            <p:nvPr/>
          </p:nvSpPr>
          <p:spPr bwMode="auto">
            <a:xfrm>
              <a:off x="7845426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Rectangle 26"/>
            <p:cNvSpPr>
              <a:spLocks noChangeArrowheads="1"/>
            </p:cNvSpPr>
            <p:nvPr/>
          </p:nvSpPr>
          <p:spPr bwMode="auto">
            <a:xfrm>
              <a:off x="7980363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Rectangle 27"/>
            <p:cNvSpPr>
              <a:spLocks noChangeArrowheads="1"/>
            </p:cNvSpPr>
            <p:nvPr/>
          </p:nvSpPr>
          <p:spPr bwMode="auto">
            <a:xfrm>
              <a:off x="8115301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Rectangle 28"/>
            <p:cNvSpPr>
              <a:spLocks noChangeArrowheads="1"/>
            </p:cNvSpPr>
            <p:nvPr/>
          </p:nvSpPr>
          <p:spPr bwMode="auto">
            <a:xfrm>
              <a:off x="7510463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Rectangle 29"/>
            <p:cNvSpPr>
              <a:spLocks noChangeArrowheads="1"/>
            </p:cNvSpPr>
            <p:nvPr/>
          </p:nvSpPr>
          <p:spPr bwMode="auto">
            <a:xfrm>
              <a:off x="7643813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Rectangle 30"/>
            <p:cNvSpPr>
              <a:spLocks noChangeArrowheads="1"/>
            </p:cNvSpPr>
            <p:nvPr/>
          </p:nvSpPr>
          <p:spPr bwMode="auto">
            <a:xfrm>
              <a:off x="7778751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Rectangle 31"/>
            <p:cNvSpPr>
              <a:spLocks noChangeArrowheads="1"/>
            </p:cNvSpPr>
            <p:nvPr/>
          </p:nvSpPr>
          <p:spPr bwMode="auto">
            <a:xfrm>
              <a:off x="7913688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4" name="Rectangle 32"/>
            <p:cNvSpPr>
              <a:spLocks noChangeArrowheads="1"/>
            </p:cNvSpPr>
            <p:nvPr/>
          </p:nvSpPr>
          <p:spPr bwMode="auto">
            <a:xfrm>
              <a:off x="8047038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5" name="Rectangle 33"/>
            <p:cNvSpPr>
              <a:spLocks noChangeArrowheads="1"/>
            </p:cNvSpPr>
            <p:nvPr/>
          </p:nvSpPr>
          <p:spPr bwMode="auto">
            <a:xfrm>
              <a:off x="7442201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Rectangle 34"/>
            <p:cNvSpPr>
              <a:spLocks noChangeArrowheads="1"/>
            </p:cNvSpPr>
            <p:nvPr/>
          </p:nvSpPr>
          <p:spPr bwMode="auto">
            <a:xfrm>
              <a:off x="7577138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Rectangle 35"/>
            <p:cNvSpPr>
              <a:spLocks noChangeArrowheads="1"/>
            </p:cNvSpPr>
            <p:nvPr/>
          </p:nvSpPr>
          <p:spPr bwMode="auto">
            <a:xfrm>
              <a:off x="7712076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Rectangle 36"/>
            <p:cNvSpPr>
              <a:spLocks noChangeArrowheads="1"/>
            </p:cNvSpPr>
            <p:nvPr/>
          </p:nvSpPr>
          <p:spPr bwMode="auto">
            <a:xfrm>
              <a:off x="7845426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Rectangle 37"/>
            <p:cNvSpPr>
              <a:spLocks noChangeArrowheads="1"/>
            </p:cNvSpPr>
            <p:nvPr/>
          </p:nvSpPr>
          <p:spPr bwMode="auto">
            <a:xfrm>
              <a:off x="7980363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Rectangle 38"/>
            <p:cNvSpPr>
              <a:spLocks noChangeArrowheads="1"/>
            </p:cNvSpPr>
            <p:nvPr/>
          </p:nvSpPr>
          <p:spPr bwMode="auto">
            <a:xfrm>
              <a:off x="8115301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Rectangle 39"/>
            <p:cNvSpPr>
              <a:spLocks noChangeArrowheads="1"/>
            </p:cNvSpPr>
            <p:nvPr/>
          </p:nvSpPr>
          <p:spPr bwMode="auto">
            <a:xfrm>
              <a:off x="7510463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Rectangle 40"/>
            <p:cNvSpPr>
              <a:spLocks noChangeArrowheads="1"/>
            </p:cNvSpPr>
            <p:nvPr/>
          </p:nvSpPr>
          <p:spPr bwMode="auto">
            <a:xfrm>
              <a:off x="7643813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3" name="Rectangle 41"/>
            <p:cNvSpPr>
              <a:spLocks noChangeArrowheads="1"/>
            </p:cNvSpPr>
            <p:nvPr/>
          </p:nvSpPr>
          <p:spPr bwMode="auto">
            <a:xfrm>
              <a:off x="7778751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4" name="Rectangle 42"/>
            <p:cNvSpPr>
              <a:spLocks noChangeArrowheads="1"/>
            </p:cNvSpPr>
            <p:nvPr/>
          </p:nvSpPr>
          <p:spPr bwMode="auto">
            <a:xfrm>
              <a:off x="7913688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5" name="Rectangle 43"/>
            <p:cNvSpPr>
              <a:spLocks noChangeArrowheads="1"/>
            </p:cNvSpPr>
            <p:nvPr/>
          </p:nvSpPr>
          <p:spPr bwMode="auto">
            <a:xfrm>
              <a:off x="8047038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Rectangle 44"/>
            <p:cNvSpPr>
              <a:spLocks noChangeArrowheads="1"/>
            </p:cNvSpPr>
            <p:nvPr/>
          </p:nvSpPr>
          <p:spPr bwMode="auto">
            <a:xfrm>
              <a:off x="7442201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Rectangle 45"/>
            <p:cNvSpPr>
              <a:spLocks noChangeArrowheads="1"/>
            </p:cNvSpPr>
            <p:nvPr/>
          </p:nvSpPr>
          <p:spPr bwMode="auto">
            <a:xfrm>
              <a:off x="7577138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Rectangle 46"/>
            <p:cNvSpPr>
              <a:spLocks noChangeArrowheads="1"/>
            </p:cNvSpPr>
            <p:nvPr/>
          </p:nvSpPr>
          <p:spPr bwMode="auto">
            <a:xfrm>
              <a:off x="7712076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Rectangle 47"/>
            <p:cNvSpPr>
              <a:spLocks noChangeArrowheads="1"/>
            </p:cNvSpPr>
            <p:nvPr/>
          </p:nvSpPr>
          <p:spPr bwMode="auto">
            <a:xfrm>
              <a:off x="7845426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Rectangle 48"/>
            <p:cNvSpPr>
              <a:spLocks noChangeArrowheads="1"/>
            </p:cNvSpPr>
            <p:nvPr/>
          </p:nvSpPr>
          <p:spPr bwMode="auto">
            <a:xfrm>
              <a:off x="7980363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Rectangle 49"/>
            <p:cNvSpPr>
              <a:spLocks noChangeArrowheads="1"/>
            </p:cNvSpPr>
            <p:nvPr/>
          </p:nvSpPr>
          <p:spPr bwMode="auto">
            <a:xfrm>
              <a:off x="8115301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Rectangle 50"/>
            <p:cNvSpPr>
              <a:spLocks noChangeArrowheads="1"/>
            </p:cNvSpPr>
            <p:nvPr/>
          </p:nvSpPr>
          <p:spPr bwMode="auto">
            <a:xfrm>
              <a:off x="7510463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Rectangle 51"/>
            <p:cNvSpPr>
              <a:spLocks noChangeArrowheads="1"/>
            </p:cNvSpPr>
            <p:nvPr/>
          </p:nvSpPr>
          <p:spPr bwMode="auto">
            <a:xfrm>
              <a:off x="7643813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4" name="Rectangle 52"/>
            <p:cNvSpPr>
              <a:spLocks noChangeArrowheads="1"/>
            </p:cNvSpPr>
            <p:nvPr/>
          </p:nvSpPr>
          <p:spPr bwMode="auto">
            <a:xfrm>
              <a:off x="7778751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5" name="Rectangle 53"/>
            <p:cNvSpPr>
              <a:spLocks noChangeArrowheads="1"/>
            </p:cNvSpPr>
            <p:nvPr/>
          </p:nvSpPr>
          <p:spPr bwMode="auto">
            <a:xfrm>
              <a:off x="7913688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6" name="Rectangle 54"/>
            <p:cNvSpPr>
              <a:spLocks noChangeArrowheads="1"/>
            </p:cNvSpPr>
            <p:nvPr/>
          </p:nvSpPr>
          <p:spPr bwMode="auto">
            <a:xfrm>
              <a:off x="8047038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Rectangle 55"/>
            <p:cNvSpPr>
              <a:spLocks noChangeArrowheads="1"/>
            </p:cNvSpPr>
            <p:nvPr/>
          </p:nvSpPr>
          <p:spPr bwMode="auto">
            <a:xfrm>
              <a:off x="7442201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Rectangle 56"/>
            <p:cNvSpPr>
              <a:spLocks noChangeArrowheads="1"/>
            </p:cNvSpPr>
            <p:nvPr/>
          </p:nvSpPr>
          <p:spPr bwMode="auto">
            <a:xfrm>
              <a:off x="7577138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Rectangle 57"/>
            <p:cNvSpPr>
              <a:spLocks noChangeArrowheads="1"/>
            </p:cNvSpPr>
            <p:nvPr/>
          </p:nvSpPr>
          <p:spPr bwMode="auto">
            <a:xfrm>
              <a:off x="7712076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Rectangle 58"/>
            <p:cNvSpPr>
              <a:spLocks noChangeArrowheads="1"/>
            </p:cNvSpPr>
            <p:nvPr/>
          </p:nvSpPr>
          <p:spPr bwMode="auto">
            <a:xfrm>
              <a:off x="7845426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Rectangle 59"/>
            <p:cNvSpPr>
              <a:spLocks noChangeArrowheads="1"/>
            </p:cNvSpPr>
            <p:nvPr/>
          </p:nvSpPr>
          <p:spPr bwMode="auto">
            <a:xfrm>
              <a:off x="7980363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Rectangle 60"/>
            <p:cNvSpPr>
              <a:spLocks noChangeArrowheads="1"/>
            </p:cNvSpPr>
            <p:nvPr/>
          </p:nvSpPr>
          <p:spPr bwMode="auto">
            <a:xfrm>
              <a:off x="8115301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Rectangle 61"/>
            <p:cNvSpPr>
              <a:spLocks noChangeArrowheads="1"/>
            </p:cNvSpPr>
            <p:nvPr/>
          </p:nvSpPr>
          <p:spPr bwMode="auto">
            <a:xfrm>
              <a:off x="7510463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Rectangle 62"/>
            <p:cNvSpPr>
              <a:spLocks noChangeArrowheads="1"/>
            </p:cNvSpPr>
            <p:nvPr/>
          </p:nvSpPr>
          <p:spPr bwMode="auto">
            <a:xfrm>
              <a:off x="7643813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Rectangle 63"/>
            <p:cNvSpPr>
              <a:spLocks noChangeArrowheads="1"/>
            </p:cNvSpPr>
            <p:nvPr/>
          </p:nvSpPr>
          <p:spPr bwMode="auto">
            <a:xfrm>
              <a:off x="7778751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6" name="Rectangle 64"/>
            <p:cNvSpPr>
              <a:spLocks noChangeArrowheads="1"/>
            </p:cNvSpPr>
            <p:nvPr/>
          </p:nvSpPr>
          <p:spPr bwMode="auto">
            <a:xfrm>
              <a:off x="7913688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7" name="Rectangle 65"/>
            <p:cNvSpPr>
              <a:spLocks noChangeArrowheads="1"/>
            </p:cNvSpPr>
            <p:nvPr/>
          </p:nvSpPr>
          <p:spPr bwMode="auto">
            <a:xfrm>
              <a:off x="8047038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8" name="Freeform 66"/>
            <p:cNvSpPr>
              <a:spLocks/>
            </p:cNvSpPr>
            <p:nvPr/>
          </p:nvSpPr>
          <p:spPr bwMode="auto">
            <a:xfrm>
              <a:off x="7635876" y="373063"/>
              <a:ext cx="390525" cy="303213"/>
            </a:xfrm>
            <a:custGeom>
              <a:avLst/>
              <a:gdLst>
                <a:gd name="T0" fmla="*/ 176 w 378"/>
                <a:gd name="T1" fmla="*/ 22 h 292"/>
                <a:gd name="T2" fmla="*/ 209 w 378"/>
                <a:gd name="T3" fmla="*/ 30 h 292"/>
                <a:gd name="T4" fmla="*/ 235 w 378"/>
                <a:gd name="T5" fmla="*/ 19 h 292"/>
                <a:gd name="T6" fmla="*/ 282 w 378"/>
                <a:gd name="T7" fmla="*/ 2 h 292"/>
                <a:gd name="T8" fmla="*/ 327 w 378"/>
                <a:gd name="T9" fmla="*/ 19 h 292"/>
                <a:gd name="T10" fmla="*/ 335 w 378"/>
                <a:gd name="T11" fmla="*/ 28 h 292"/>
                <a:gd name="T12" fmla="*/ 342 w 378"/>
                <a:gd name="T13" fmla="*/ 31 h 292"/>
                <a:gd name="T14" fmla="*/ 354 w 378"/>
                <a:gd name="T15" fmla="*/ 53 h 292"/>
                <a:gd name="T16" fmla="*/ 352 w 378"/>
                <a:gd name="T17" fmla="*/ 80 h 292"/>
                <a:gd name="T18" fmla="*/ 372 w 378"/>
                <a:gd name="T19" fmla="*/ 149 h 292"/>
                <a:gd name="T20" fmla="*/ 369 w 378"/>
                <a:gd name="T21" fmla="*/ 163 h 292"/>
                <a:gd name="T22" fmla="*/ 353 w 378"/>
                <a:gd name="T23" fmla="*/ 178 h 292"/>
                <a:gd name="T24" fmla="*/ 362 w 378"/>
                <a:gd name="T25" fmla="*/ 208 h 292"/>
                <a:gd name="T26" fmla="*/ 376 w 378"/>
                <a:gd name="T27" fmla="*/ 242 h 292"/>
                <a:gd name="T28" fmla="*/ 368 w 378"/>
                <a:gd name="T29" fmla="*/ 277 h 292"/>
                <a:gd name="T30" fmla="*/ 338 w 378"/>
                <a:gd name="T31" fmla="*/ 291 h 292"/>
                <a:gd name="T32" fmla="*/ 304 w 378"/>
                <a:gd name="T33" fmla="*/ 288 h 292"/>
                <a:gd name="T34" fmla="*/ 274 w 378"/>
                <a:gd name="T35" fmla="*/ 283 h 292"/>
                <a:gd name="T36" fmla="*/ 258 w 378"/>
                <a:gd name="T37" fmla="*/ 284 h 292"/>
                <a:gd name="T38" fmla="*/ 244 w 378"/>
                <a:gd name="T39" fmla="*/ 276 h 292"/>
                <a:gd name="T40" fmla="*/ 239 w 378"/>
                <a:gd name="T41" fmla="*/ 266 h 292"/>
                <a:gd name="T42" fmla="*/ 229 w 378"/>
                <a:gd name="T43" fmla="*/ 267 h 292"/>
                <a:gd name="T44" fmla="*/ 221 w 378"/>
                <a:gd name="T45" fmla="*/ 275 h 292"/>
                <a:gd name="T46" fmla="*/ 174 w 378"/>
                <a:gd name="T47" fmla="*/ 283 h 292"/>
                <a:gd name="T48" fmla="*/ 158 w 378"/>
                <a:gd name="T49" fmla="*/ 277 h 292"/>
                <a:gd name="T50" fmla="*/ 141 w 378"/>
                <a:gd name="T51" fmla="*/ 275 h 292"/>
                <a:gd name="T52" fmla="*/ 82 w 378"/>
                <a:gd name="T53" fmla="*/ 276 h 292"/>
                <a:gd name="T54" fmla="*/ 77 w 378"/>
                <a:gd name="T55" fmla="*/ 275 h 292"/>
                <a:gd name="T56" fmla="*/ 75 w 378"/>
                <a:gd name="T57" fmla="*/ 273 h 292"/>
                <a:gd name="T58" fmla="*/ 60 w 378"/>
                <a:gd name="T59" fmla="*/ 271 h 292"/>
                <a:gd name="T60" fmla="*/ 18 w 378"/>
                <a:gd name="T61" fmla="*/ 269 h 292"/>
                <a:gd name="T62" fmla="*/ 5 w 378"/>
                <a:gd name="T63" fmla="*/ 244 h 292"/>
                <a:gd name="T64" fmla="*/ 2 w 378"/>
                <a:gd name="T65" fmla="*/ 218 h 292"/>
                <a:gd name="T66" fmla="*/ 20 w 378"/>
                <a:gd name="T67" fmla="*/ 177 h 292"/>
                <a:gd name="T68" fmla="*/ 5 w 378"/>
                <a:gd name="T69" fmla="*/ 128 h 292"/>
                <a:gd name="T70" fmla="*/ 32 w 378"/>
                <a:gd name="T71" fmla="*/ 62 h 292"/>
                <a:gd name="T72" fmla="*/ 57 w 378"/>
                <a:gd name="T73" fmla="*/ 31 h 292"/>
                <a:gd name="T74" fmla="*/ 73 w 378"/>
                <a:gd name="T75" fmla="*/ 15 h 292"/>
                <a:gd name="T76" fmla="*/ 116 w 378"/>
                <a:gd name="T77" fmla="*/ 10 h 292"/>
                <a:gd name="T78" fmla="*/ 160 w 378"/>
                <a:gd name="T79" fmla="*/ 21 h 292"/>
                <a:gd name="T80" fmla="*/ 176 w 378"/>
                <a:gd name="T81" fmla="*/ 2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8" h="292">
                  <a:moveTo>
                    <a:pt x="176" y="22"/>
                  </a:moveTo>
                  <a:cubicBezTo>
                    <a:pt x="187" y="24"/>
                    <a:pt x="198" y="31"/>
                    <a:pt x="209" y="30"/>
                  </a:cubicBezTo>
                  <a:cubicBezTo>
                    <a:pt x="219" y="30"/>
                    <a:pt x="227" y="24"/>
                    <a:pt x="235" y="19"/>
                  </a:cubicBezTo>
                  <a:cubicBezTo>
                    <a:pt x="249" y="10"/>
                    <a:pt x="265" y="3"/>
                    <a:pt x="282" y="2"/>
                  </a:cubicBezTo>
                  <a:cubicBezTo>
                    <a:pt x="298" y="0"/>
                    <a:pt x="316" y="6"/>
                    <a:pt x="327" y="19"/>
                  </a:cubicBezTo>
                  <a:cubicBezTo>
                    <a:pt x="329" y="22"/>
                    <a:pt x="332" y="26"/>
                    <a:pt x="335" y="28"/>
                  </a:cubicBezTo>
                  <a:cubicBezTo>
                    <a:pt x="337" y="29"/>
                    <a:pt x="340" y="30"/>
                    <a:pt x="342" y="31"/>
                  </a:cubicBezTo>
                  <a:cubicBezTo>
                    <a:pt x="350" y="35"/>
                    <a:pt x="354" y="44"/>
                    <a:pt x="354" y="53"/>
                  </a:cubicBezTo>
                  <a:cubicBezTo>
                    <a:pt x="354" y="62"/>
                    <a:pt x="352" y="71"/>
                    <a:pt x="352" y="80"/>
                  </a:cubicBezTo>
                  <a:cubicBezTo>
                    <a:pt x="353" y="104"/>
                    <a:pt x="370" y="125"/>
                    <a:pt x="372" y="149"/>
                  </a:cubicBezTo>
                  <a:cubicBezTo>
                    <a:pt x="372" y="154"/>
                    <a:pt x="372" y="159"/>
                    <a:pt x="369" y="163"/>
                  </a:cubicBezTo>
                  <a:cubicBezTo>
                    <a:pt x="365" y="169"/>
                    <a:pt x="357" y="171"/>
                    <a:pt x="353" y="178"/>
                  </a:cubicBezTo>
                  <a:cubicBezTo>
                    <a:pt x="348" y="187"/>
                    <a:pt x="355" y="199"/>
                    <a:pt x="362" y="208"/>
                  </a:cubicBezTo>
                  <a:cubicBezTo>
                    <a:pt x="369" y="218"/>
                    <a:pt x="374" y="230"/>
                    <a:pt x="376" y="242"/>
                  </a:cubicBezTo>
                  <a:cubicBezTo>
                    <a:pt x="378" y="254"/>
                    <a:pt x="376" y="267"/>
                    <a:pt x="368" y="277"/>
                  </a:cubicBezTo>
                  <a:cubicBezTo>
                    <a:pt x="361" y="285"/>
                    <a:pt x="349" y="290"/>
                    <a:pt x="338" y="291"/>
                  </a:cubicBezTo>
                  <a:cubicBezTo>
                    <a:pt x="327" y="292"/>
                    <a:pt x="315" y="290"/>
                    <a:pt x="304" y="288"/>
                  </a:cubicBezTo>
                  <a:cubicBezTo>
                    <a:pt x="294" y="286"/>
                    <a:pt x="285" y="283"/>
                    <a:pt x="274" y="283"/>
                  </a:cubicBezTo>
                  <a:cubicBezTo>
                    <a:pt x="269" y="283"/>
                    <a:pt x="263" y="285"/>
                    <a:pt x="258" y="284"/>
                  </a:cubicBezTo>
                  <a:cubicBezTo>
                    <a:pt x="252" y="283"/>
                    <a:pt x="246" y="281"/>
                    <a:pt x="244" y="276"/>
                  </a:cubicBezTo>
                  <a:cubicBezTo>
                    <a:pt x="242" y="273"/>
                    <a:pt x="242" y="269"/>
                    <a:pt x="239" y="266"/>
                  </a:cubicBezTo>
                  <a:cubicBezTo>
                    <a:pt x="236" y="264"/>
                    <a:pt x="232" y="265"/>
                    <a:pt x="229" y="267"/>
                  </a:cubicBezTo>
                  <a:cubicBezTo>
                    <a:pt x="225" y="269"/>
                    <a:pt x="223" y="272"/>
                    <a:pt x="221" y="275"/>
                  </a:cubicBezTo>
                  <a:cubicBezTo>
                    <a:pt x="209" y="287"/>
                    <a:pt x="189" y="289"/>
                    <a:pt x="174" y="283"/>
                  </a:cubicBezTo>
                  <a:cubicBezTo>
                    <a:pt x="168" y="281"/>
                    <a:pt x="163" y="278"/>
                    <a:pt x="158" y="277"/>
                  </a:cubicBezTo>
                  <a:cubicBezTo>
                    <a:pt x="152" y="275"/>
                    <a:pt x="147" y="275"/>
                    <a:pt x="141" y="275"/>
                  </a:cubicBezTo>
                  <a:cubicBezTo>
                    <a:pt x="122" y="275"/>
                    <a:pt x="102" y="275"/>
                    <a:pt x="82" y="276"/>
                  </a:cubicBezTo>
                  <a:cubicBezTo>
                    <a:pt x="81" y="276"/>
                    <a:pt x="79" y="276"/>
                    <a:pt x="77" y="275"/>
                  </a:cubicBezTo>
                  <a:cubicBezTo>
                    <a:pt x="76" y="275"/>
                    <a:pt x="76" y="274"/>
                    <a:pt x="75" y="273"/>
                  </a:cubicBezTo>
                  <a:cubicBezTo>
                    <a:pt x="72" y="269"/>
                    <a:pt x="65" y="270"/>
                    <a:pt x="60" y="271"/>
                  </a:cubicBezTo>
                  <a:cubicBezTo>
                    <a:pt x="46" y="275"/>
                    <a:pt x="29" y="278"/>
                    <a:pt x="18" y="269"/>
                  </a:cubicBezTo>
                  <a:cubicBezTo>
                    <a:pt x="11" y="263"/>
                    <a:pt x="7" y="253"/>
                    <a:pt x="5" y="244"/>
                  </a:cubicBezTo>
                  <a:cubicBezTo>
                    <a:pt x="3" y="236"/>
                    <a:pt x="0" y="227"/>
                    <a:pt x="2" y="218"/>
                  </a:cubicBezTo>
                  <a:cubicBezTo>
                    <a:pt x="5" y="204"/>
                    <a:pt x="18" y="192"/>
                    <a:pt x="20" y="177"/>
                  </a:cubicBezTo>
                  <a:cubicBezTo>
                    <a:pt x="22" y="160"/>
                    <a:pt x="9" y="145"/>
                    <a:pt x="5" y="128"/>
                  </a:cubicBezTo>
                  <a:cubicBezTo>
                    <a:pt x="1" y="104"/>
                    <a:pt x="17" y="81"/>
                    <a:pt x="32" y="62"/>
                  </a:cubicBezTo>
                  <a:cubicBezTo>
                    <a:pt x="41" y="51"/>
                    <a:pt x="49" y="41"/>
                    <a:pt x="57" y="31"/>
                  </a:cubicBezTo>
                  <a:cubicBezTo>
                    <a:pt x="62" y="25"/>
                    <a:pt x="66" y="19"/>
                    <a:pt x="73" y="15"/>
                  </a:cubicBezTo>
                  <a:cubicBezTo>
                    <a:pt x="85" y="7"/>
                    <a:pt x="102" y="7"/>
                    <a:pt x="116" y="10"/>
                  </a:cubicBezTo>
                  <a:cubicBezTo>
                    <a:pt x="131" y="14"/>
                    <a:pt x="145" y="20"/>
                    <a:pt x="160" y="21"/>
                  </a:cubicBezTo>
                  <a:cubicBezTo>
                    <a:pt x="165" y="21"/>
                    <a:pt x="171" y="21"/>
                    <a:pt x="176" y="22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67"/>
            <p:cNvSpPr>
              <a:spLocks/>
            </p:cNvSpPr>
            <p:nvPr/>
          </p:nvSpPr>
          <p:spPr bwMode="auto">
            <a:xfrm>
              <a:off x="7683501" y="407988"/>
              <a:ext cx="125413" cy="225425"/>
            </a:xfrm>
            <a:custGeom>
              <a:avLst/>
              <a:gdLst>
                <a:gd name="T0" fmla="*/ 33 w 122"/>
                <a:gd name="T1" fmla="*/ 198 h 217"/>
                <a:gd name="T2" fmla="*/ 45 w 122"/>
                <a:gd name="T3" fmla="*/ 111 h 217"/>
                <a:gd name="T4" fmla="*/ 54 w 122"/>
                <a:gd name="T5" fmla="*/ 73 h 217"/>
                <a:gd name="T6" fmla="*/ 73 w 122"/>
                <a:gd name="T7" fmla="*/ 30 h 217"/>
                <a:gd name="T8" fmla="*/ 62 w 122"/>
                <a:gd name="T9" fmla="*/ 32 h 217"/>
                <a:gd name="T10" fmla="*/ 75 w 122"/>
                <a:gd name="T11" fmla="*/ 67 h 217"/>
                <a:gd name="T12" fmla="*/ 79 w 122"/>
                <a:gd name="T13" fmla="*/ 115 h 217"/>
                <a:gd name="T14" fmla="*/ 89 w 122"/>
                <a:gd name="T15" fmla="*/ 198 h 217"/>
                <a:gd name="T16" fmla="*/ 117 w 122"/>
                <a:gd name="T17" fmla="*/ 190 h 217"/>
                <a:gd name="T18" fmla="*/ 106 w 122"/>
                <a:gd name="T19" fmla="*/ 73 h 217"/>
                <a:gd name="T20" fmla="*/ 66 w 122"/>
                <a:gd name="T21" fmla="*/ 2 h 217"/>
                <a:gd name="T22" fmla="*/ 22 w 122"/>
                <a:gd name="T23" fmla="*/ 79 h 217"/>
                <a:gd name="T24" fmla="*/ 3 w 122"/>
                <a:gd name="T25" fmla="*/ 198 h 217"/>
                <a:gd name="T26" fmla="*/ 33 w 122"/>
                <a:gd name="T27" fmla="*/ 19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217">
                  <a:moveTo>
                    <a:pt x="33" y="198"/>
                  </a:moveTo>
                  <a:cubicBezTo>
                    <a:pt x="36" y="169"/>
                    <a:pt x="39" y="140"/>
                    <a:pt x="45" y="111"/>
                  </a:cubicBezTo>
                  <a:cubicBezTo>
                    <a:pt x="47" y="98"/>
                    <a:pt x="51" y="86"/>
                    <a:pt x="54" y="73"/>
                  </a:cubicBezTo>
                  <a:cubicBezTo>
                    <a:pt x="57" y="63"/>
                    <a:pt x="63" y="35"/>
                    <a:pt x="73" y="30"/>
                  </a:cubicBezTo>
                  <a:cubicBezTo>
                    <a:pt x="69" y="31"/>
                    <a:pt x="66" y="31"/>
                    <a:pt x="62" y="32"/>
                  </a:cubicBezTo>
                  <a:cubicBezTo>
                    <a:pt x="70" y="33"/>
                    <a:pt x="74" y="60"/>
                    <a:pt x="75" y="67"/>
                  </a:cubicBezTo>
                  <a:cubicBezTo>
                    <a:pt x="78" y="83"/>
                    <a:pt x="78" y="99"/>
                    <a:pt x="79" y="115"/>
                  </a:cubicBezTo>
                  <a:cubicBezTo>
                    <a:pt x="80" y="143"/>
                    <a:pt x="82" y="171"/>
                    <a:pt x="89" y="198"/>
                  </a:cubicBezTo>
                  <a:cubicBezTo>
                    <a:pt x="93" y="217"/>
                    <a:pt x="122" y="209"/>
                    <a:pt x="117" y="190"/>
                  </a:cubicBezTo>
                  <a:cubicBezTo>
                    <a:pt x="108" y="152"/>
                    <a:pt x="111" y="112"/>
                    <a:pt x="106" y="73"/>
                  </a:cubicBezTo>
                  <a:cubicBezTo>
                    <a:pt x="103" y="52"/>
                    <a:pt x="97" y="0"/>
                    <a:pt x="66" y="2"/>
                  </a:cubicBezTo>
                  <a:cubicBezTo>
                    <a:pt x="37" y="4"/>
                    <a:pt x="27" y="57"/>
                    <a:pt x="22" y="79"/>
                  </a:cubicBezTo>
                  <a:cubicBezTo>
                    <a:pt x="12" y="118"/>
                    <a:pt x="7" y="158"/>
                    <a:pt x="3" y="198"/>
                  </a:cubicBezTo>
                  <a:cubicBezTo>
                    <a:pt x="0" y="217"/>
                    <a:pt x="31" y="217"/>
                    <a:pt x="33" y="1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68"/>
            <p:cNvSpPr>
              <a:spLocks/>
            </p:cNvSpPr>
            <p:nvPr/>
          </p:nvSpPr>
          <p:spPr bwMode="auto">
            <a:xfrm>
              <a:off x="7689851" y="536575"/>
              <a:ext cx="101600" cy="30163"/>
            </a:xfrm>
            <a:custGeom>
              <a:avLst/>
              <a:gdLst>
                <a:gd name="T0" fmla="*/ 20 w 99"/>
                <a:gd name="T1" fmla="*/ 30 h 30"/>
                <a:gd name="T2" fmla="*/ 80 w 99"/>
                <a:gd name="T3" fmla="*/ 30 h 30"/>
                <a:gd name="T4" fmla="*/ 80 w 99"/>
                <a:gd name="T5" fmla="*/ 0 h 30"/>
                <a:gd name="T6" fmla="*/ 20 w 99"/>
                <a:gd name="T7" fmla="*/ 0 h 30"/>
                <a:gd name="T8" fmla="*/ 20 w 9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0">
                  <a:moveTo>
                    <a:pt x="20" y="30"/>
                  </a:moveTo>
                  <a:cubicBezTo>
                    <a:pt x="40" y="30"/>
                    <a:pt x="60" y="30"/>
                    <a:pt x="80" y="30"/>
                  </a:cubicBezTo>
                  <a:cubicBezTo>
                    <a:pt x="99" y="30"/>
                    <a:pt x="99" y="0"/>
                    <a:pt x="80" y="0"/>
                  </a:cubicBezTo>
                  <a:cubicBezTo>
                    <a:pt x="60" y="0"/>
                    <a:pt x="40" y="0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69"/>
            <p:cNvSpPr>
              <a:spLocks/>
            </p:cNvSpPr>
            <p:nvPr/>
          </p:nvSpPr>
          <p:spPr bwMode="auto">
            <a:xfrm>
              <a:off x="7812088" y="438150"/>
              <a:ext cx="46038" cy="188913"/>
            </a:xfrm>
            <a:custGeom>
              <a:avLst/>
              <a:gdLst>
                <a:gd name="T0" fmla="*/ 32 w 44"/>
                <a:gd name="T1" fmla="*/ 163 h 182"/>
                <a:gd name="T2" fmla="*/ 31 w 44"/>
                <a:gd name="T3" fmla="*/ 92 h 182"/>
                <a:gd name="T4" fmla="*/ 37 w 44"/>
                <a:gd name="T5" fmla="*/ 26 h 182"/>
                <a:gd name="T6" fmla="*/ 8 w 44"/>
                <a:gd name="T7" fmla="*/ 18 h 182"/>
                <a:gd name="T8" fmla="*/ 1 w 44"/>
                <a:gd name="T9" fmla="*/ 85 h 182"/>
                <a:gd name="T10" fmla="*/ 2 w 44"/>
                <a:gd name="T11" fmla="*/ 163 h 182"/>
                <a:gd name="T12" fmla="*/ 32 w 44"/>
                <a:gd name="T13" fmla="*/ 16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82">
                  <a:moveTo>
                    <a:pt x="32" y="163"/>
                  </a:moveTo>
                  <a:cubicBezTo>
                    <a:pt x="31" y="139"/>
                    <a:pt x="31" y="116"/>
                    <a:pt x="31" y="92"/>
                  </a:cubicBezTo>
                  <a:cubicBezTo>
                    <a:pt x="31" y="70"/>
                    <a:pt x="29" y="47"/>
                    <a:pt x="37" y="26"/>
                  </a:cubicBezTo>
                  <a:cubicBezTo>
                    <a:pt x="44" y="8"/>
                    <a:pt x="15" y="0"/>
                    <a:pt x="8" y="18"/>
                  </a:cubicBezTo>
                  <a:cubicBezTo>
                    <a:pt x="0" y="40"/>
                    <a:pt x="1" y="62"/>
                    <a:pt x="1" y="85"/>
                  </a:cubicBezTo>
                  <a:cubicBezTo>
                    <a:pt x="1" y="111"/>
                    <a:pt x="1" y="137"/>
                    <a:pt x="2" y="163"/>
                  </a:cubicBezTo>
                  <a:cubicBezTo>
                    <a:pt x="2" y="182"/>
                    <a:pt x="32" y="182"/>
                    <a:pt x="32" y="1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70"/>
            <p:cNvSpPr>
              <a:spLocks/>
            </p:cNvSpPr>
            <p:nvPr/>
          </p:nvSpPr>
          <p:spPr bwMode="auto">
            <a:xfrm>
              <a:off x="7807326" y="465138"/>
              <a:ext cx="92075" cy="76200"/>
            </a:xfrm>
            <a:custGeom>
              <a:avLst/>
              <a:gdLst>
                <a:gd name="T0" fmla="*/ 35 w 89"/>
                <a:gd name="T1" fmla="*/ 58 h 75"/>
                <a:gd name="T2" fmla="*/ 42 w 89"/>
                <a:gd name="T3" fmla="*/ 45 h 75"/>
                <a:gd name="T4" fmla="*/ 48 w 89"/>
                <a:gd name="T5" fmla="*/ 34 h 75"/>
                <a:gd name="T6" fmla="*/ 61 w 89"/>
                <a:gd name="T7" fmla="*/ 33 h 75"/>
                <a:gd name="T8" fmla="*/ 83 w 89"/>
                <a:gd name="T9" fmla="*/ 33 h 75"/>
                <a:gd name="T10" fmla="*/ 83 w 89"/>
                <a:gd name="T11" fmla="*/ 12 h 75"/>
                <a:gd name="T12" fmla="*/ 40 w 89"/>
                <a:gd name="T13" fmla="*/ 4 h 75"/>
                <a:gd name="T14" fmla="*/ 9 w 89"/>
                <a:gd name="T15" fmla="*/ 43 h 75"/>
                <a:gd name="T16" fmla="*/ 35 w 89"/>
                <a:gd name="T17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75">
                  <a:moveTo>
                    <a:pt x="35" y="58"/>
                  </a:moveTo>
                  <a:cubicBezTo>
                    <a:pt x="37" y="53"/>
                    <a:pt x="39" y="49"/>
                    <a:pt x="42" y="45"/>
                  </a:cubicBezTo>
                  <a:cubicBezTo>
                    <a:pt x="43" y="42"/>
                    <a:pt x="45" y="36"/>
                    <a:pt x="48" y="34"/>
                  </a:cubicBezTo>
                  <a:cubicBezTo>
                    <a:pt x="50" y="32"/>
                    <a:pt x="59" y="31"/>
                    <a:pt x="61" y="33"/>
                  </a:cubicBezTo>
                  <a:cubicBezTo>
                    <a:pt x="67" y="39"/>
                    <a:pt x="77" y="38"/>
                    <a:pt x="83" y="33"/>
                  </a:cubicBezTo>
                  <a:cubicBezTo>
                    <a:pt x="89" y="27"/>
                    <a:pt x="88" y="18"/>
                    <a:pt x="83" y="12"/>
                  </a:cubicBezTo>
                  <a:cubicBezTo>
                    <a:pt x="73" y="0"/>
                    <a:pt x="53" y="0"/>
                    <a:pt x="40" y="4"/>
                  </a:cubicBezTo>
                  <a:cubicBezTo>
                    <a:pt x="22" y="10"/>
                    <a:pt x="17" y="28"/>
                    <a:pt x="9" y="43"/>
                  </a:cubicBezTo>
                  <a:cubicBezTo>
                    <a:pt x="0" y="60"/>
                    <a:pt x="26" y="75"/>
                    <a:pt x="3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71"/>
            <p:cNvSpPr>
              <a:spLocks/>
            </p:cNvSpPr>
            <p:nvPr/>
          </p:nvSpPr>
          <p:spPr bwMode="auto">
            <a:xfrm>
              <a:off x="7927976" y="411163"/>
              <a:ext cx="82550" cy="242888"/>
            </a:xfrm>
            <a:custGeom>
              <a:avLst/>
              <a:gdLst>
                <a:gd name="T0" fmla="*/ 11 w 80"/>
                <a:gd name="T1" fmla="*/ 19 h 234"/>
                <a:gd name="T2" fmla="*/ 4 w 80"/>
                <a:gd name="T3" fmla="*/ 170 h 234"/>
                <a:gd name="T4" fmla="*/ 63 w 80"/>
                <a:gd name="T5" fmla="*/ 217 h 234"/>
                <a:gd name="T6" fmla="*/ 48 w 80"/>
                <a:gd name="T7" fmla="*/ 191 h 234"/>
                <a:gd name="T8" fmla="*/ 34 w 80"/>
                <a:gd name="T9" fmla="*/ 110 h 234"/>
                <a:gd name="T10" fmla="*/ 41 w 80"/>
                <a:gd name="T11" fmla="*/ 19 h 234"/>
                <a:gd name="T12" fmla="*/ 11 w 80"/>
                <a:gd name="T13" fmla="*/ 1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34">
                  <a:moveTo>
                    <a:pt x="11" y="19"/>
                  </a:moveTo>
                  <a:cubicBezTo>
                    <a:pt x="6" y="69"/>
                    <a:pt x="0" y="120"/>
                    <a:pt x="4" y="170"/>
                  </a:cubicBezTo>
                  <a:cubicBezTo>
                    <a:pt x="6" y="201"/>
                    <a:pt x="29" y="234"/>
                    <a:pt x="63" y="217"/>
                  </a:cubicBezTo>
                  <a:cubicBezTo>
                    <a:pt x="80" y="208"/>
                    <a:pt x="65" y="182"/>
                    <a:pt x="48" y="191"/>
                  </a:cubicBezTo>
                  <a:cubicBezTo>
                    <a:pt x="29" y="200"/>
                    <a:pt x="34" y="118"/>
                    <a:pt x="34" y="110"/>
                  </a:cubicBezTo>
                  <a:cubicBezTo>
                    <a:pt x="35" y="80"/>
                    <a:pt x="38" y="50"/>
                    <a:pt x="41" y="19"/>
                  </a:cubicBezTo>
                  <a:cubicBezTo>
                    <a:pt x="43" y="0"/>
                    <a:pt x="13" y="0"/>
                    <a:pt x="1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72"/>
            <p:cNvSpPr>
              <a:spLocks/>
            </p:cNvSpPr>
            <p:nvPr/>
          </p:nvSpPr>
          <p:spPr bwMode="auto">
            <a:xfrm>
              <a:off x="7900988" y="468313"/>
              <a:ext cx="98425" cy="33338"/>
            </a:xfrm>
            <a:custGeom>
              <a:avLst/>
              <a:gdLst>
                <a:gd name="T0" fmla="*/ 20 w 95"/>
                <a:gd name="T1" fmla="*/ 30 h 33"/>
                <a:gd name="T2" fmla="*/ 76 w 95"/>
                <a:gd name="T3" fmla="*/ 32 h 33"/>
                <a:gd name="T4" fmla="*/ 76 w 95"/>
                <a:gd name="T5" fmla="*/ 2 h 33"/>
                <a:gd name="T6" fmla="*/ 20 w 95"/>
                <a:gd name="T7" fmla="*/ 0 h 33"/>
                <a:gd name="T8" fmla="*/ 20 w 95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">
                  <a:moveTo>
                    <a:pt x="20" y="30"/>
                  </a:moveTo>
                  <a:cubicBezTo>
                    <a:pt x="38" y="31"/>
                    <a:pt x="57" y="31"/>
                    <a:pt x="76" y="32"/>
                  </a:cubicBezTo>
                  <a:cubicBezTo>
                    <a:pt x="95" y="33"/>
                    <a:pt x="95" y="3"/>
                    <a:pt x="76" y="2"/>
                  </a:cubicBezTo>
                  <a:cubicBezTo>
                    <a:pt x="57" y="1"/>
                    <a:pt x="38" y="1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5" name="Oval 73"/>
          <p:cNvSpPr>
            <a:spLocks noChangeArrowheads="1"/>
          </p:cNvSpPr>
          <p:nvPr/>
        </p:nvSpPr>
        <p:spPr bwMode="auto">
          <a:xfrm>
            <a:off x="3430864" y="2229271"/>
            <a:ext cx="1118236" cy="1118236"/>
          </a:xfrm>
          <a:prstGeom prst="ellipse">
            <a:avLst/>
          </a:pr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7" name="组合 436"/>
          <p:cNvGrpSpPr/>
          <p:nvPr/>
        </p:nvGrpSpPr>
        <p:grpSpPr>
          <a:xfrm>
            <a:off x="3755186" y="2433662"/>
            <a:ext cx="471281" cy="741550"/>
            <a:chOff x="4127501" y="192088"/>
            <a:chExt cx="442913" cy="696913"/>
          </a:xfrm>
        </p:grpSpPr>
        <p:sp>
          <p:nvSpPr>
            <p:cNvPr id="306" name="Freeform 74"/>
            <p:cNvSpPr>
              <a:spLocks/>
            </p:cNvSpPr>
            <p:nvPr/>
          </p:nvSpPr>
          <p:spPr bwMode="auto">
            <a:xfrm>
              <a:off x="4127501" y="192088"/>
              <a:ext cx="442913" cy="501650"/>
            </a:xfrm>
            <a:custGeom>
              <a:avLst/>
              <a:gdLst>
                <a:gd name="T0" fmla="*/ 422 w 428"/>
                <a:gd name="T1" fmla="*/ 0 h 485"/>
                <a:gd name="T2" fmla="*/ 6 w 428"/>
                <a:gd name="T3" fmla="*/ 0 h 485"/>
                <a:gd name="T4" fmla="*/ 0 w 428"/>
                <a:gd name="T5" fmla="*/ 6 h 485"/>
                <a:gd name="T6" fmla="*/ 0 w 428"/>
                <a:gd name="T7" fmla="*/ 479 h 485"/>
                <a:gd name="T8" fmla="*/ 6 w 428"/>
                <a:gd name="T9" fmla="*/ 485 h 485"/>
                <a:gd name="T10" fmla="*/ 422 w 428"/>
                <a:gd name="T11" fmla="*/ 485 h 485"/>
                <a:gd name="T12" fmla="*/ 428 w 428"/>
                <a:gd name="T13" fmla="*/ 479 h 485"/>
                <a:gd name="T14" fmla="*/ 428 w 428"/>
                <a:gd name="T15" fmla="*/ 6 h 485"/>
                <a:gd name="T16" fmla="*/ 422 w 428"/>
                <a:gd name="T1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485">
                  <a:moveTo>
                    <a:pt x="4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482"/>
                    <a:pt x="3" y="485"/>
                    <a:pt x="6" y="485"/>
                  </a:cubicBezTo>
                  <a:cubicBezTo>
                    <a:pt x="422" y="485"/>
                    <a:pt x="422" y="485"/>
                    <a:pt x="422" y="485"/>
                  </a:cubicBezTo>
                  <a:cubicBezTo>
                    <a:pt x="426" y="485"/>
                    <a:pt x="428" y="482"/>
                    <a:pt x="428" y="479"/>
                  </a:cubicBezTo>
                  <a:cubicBezTo>
                    <a:pt x="428" y="6"/>
                    <a:pt x="428" y="6"/>
                    <a:pt x="428" y="6"/>
                  </a:cubicBezTo>
                  <a:cubicBezTo>
                    <a:pt x="428" y="3"/>
                    <a:pt x="426" y="0"/>
                    <a:pt x="422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Rectangle 75"/>
            <p:cNvSpPr>
              <a:spLocks noChangeArrowheads="1"/>
            </p:cNvSpPr>
            <p:nvPr/>
          </p:nvSpPr>
          <p:spPr bwMode="auto">
            <a:xfrm>
              <a:off x="4167188" y="230188"/>
              <a:ext cx="363538" cy="423863"/>
            </a:xfrm>
            <a:prstGeom prst="rect">
              <a:avLst/>
            </a:prstGeom>
            <a:solidFill>
              <a:srgbClr val="DC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76"/>
            <p:cNvSpPr>
              <a:spLocks/>
            </p:cNvSpPr>
            <p:nvPr/>
          </p:nvSpPr>
          <p:spPr bwMode="auto">
            <a:xfrm>
              <a:off x="4141788" y="693738"/>
              <a:ext cx="120650" cy="195263"/>
            </a:xfrm>
            <a:custGeom>
              <a:avLst/>
              <a:gdLst>
                <a:gd name="T0" fmla="*/ 49 w 76"/>
                <a:gd name="T1" fmla="*/ 0 h 123"/>
                <a:gd name="T2" fmla="*/ 0 w 76"/>
                <a:gd name="T3" fmla="*/ 123 h 123"/>
                <a:gd name="T4" fmla="*/ 28 w 76"/>
                <a:gd name="T5" fmla="*/ 123 h 123"/>
                <a:gd name="T6" fmla="*/ 76 w 76"/>
                <a:gd name="T7" fmla="*/ 0 h 123"/>
                <a:gd name="T8" fmla="*/ 49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49" y="0"/>
                  </a:moveTo>
                  <a:lnTo>
                    <a:pt x="0" y="123"/>
                  </a:lnTo>
                  <a:lnTo>
                    <a:pt x="28" y="123"/>
                  </a:lnTo>
                  <a:lnTo>
                    <a:pt x="76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77"/>
            <p:cNvSpPr>
              <a:spLocks/>
            </p:cNvSpPr>
            <p:nvPr/>
          </p:nvSpPr>
          <p:spPr bwMode="auto">
            <a:xfrm>
              <a:off x="4433888" y="693738"/>
              <a:ext cx="120650" cy="195263"/>
            </a:xfrm>
            <a:custGeom>
              <a:avLst/>
              <a:gdLst>
                <a:gd name="T0" fmla="*/ 0 w 76"/>
                <a:gd name="T1" fmla="*/ 0 h 123"/>
                <a:gd name="T2" fmla="*/ 49 w 76"/>
                <a:gd name="T3" fmla="*/ 123 h 123"/>
                <a:gd name="T4" fmla="*/ 76 w 76"/>
                <a:gd name="T5" fmla="*/ 123 h 123"/>
                <a:gd name="T6" fmla="*/ 28 w 76"/>
                <a:gd name="T7" fmla="*/ 0 h 123"/>
                <a:gd name="T8" fmla="*/ 0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0" y="0"/>
                  </a:moveTo>
                  <a:lnTo>
                    <a:pt x="49" y="123"/>
                  </a:lnTo>
                  <a:lnTo>
                    <a:pt x="76" y="123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Rectangle 78"/>
            <p:cNvSpPr>
              <a:spLocks noChangeArrowheads="1"/>
            </p:cNvSpPr>
            <p:nvPr/>
          </p:nvSpPr>
          <p:spPr bwMode="auto">
            <a:xfrm>
              <a:off x="4202113" y="766763"/>
              <a:ext cx="292100" cy="39688"/>
            </a:xfrm>
            <a:prstGeom prst="rect">
              <a:avLst/>
            </a:pr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1" name="Freeform 79"/>
            <p:cNvSpPr>
              <a:spLocks/>
            </p:cNvSpPr>
            <p:nvPr/>
          </p:nvSpPr>
          <p:spPr bwMode="auto">
            <a:xfrm>
              <a:off x="4260851" y="288925"/>
              <a:ext cx="238125" cy="274638"/>
            </a:xfrm>
            <a:custGeom>
              <a:avLst/>
              <a:gdLst>
                <a:gd name="T0" fmla="*/ 186 w 229"/>
                <a:gd name="T1" fmla="*/ 18 h 265"/>
                <a:gd name="T2" fmla="*/ 213 w 229"/>
                <a:gd name="T3" fmla="*/ 66 h 265"/>
                <a:gd name="T4" fmla="*/ 214 w 229"/>
                <a:gd name="T5" fmla="*/ 79 h 265"/>
                <a:gd name="T6" fmla="*/ 211 w 229"/>
                <a:gd name="T7" fmla="*/ 97 h 265"/>
                <a:gd name="T8" fmla="*/ 227 w 229"/>
                <a:gd name="T9" fmla="*/ 128 h 265"/>
                <a:gd name="T10" fmla="*/ 228 w 229"/>
                <a:gd name="T11" fmla="*/ 135 h 265"/>
                <a:gd name="T12" fmla="*/ 219 w 229"/>
                <a:gd name="T13" fmla="*/ 141 h 265"/>
                <a:gd name="T14" fmla="*/ 212 w 229"/>
                <a:gd name="T15" fmla="*/ 148 h 265"/>
                <a:gd name="T16" fmla="*/ 214 w 229"/>
                <a:gd name="T17" fmla="*/ 152 h 265"/>
                <a:gd name="T18" fmla="*/ 212 w 229"/>
                <a:gd name="T19" fmla="*/ 160 h 265"/>
                <a:gd name="T20" fmla="*/ 204 w 229"/>
                <a:gd name="T21" fmla="*/ 164 h 265"/>
                <a:gd name="T22" fmla="*/ 209 w 229"/>
                <a:gd name="T23" fmla="*/ 170 h 265"/>
                <a:gd name="T24" fmla="*/ 207 w 229"/>
                <a:gd name="T25" fmla="*/ 177 h 265"/>
                <a:gd name="T26" fmla="*/ 205 w 229"/>
                <a:gd name="T27" fmla="*/ 179 h 265"/>
                <a:gd name="T28" fmla="*/ 206 w 229"/>
                <a:gd name="T29" fmla="*/ 190 h 265"/>
                <a:gd name="T30" fmla="*/ 196 w 229"/>
                <a:gd name="T31" fmla="*/ 202 h 265"/>
                <a:gd name="T32" fmla="*/ 179 w 229"/>
                <a:gd name="T33" fmla="*/ 200 h 265"/>
                <a:gd name="T34" fmla="*/ 149 w 229"/>
                <a:gd name="T35" fmla="*/ 200 h 265"/>
                <a:gd name="T36" fmla="*/ 135 w 229"/>
                <a:gd name="T37" fmla="*/ 231 h 265"/>
                <a:gd name="T38" fmla="*/ 124 w 229"/>
                <a:gd name="T39" fmla="*/ 265 h 265"/>
                <a:gd name="T40" fmla="*/ 96 w 229"/>
                <a:gd name="T41" fmla="*/ 261 h 265"/>
                <a:gd name="T42" fmla="*/ 0 w 229"/>
                <a:gd name="T43" fmla="*/ 257 h 265"/>
                <a:gd name="T44" fmla="*/ 36 w 229"/>
                <a:gd name="T45" fmla="*/ 234 h 265"/>
                <a:gd name="T46" fmla="*/ 49 w 229"/>
                <a:gd name="T47" fmla="*/ 186 h 265"/>
                <a:gd name="T48" fmla="*/ 47 w 229"/>
                <a:gd name="T49" fmla="*/ 169 h 265"/>
                <a:gd name="T50" fmla="*/ 39 w 229"/>
                <a:gd name="T51" fmla="*/ 153 h 265"/>
                <a:gd name="T52" fmla="*/ 29 w 229"/>
                <a:gd name="T53" fmla="*/ 129 h 265"/>
                <a:gd name="T54" fmla="*/ 37 w 229"/>
                <a:gd name="T55" fmla="*/ 79 h 265"/>
                <a:gd name="T56" fmla="*/ 44 w 229"/>
                <a:gd name="T57" fmla="*/ 61 h 265"/>
                <a:gd name="T58" fmla="*/ 91 w 229"/>
                <a:gd name="T59" fmla="*/ 16 h 265"/>
                <a:gd name="T60" fmla="*/ 131 w 229"/>
                <a:gd name="T61" fmla="*/ 1 h 265"/>
                <a:gd name="T62" fmla="*/ 145 w 229"/>
                <a:gd name="T63" fmla="*/ 0 h 265"/>
                <a:gd name="T64" fmla="*/ 169 w 229"/>
                <a:gd name="T65" fmla="*/ 6 h 265"/>
                <a:gd name="T66" fmla="*/ 186 w 229"/>
                <a:gd name="T67" fmla="*/ 1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" h="265">
                  <a:moveTo>
                    <a:pt x="186" y="18"/>
                  </a:moveTo>
                  <a:cubicBezTo>
                    <a:pt x="200" y="31"/>
                    <a:pt x="209" y="48"/>
                    <a:pt x="213" y="66"/>
                  </a:cubicBezTo>
                  <a:cubicBezTo>
                    <a:pt x="214" y="70"/>
                    <a:pt x="215" y="75"/>
                    <a:pt x="214" y="79"/>
                  </a:cubicBezTo>
                  <a:cubicBezTo>
                    <a:pt x="214" y="85"/>
                    <a:pt x="211" y="91"/>
                    <a:pt x="211" y="97"/>
                  </a:cubicBezTo>
                  <a:cubicBezTo>
                    <a:pt x="211" y="109"/>
                    <a:pt x="220" y="118"/>
                    <a:pt x="227" y="128"/>
                  </a:cubicBezTo>
                  <a:cubicBezTo>
                    <a:pt x="228" y="130"/>
                    <a:pt x="229" y="132"/>
                    <a:pt x="228" y="135"/>
                  </a:cubicBezTo>
                  <a:cubicBezTo>
                    <a:pt x="228" y="138"/>
                    <a:pt x="223" y="140"/>
                    <a:pt x="219" y="141"/>
                  </a:cubicBezTo>
                  <a:cubicBezTo>
                    <a:pt x="215" y="142"/>
                    <a:pt x="211" y="144"/>
                    <a:pt x="212" y="148"/>
                  </a:cubicBezTo>
                  <a:cubicBezTo>
                    <a:pt x="212" y="150"/>
                    <a:pt x="213" y="151"/>
                    <a:pt x="214" y="152"/>
                  </a:cubicBezTo>
                  <a:cubicBezTo>
                    <a:pt x="215" y="155"/>
                    <a:pt x="214" y="158"/>
                    <a:pt x="212" y="160"/>
                  </a:cubicBezTo>
                  <a:cubicBezTo>
                    <a:pt x="209" y="162"/>
                    <a:pt x="207" y="163"/>
                    <a:pt x="204" y="164"/>
                  </a:cubicBezTo>
                  <a:cubicBezTo>
                    <a:pt x="206" y="166"/>
                    <a:pt x="208" y="168"/>
                    <a:pt x="209" y="170"/>
                  </a:cubicBezTo>
                  <a:cubicBezTo>
                    <a:pt x="209" y="173"/>
                    <a:pt x="209" y="176"/>
                    <a:pt x="207" y="177"/>
                  </a:cubicBezTo>
                  <a:cubicBezTo>
                    <a:pt x="206" y="178"/>
                    <a:pt x="205" y="178"/>
                    <a:pt x="205" y="179"/>
                  </a:cubicBezTo>
                  <a:cubicBezTo>
                    <a:pt x="202" y="182"/>
                    <a:pt x="205" y="186"/>
                    <a:pt x="206" y="190"/>
                  </a:cubicBezTo>
                  <a:cubicBezTo>
                    <a:pt x="207" y="195"/>
                    <a:pt x="201" y="200"/>
                    <a:pt x="196" y="202"/>
                  </a:cubicBezTo>
                  <a:cubicBezTo>
                    <a:pt x="190" y="203"/>
                    <a:pt x="184" y="201"/>
                    <a:pt x="179" y="200"/>
                  </a:cubicBezTo>
                  <a:cubicBezTo>
                    <a:pt x="167" y="197"/>
                    <a:pt x="159" y="194"/>
                    <a:pt x="149" y="200"/>
                  </a:cubicBezTo>
                  <a:cubicBezTo>
                    <a:pt x="143" y="204"/>
                    <a:pt x="138" y="225"/>
                    <a:pt x="135" y="231"/>
                  </a:cubicBezTo>
                  <a:cubicBezTo>
                    <a:pt x="129" y="241"/>
                    <a:pt x="129" y="252"/>
                    <a:pt x="124" y="265"/>
                  </a:cubicBezTo>
                  <a:cubicBezTo>
                    <a:pt x="115" y="264"/>
                    <a:pt x="105" y="263"/>
                    <a:pt x="96" y="261"/>
                  </a:cubicBezTo>
                  <a:cubicBezTo>
                    <a:pt x="65" y="256"/>
                    <a:pt x="32" y="263"/>
                    <a:pt x="0" y="257"/>
                  </a:cubicBezTo>
                  <a:cubicBezTo>
                    <a:pt x="13" y="251"/>
                    <a:pt x="27" y="245"/>
                    <a:pt x="36" y="234"/>
                  </a:cubicBezTo>
                  <a:cubicBezTo>
                    <a:pt x="46" y="221"/>
                    <a:pt x="49" y="203"/>
                    <a:pt x="49" y="186"/>
                  </a:cubicBezTo>
                  <a:cubicBezTo>
                    <a:pt x="49" y="181"/>
                    <a:pt x="49" y="175"/>
                    <a:pt x="47" y="169"/>
                  </a:cubicBezTo>
                  <a:cubicBezTo>
                    <a:pt x="45" y="163"/>
                    <a:pt x="42" y="158"/>
                    <a:pt x="39" y="153"/>
                  </a:cubicBezTo>
                  <a:cubicBezTo>
                    <a:pt x="34" y="145"/>
                    <a:pt x="31" y="137"/>
                    <a:pt x="29" y="129"/>
                  </a:cubicBezTo>
                  <a:cubicBezTo>
                    <a:pt x="26" y="112"/>
                    <a:pt x="32" y="95"/>
                    <a:pt x="37" y="79"/>
                  </a:cubicBezTo>
                  <a:cubicBezTo>
                    <a:pt x="39" y="73"/>
                    <a:pt x="40" y="67"/>
                    <a:pt x="44" y="61"/>
                  </a:cubicBezTo>
                  <a:cubicBezTo>
                    <a:pt x="55" y="43"/>
                    <a:pt x="72" y="27"/>
                    <a:pt x="91" y="16"/>
                  </a:cubicBezTo>
                  <a:cubicBezTo>
                    <a:pt x="103" y="9"/>
                    <a:pt x="116" y="3"/>
                    <a:pt x="131" y="1"/>
                  </a:cubicBezTo>
                  <a:cubicBezTo>
                    <a:pt x="135" y="1"/>
                    <a:pt x="140" y="0"/>
                    <a:pt x="145" y="0"/>
                  </a:cubicBezTo>
                  <a:cubicBezTo>
                    <a:pt x="153" y="1"/>
                    <a:pt x="161" y="3"/>
                    <a:pt x="169" y="6"/>
                  </a:cubicBezTo>
                  <a:cubicBezTo>
                    <a:pt x="176" y="7"/>
                    <a:pt x="185" y="12"/>
                    <a:pt x="186" y="18"/>
                  </a:cubicBezTo>
                  <a:close/>
                </a:path>
              </a:pathLst>
            </a:cu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2" name="Freeform 80"/>
            <p:cNvSpPr>
              <a:spLocks/>
            </p:cNvSpPr>
            <p:nvPr/>
          </p:nvSpPr>
          <p:spPr bwMode="auto">
            <a:xfrm>
              <a:off x="4195763" y="266700"/>
              <a:ext cx="274638" cy="200025"/>
            </a:xfrm>
            <a:custGeom>
              <a:avLst/>
              <a:gdLst>
                <a:gd name="T0" fmla="*/ 65 w 265"/>
                <a:gd name="T1" fmla="*/ 161 h 193"/>
                <a:gd name="T2" fmla="*/ 41 w 265"/>
                <a:gd name="T3" fmla="*/ 150 h 193"/>
                <a:gd name="T4" fmla="*/ 6 w 265"/>
                <a:gd name="T5" fmla="*/ 124 h 193"/>
                <a:gd name="T6" fmla="*/ 6 w 265"/>
                <a:gd name="T7" fmla="*/ 99 h 193"/>
                <a:gd name="T8" fmla="*/ 6 w 265"/>
                <a:gd name="T9" fmla="*/ 56 h 193"/>
                <a:gd name="T10" fmla="*/ 30 w 265"/>
                <a:gd name="T11" fmla="*/ 40 h 193"/>
                <a:gd name="T12" fmla="*/ 58 w 265"/>
                <a:gd name="T13" fmla="*/ 52 h 193"/>
                <a:gd name="T14" fmla="*/ 75 w 265"/>
                <a:gd name="T15" fmla="*/ 34 h 193"/>
                <a:gd name="T16" fmla="*/ 104 w 265"/>
                <a:gd name="T17" fmla="*/ 8 h 193"/>
                <a:gd name="T18" fmla="*/ 141 w 265"/>
                <a:gd name="T19" fmla="*/ 6 h 193"/>
                <a:gd name="T20" fmla="*/ 156 w 265"/>
                <a:gd name="T21" fmla="*/ 13 h 193"/>
                <a:gd name="T22" fmla="*/ 168 w 265"/>
                <a:gd name="T23" fmla="*/ 11 h 193"/>
                <a:gd name="T24" fmla="*/ 193 w 265"/>
                <a:gd name="T25" fmla="*/ 4 h 193"/>
                <a:gd name="T26" fmla="*/ 219 w 265"/>
                <a:gd name="T27" fmla="*/ 13 h 193"/>
                <a:gd name="T28" fmla="*/ 256 w 265"/>
                <a:gd name="T29" fmla="*/ 33 h 193"/>
                <a:gd name="T30" fmla="*/ 263 w 265"/>
                <a:gd name="T31" fmla="*/ 38 h 193"/>
                <a:gd name="T32" fmla="*/ 263 w 265"/>
                <a:gd name="T33" fmla="*/ 47 h 193"/>
                <a:gd name="T34" fmla="*/ 259 w 265"/>
                <a:gd name="T35" fmla="*/ 49 h 193"/>
                <a:gd name="T36" fmla="*/ 237 w 265"/>
                <a:gd name="T37" fmla="*/ 53 h 193"/>
                <a:gd name="T38" fmla="*/ 220 w 265"/>
                <a:gd name="T39" fmla="*/ 66 h 193"/>
                <a:gd name="T40" fmla="*/ 217 w 265"/>
                <a:gd name="T41" fmla="*/ 75 h 193"/>
                <a:gd name="T42" fmla="*/ 193 w 265"/>
                <a:gd name="T43" fmla="*/ 87 h 193"/>
                <a:gd name="T44" fmla="*/ 191 w 265"/>
                <a:gd name="T45" fmla="*/ 108 h 193"/>
                <a:gd name="T46" fmla="*/ 163 w 265"/>
                <a:gd name="T47" fmla="*/ 131 h 193"/>
                <a:gd name="T48" fmla="*/ 153 w 265"/>
                <a:gd name="T49" fmla="*/ 151 h 193"/>
                <a:gd name="T50" fmla="*/ 145 w 265"/>
                <a:gd name="T51" fmla="*/ 156 h 193"/>
                <a:gd name="T52" fmla="*/ 128 w 265"/>
                <a:gd name="T53" fmla="*/ 176 h 193"/>
                <a:gd name="T54" fmla="*/ 108 w 265"/>
                <a:gd name="T55" fmla="*/ 192 h 193"/>
                <a:gd name="T56" fmla="*/ 94 w 265"/>
                <a:gd name="T57" fmla="*/ 191 h 193"/>
                <a:gd name="T58" fmla="*/ 77 w 265"/>
                <a:gd name="T59" fmla="*/ 183 h 193"/>
                <a:gd name="T60" fmla="*/ 65 w 265"/>
                <a:gd name="T61" fmla="*/ 16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5" h="193">
                  <a:moveTo>
                    <a:pt x="65" y="161"/>
                  </a:moveTo>
                  <a:cubicBezTo>
                    <a:pt x="59" y="154"/>
                    <a:pt x="50" y="152"/>
                    <a:pt x="41" y="150"/>
                  </a:cubicBezTo>
                  <a:cubicBezTo>
                    <a:pt x="26" y="146"/>
                    <a:pt x="11" y="138"/>
                    <a:pt x="6" y="124"/>
                  </a:cubicBezTo>
                  <a:cubicBezTo>
                    <a:pt x="4" y="116"/>
                    <a:pt x="6" y="107"/>
                    <a:pt x="6" y="99"/>
                  </a:cubicBezTo>
                  <a:cubicBezTo>
                    <a:pt x="6" y="84"/>
                    <a:pt x="0" y="69"/>
                    <a:pt x="6" y="56"/>
                  </a:cubicBezTo>
                  <a:cubicBezTo>
                    <a:pt x="10" y="46"/>
                    <a:pt x="20" y="40"/>
                    <a:pt x="30" y="40"/>
                  </a:cubicBezTo>
                  <a:cubicBezTo>
                    <a:pt x="41" y="39"/>
                    <a:pt x="51" y="44"/>
                    <a:pt x="58" y="52"/>
                  </a:cubicBezTo>
                  <a:cubicBezTo>
                    <a:pt x="63" y="46"/>
                    <a:pt x="69" y="40"/>
                    <a:pt x="75" y="34"/>
                  </a:cubicBezTo>
                  <a:cubicBezTo>
                    <a:pt x="83" y="24"/>
                    <a:pt x="92" y="14"/>
                    <a:pt x="104" y="8"/>
                  </a:cubicBezTo>
                  <a:cubicBezTo>
                    <a:pt x="115" y="2"/>
                    <a:pt x="130" y="0"/>
                    <a:pt x="141" y="6"/>
                  </a:cubicBezTo>
                  <a:cubicBezTo>
                    <a:pt x="146" y="8"/>
                    <a:pt x="150" y="12"/>
                    <a:pt x="156" y="13"/>
                  </a:cubicBezTo>
                  <a:cubicBezTo>
                    <a:pt x="160" y="14"/>
                    <a:pt x="164" y="12"/>
                    <a:pt x="168" y="11"/>
                  </a:cubicBezTo>
                  <a:cubicBezTo>
                    <a:pt x="176" y="7"/>
                    <a:pt x="184" y="4"/>
                    <a:pt x="193" y="4"/>
                  </a:cubicBezTo>
                  <a:cubicBezTo>
                    <a:pt x="202" y="4"/>
                    <a:pt x="211" y="9"/>
                    <a:pt x="219" y="13"/>
                  </a:cubicBezTo>
                  <a:cubicBezTo>
                    <a:pt x="231" y="20"/>
                    <a:pt x="243" y="26"/>
                    <a:pt x="256" y="33"/>
                  </a:cubicBezTo>
                  <a:cubicBezTo>
                    <a:pt x="258" y="35"/>
                    <a:pt x="261" y="36"/>
                    <a:pt x="263" y="38"/>
                  </a:cubicBezTo>
                  <a:cubicBezTo>
                    <a:pt x="265" y="41"/>
                    <a:pt x="265" y="44"/>
                    <a:pt x="263" y="47"/>
                  </a:cubicBezTo>
                  <a:cubicBezTo>
                    <a:pt x="262" y="48"/>
                    <a:pt x="260" y="49"/>
                    <a:pt x="259" y="49"/>
                  </a:cubicBezTo>
                  <a:cubicBezTo>
                    <a:pt x="252" y="51"/>
                    <a:pt x="244" y="51"/>
                    <a:pt x="237" y="53"/>
                  </a:cubicBezTo>
                  <a:cubicBezTo>
                    <a:pt x="230" y="55"/>
                    <a:pt x="223" y="59"/>
                    <a:pt x="220" y="66"/>
                  </a:cubicBezTo>
                  <a:cubicBezTo>
                    <a:pt x="219" y="69"/>
                    <a:pt x="219" y="72"/>
                    <a:pt x="217" y="75"/>
                  </a:cubicBezTo>
                  <a:cubicBezTo>
                    <a:pt x="212" y="82"/>
                    <a:pt x="199" y="79"/>
                    <a:pt x="193" y="87"/>
                  </a:cubicBezTo>
                  <a:cubicBezTo>
                    <a:pt x="189" y="92"/>
                    <a:pt x="193" y="101"/>
                    <a:pt x="191" y="108"/>
                  </a:cubicBezTo>
                  <a:cubicBezTo>
                    <a:pt x="188" y="120"/>
                    <a:pt x="171" y="121"/>
                    <a:pt x="163" y="131"/>
                  </a:cubicBezTo>
                  <a:cubicBezTo>
                    <a:pt x="159" y="137"/>
                    <a:pt x="159" y="146"/>
                    <a:pt x="153" y="151"/>
                  </a:cubicBezTo>
                  <a:cubicBezTo>
                    <a:pt x="151" y="153"/>
                    <a:pt x="148" y="154"/>
                    <a:pt x="145" y="156"/>
                  </a:cubicBezTo>
                  <a:cubicBezTo>
                    <a:pt x="138" y="161"/>
                    <a:pt x="133" y="169"/>
                    <a:pt x="128" y="176"/>
                  </a:cubicBezTo>
                  <a:cubicBezTo>
                    <a:pt x="123" y="183"/>
                    <a:pt x="117" y="190"/>
                    <a:pt x="108" y="192"/>
                  </a:cubicBezTo>
                  <a:cubicBezTo>
                    <a:pt x="104" y="193"/>
                    <a:pt x="99" y="192"/>
                    <a:pt x="94" y="191"/>
                  </a:cubicBezTo>
                  <a:cubicBezTo>
                    <a:pt x="88" y="190"/>
                    <a:pt x="81" y="188"/>
                    <a:pt x="77" y="183"/>
                  </a:cubicBezTo>
                  <a:cubicBezTo>
                    <a:pt x="71" y="177"/>
                    <a:pt x="70" y="168"/>
                    <a:pt x="65" y="16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3" name="Freeform 81"/>
            <p:cNvSpPr>
              <a:spLocks/>
            </p:cNvSpPr>
            <p:nvPr/>
          </p:nvSpPr>
          <p:spPr bwMode="auto">
            <a:xfrm>
              <a:off x="4230688" y="511175"/>
              <a:ext cx="244475" cy="104775"/>
            </a:xfrm>
            <a:custGeom>
              <a:avLst/>
              <a:gdLst>
                <a:gd name="T0" fmla="*/ 145 w 236"/>
                <a:gd name="T1" fmla="*/ 39 h 101"/>
                <a:gd name="T2" fmla="*/ 236 w 236"/>
                <a:gd name="T3" fmla="*/ 101 h 101"/>
                <a:gd name="T4" fmla="*/ 65 w 236"/>
                <a:gd name="T5" fmla="*/ 55 h 101"/>
                <a:gd name="T6" fmla="*/ 0 w 236"/>
                <a:gd name="T7" fmla="*/ 72 h 101"/>
                <a:gd name="T8" fmla="*/ 145 w 236"/>
                <a:gd name="T9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1">
                  <a:moveTo>
                    <a:pt x="145" y="39"/>
                  </a:moveTo>
                  <a:cubicBezTo>
                    <a:pt x="179" y="52"/>
                    <a:pt x="211" y="73"/>
                    <a:pt x="236" y="101"/>
                  </a:cubicBezTo>
                  <a:cubicBezTo>
                    <a:pt x="185" y="68"/>
                    <a:pt x="125" y="52"/>
                    <a:pt x="65" y="55"/>
                  </a:cubicBezTo>
                  <a:cubicBezTo>
                    <a:pt x="42" y="56"/>
                    <a:pt x="19" y="59"/>
                    <a:pt x="0" y="72"/>
                  </a:cubicBezTo>
                  <a:cubicBezTo>
                    <a:pt x="9" y="58"/>
                    <a:pt x="46" y="0"/>
                    <a:pt x="145" y="39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4" name="Oval 82"/>
          <p:cNvSpPr>
            <a:spLocks noChangeArrowheads="1"/>
          </p:cNvSpPr>
          <p:nvPr/>
        </p:nvSpPr>
        <p:spPr bwMode="auto">
          <a:xfrm>
            <a:off x="6200858" y="2229271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0" name="组合 439"/>
          <p:cNvGrpSpPr/>
          <p:nvPr/>
        </p:nvGrpSpPr>
        <p:grpSpPr>
          <a:xfrm>
            <a:off x="6433964" y="2462378"/>
            <a:ext cx="652023" cy="653712"/>
            <a:chOff x="6372226" y="219075"/>
            <a:chExt cx="612775" cy="614363"/>
          </a:xfrm>
        </p:grpSpPr>
        <p:sp>
          <p:nvSpPr>
            <p:cNvPr id="315" name="Freeform 83"/>
            <p:cNvSpPr>
              <a:spLocks/>
            </p:cNvSpPr>
            <p:nvPr/>
          </p:nvSpPr>
          <p:spPr bwMode="auto">
            <a:xfrm>
              <a:off x="6629401" y="477838"/>
              <a:ext cx="355600" cy="355600"/>
            </a:xfrm>
            <a:custGeom>
              <a:avLst/>
              <a:gdLst>
                <a:gd name="T0" fmla="*/ 0 w 224"/>
                <a:gd name="T1" fmla="*/ 0 h 224"/>
                <a:gd name="T2" fmla="*/ 64 w 224"/>
                <a:gd name="T3" fmla="*/ 224 h 224"/>
                <a:gd name="T4" fmla="*/ 119 w 224"/>
                <a:gd name="T5" fmla="*/ 119 h 224"/>
                <a:gd name="T6" fmla="*/ 224 w 224"/>
                <a:gd name="T7" fmla="*/ 64 h 224"/>
                <a:gd name="T8" fmla="*/ 0 w 224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24">
                  <a:moveTo>
                    <a:pt x="0" y="0"/>
                  </a:moveTo>
                  <a:lnTo>
                    <a:pt x="64" y="224"/>
                  </a:lnTo>
                  <a:lnTo>
                    <a:pt x="119" y="119"/>
                  </a:lnTo>
                  <a:lnTo>
                    <a:pt x="224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84"/>
            <p:cNvSpPr>
              <a:spLocks/>
            </p:cNvSpPr>
            <p:nvPr/>
          </p:nvSpPr>
          <p:spPr bwMode="auto">
            <a:xfrm>
              <a:off x="6408738" y="254000"/>
              <a:ext cx="414338" cy="415925"/>
            </a:xfrm>
            <a:custGeom>
              <a:avLst/>
              <a:gdLst>
                <a:gd name="T0" fmla="*/ 31 w 402"/>
                <a:gd name="T1" fmla="*/ 402 h 402"/>
                <a:gd name="T2" fmla="*/ 0 w 402"/>
                <a:gd name="T3" fmla="*/ 402 h 402"/>
                <a:gd name="T4" fmla="*/ 402 w 402"/>
                <a:gd name="T5" fmla="*/ 0 h 402"/>
                <a:gd name="T6" fmla="*/ 402 w 402"/>
                <a:gd name="T7" fmla="*/ 32 h 402"/>
                <a:gd name="T8" fmla="*/ 31 w 402"/>
                <a:gd name="T9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402">
                  <a:moveTo>
                    <a:pt x="31" y="402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0" y="181"/>
                    <a:pt x="180" y="0"/>
                    <a:pt x="402" y="0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197" y="32"/>
                    <a:pt x="31" y="198"/>
                    <a:pt x="31" y="402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Rectangle 85"/>
            <p:cNvSpPr>
              <a:spLocks noChangeArrowheads="1"/>
            </p:cNvSpPr>
            <p:nvPr/>
          </p:nvSpPr>
          <p:spPr bwMode="auto">
            <a:xfrm>
              <a:off x="6494463" y="339725"/>
              <a:ext cx="104775" cy="10636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Rectangle 86"/>
            <p:cNvSpPr>
              <a:spLocks noChangeArrowheads="1"/>
            </p:cNvSpPr>
            <p:nvPr/>
          </p:nvSpPr>
          <p:spPr bwMode="auto">
            <a:xfrm>
              <a:off x="6791326" y="219075"/>
              <a:ext cx="115888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Rectangle 87"/>
            <p:cNvSpPr>
              <a:spLocks noChangeArrowheads="1"/>
            </p:cNvSpPr>
            <p:nvPr/>
          </p:nvSpPr>
          <p:spPr bwMode="auto">
            <a:xfrm>
              <a:off x="6372226" y="655638"/>
              <a:ext cx="114300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0" name="Oval 88"/>
          <p:cNvSpPr>
            <a:spLocks noChangeArrowheads="1"/>
          </p:cNvSpPr>
          <p:nvPr/>
        </p:nvSpPr>
        <p:spPr bwMode="auto">
          <a:xfrm>
            <a:off x="4815861" y="2229271"/>
            <a:ext cx="1118236" cy="1118236"/>
          </a:xfrm>
          <a:prstGeom prst="ellipse">
            <a:avLst/>
          </a:prstGeom>
          <a:solidFill>
            <a:srgbClr val="8ADB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8" name="组合 437"/>
          <p:cNvGrpSpPr/>
          <p:nvPr/>
        </p:nvGrpSpPr>
        <p:grpSpPr>
          <a:xfrm>
            <a:off x="5013494" y="2404946"/>
            <a:ext cx="670604" cy="697631"/>
            <a:chOff x="5173663" y="165100"/>
            <a:chExt cx="630238" cy="655638"/>
          </a:xfrm>
        </p:grpSpPr>
        <p:sp>
          <p:nvSpPr>
            <p:cNvPr id="321" name="Freeform 89"/>
            <p:cNvSpPr>
              <a:spLocks/>
            </p:cNvSpPr>
            <p:nvPr/>
          </p:nvSpPr>
          <p:spPr bwMode="auto">
            <a:xfrm>
              <a:off x="5173663" y="669925"/>
              <a:ext cx="506413" cy="150813"/>
            </a:xfrm>
            <a:custGeom>
              <a:avLst/>
              <a:gdLst>
                <a:gd name="T0" fmla="*/ 81 w 489"/>
                <a:gd name="T1" fmla="*/ 62 h 147"/>
                <a:gd name="T2" fmla="*/ 89 w 489"/>
                <a:gd name="T3" fmla="*/ 76 h 147"/>
                <a:gd name="T4" fmla="*/ 85 w 489"/>
                <a:gd name="T5" fmla="*/ 79 h 147"/>
                <a:gd name="T6" fmla="*/ 50 w 489"/>
                <a:gd name="T7" fmla="*/ 85 h 147"/>
                <a:gd name="T8" fmla="*/ 19 w 489"/>
                <a:gd name="T9" fmla="*/ 88 h 147"/>
                <a:gd name="T10" fmla="*/ 2 w 489"/>
                <a:gd name="T11" fmla="*/ 113 h 147"/>
                <a:gd name="T12" fmla="*/ 18 w 489"/>
                <a:gd name="T13" fmla="*/ 127 h 147"/>
                <a:gd name="T14" fmla="*/ 51 w 489"/>
                <a:gd name="T15" fmla="*/ 130 h 147"/>
                <a:gd name="T16" fmla="*/ 117 w 489"/>
                <a:gd name="T17" fmla="*/ 127 h 147"/>
                <a:gd name="T18" fmla="*/ 124 w 489"/>
                <a:gd name="T19" fmla="*/ 129 h 147"/>
                <a:gd name="T20" fmla="*/ 130 w 489"/>
                <a:gd name="T21" fmla="*/ 137 h 147"/>
                <a:gd name="T22" fmla="*/ 158 w 489"/>
                <a:gd name="T23" fmla="*/ 147 h 147"/>
                <a:gd name="T24" fmla="*/ 183 w 489"/>
                <a:gd name="T25" fmla="*/ 145 h 147"/>
                <a:gd name="T26" fmla="*/ 230 w 489"/>
                <a:gd name="T27" fmla="*/ 131 h 147"/>
                <a:gd name="T28" fmla="*/ 299 w 489"/>
                <a:gd name="T29" fmla="*/ 130 h 147"/>
                <a:gd name="T30" fmla="*/ 374 w 489"/>
                <a:gd name="T31" fmla="*/ 131 h 147"/>
                <a:gd name="T32" fmla="*/ 400 w 489"/>
                <a:gd name="T33" fmla="*/ 127 h 147"/>
                <a:gd name="T34" fmla="*/ 409 w 489"/>
                <a:gd name="T35" fmla="*/ 105 h 147"/>
                <a:gd name="T36" fmla="*/ 392 w 489"/>
                <a:gd name="T37" fmla="*/ 82 h 147"/>
                <a:gd name="T38" fmla="*/ 414 w 489"/>
                <a:gd name="T39" fmla="*/ 71 h 147"/>
                <a:gd name="T40" fmla="*/ 463 w 489"/>
                <a:gd name="T41" fmla="*/ 61 h 147"/>
                <a:gd name="T42" fmla="*/ 485 w 489"/>
                <a:gd name="T43" fmla="*/ 31 h 147"/>
                <a:gd name="T44" fmla="*/ 453 w 489"/>
                <a:gd name="T45" fmla="*/ 15 h 147"/>
                <a:gd name="T46" fmla="*/ 382 w 489"/>
                <a:gd name="T47" fmla="*/ 28 h 147"/>
                <a:gd name="T48" fmla="*/ 348 w 489"/>
                <a:gd name="T49" fmla="*/ 38 h 147"/>
                <a:gd name="T50" fmla="*/ 298 w 489"/>
                <a:gd name="T51" fmla="*/ 16 h 147"/>
                <a:gd name="T52" fmla="*/ 209 w 489"/>
                <a:gd name="T53" fmla="*/ 0 h 147"/>
                <a:gd name="T54" fmla="*/ 177 w 489"/>
                <a:gd name="T55" fmla="*/ 6 h 147"/>
                <a:gd name="T56" fmla="*/ 167 w 489"/>
                <a:gd name="T57" fmla="*/ 26 h 147"/>
                <a:gd name="T58" fmla="*/ 183 w 489"/>
                <a:gd name="T59" fmla="*/ 37 h 147"/>
                <a:gd name="T60" fmla="*/ 210 w 489"/>
                <a:gd name="T61" fmla="*/ 47 h 147"/>
                <a:gd name="T62" fmla="*/ 107 w 489"/>
                <a:gd name="T63" fmla="*/ 42 h 147"/>
                <a:gd name="T64" fmla="*/ 87 w 489"/>
                <a:gd name="T65" fmla="*/ 45 h 147"/>
                <a:gd name="T66" fmla="*/ 81 w 489"/>
                <a:gd name="T67" fmla="*/ 6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9" h="147">
                  <a:moveTo>
                    <a:pt x="81" y="62"/>
                  </a:moveTo>
                  <a:cubicBezTo>
                    <a:pt x="84" y="67"/>
                    <a:pt x="92" y="71"/>
                    <a:pt x="89" y="76"/>
                  </a:cubicBezTo>
                  <a:cubicBezTo>
                    <a:pt x="88" y="77"/>
                    <a:pt x="86" y="78"/>
                    <a:pt x="85" y="79"/>
                  </a:cubicBezTo>
                  <a:cubicBezTo>
                    <a:pt x="74" y="82"/>
                    <a:pt x="62" y="84"/>
                    <a:pt x="50" y="85"/>
                  </a:cubicBezTo>
                  <a:cubicBezTo>
                    <a:pt x="40" y="85"/>
                    <a:pt x="29" y="84"/>
                    <a:pt x="19" y="88"/>
                  </a:cubicBezTo>
                  <a:cubicBezTo>
                    <a:pt x="8" y="92"/>
                    <a:pt x="0" y="102"/>
                    <a:pt x="2" y="113"/>
                  </a:cubicBezTo>
                  <a:cubicBezTo>
                    <a:pt x="4" y="120"/>
                    <a:pt x="11" y="125"/>
                    <a:pt x="18" y="127"/>
                  </a:cubicBezTo>
                  <a:cubicBezTo>
                    <a:pt x="28" y="132"/>
                    <a:pt x="40" y="131"/>
                    <a:pt x="51" y="130"/>
                  </a:cubicBezTo>
                  <a:cubicBezTo>
                    <a:pt x="73" y="129"/>
                    <a:pt x="95" y="128"/>
                    <a:pt x="117" y="127"/>
                  </a:cubicBezTo>
                  <a:cubicBezTo>
                    <a:pt x="119" y="127"/>
                    <a:pt x="122" y="127"/>
                    <a:pt x="124" y="129"/>
                  </a:cubicBezTo>
                  <a:cubicBezTo>
                    <a:pt x="127" y="130"/>
                    <a:pt x="128" y="134"/>
                    <a:pt x="130" y="137"/>
                  </a:cubicBezTo>
                  <a:cubicBezTo>
                    <a:pt x="136" y="146"/>
                    <a:pt x="148" y="147"/>
                    <a:pt x="158" y="147"/>
                  </a:cubicBezTo>
                  <a:cubicBezTo>
                    <a:pt x="166" y="147"/>
                    <a:pt x="175" y="147"/>
                    <a:pt x="183" y="145"/>
                  </a:cubicBezTo>
                  <a:cubicBezTo>
                    <a:pt x="199" y="143"/>
                    <a:pt x="214" y="134"/>
                    <a:pt x="230" y="131"/>
                  </a:cubicBezTo>
                  <a:cubicBezTo>
                    <a:pt x="252" y="125"/>
                    <a:pt x="276" y="129"/>
                    <a:pt x="299" y="130"/>
                  </a:cubicBezTo>
                  <a:cubicBezTo>
                    <a:pt x="324" y="132"/>
                    <a:pt x="349" y="132"/>
                    <a:pt x="374" y="131"/>
                  </a:cubicBezTo>
                  <a:cubicBezTo>
                    <a:pt x="383" y="131"/>
                    <a:pt x="392" y="131"/>
                    <a:pt x="400" y="127"/>
                  </a:cubicBezTo>
                  <a:cubicBezTo>
                    <a:pt x="407" y="122"/>
                    <a:pt x="413" y="113"/>
                    <a:pt x="409" y="105"/>
                  </a:cubicBezTo>
                  <a:cubicBezTo>
                    <a:pt x="405" y="96"/>
                    <a:pt x="391" y="91"/>
                    <a:pt x="392" y="82"/>
                  </a:cubicBezTo>
                  <a:cubicBezTo>
                    <a:pt x="393" y="73"/>
                    <a:pt x="405" y="71"/>
                    <a:pt x="414" y="71"/>
                  </a:cubicBezTo>
                  <a:cubicBezTo>
                    <a:pt x="431" y="71"/>
                    <a:pt x="447" y="67"/>
                    <a:pt x="463" y="61"/>
                  </a:cubicBezTo>
                  <a:cubicBezTo>
                    <a:pt x="475" y="56"/>
                    <a:pt x="489" y="44"/>
                    <a:pt x="485" y="31"/>
                  </a:cubicBezTo>
                  <a:cubicBezTo>
                    <a:pt x="482" y="18"/>
                    <a:pt x="466" y="15"/>
                    <a:pt x="453" y="15"/>
                  </a:cubicBezTo>
                  <a:cubicBezTo>
                    <a:pt x="429" y="15"/>
                    <a:pt x="405" y="19"/>
                    <a:pt x="382" y="28"/>
                  </a:cubicBezTo>
                  <a:cubicBezTo>
                    <a:pt x="371" y="32"/>
                    <a:pt x="360" y="38"/>
                    <a:pt x="348" y="38"/>
                  </a:cubicBezTo>
                  <a:cubicBezTo>
                    <a:pt x="330" y="37"/>
                    <a:pt x="314" y="24"/>
                    <a:pt x="298" y="16"/>
                  </a:cubicBezTo>
                  <a:cubicBezTo>
                    <a:pt x="271" y="2"/>
                    <a:pt x="240" y="0"/>
                    <a:pt x="209" y="0"/>
                  </a:cubicBezTo>
                  <a:cubicBezTo>
                    <a:pt x="198" y="0"/>
                    <a:pt x="186" y="0"/>
                    <a:pt x="177" y="6"/>
                  </a:cubicBezTo>
                  <a:cubicBezTo>
                    <a:pt x="170" y="10"/>
                    <a:pt x="164" y="18"/>
                    <a:pt x="167" y="26"/>
                  </a:cubicBezTo>
                  <a:cubicBezTo>
                    <a:pt x="169" y="32"/>
                    <a:pt x="176" y="35"/>
                    <a:pt x="183" y="37"/>
                  </a:cubicBezTo>
                  <a:cubicBezTo>
                    <a:pt x="192" y="41"/>
                    <a:pt x="201" y="44"/>
                    <a:pt x="210" y="47"/>
                  </a:cubicBezTo>
                  <a:cubicBezTo>
                    <a:pt x="176" y="45"/>
                    <a:pt x="142" y="44"/>
                    <a:pt x="107" y="42"/>
                  </a:cubicBezTo>
                  <a:cubicBezTo>
                    <a:pt x="100" y="41"/>
                    <a:pt x="93" y="41"/>
                    <a:pt x="87" y="45"/>
                  </a:cubicBezTo>
                  <a:cubicBezTo>
                    <a:pt x="81" y="48"/>
                    <a:pt x="77" y="56"/>
                    <a:pt x="81" y="62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90"/>
            <p:cNvSpPr>
              <a:spLocks/>
            </p:cNvSpPr>
            <p:nvPr/>
          </p:nvSpPr>
          <p:spPr bwMode="auto">
            <a:xfrm>
              <a:off x="5370513" y="574675"/>
              <a:ext cx="200025" cy="209550"/>
            </a:xfrm>
            <a:custGeom>
              <a:avLst/>
              <a:gdLst>
                <a:gd name="T0" fmla="*/ 183 w 193"/>
                <a:gd name="T1" fmla="*/ 37 h 202"/>
                <a:gd name="T2" fmla="*/ 190 w 193"/>
                <a:gd name="T3" fmla="*/ 88 h 202"/>
                <a:gd name="T4" fmla="*/ 128 w 193"/>
                <a:gd name="T5" fmla="*/ 176 h 202"/>
                <a:gd name="T6" fmla="*/ 0 w 193"/>
                <a:gd name="T7" fmla="*/ 170 h 202"/>
                <a:gd name="T8" fmla="*/ 50 w 193"/>
                <a:gd name="T9" fmla="*/ 118 h 202"/>
                <a:gd name="T10" fmla="*/ 69 w 193"/>
                <a:gd name="T11" fmla="*/ 43 h 202"/>
                <a:gd name="T12" fmla="*/ 116 w 193"/>
                <a:gd name="T13" fmla="*/ 5 h 202"/>
                <a:gd name="T14" fmla="*/ 173 w 193"/>
                <a:gd name="T15" fmla="*/ 22 h 202"/>
                <a:gd name="T16" fmla="*/ 183 w 193"/>
                <a:gd name="T17" fmla="*/ 3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02">
                  <a:moveTo>
                    <a:pt x="183" y="37"/>
                  </a:moveTo>
                  <a:cubicBezTo>
                    <a:pt x="191" y="53"/>
                    <a:pt x="193" y="71"/>
                    <a:pt x="190" y="88"/>
                  </a:cubicBezTo>
                  <a:cubicBezTo>
                    <a:pt x="183" y="125"/>
                    <a:pt x="160" y="154"/>
                    <a:pt x="128" y="176"/>
                  </a:cubicBezTo>
                  <a:cubicBezTo>
                    <a:pt x="90" y="202"/>
                    <a:pt x="41" y="186"/>
                    <a:pt x="0" y="170"/>
                  </a:cubicBezTo>
                  <a:cubicBezTo>
                    <a:pt x="26" y="168"/>
                    <a:pt x="44" y="143"/>
                    <a:pt x="50" y="118"/>
                  </a:cubicBezTo>
                  <a:cubicBezTo>
                    <a:pt x="57" y="93"/>
                    <a:pt x="57" y="66"/>
                    <a:pt x="69" y="43"/>
                  </a:cubicBezTo>
                  <a:cubicBezTo>
                    <a:pt x="78" y="25"/>
                    <a:pt x="95" y="10"/>
                    <a:pt x="116" y="5"/>
                  </a:cubicBezTo>
                  <a:cubicBezTo>
                    <a:pt x="136" y="0"/>
                    <a:pt x="159" y="6"/>
                    <a:pt x="173" y="22"/>
                  </a:cubicBezTo>
                  <a:cubicBezTo>
                    <a:pt x="177" y="26"/>
                    <a:pt x="181" y="32"/>
                    <a:pt x="183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91"/>
            <p:cNvSpPr>
              <a:spLocks/>
            </p:cNvSpPr>
            <p:nvPr/>
          </p:nvSpPr>
          <p:spPr bwMode="auto">
            <a:xfrm>
              <a:off x="5489576" y="568325"/>
              <a:ext cx="77788" cy="60325"/>
            </a:xfrm>
            <a:custGeom>
              <a:avLst/>
              <a:gdLst>
                <a:gd name="T0" fmla="*/ 70 w 76"/>
                <a:gd name="T1" fmla="*/ 49 h 59"/>
                <a:gd name="T2" fmla="*/ 28 w 76"/>
                <a:gd name="T3" fmla="*/ 47 h 59"/>
                <a:gd name="T4" fmla="*/ 6 w 76"/>
                <a:gd name="T5" fmla="*/ 10 h 59"/>
                <a:gd name="T6" fmla="*/ 49 w 76"/>
                <a:gd name="T7" fmla="*/ 12 h 59"/>
                <a:gd name="T8" fmla="*/ 70 w 76"/>
                <a:gd name="T9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59">
                  <a:moveTo>
                    <a:pt x="70" y="49"/>
                  </a:moveTo>
                  <a:cubicBezTo>
                    <a:pt x="64" y="59"/>
                    <a:pt x="45" y="58"/>
                    <a:pt x="28" y="47"/>
                  </a:cubicBezTo>
                  <a:cubicBezTo>
                    <a:pt x="10" y="36"/>
                    <a:pt x="0" y="20"/>
                    <a:pt x="6" y="10"/>
                  </a:cubicBezTo>
                  <a:cubicBezTo>
                    <a:pt x="12" y="0"/>
                    <a:pt x="31" y="1"/>
                    <a:pt x="49" y="12"/>
                  </a:cubicBezTo>
                  <a:cubicBezTo>
                    <a:pt x="66" y="23"/>
                    <a:pt x="76" y="39"/>
                    <a:pt x="70" y="49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92"/>
            <p:cNvSpPr>
              <a:spLocks/>
            </p:cNvSpPr>
            <p:nvPr/>
          </p:nvSpPr>
          <p:spPr bwMode="auto">
            <a:xfrm>
              <a:off x="5568951" y="165100"/>
              <a:ext cx="234950" cy="338138"/>
            </a:xfrm>
            <a:custGeom>
              <a:avLst/>
              <a:gdLst>
                <a:gd name="T0" fmla="*/ 214 w 227"/>
                <a:gd name="T1" fmla="*/ 6 h 328"/>
                <a:gd name="T2" fmla="*/ 0 w 227"/>
                <a:gd name="T3" fmla="*/ 296 h 328"/>
                <a:gd name="T4" fmla="*/ 54 w 227"/>
                <a:gd name="T5" fmla="*/ 328 h 328"/>
                <a:gd name="T6" fmla="*/ 214 w 227"/>
                <a:gd name="T7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328">
                  <a:moveTo>
                    <a:pt x="214" y="6"/>
                  </a:moveTo>
                  <a:cubicBezTo>
                    <a:pt x="198" y="0"/>
                    <a:pt x="103" y="128"/>
                    <a:pt x="0" y="296"/>
                  </a:cubicBezTo>
                  <a:cubicBezTo>
                    <a:pt x="54" y="328"/>
                    <a:pt x="54" y="328"/>
                    <a:pt x="54" y="328"/>
                  </a:cubicBezTo>
                  <a:cubicBezTo>
                    <a:pt x="156" y="160"/>
                    <a:pt x="227" y="17"/>
                    <a:pt x="214" y="6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93"/>
            <p:cNvSpPr>
              <a:spLocks/>
            </p:cNvSpPr>
            <p:nvPr/>
          </p:nvSpPr>
          <p:spPr bwMode="auto">
            <a:xfrm>
              <a:off x="5503863" y="469900"/>
              <a:ext cx="120650" cy="147638"/>
            </a:xfrm>
            <a:custGeom>
              <a:avLst/>
              <a:gdLst>
                <a:gd name="T0" fmla="*/ 63 w 117"/>
                <a:gd name="T1" fmla="*/ 0 h 142"/>
                <a:gd name="T2" fmla="*/ 46 w 117"/>
                <a:gd name="T3" fmla="*/ 27 h 142"/>
                <a:gd name="T4" fmla="*/ 2 w 117"/>
                <a:gd name="T5" fmla="*/ 101 h 142"/>
                <a:gd name="T6" fmla="*/ 20 w 117"/>
                <a:gd name="T7" fmla="*/ 131 h 142"/>
                <a:gd name="T8" fmla="*/ 55 w 117"/>
                <a:gd name="T9" fmla="*/ 133 h 142"/>
                <a:gd name="T10" fmla="*/ 100 w 117"/>
                <a:gd name="T11" fmla="*/ 60 h 142"/>
                <a:gd name="T12" fmla="*/ 117 w 117"/>
                <a:gd name="T13" fmla="*/ 32 h 142"/>
                <a:gd name="T14" fmla="*/ 63 w 117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42">
                  <a:moveTo>
                    <a:pt x="63" y="0"/>
                  </a:moveTo>
                  <a:cubicBezTo>
                    <a:pt x="57" y="9"/>
                    <a:pt x="52" y="18"/>
                    <a:pt x="46" y="27"/>
                  </a:cubicBezTo>
                  <a:cubicBezTo>
                    <a:pt x="31" y="52"/>
                    <a:pt x="16" y="77"/>
                    <a:pt x="2" y="101"/>
                  </a:cubicBezTo>
                  <a:cubicBezTo>
                    <a:pt x="0" y="117"/>
                    <a:pt x="10" y="124"/>
                    <a:pt x="20" y="131"/>
                  </a:cubicBezTo>
                  <a:cubicBezTo>
                    <a:pt x="30" y="137"/>
                    <a:pt x="41" y="142"/>
                    <a:pt x="55" y="133"/>
                  </a:cubicBezTo>
                  <a:cubicBezTo>
                    <a:pt x="70" y="109"/>
                    <a:pt x="85" y="85"/>
                    <a:pt x="100" y="60"/>
                  </a:cubicBezTo>
                  <a:cubicBezTo>
                    <a:pt x="106" y="51"/>
                    <a:pt x="111" y="42"/>
                    <a:pt x="117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6" name="Freeform 94"/>
          <p:cNvSpPr>
            <a:spLocks/>
          </p:cNvSpPr>
          <p:nvPr/>
        </p:nvSpPr>
        <p:spPr bwMode="auto">
          <a:xfrm>
            <a:off x="6251533" y="3465749"/>
            <a:ext cx="1118236" cy="893576"/>
          </a:xfrm>
          <a:custGeom>
            <a:avLst/>
            <a:gdLst>
              <a:gd name="T0" fmla="*/ 1016 w 1016"/>
              <a:gd name="T1" fmla="*/ 508 h 812"/>
              <a:gd name="T2" fmla="*/ 984 w 1016"/>
              <a:gd name="T3" fmla="*/ 330 h 812"/>
              <a:gd name="T4" fmla="*/ 904 w 1016"/>
              <a:gd name="T5" fmla="*/ 190 h 812"/>
              <a:gd name="T6" fmla="*/ 508 w 1016"/>
              <a:gd name="T7" fmla="*/ 0 h 812"/>
              <a:gd name="T8" fmla="*/ 37 w 1016"/>
              <a:gd name="T9" fmla="*/ 318 h 812"/>
              <a:gd name="T10" fmla="*/ 0 w 1016"/>
              <a:gd name="T11" fmla="*/ 508 h 812"/>
              <a:gd name="T12" fmla="*/ 36 w 1016"/>
              <a:gd name="T13" fmla="*/ 697 h 812"/>
              <a:gd name="T14" fmla="*/ 100 w 1016"/>
              <a:gd name="T15" fmla="*/ 812 h 812"/>
              <a:gd name="T16" fmla="*/ 915 w 1016"/>
              <a:gd name="T17" fmla="*/ 812 h 812"/>
              <a:gd name="T18" fmla="*/ 1016 w 1016"/>
              <a:gd name="T19" fmla="*/ 508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16" h="812">
                <a:moveTo>
                  <a:pt x="1016" y="508"/>
                </a:moveTo>
                <a:cubicBezTo>
                  <a:pt x="1016" y="445"/>
                  <a:pt x="1004" y="385"/>
                  <a:pt x="984" y="330"/>
                </a:cubicBezTo>
                <a:cubicBezTo>
                  <a:pt x="965" y="279"/>
                  <a:pt x="937" y="232"/>
                  <a:pt x="904" y="190"/>
                </a:cubicBezTo>
                <a:cubicBezTo>
                  <a:pt x="811" y="74"/>
                  <a:pt x="668" y="0"/>
                  <a:pt x="508" y="0"/>
                </a:cubicBezTo>
                <a:cubicBezTo>
                  <a:pt x="295" y="0"/>
                  <a:pt x="112" y="132"/>
                  <a:pt x="37" y="318"/>
                </a:cubicBezTo>
                <a:cubicBezTo>
                  <a:pt x="13" y="377"/>
                  <a:pt x="0" y="441"/>
                  <a:pt x="0" y="508"/>
                </a:cubicBezTo>
                <a:cubicBezTo>
                  <a:pt x="0" y="575"/>
                  <a:pt x="13" y="638"/>
                  <a:pt x="36" y="697"/>
                </a:cubicBezTo>
                <a:cubicBezTo>
                  <a:pt x="52" y="738"/>
                  <a:pt x="74" y="777"/>
                  <a:pt x="100" y="812"/>
                </a:cubicBezTo>
                <a:cubicBezTo>
                  <a:pt x="915" y="812"/>
                  <a:pt x="915" y="812"/>
                  <a:pt x="915" y="812"/>
                </a:cubicBezTo>
                <a:cubicBezTo>
                  <a:pt x="978" y="727"/>
                  <a:pt x="1016" y="622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7" name="Freeform 95"/>
          <p:cNvSpPr>
            <a:spLocks/>
          </p:cNvSpPr>
          <p:nvPr/>
        </p:nvSpPr>
        <p:spPr bwMode="auto">
          <a:xfrm>
            <a:off x="6361329" y="4359325"/>
            <a:ext cx="896954" cy="224661"/>
          </a:xfrm>
          <a:custGeom>
            <a:avLst/>
            <a:gdLst>
              <a:gd name="T0" fmla="*/ 0 w 815"/>
              <a:gd name="T1" fmla="*/ 0 h 204"/>
              <a:gd name="T2" fmla="*/ 408 w 815"/>
              <a:gd name="T3" fmla="*/ 204 h 204"/>
              <a:gd name="T4" fmla="*/ 815 w 815"/>
              <a:gd name="T5" fmla="*/ 0 h 204"/>
              <a:gd name="T6" fmla="*/ 0 w 815"/>
              <a:gd name="T7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5" h="204">
                <a:moveTo>
                  <a:pt x="0" y="0"/>
                </a:moveTo>
                <a:cubicBezTo>
                  <a:pt x="93" y="124"/>
                  <a:pt x="241" y="204"/>
                  <a:pt x="408" y="204"/>
                </a:cubicBezTo>
                <a:cubicBezTo>
                  <a:pt x="575" y="204"/>
                  <a:pt x="723" y="124"/>
                  <a:pt x="81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87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2" name="组合 441"/>
          <p:cNvGrpSpPr/>
          <p:nvPr/>
        </p:nvGrpSpPr>
        <p:grpSpPr>
          <a:xfrm>
            <a:off x="6601192" y="3590748"/>
            <a:ext cx="420606" cy="866549"/>
            <a:chOff x="6529388" y="1279525"/>
            <a:chExt cx="395288" cy="814388"/>
          </a:xfrm>
        </p:grpSpPr>
        <p:sp>
          <p:nvSpPr>
            <p:cNvPr id="328" name="Freeform 96"/>
            <p:cNvSpPr>
              <a:spLocks/>
            </p:cNvSpPr>
            <p:nvPr/>
          </p:nvSpPr>
          <p:spPr bwMode="auto">
            <a:xfrm>
              <a:off x="6553201" y="1443038"/>
              <a:ext cx="346075" cy="650875"/>
            </a:xfrm>
            <a:custGeom>
              <a:avLst/>
              <a:gdLst>
                <a:gd name="T0" fmla="*/ 311 w 334"/>
                <a:gd name="T1" fmla="*/ 0 h 630"/>
                <a:gd name="T2" fmla="*/ 22 w 334"/>
                <a:gd name="T3" fmla="*/ 0 h 630"/>
                <a:gd name="T4" fmla="*/ 0 w 334"/>
                <a:gd name="T5" fmla="*/ 18 h 630"/>
                <a:gd name="T6" fmla="*/ 0 w 334"/>
                <a:gd name="T7" fmla="*/ 609 h 630"/>
                <a:gd name="T8" fmla="*/ 26 w 334"/>
                <a:gd name="T9" fmla="*/ 630 h 630"/>
                <a:gd name="T10" fmla="*/ 308 w 334"/>
                <a:gd name="T11" fmla="*/ 630 h 630"/>
                <a:gd name="T12" fmla="*/ 334 w 334"/>
                <a:gd name="T13" fmla="*/ 609 h 630"/>
                <a:gd name="T14" fmla="*/ 334 w 334"/>
                <a:gd name="T15" fmla="*/ 18 h 630"/>
                <a:gd name="T16" fmla="*/ 311 w 334"/>
                <a:gd name="T17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630">
                  <a:moveTo>
                    <a:pt x="31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8"/>
                    <a:pt x="0" y="18"/>
                  </a:cubicBezTo>
                  <a:cubicBezTo>
                    <a:pt x="0" y="609"/>
                    <a:pt x="0" y="609"/>
                    <a:pt x="0" y="609"/>
                  </a:cubicBezTo>
                  <a:cubicBezTo>
                    <a:pt x="0" y="621"/>
                    <a:pt x="11" y="630"/>
                    <a:pt x="26" y="630"/>
                  </a:cubicBezTo>
                  <a:cubicBezTo>
                    <a:pt x="308" y="630"/>
                    <a:pt x="308" y="630"/>
                    <a:pt x="308" y="630"/>
                  </a:cubicBezTo>
                  <a:cubicBezTo>
                    <a:pt x="322" y="630"/>
                    <a:pt x="334" y="621"/>
                    <a:pt x="334" y="609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8"/>
                    <a:pt x="324" y="0"/>
                    <a:pt x="311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97"/>
            <p:cNvSpPr>
              <a:spLocks/>
            </p:cNvSpPr>
            <p:nvPr/>
          </p:nvSpPr>
          <p:spPr bwMode="auto">
            <a:xfrm>
              <a:off x="6529388" y="1476375"/>
              <a:ext cx="395288" cy="41275"/>
            </a:xfrm>
            <a:custGeom>
              <a:avLst/>
              <a:gdLst>
                <a:gd name="T0" fmla="*/ 362 w 382"/>
                <a:gd name="T1" fmla="*/ 0 h 39"/>
                <a:gd name="T2" fmla="*/ 19 w 382"/>
                <a:gd name="T3" fmla="*/ 0 h 39"/>
                <a:gd name="T4" fmla="*/ 0 w 382"/>
                <a:gd name="T5" fmla="*/ 20 h 39"/>
                <a:gd name="T6" fmla="*/ 19 w 382"/>
                <a:gd name="T7" fmla="*/ 39 h 39"/>
                <a:gd name="T8" fmla="*/ 362 w 382"/>
                <a:gd name="T9" fmla="*/ 39 h 39"/>
                <a:gd name="T10" fmla="*/ 382 w 382"/>
                <a:gd name="T11" fmla="*/ 20 h 39"/>
                <a:gd name="T12" fmla="*/ 362 w 38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39">
                  <a:moveTo>
                    <a:pt x="362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362" y="39"/>
                    <a:pt x="362" y="39"/>
                    <a:pt x="362" y="39"/>
                  </a:cubicBezTo>
                  <a:cubicBezTo>
                    <a:pt x="373" y="39"/>
                    <a:pt x="382" y="31"/>
                    <a:pt x="382" y="20"/>
                  </a:cubicBezTo>
                  <a:cubicBezTo>
                    <a:pt x="382" y="9"/>
                    <a:pt x="373" y="0"/>
                    <a:pt x="362" y="0"/>
                  </a:cubicBezTo>
                  <a:close/>
                </a:path>
              </a:pathLst>
            </a:custGeom>
            <a:solidFill>
              <a:srgbClr val="0C6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98"/>
            <p:cNvSpPr>
              <a:spLocks/>
            </p:cNvSpPr>
            <p:nvPr/>
          </p:nvSpPr>
          <p:spPr bwMode="auto">
            <a:xfrm>
              <a:off x="6577013" y="1387475"/>
              <a:ext cx="300038" cy="57150"/>
            </a:xfrm>
            <a:custGeom>
              <a:avLst/>
              <a:gdLst>
                <a:gd name="T0" fmla="*/ 290 w 290"/>
                <a:gd name="T1" fmla="*/ 55 h 55"/>
                <a:gd name="T2" fmla="*/ 145 w 290"/>
                <a:gd name="T3" fmla="*/ 0 h 55"/>
                <a:gd name="T4" fmla="*/ 0 w 290"/>
                <a:gd name="T5" fmla="*/ 55 h 55"/>
                <a:gd name="T6" fmla="*/ 290 w 290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55">
                  <a:moveTo>
                    <a:pt x="290" y="55"/>
                  </a:moveTo>
                  <a:cubicBezTo>
                    <a:pt x="255" y="22"/>
                    <a:pt x="203" y="0"/>
                    <a:pt x="145" y="0"/>
                  </a:cubicBezTo>
                  <a:cubicBezTo>
                    <a:pt x="87" y="0"/>
                    <a:pt x="35" y="22"/>
                    <a:pt x="0" y="55"/>
                  </a:cubicBezTo>
                  <a:lnTo>
                    <a:pt x="290" y="55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99"/>
            <p:cNvSpPr>
              <a:spLocks/>
            </p:cNvSpPr>
            <p:nvPr/>
          </p:nvSpPr>
          <p:spPr bwMode="auto">
            <a:xfrm>
              <a:off x="6691313" y="1311275"/>
              <a:ext cx="69850" cy="79375"/>
            </a:xfrm>
            <a:custGeom>
              <a:avLst/>
              <a:gdLst>
                <a:gd name="T0" fmla="*/ 64 w 67"/>
                <a:gd name="T1" fmla="*/ 46 h 77"/>
                <a:gd name="T2" fmla="*/ 55 w 67"/>
                <a:gd name="T3" fmla="*/ 37 h 77"/>
                <a:gd name="T4" fmla="*/ 64 w 67"/>
                <a:gd name="T5" fmla="*/ 29 h 77"/>
                <a:gd name="T6" fmla="*/ 64 w 67"/>
                <a:gd name="T7" fmla="*/ 29 h 77"/>
                <a:gd name="T8" fmla="*/ 63 w 67"/>
                <a:gd name="T9" fmla="*/ 11 h 77"/>
                <a:gd name="T10" fmla="*/ 50 w 67"/>
                <a:gd name="T11" fmla="*/ 0 h 77"/>
                <a:gd name="T12" fmla="*/ 18 w 67"/>
                <a:gd name="T13" fmla="*/ 0 h 77"/>
                <a:gd name="T14" fmla="*/ 4 w 67"/>
                <a:gd name="T15" fmla="*/ 11 h 77"/>
                <a:gd name="T16" fmla="*/ 0 w 67"/>
                <a:gd name="T17" fmla="*/ 77 h 77"/>
                <a:gd name="T18" fmla="*/ 67 w 67"/>
                <a:gd name="T19" fmla="*/ 77 h 77"/>
                <a:gd name="T20" fmla="*/ 65 w 67"/>
                <a:gd name="T21" fmla="*/ 46 h 77"/>
                <a:gd name="T22" fmla="*/ 64 w 67"/>
                <a:gd name="T23" fmla="*/ 4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77">
                  <a:moveTo>
                    <a:pt x="64" y="46"/>
                  </a:moveTo>
                  <a:cubicBezTo>
                    <a:pt x="59" y="46"/>
                    <a:pt x="55" y="42"/>
                    <a:pt x="55" y="37"/>
                  </a:cubicBezTo>
                  <a:cubicBezTo>
                    <a:pt x="55" y="33"/>
                    <a:pt x="59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5"/>
                    <a:pt x="57" y="0"/>
                    <a:pt x="5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5"/>
                    <a:pt x="4" y="1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5" y="46"/>
                    <a:pt x="65" y="46"/>
                    <a:pt x="65" y="46"/>
                  </a:cubicBezTo>
                  <a:lnTo>
                    <a:pt x="64" y="4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100"/>
            <p:cNvSpPr>
              <a:spLocks/>
            </p:cNvSpPr>
            <p:nvPr/>
          </p:nvSpPr>
          <p:spPr bwMode="auto">
            <a:xfrm>
              <a:off x="6764338" y="1279525"/>
              <a:ext cx="158750" cy="61913"/>
            </a:xfrm>
            <a:custGeom>
              <a:avLst/>
              <a:gdLst>
                <a:gd name="T0" fmla="*/ 0 w 100"/>
                <a:gd name="T1" fmla="*/ 38 h 39"/>
                <a:gd name="T2" fmla="*/ 0 w 100"/>
                <a:gd name="T3" fmla="*/ 39 h 39"/>
                <a:gd name="T4" fmla="*/ 100 w 100"/>
                <a:gd name="T5" fmla="*/ 7 h 39"/>
                <a:gd name="T6" fmla="*/ 100 w 100"/>
                <a:gd name="T7" fmla="*/ 0 h 39"/>
                <a:gd name="T8" fmla="*/ 0 w 100"/>
                <a:gd name="T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9">
                  <a:moveTo>
                    <a:pt x="0" y="38"/>
                  </a:moveTo>
                  <a:lnTo>
                    <a:pt x="0" y="39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101"/>
            <p:cNvSpPr>
              <a:spLocks/>
            </p:cNvSpPr>
            <p:nvPr/>
          </p:nvSpPr>
          <p:spPr bwMode="auto">
            <a:xfrm>
              <a:off x="6764338" y="1312863"/>
              <a:ext cx="158750" cy="33338"/>
            </a:xfrm>
            <a:custGeom>
              <a:avLst/>
              <a:gdLst>
                <a:gd name="T0" fmla="*/ 0 w 100"/>
                <a:gd name="T1" fmla="*/ 21 h 21"/>
                <a:gd name="T2" fmla="*/ 100 w 100"/>
                <a:gd name="T3" fmla="*/ 8 h 21"/>
                <a:gd name="T4" fmla="*/ 100 w 100"/>
                <a:gd name="T5" fmla="*/ 0 h 21"/>
                <a:gd name="T6" fmla="*/ 0 w 100"/>
                <a:gd name="T7" fmla="*/ 20 h 21"/>
                <a:gd name="T8" fmla="*/ 0 w 10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1">
                  <a:moveTo>
                    <a:pt x="0" y="21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102"/>
            <p:cNvSpPr>
              <a:spLocks/>
            </p:cNvSpPr>
            <p:nvPr/>
          </p:nvSpPr>
          <p:spPr bwMode="auto">
            <a:xfrm>
              <a:off x="6764338" y="1357313"/>
              <a:ext cx="158750" cy="63500"/>
            </a:xfrm>
            <a:custGeom>
              <a:avLst/>
              <a:gdLst>
                <a:gd name="T0" fmla="*/ 0 w 100"/>
                <a:gd name="T1" fmla="*/ 1 h 40"/>
                <a:gd name="T2" fmla="*/ 100 w 100"/>
                <a:gd name="T3" fmla="*/ 40 h 40"/>
                <a:gd name="T4" fmla="*/ 100 w 100"/>
                <a:gd name="T5" fmla="*/ 32 h 40"/>
                <a:gd name="T6" fmla="*/ 0 w 100"/>
                <a:gd name="T7" fmla="*/ 0 h 40"/>
                <a:gd name="T8" fmla="*/ 0 w 100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40">
                  <a:moveTo>
                    <a:pt x="0" y="1"/>
                  </a:moveTo>
                  <a:lnTo>
                    <a:pt x="100" y="40"/>
                  </a:lnTo>
                  <a:lnTo>
                    <a:pt x="100" y="3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103"/>
            <p:cNvSpPr>
              <a:spLocks/>
            </p:cNvSpPr>
            <p:nvPr/>
          </p:nvSpPr>
          <p:spPr bwMode="auto">
            <a:xfrm>
              <a:off x="6764338" y="1352550"/>
              <a:ext cx="158750" cy="31750"/>
            </a:xfrm>
            <a:custGeom>
              <a:avLst/>
              <a:gdLst>
                <a:gd name="T0" fmla="*/ 0 w 100"/>
                <a:gd name="T1" fmla="*/ 1 h 20"/>
                <a:gd name="T2" fmla="*/ 100 w 100"/>
                <a:gd name="T3" fmla="*/ 20 h 20"/>
                <a:gd name="T4" fmla="*/ 100 w 100"/>
                <a:gd name="T5" fmla="*/ 14 h 20"/>
                <a:gd name="T6" fmla="*/ 0 w 100"/>
                <a:gd name="T7" fmla="*/ 0 h 20"/>
                <a:gd name="T8" fmla="*/ 0 w 10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0">
                  <a:moveTo>
                    <a:pt x="0" y="1"/>
                  </a:moveTo>
                  <a:lnTo>
                    <a:pt x="100" y="20"/>
                  </a:lnTo>
                  <a:lnTo>
                    <a:pt x="100" y="14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104"/>
            <p:cNvSpPr>
              <a:spLocks/>
            </p:cNvSpPr>
            <p:nvPr/>
          </p:nvSpPr>
          <p:spPr bwMode="auto">
            <a:xfrm>
              <a:off x="6764338" y="1343025"/>
              <a:ext cx="158750" cy="12700"/>
            </a:xfrm>
            <a:custGeom>
              <a:avLst/>
              <a:gdLst>
                <a:gd name="T0" fmla="*/ 0 w 100"/>
                <a:gd name="T1" fmla="*/ 4 h 8"/>
                <a:gd name="T2" fmla="*/ 100 w 100"/>
                <a:gd name="T3" fmla="*/ 8 h 8"/>
                <a:gd name="T4" fmla="*/ 100 w 100"/>
                <a:gd name="T5" fmla="*/ 0 h 8"/>
                <a:gd name="T6" fmla="*/ 0 w 100"/>
                <a:gd name="T7" fmla="*/ 4 h 8"/>
                <a:gd name="T8" fmla="*/ 0 w 100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">
                  <a:moveTo>
                    <a:pt x="0" y="4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7" name="Freeform 105"/>
          <p:cNvSpPr>
            <a:spLocks/>
          </p:cNvSpPr>
          <p:nvPr/>
        </p:nvSpPr>
        <p:spPr bwMode="auto">
          <a:xfrm>
            <a:off x="3430864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3"/>
                  <a:pt x="285" y="1016"/>
                  <a:pt x="508" y="1016"/>
                </a:cubicBezTo>
                <a:cubicBezTo>
                  <a:pt x="731" y="1016"/>
                  <a:pt x="921" y="873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4" name="组合 443"/>
          <p:cNvGrpSpPr/>
          <p:nvPr/>
        </p:nvGrpSpPr>
        <p:grpSpPr>
          <a:xfrm>
            <a:off x="3630187" y="3665072"/>
            <a:ext cx="719590" cy="719590"/>
            <a:chOff x="4010026" y="1349375"/>
            <a:chExt cx="676275" cy="676275"/>
          </a:xfrm>
        </p:grpSpPr>
        <p:sp>
          <p:nvSpPr>
            <p:cNvPr id="338" name="Freeform 106"/>
            <p:cNvSpPr>
              <a:spLocks/>
            </p:cNvSpPr>
            <p:nvPr/>
          </p:nvSpPr>
          <p:spPr bwMode="auto">
            <a:xfrm>
              <a:off x="4259263" y="1349375"/>
              <a:ext cx="303213" cy="246063"/>
            </a:xfrm>
            <a:custGeom>
              <a:avLst/>
              <a:gdLst>
                <a:gd name="T0" fmla="*/ 0 w 293"/>
                <a:gd name="T1" fmla="*/ 239 h 239"/>
                <a:gd name="T2" fmla="*/ 87 w 293"/>
                <a:gd name="T3" fmla="*/ 189 h 239"/>
                <a:gd name="T4" fmla="*/ 293 w 293"/>
                <a:gd name="T5" fmla="*/ 74 h 239"/>
                <a:gd name="T6" fmla="*/ 86 w 293"/>
                <a:gd name="T7" fmla="*/ 0 h 239"/>
                <a:gd name="T8" fmla="*/ 0 w 293"/>
                <a:gd name="T9" fmla="*/ 12 h 239"/>
                <a:gd name="T10" fmla="*/ 0 w 293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39">
                  <a:moveTo>
                    <a:pt x="0" y="239"/>
                  </a:moveTo>
                  <a:cubicBezTo>
                    <a:pt x="87" y="189"/>
                    <a:pt x="87" y="189"/>
                    <a:pt x="87" y="189"/>
                  </a:cubicBezTo>
                  <a:cubicBezTo>
                    <a:pt x="293" y="74"/>
                    <a:pt x="293" y="74"/>
                    <a:pt x="293" y="74"/>
                  </a:cubicBezTo>
                  <a:cubicBezTo>
                    <a:pt x="237" y="28"/>
                    <a:pt x="165" y="0"/>
                    <a:pt x="86" y="0"/>
                  </a:cubicBezTo>
                  <a:cubicBezTo>
                    <a:pt x="56" y="0"/>
                    <a:pt x="27" y="4"/>
                    <a:pt x="0" y="12"/>
                  </a:cubicBezTo>
                  <a:lnTo>
                    <a:pt x="0" y="23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107"/>
            <p:cNvSpPr>
              <a:spLocks/>
            </p:cNvSpPr>
            <p:nvPr/>
          </p:nvSpPr>
          <p:spPr bwMode="auto">
            <a:xfrm>
              <a:off x="4383088" y="1449388"/>
              <a:ext cx="303213" cy="290513"/>
            </a:xfrm>
            <a:custGeom>
              <a:avLst/>
              <a:gdLst>
                <a:gd name="T0" fmla="*/ 0 w 293"/>
                <a:gd name="T1" fmla="*/ 112 h 281"/>
                <a:gd name="T2" fmla="*/ 86 w 293"/>
                <a:gd name="T3" fmla="*/ 162 h 281"/>
                <a:gd name="T4" fmla="*/ 289 w 293"/>
                <a:gd name="T5" fmla="*/ 281 h 281"/>
                <a:gd name="T6" fmla="*/ 293 w 293"/>
                <a:gd name="T7" fmla="*/ 230 h 281"/>
                <a:gd name="T8" fmla="*/ 199 w 293"/>
                <a:gd name="T9" fmla="*/ 0 h 281"/>
                <a:gd name="T10" fmla="*/ 0 w 293"/>
                <a:gd name="T11" fmla="*/ 11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1">
                  <a:moveTo>
                    <a:pt x="0" y="112"/>
                  </a:moveTo>
                  <a:cubicBezTo>
                    <a:pt x="86" y="162"/>
                    <a:pt x="86" y="162"/>
                    <a:pt x="86" y="162"/>
                  </a:cubicBezTo>
                  <a:cubicBezTo>
                    <a:pt x="289" y="281"/>
                    <a:pt x="289" y="281"/>
                    <a:pt x="289" y="281"/>
                  </a:cubicBezTo>
                  <a:cubicBezTo>
                    <a:pt x="292" y="264"/>
                    <a:pt x="293" y="247"/>
                    <a:pt x="293" y="230"/>
                  </a:cubicBezTo>
                  <a:cubicBezTo>
                    <a:pt x="293" y="140"/>
                    <a:pt x="257" y="59"/>
                    <a:pt x="199" y="0"/>
                  </a:cubicBezTo>
                  <a:lnTo>
                    <a:pt x="0" y="112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108"/>
            <p:cNvSpPr>
              <a:spLocks/>
            </p:cNvSpPr>
            <p:nvPr/>
          </p:nvSpPr>
          <p:spPr bwMode="auto">
            <a:xfrm>
              <a:off x="4021138" y="1373188"/>
              <a:ext cx="204788" cy="346075"/>
            </a:xfrm>
            <a:custGeom>
              <a:avLst/>
              <a:gdLst>
                <a:gd name="T0" fmla="*/ 197 w 197"/>
                <a:gd name="T1" fmla="*/ 335 h 335"/>
                <a:gd name="T2" fmla="*/ 197 w 197"/>
                <a:gd name="T3" fmla="*/ 264 h 335"/>
                <a:gd name="T4" fmla="*/ 197 w 197"/>
                <a:gd name="T5" fmla="*/ 0 h 335"/>
                <a:gd name="T6" fmla="*/ 0 w 197"/>
                <a:gd name="T7" fmla="*/ 220 h 335"/>
                <a:gd name="T8" fmla="*/ 197 w 197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35">
                  <a:moveTo>
                    <a:pt x="197" y="335"/>
                  </a:moveTo>
                  <a:cubicBezTo>
                    <a:pt x="197" y="264"/>
                    <a:pt x="197" y="264"/>
                    <a:pt x="197" y="264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01" y="38"/>
                    <a:pt x="27" y="119"/>
                    <a:pt x="0" y="220"/>
                  </a:cubicBezTo>
                  <a:lnTo>
                    <a:pt x="197" y="335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109"/>
            <p:cNvSpPr>
              <a:spLocks/>
            </p:cNvSpPr>
            <p:nvPr/>
          </p:nvSpPr>
          <p:spPr bwMode="auto">
            <a:xfrm>
              <a:off x="4471988" y="1655763"/>
              <a:ext cx="203200" cy="346075"/>
            </a:xfrm>
            <a:custGeom>
              <a:avLst/>
              <a:gdLst>
                <a:gd name="T0" fmla="*/ 0 w 196"/>
                <a:gd name="T1" fmla="*/ 0 h 334"/>
                <a:gd name="T2" fmla="*/ 0 w 196"/>
                <a:gd name="T3" fmla="*/ 71 h 334"/>
                <a:gd name="T4" fmla="*/ 0 w 196"/>
                <a:gd name="T5" fmla="*/ 71 h 334"/>
                <a:gd name="T6" fmla="*/ 0 w 196"/>
                <a:gd name="T7" fmla="*/ 334 h 334"/>
                <a:gd name="T8" fmla="*/ 196 w 196"/>
                <a:gd name="T9" fmla="*/ 115 h 334"/>
                <a:gd name="T10" fmla="*/ 0 w 196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334">
                  <a:moveTo>
                    <a:pt x="0" y="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96" y="297"/>
                    <a:pt x="169" y="215"/>
                    <a:pt x="196" y="1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110"/>
            <p:cNvSpPr>
              <a:spLocks/>
            </p:cNvSpPr>
            <p:nvPr/>
          </p:nvSpPr>
          <p:spPr bwMode="auto">
            <a:xfrm>
              <a:off x="4133851" y="1778000"/>
              <a:ext cx="304800" cy="247650"/>
            </a:xfrm>
            <a:custGeom>
              <a:avLst/>
              <a:gdLst>
                <a:gd name="T0" fmla="*/ 294 w 294"/>
                <a:gd name="T1" fmla="*/ 0 h 239"/>
                <a:gd name="T2" fmla="*/ 206 w 294"/>
                <a:gd name="T3" fmla="*/ 50 h 239"/>
                <a:gd name="T4" fmla="*/ 0 w 294"/>
                <a:gd name="T5" fmla="*/ 165 h 239"/>
                <a:gd name="T6" fmla="*/ 207 w 294"/>
                <a:gd name="T7" fmla="*/ 239 h 239"/>
                <a:gd name="T8" fmla="*/ 294 w 294"/>
                <a:gd name="T9" fmla="*/ 227 h 239"/>
                <a:gd name="T10" fmla="*/ 294 w 294"/>
                <a:gd name="T1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39">
                  <a:moveTo>
                    <a:pt x="294" y="0"/>
                  </a:moveTo>
                  <a:cubicBezTo>
                    <a:pt x="206" y="50"/>
                    <a:pt x="206" y="50"/>
                    <a:pt x="206" y="5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57" y="211"/>
                    <a:pt x="129" y="239"/>
                    <a:pt x="207" y="239"/>
                  </a:cubicBezTo>
                  <a:cubicBezTo>
                    <a:pt x="237" y="239"/>
                    <a:pt x="266" y="235"/>
                    <a:pt x="294" y="227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111"/>
            <p:cNvSpPr>
              <a:spLocks/>
            </p:cNvSpPr>
            <p:nvPr/>
          </p:nvSpPr>
          <p:spPr bwMode="auto">
            <a:xfrm>
              <a:off x="4010026" y="1635125"/>
              <a:ext cx="303213" cy="290513"/>
            </a:xfrm>
            <a:custGeom>
              <a:avLst/>
              <a:gdLst>
                <a:gd name="T0" fmla="*/ 293 w 293"/>
                <a:gd name="T1" fmla="*/ 168 h 280"/>
                <a:gd name="T2" fmla="*/ 208 w 293"/>
                <a:gd name="T3" fmla="*/ 119 h 280"/>
                <a:gd name="T4" fmla="*/ 4 w 293"/>
                <a:gd name="T5" fmla="*/ 0 h 280"/>
                <a:gd name="T6" fmla="*/ 0 w 293"/>
                <a:gd name="T7" fmla="*/ 50 h 280"/>
                <a:gd name="T8" fmla="*/ 95 w 293"/>
                <a:gd name="T9" fmla="*/ 280 h 280"/>
                <a:gd name="T10" fmla="*/ 293 w 293"/>
                <a:gd name="T11" fmla="*/ 16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0">
                  <a:moveTo>
                    <a:pt x="293" y="168"/>
                  </a:moveTo>
                  <a:cubicBezTo>
                    <a:pt x="208" y="119"/>
                    <a:pt x="208" y="119"/>
                    <a:pt x="208" y="1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6"/>
                    <a:pt x="0" y="33"/>
                    <a:pt x="0" y="50"/>
                  </a:cubicBezTo>
                  <a:cubicBezTo>
                    <a:pt x="0" y="140"/>
                    <a:pt x="36" y="221"/>
                    <a:pt x="95" y="280"/>
                  </a:cubicBezTo>
                  <a:lnTo>
                    <a:pt x="293" y="168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4" name="Oval 112"/>
          <p:cNvSpPr>
            <a:spLocks noChangeArrowheads="1"/>
          </p:cNvSpPr>
          <p:nvPr/>
        </p:nvSpPr>
        <p:spPr bwMode="auto">
          <a:xfrm>
            <a:off x="7584165" y="3465749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1" name="组合 440"/>
          <p:cNvGrpSpPr/>
          <p:nvPr/>
        </p:nvGrpSpPr>
        <p:grpSpPr>
          <a:xfrm>
            <a:off x="7830785" y="3710681"/>
            <a:ext cx="628375" cy="628374"/>
            <a:chOff x="7548563" y="1392238"/>
            <a:chExt cx="590551" cy="590550"/>
          </a:xfrm>
        </p:grpSpPr>
        <p:sp>
          <p:nvSpPr>
            <p:cNvPr id="345" name="Freeform 113"/>
            <p:cNvSpPr>
              <a:spLocks/>
            </p:cNvSpPr>
            <p:nvPr/>
          </p:nvSpPr>
          <p:spPr bwMode="auto">
            <a:xfrm>
              <a:off x="7548563" y="1392238"/>
              <a:ext cx="79375" cy="80963"/>
            </a:xfrm>
            <a:custGeom>
              <a:avLst/>
              <a:gdLst>
                <a:gd name="T0" fmla="*/ 2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50 w 50"/>
                <a:gd name="T7" fmla="*/ 0 h 51"/>
                <a:gd name="T8" fmla="*/ 50 w 50"/>
                <a:gd name="T9" fmla="*/ 20 h 51"/>
                <a:gd name="T10" fmla="*/ 20 w 50"/>
                <a:gd name="T11" fmla="*/ 20 h 51"/>
                <a:gd name="T12" fmla="*/ 2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2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0"/>
                  </a:lnTo>
                  <a:lnTo>
                    <a:pt x="20" y="20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114"/>
            <p:cNvSpPr>
              <a:spLocks/>
            </p:cNvSpPr>
            <p:nvPr/>
          </p:nvSpPr>
          <p:spPr bwMode="auto">
            <a:xfrm>
              <a:off x="7548563" y="1901825"/>
              <a:ext cx="79375" cy="80963"/>
            </a:xfrm>
            <a:custGeom>
              <a:avLst/>
              <a:gdLst>
                <a:gd name="T0" fmla="*/ 5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20 w 50"/>
                <a:gd name="T7" fmla="*/ 0 h 51"/>
                <a:gd name="T8" fmla="*/ 20 w 50"/>
                <a:gd name="T9" fmla="*/ 31 h 51"/>
                <a:gd name="T10" fmla="*/ 50 w 50"/>
                <a:gd name="T11" fmla="*/ 31 h 51"/>
                <a:gd name="T12" fmla="*/ 5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5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31"/>
                  </a:lnTo>
                  <a:lnTo>
                    <a:pt x="50" y="31"/>
                  </a:lnTo>
                  <a:lnTo>
                    <a:pt x="5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115"/>
            <p:cNvSpPr>
              <a:spLocks/>
            </p:cNvSpPr>
            <p:nvPr/>
          </p:nvSpPr>
          <p:spPr bwMode="auto">
            <a:xfrm>
              <a:off x="8058151" y="1392238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31 w 51"/>
                <a:gd name="T3" fmla="*/ 51 h 51"/>
                <a:gd name="T4" fmla="*/ 31 w 51"/>
                <a:gd name="T5" fmla="*/ 20 h 51"/>
                <a:gd name="T6" fmla="*/ 0 w 51"/>
                <a:gd name="T7" fmla="*/ 20 h 51"/>
                <a:gd name="T8" fmla="*/ 0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31" y="51"/>
                  </a:lnTo>
                  <a:lnTo>
                    <a:pt x="31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116"/>
            <p:cNvSpPr>
              <a:spLocks/>
            </p:cNvSpPr>
            <p:nvPr/>
          </p:nvSpPr>
          <p:spPr bwMode="auto">
            <a:xfrm>
              <a:off x="8058151" y="1901825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0 w 51"/>
                <a:gd name="T3" fmla="*/ 51 h 51"/>
                <a:gd name="T4" fmla="*/ 0 w 51"/>
                <a:gd name="T5" fmla="*/ 31 h 51"/>
                <a:gd name="T6" fmla="*/ 31 w 51"/>
                <a:gd name="T7" fmla="*/ 31 h 51"/>
                <a:gd name="T8" fmla="*/ 31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0" y="51"/>
                  </a:lnTo>
                  <a:lnTo>
                    <a:pt x="0" y="31"/>
                  </a:lnTo>
                  <a:lnTo>
                    <a:pt x="31" y="31"/>
                  </a:lnTo>
                  <a:lnTo>
                    <a:pt x="31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117"/>
            <p:cNvSpPr>
              <a:spLocks/>
            </p:cNvSpPr>
            <p:nvPr/>
          </p:nvSpPr>
          <p:spPr bwMode="auto">
            <a:xfrm>
              <a:off x="7777163" y="1646238"/>
              <a:ext cx="134938" cy="123825"/>
            </a:xfrm>
            <a:custGeom>
              <a:avLst/>
              <a:gdLst>
                <a:gd name="T0" fmla="*/ 3 w 130"/>
                <a:gd name="T1" fmla="*/ 55 h 119"/>
                <a:gd name="T2" fmla="*/ 1 w 130"/>
                <a:gd name="T3" fmla="*/ 68 h 119"/>
                <a:gd name="T4" fmla="*/ 2 w 130"/>
                <a:gd name="T5" fmla="*/ 90 h 119"/>
                <a:gd name="T6" fmla="*/ 8 w 130"/>
                <a:gd name="T7" fmla="*/ 100 h 119"/>
                <a:gd name="T8" fmla="*/ 16 w 130"/>
                <a:gd name="T9" fmla="*/ 109 h 119"/>
                <a:gd name="T10" fmla="*/ 51 w 130"/>
                <a:gd name="T11" fmla="*/ 118 h 119"/>
                <a:gd name="T12" fmla="*/ 79 w 130"/>
                <a:gd name="T13" fmla="*/ 119 h 119"/>
                <a:gd name="T14" fmla="*/ 96 w 130"/>
                <a:gd name="T15" fmla="*/ 117 h 119"/>
                <a:gd name="T16" fmla="*/ 107 w 130"/>
                <a:gd name="T17" fmla="*/ 103 h 119"/>
                <a:gd name="T18" fmla="*/ 122 w 130"/>
                <a:gd name="T19" fmla="*/ 85 h 119"/>
                <a:gd name="T20" fmla="*/ 130 w 130"/>
                <a:gd name="T21" fmla="*/ 63 h 119"/>
                <a:gd name="T22" fmla="*/ 123 w 130"/>
                <a:gd name="T23" fmla="*/ 43 h 119"/>
                <a:gd name="T24" fmla="*/ 121 w 130"/>
                <a:gd name="T25" fmla="*/ 0 h 119"/>
                <a:gd name="T26" fmla="*/ 13 w 130"/>
                <a:gd name="T27" fmla="*/ 12 h 119"/>
                <a:gd name="T28" fmla="*/ 8 w 130"/>
                <a:gd name="T29" fmla="*/ 11 h 119"/>
                <a:gd name="T30" fmla="*/ 8 w 130"/>
                <a:gd name="T31" fmla="*/ 7 h 119"/>
                <a:gd name="T32" fmla="*/ 1 w 130"/>
                <a:gd name="T33" fmla="*/ 3 h 119"/>
                <a:gd name="T34" fmla="*/ 6 w 130"/>
                <a:gd name="T35" fmla="*/ 40 h 119"/>
                <a:gd name="T36" fmla="*/ 6 w 130"/>
                <a:gd name="T37" fmla="*/ 47 h 119"/>
                <a:gd name="T38" fmla="*/ 3 w 130"/>
                <a:gd name="T39" fmla="*/ 5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19">
                  <a:moveTo>
                    <a:pt x="3" y="55"/>
                  </a:moveTo>
                  <a:cubicBezTo>
                    <a:pt x="2" y="59"/>
                    <a:pt x="1" y="63"/>
                    <a:pt x="1" y="68"/>
                  </a:cubicBezTo>
                  <a:cubicBezTo>
                    <a:pt x="1" y="75"/>
                    <a:pt x="0" y="83"/>
                    <a:pt x="2" y="90"/>
                  </a:cubicBezTo>
                  <a:cubicBezTo>
                    <a:pt x="4" y="94"/>
                    <a:pt x="6" y="97"/>
                    <a:pt x="8" y="100"/>
                  </a:cubicBezTo>
                  <a:cubicBezTo>
                    <a:pt x="10" y="103"/>
                    <a:pt x="13" y="107"/>
                    <a:pt x="16" y="109"/>
                  </a:cubicBezTo>
                  <a:cubicBezTo>
                    <a:pt x="26" y="116"/>
                    <a:pt x="39" y="117"/>
                    <a:pt x="51" y="118"/>
                  </a:cubicBezTo>
                  <a:cubicBezTo>
                    <a:pt x="60" y="118"/>
                    <a:pt x="70" y="118"/>
                    <a:pt x="79" y="119"/>
                  </a:cubicBezTo>
                  <a:cubicBezTo>
                    <a:pt x="85" y="119"/>
                    <a:pt x="91" y="119"/>
                    <a:pt x="96" y="117"/>
                  </a:cubicBezTo>
                  <a:cubicBezTo>
                    <a:pt x="101" y="114"/>
                    <a:pt x="104" y="108"/>
                    <a:pt x="107" y="103"/>
                  </a:cubicBezTo>
                  <a:cubicBezTo>
                    <a:pt x="112" y="97"/>
                    <a:pt x="118" y="91"/>
                    <a:pt x="122" y="85"/>
                  </a:cubicBezTo>
                  <a:cubicBezTo>
                    <a:pt x="127" y="78"/>
                    <a:pt x="130" y="71"/>
                    <a:pt x="130" y="63"/>
                  </a:cubicBezTo>
                  <a:cubicBezTo>
                    <a:pt x="129" y="56"/>
                    <a:pt x="125" y="50"/>
                    <a:pt x="123" y="43"/>
                  </a:cubicBezTo>
                  <a:cubicBezTo>
                    <a:pt x="118" y="29"/>
                    <a:pt x="120" y="15"/>
                    <a:pt x="121" y="0"/>
                  </a:cubicBezTo>
                  <a:cubicBezTo>
                    <a:pt x="85" y="5"/>
                    <a:pt x="49" y="9"/>
                    <a:pt x="13" y="12"/>
                  </a:cubicBezTo>
                  <a:cubicBezTo>
                    <a:pt x="11" y="12"/>
                    <a:pt x="9" y="12"/>
                    <a:pt x="8" y="11"/>
                  </a:cubicBezTo>
                  <a:cubicBezTo>
                    <a:pt x="8" y="10"/>
                    <a:pt x="8" y="9"/>
                    <a:pt x="8" y="7"/>
                  </a:cubicBezTo>
                  <a:cubicBezTo>
                    <a:pt x="7" y="4"/>
                    <a:pt x="4" y="2"/>
                    <a:pt x="1" y="3"/>
                  </a:cubicBezTo>
                  <a:cubicBezTo>
                    <a:pt x="5" y="15"/>
                    <a:pt x="7" y="28"/>
                    <a:pt x="6" y="40"/>
                  </a:cubicBezTo>
                  <a:cubicBezTo>
                    <a:pt x="6" y="42"/>
                    <a:pt x="6" y="45"/>
                    <a:pt x="6" y="47"/>
                  </a:cubicBezTo>
                  <a:cubicBezTo>
                    <a:pt x="5" y="50"/>
                    <a:pt x="4" y="52"/>
                    <a:pt x="3" y="55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118"/>
            <p:cNvSpPr>
              <a:spLocks/>
            </p:cNvSpPr>
            <p:nvPr/>
          </p:nvSpPr>
          <p:spPr bwMode="auto">
            <a:xfrm>
              <a:off x="7799388" y="1789113"/>
              <a:ext cx="34925" cy="111125"/>
            </a:xfrm>
            <a:custGeom>
              <a:avLst/>
              <a:gdLst>
                <a:gd name="T0" fmla="*/ 21 w 34"/>
                <a:gd name="T1" fmla="*/ 0 h 107"/>
                <a:gd name="T2" fmla="*/ 5 w 34"/>
                <a:gd name="T3" fmla="*/ 24 h 107"/>
                <a:gd name="T4" fmla="*/ 0 w 34"/>
                <a:gd name="T5" fmla="*/ 36 h 107"/>
                <a:gd name="T6" fmla="*/ 20 w 34"/>
                <a:gd name="T7" fmla="*/ 107 h 107"/>
                <a:gd name="T8" fmla="*/ 34 w 34"/>
                <a:gd name="T9" fmla="*/ 16 h 107"/>
                <a:gd name="T10" fmla="*/ 21 w 34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7">
                  <a:moveTo>
                    <a:pt x="21" y="0"/>
                  </a:moveTo>
                  <a:cubicBezTo>
                    <a:pt x="15" y="8"/>
                    <a:pt x="9" y="16"/>
                    <a:pt x="5" y="24"/>
                  </a:cubicBezTo>
                  <a:cubicBezTo>
                    <a:pt x="3" y="30"/>
                    <a:pt x="1" y="34"/>
                    <a:pt x="0" y="36"/>
                  </a:cubicBezTo>
                  <a:cubicBezTo>
                    <a:pt x="5" y="56"/>
                    <a:pt x="12" y="80"/>
                    <a:pt x="20" y="107"/>
                  </a:cubicBezTo>
                  <a:cubicBezTo>
                    <a:pt x="34" y="16"/>
                    <a:pt x="34" y="16"/>
                    <a:pt x="34" y="16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119"/>
            <p:cNvSpPr>
              <a:spLocks/>
            </p:cNvSpPr>
            <p:nvPr/>
          </p:nvSpPr>
          <p:spPr bwMode="auto">
            <a:xfrm>
              <a:off x="7854951" y="1789113"/>
              <a:ext cx="36513" cy="106363"/>
            </a:xfrm>
            <a:custGeom>
              <a:avLst/>
              <a:gdLst>
                <a:gd name="T0" fmla="*/ 13 w 36"/>
                <a:gd name="T1" fmla="*/ 0 h 104"/>
                <a:gd name="T2" fmla="*/ 0 w 36"/>
                <a:gd name="T3" fmla="*/ 17 h 104"/>
                <a:gd name="T4" fmla="*/ 17 w 36"/>
                <a:gd name="T5" fmla="*/ 104 h 104"/>
                <a:gd name="T6" fmla="*/ 36 w 36"/>
                <a:gd name="T7" fmla="*/ 37 h 104"/>
                <a:gd name="T8" fmla="*/ 30 w 36"/>
                <a:gd name="T9" fmla="*/ 25 h 104"/>
                <a:gd name="T10" fmla="*/ 13 w 36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04">
                  <a:moveTo>
                    <a:pt x="13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24" y="78"/>
                    <a:pt x="31" y="56"/>
                    <a:pt x="36" y="37"/>
                  </a:cubicBezTo>
                  <a:cubicBezTo>
                    <a:pt x="35" y="35"/>
                    <a:pt x="33" y="31"/>
                    <a:pt x="30" y="25"/>
                  </a:cubicBezTo>
                  <a:cubicBezTo>
                    <a:pt x="27" y="17"/>
                    <a:pt x="20" y="8"/>
                    <a:pt x="13" y="0"/>
                  </a:cubicBez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120"/>
            <p:cNvSpPr>
              <a:spLocks/>
            </p:cNvSpPr>
            <p:nvPr/>
          </p:nvSpPr>
          <p:spPr bwMode="auto">
            <a:xfrm>
              <a:off x="7821613" y="1765300"/>
              <a:ext cx="46038" cy="41275"/>
            </a:xfrm>
            <a:custGeom>
              <a:avLst/>
              <a:gdLst>
                <a:gd name="T0" fmla="*/ 32 w 45"/>
                <a:gd name="T1" fmla="*/ 40 h 40"/>
                <a:gd name="T2" fmla="*/ 45 w 45"/>
                <a:gd name="T3" fmla="*/ 23 h 40"/>
                <a:gd name="T4" fmla="*/ 23 w 45"/>
                <a:gd name="T5" fmla="*/ 0 h 40"/>
                <a:gd name="T6" fmla="*/ 0 w 45"/>
                <a:gd name="T7" fmla="*/ 24 h 40"/>
                <a:gd name="T8" fmla="*/ 13 w 45"/>
                <a:gd name="T9" fmla="*/ 40 h 40"/>
                <a:gd name="T10" fmla="*/ 32 w 45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0">
                  <a:moveTo>
                    <a:pt x="32" y="40"/>
                  </a:moveTo>
                  <a:cubicBezTo>
                    <a:pt x="45" y="23"/>
                    <a:pt x="45" y="23"/>
                    <a:pt x="45" y="23"/>
                  </a:cubicBezTo>
                  <a:cubicBezTo>
                    <a:pt x="35" y="10"/>
                    <a:pt x="23" y="0"/>
                    <a:pt x="23" y="0"/>
                  </a:cubicBezTo>
                  <a:cubicBezTo>
                    <a:pt x="23" y="0"/>
                    <a:pt x="11" y="11"/>
                    <a:pt x="0" y="24"/>
                  </a:cubicBezTo>
                  <a:cubicBezTo>
                    <a:pt x="13" y="40"/>
                    <a:pt x="13" y="40"/>
                    <a:pt x="13" y="40"/>
                  </a:cubicBezTo>
                  <a:lnTo>
                    <a:pt x="32" y="40"/>
                  </a:ln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Rectangle 121"/>
            <p:cNvSpPr>
              <a:spLocks noChangeArrowheads="1"/>
            </p:cNvSpPr>
            <p:nvPr/>
          </p:nvSpPr>
          <p:spPr bwMode="auto">
            <a:xfrm>
              <a:off x="7845426" y="1765300"/>
              <a:ext cx="1588" cy="1588"/>
            </a:xfrm>
            <a:prstGeom prst="rect">
              <a:avLst/>
            </a:prstGeom>
            <a:solidFill>
              <a:srgbClr val="1F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122"/>
            <p:cNvSpPr>
              <a:spLocks/>
            </p:cNvSpPr>
            <p:nvPr/>
          </p:nvSpPr>
          <p:spPr bwMode="auto">
            <a:xfrm>
              <a:off x="7770813" y="1698625"/>
              <a:ext cx="74613" cy="128588"/>
            </a:xfrm>
            <a:custGeom>
              <a:avLst/>
              <a:gdLst>
                <a:gd name="T0" fmla="*/ 27 w 71"/>
                <a:gd name="T1" fmla="*/ 124 h 124"/>
                <a:gd name="T2" fmla="*/ 32 w 71"/>
                <a:gd name="T3" fmla="*/ 112 h 124"/>
                <a:gd name="T4" fmla="*/ 48 w 71"/>
                <a:gd name="T5" fmla="*/ 88 h 124"/>
                <a:gd name="T6" fmla="*/ 71 w 71"/>
                <a:gd name="T7" fmla="*/ 64 h 124"/>
                <a:gd name="T8" fmla="*/ 71 w 71"/>
                <a:gd name="T9" fmla="*/ 64 h 124"/>
                <a:gd name="T10" fmla="*/ 11 w 71"/>
                <a:gd name="T11" fmla="*/ 0 h 124"/>
                <a:gd name="T12" fmla="*/ 5 w 71"/>
                <a:gd name="T13" fmla="*/ 4 h 124"/>
                <a:gd name="T14" fmla="*/ 27 w 71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7" y="124"/>
                  </a:moveTo>
                  <a:cubicBezTo>
                    <a:pt x="28" y="122"/>
                    <a:pt x="30" y="118"/>
                    <a:pt x="32" y="112"/>
                  </a:cubicBezTo>
                  <a:cubicBezTo>
                    <a:pt x="36" y="104"/>
                    <a:pt x="42" y="96"/>
                    <a:pt x="48" y="88"/>
                  </a:cubicBezTo>
                  <a:cubicBezTo>
                    <a:pt x="59" y="75"/>
                    <a:pt x="71" y="64"/>
                    <a:pt x="71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0" y="18"/>
                    <a:pt x="11" y="0"/>
                    <a:pt x="11" y="0"/>
                  </a:cubicBezTo>
                  <a:cubicBezTo>
                    <a:pt x="8" y="0"/>
                    <a:pt x="6" y="2"/>
                    <a:pt x="5" y="4"/>
                  </a:cubicBezTo>
                  <a:cubicBezTo>
                    <a:pt x="4" y="7"/>
                    <a:pt x="1" y="28"/>
                    <a:pt x="27" y="124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123"/>
            <p:cNvSpPr>
              <a:spLocks/>
            </p:cNvSpPr>
            <p:nvPr/>
          </p:nvSpPr>
          <p:spPr bwMode="auto">
            <a:xfrm>
              <a:off x="7845426" y="1698625"/>
              <a:ext cx="73025" cy="128588"/>
            </a:xfrm>
            <a:custGeom>
              <a:avLst/>
              <a:gdLst>
                <a:gd name="T0" fmla="*/ 22 w 71"/>
                <a:gd name="T1" fmla="*/ 87 h 124"/>
                <a:gd name="T2" fmla="*/ 39 w 71"/>
                <a:gd name="T3" fmla="*/ 112 h 124"/>
                <a:gd name="T4" fmla="*/ 45 w 71"/>
                <a:gd name="T5" fmla="*/ 124 h 124"/>
                <a:gd name="T6" fmla="*/ 66 w 71"/>
                <a:gd name="T7" fmla="*/ 4 h 124"/>
                <a:gd name="T8" fmla="*/ 61 w 71"/>
                <a:gd name="T9" fmla="*/ 0 h 124"/>
                <a:gd name="T10" fmla="*/ 1 w 71"/>
                <a:gd name="T11" fmla="*/ 64 h 124"/>
                <a:gd name="T12" fmla="*/ 0 w 71"/>
                <a:gd name="T13" fmla="*/ 64 h 124"/>
                <a:gd name="T14" fmla="*/ 22 w 71"/>
                <a:gd name="T1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2" y="87"/>
                  </a:moveTo>
                  <a:cubicBezTo>
                    <a:pt x="29" y="95"/>
                    <a:pt x="36" y="104"/>
                    <a:pt x="39" y="112"/>
                  </a:cubicBezTo>
                  <a:cubicBezTo>
                    <a:pt x="42" y="118"/>
                    <a:pt x="44" y="122"/>
                    <a:pt x="45" y="124"/>
                  </a:cubicBezTo>
                  <a:cubicBezTo>
                    <a:pt x="70" y="28"/>
                    <a:pt x="67" y="7"/>
                    <a:pt x="66" y="4"/>
                  </a:cubicBezTo>
                  <a:cubicBezTo>
                    <a:pt x="65" y="2"/>
                    <a:pt x="63" y="0"/>
                    <a:pt x="61" y="0"/>
                  </a:cubicBezTo>
                  <a:cubicBezTo>
                    <a:pt x="61" y="0"/>
                    <a:pt x="71" y="18"/>
                    <a:pt x="1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12" y="74"/>
                    <a:pt x="22" y="87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124"/>
            <p:cNvSpPr>
              <a:spLocks/>
            </p:cNvSpPr>
            <p:nvPr/>
          </p:nvSpPr>
          <p:spPr bwMode="auto">
            <a:xfrm>
              <a:off x="7920038" y="1558925"/>
              <a:ext cx="31750" cy="69850"/>
            </a:xfrm>
            <a:custGeom>
              <a:avLst/>
              <a:gdLst>
                <a:gd name="T0" fmla="*/ 2 w 30"/>
                <a:gd name="T1" fmla="*/ 66 h 67"/>
                <a:gd name="T2" fmla="*/ 0 w 30"/>
                <a:gd name="T3" fmla="*/ 60 h 67"/>
                <a:gd name="T4" fmla="*/ 5 w 30"/>
                <a:gd name="T5" fmla="*/ 45 h 67"/>
                <a:gd name="T6" fmla="*/ 9 w 30"/>
                <a:gd name="T7" fmla="*/ 21 h 67"/>
                <a:gd name="T8" fmla="*/ 21 w 30"/>
                <a:gd name="T9" fmla="*/ 1 h 67"/>
                <a:gd name="T10" fmla="*/ 26 w 30"/>
                <a:gd name="T11" fmla="*/ 1 h 67"/>
                <a:gd name="T12" fmla="*/ 29 w 30"/>
                <a:gd name="T13" fmla="*/ 5 h 67"/>
                <a:gd name="T14" fmla="*/ 29 w 30"/>
                <a:gd name="T15" fmla="*/ 11 h 67"/>
                <a:gd name="T16" fmla="*/ 24 w 30"/>
                <a:gd name="T17" fmla="*/ 41 h 67"/>
                <a:gd name="T18" fmla="*/ 19 w 30"/>
                <a:gd name="T19" fmla="*/ 58 h 67"/>
                <a:gd name="T20" fmla="*/ 5 w 30"/>
                <a:gd name="T21" fmla="*/ 67 h 67"/>
                <a:gd name="T22" fmla="*/ 2 w 30"/>
                <a:gd name="T23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67">
                  <a:moveTo>
                    <a:pt x="2" y="66"/>
                  </a:moveTo>
                  <a:cubicBezTo>
                    <a:pt x="0" y="65"/>
                    <a:pt x="0" y="62"/>
                    <a:pt x="0" y="60"/>
                  </a:cubicBezTo>
                  <a:cubicBezTo>
                    <a:pt x="1" y="55"/>
                    <a:pt x="4" y="50"/>
                    <a:pt x="5" y="45"/>
                  </a:cubicBezTo>
                  <a:cubicBezTo>
                    <a:pt x="7" y="37"/>
                    <a:pt x="7" y="29"/>
                    <a:pt x="9" y="21"/>
                  </a:cubicBezTo>
                  <a:cubicBezTo>
                    <a:pt x="10" y="13"/>
                    <a:pt x="14" y="5"/>
                    <a:pt x="21" y="1"/>
                  </a:cubicBezTo>
                  <a:cubicBezTo>
                    <a:pt x="22" y="1"/>
                    <a:pt x="24" y="0"/>
                    <a:pt x="26" y="1"/>
                  </a:cubicBezTo>
                  <a:cubicBezTo>
                    <a:pt x="28" y="1"/>
                    <a:pt x="29" y="3"/>
                    <a:pt x="29" y="5"/>
                  </a:cubicBezTo>
                  <a:cubicBezTo>
                    <a:pt x="30" y="7"/>
                    <a:pt x="29" y="9"/>
                    <a:pt x="29" y="11"/>
                  </a:cubicBezTo>
                  <a:cubicBezTo>
                    <a:pt x="27" y="21"/>
                    <a:pt x="26" y="31"/>
                    <a:pt x="24" y="41"/>
                  </a:cubicBezTo>
                  <a:cubicBezTo>
                    <a:pt x="23" y="47"/>
                    <a:pt x="22" y="53"/>
                    <a:pt x="19" y="58"/>
                  </a:cubicBezTo>
                  <a:cubicBezTo>
                    <a:pt x="16" y="63"/>
                    <a:pt x="11" y="67"/>
                    <a:pt x="5" y="67"/>
                  </a:cubicBezTo>
                  <a:cubicBezTo>
                    <a:pt x="4" y="67"/>
                    <a:pt x="3" y="67"/>
                    <a:pt x="2" y="66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125"/>
            <p:cNvSpPr>
              <a:spLocks/>
            </p:cNvSpPr>
            <p:nvPr/>
          </p:nvSpPr>
          <p:spPr bwMode="auto">
            <a:xfrm>
              <a:off x="7740651" y="1560513"/>
              <a:ext cx="28575" cy="65088"/>
            </a:xfrm>
            <a:custGeom>
              <a:avLst/>
              <a:gdLst>
                <a:gd name="T0" fmla="*/ 12 w 28"/>
                <a:gd name="T1" fmla="*/ 57 h 63"/>
                <a:gd name="T2" fmla="*/ 22 w 28"/>
                <a:gd name="T3" fmla="*/ 62 h 63"/>
                <a:gd name="T4" fmla="*/ 27 w 28"/>
                <a:gd name="T5" fmla="*/ 57 h 63"/>
                <a:gd name="T6" fmla="*/ 27 w 28"/>
                <a:gd name="T7" fmla="*/ 49 h 63"/>
                <a:gd name="T8" fmla="*/ 13 w 28"/>
                <a:gd name="T9" fmla="*/ 2 h 63"/>
                <a:gd name="T10" fmla="*/ 3 w 28"/>
                <a:gd name="T11" fmla="*/ 0 h 63"/>
                <a:gd name="T12" fmla="*/ 2 w 28"/>
                <a:gd name="T13" fmla="*/ 1 h 63"/>
                <a:gd name="T14" fmla="*/ 1 w 28"/>
                <a:gd name="T15" fmla="*/ 3 h 63"/>
                <a:gd name="T16" fmla="*/ 1 w 28"/>
                <a:gd name="T17" fmla="*/ 31 h 63"/>
                <a:gd name="T18" fmla="*/ 12 w 28"/>
                <a:gd name="T19" fmla="*/ 5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63">
                  <a:moveTo>
                    <a:pt x="12" y="57"/>
                  </a:moveTo>
                  <a:cubicBezTo>
                    <a:pt x="14" y="60"/>
                    <a:pt x="18" y="63"/>
                    <a:pt x="22" y="62"/>
                  </a:cubicBezTo>
                  <a:cubicBezTo>
                    <a:pt x="24" y="62"/>
                    <a:pt x="26" y="59"/>
                    <a:pt x="27" y="57"/>
                  </a:cubicBezTo>
                  <a:cubicBezTo>
                    <a:pt x="28" y="54"/>
                    <a:pt x="28" y="51"/>
                    <a:pt x="27" y="49"/>
                  </a:cubicBezTo>
                  <a:cubicBezTo>
                    <a:pt x="25" y="32"/>
                    <a:pt x="14" y="18"/>
                    <a:pt x="13" y="2"/>
                  </a:cubicBezTo>
                  <a:cubicBezTo>
                    <a:pt x="10" y="1"/>
                    <a:pt x="6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0" y="12"/>
                    <a:pt x="0" y="22"/>
                    <a:pt x="1" y="31"/>
                  </a:cubicBezTo>
                  <a:cubicBezTo>
                    <a:pt x="3" y="41"/>
                    <a:pt x="6" y="50"/>
                    <a:pt x="12" y="57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126"/>
            <p:cNvSpPr>
              <a:spLocks/>
            </p:cNvSpPr>
            <p:nvPr/>
          </p:nvSpPr>
          <p:spPr bwMode="auto">
            <a:xfrm>
              <a:off x="7747001" y="1438275"/>
              <a:ext cx="187325" cy="285750"/>
            </a:xfrm>
            <a:custGeom>
              <a:avLst/>
              <a:gdLst>
                <a:gd name="T0" fmla="*/ 162 w 182"/>
                <a:gd name="T1" fmla="*/ 28 h 276"/>
                <a:gd name="T2" fmla="*/ 92 w 182"/>
                <a:gd name="T3" fmla="*/ 4 h 276"/>
                <a:gd name="T4" fmla="*/ 18 w 182"/>
                <a:gd name="T5" fmla="*/ 24 h 276"/>
                <a:gd name="T6" fmla="*/ 15 w 182"/>
                <a:gd name="T7" fmla="*/ 25 h 276"/>
                <a:gd name="T8" fmla="*/ 0 w 182"/>
                <a:gd name="T9" fmla="*/ 113 h 276"/>
                <a:gd name="T10" fmla="*/ 91 w 182"/>
                <a:gd name="T11" fmla="*/ 276 h 276"/>
                <a:gd name="T12" fmla="*/ 182 w 182"/>
                <a:gd name="T13" fmla="*/ 113 h 276"/>
                <a:gd name="T14" fmla="*/ 169 w 182"/>
                <a:gd name="T15" fmla="*/ 31 h 276"/>
                <a:gd name="T16" fmla="*/ 162 w 182"/>
                <a:gd name="T17" fmla="*/ 2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276">
                  <a:moveTo>
                    <a:pt x="162" y="28"/>
                  </a:moveTo>
                  <a:cubicBezTo>
                    <a:pt x="143" y="14"/>
                    <a:pt x="115" y="7"/>
                    <a:pt x="92" y="4"/>
                  </a:cubicBezTo>
                  <a:cubicBezTo>
                    <a:pt x="64" y="0"/>
                    <a:pt x="42" y="11"/>
                    <a:pt x="18" y="24"/>
                  </a:cubicBezTo>
                  <a:cubicBezTo>
                    <a:pt x="17" y="24"/>
                    <a:pt x="16" y="25"/>
                    <a:pt x="15" y="25"/>
                  </a:cubicBezTo>
                  <a:cubicBezTo>
                    <a:pt x="6" y="51"/>
                    <a:pt x="0" y="81"/>
                    <a:pt x="0" y="113"/>
                  </a:cubicBezTo>
                  <a:cubicBezTo>
                    <a:pt x="0" y="203"/>
                    <a:pt x="41" y="276"/>
                    <a:pt x="91" y="276"/>
                  </a:cubicBezTo>
                  <a:cubicBezTo>
                    <a:pt x="141" y="276"/>
                    <a:pt x="182" y="203"/>
                    <a:pt x="182" y="113"/>
                  </a:cubicBezTo>
                  <a:cubicBezTo>
                    <a:pt x="182" y="83"/>
                    <a:pt x="177" y="55"/>
                    <a:pt x="169" y="31"/>
                  </a:cubicBezTo>
                  <a:cubicBezTo>
                    <a:pt x="167" y="30"/>
                    <a:pt x="164" y="29"/>
                    <a:pt x="162" y="28"/>
                  </a:cubicBezTo>
                  <a:close/>
                </a:path>
              </a:pathLst>
            </a:custGeom>
            <a:solidFill>
              <a:srgbClr val="EDC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127"/>
            <p:cNvSpPr>
              <a:spLocks/>
            </p:cNvSpPr>
            <p:nvPr/>
          </p:nvSpPr>
          <p:spPr bwMode="auto">
            <a:xfrm>
              <a:off x="7726363" y="1416050"/>
              <a:ext cx="228600" cy="165100"/>
            </a:xfrm>
            <a:custGeom>
              <a:avLst/>
              <a:gdLst>
                <a:gd name="T0" fmla="*/ 29 w 221"/>
                <a:gd name="T1" fmla="*/ 153 h 159"/>
                <a:gd name="T2" fmla="*/ 27 w 221"/>
                <a:gd name="T3" fmla="*/ 116 h 159"/>
                <a:gd name="T4" fmla="*/ 28 w 221"/>
                <a:gd name="T5" fmla="*/ 91 h 159"/>
                <a:gd name="T6" fmla="*/ 40 w 221"/>
                <a:gd name="T7" fmla="*/ 72 h 159"/>
                <a:gd name="T8" fmla="*/ 59 w 221"/>
                <a:gd name="T9" fmla="*/ 61 h 159"/>
                <a:gd name="T10" fmla="*/ 68 w 221"/>
                <a:gd name="T11" fmla="*/ 65 h 159"/>
                <a:gd name="T12" fmla="*/ 91 w 221"/>
                <a:gd name="T13" fmla="*/ 69 h 159"/>
                <a:gd name="T14" fmla="*/ 118 w 221"/>
                <a:gd name="T15" fmla="*/ 65 h 159"/>
                <a:gd name="T16" fmla="*/ 140 w 221"/>
                <a:gd name="T17" fmla="*/ 54 h 159"/>
                <a:gd name="T18" fmla="*/ 172 w 221"/>
                <a:gd name="T19" fmla="*/ 61 h 159"/>
                <a:gd name="T20" fmla="*/ 186 w 221"/>
                <a:gd name="T21" fmla="*/ 110 h 159"/>
                <a:gd name="T22" fmla="*/ 197 w 221"/>
                <a:gd name="T23" fmla="*/ 159 h 159"/>
                <a:gd name="T24" fmla="*/ 217 w 221"/>
                <a:gd name="T25" fmla="*/ 119 h 159"/>
                <a:gd name="T26" fmla="*/ 213 w 221"/>
                <a:gd name="T27" fmla="*/ 66 h 159"/>
                <a:gd name="T28" fmla="*/ 186 w 221"/>
                <a:gd name="T29" fmla="*/ 32 h 159"/>
                <a:gd name="T30" fmla="*/ 168 w 221"/>
                <a:gd name="T31" fmla="*/ 17 h 159"/>
                <a:gd name="T32" fmla="*/ 152 w 221"/>
                <a:gd name="T33" fmla="*/ 9 h 159"/>
                <a:gd name="T34" fmla="*/ 93 w 221"/>
                <a:gd name="T35" fmla="*/ 2 h 159"/>
                <a:gd name="T36" fmla="*/ 16 w 221"/>
                <a:gd name="T37" fmla="*/ 46 h 159"/>
                <a:gd name="T38" fmla="*/ 3 w 221"/>
                <a:gd name="T39" fmla="*/ 93 h 159"/>
                <a:gd name="T40" fmla="*/ 2 w 221"/>
                <a:gd name="T41" fmla="*/ 121 h 159"/>
                <a:gd name="T42" fmla="*/ 17 w 221"/>
                <a:gd name="T43" fmla="*/ 145 h 159"/>
                <a:gd name="T44" fmla="*/ 29 w 221"/>
                <a:gd name="T45" fmla="*/ 15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1" h="159">
                  <a:moveTo>
                    <a:pt x="29" y="153"/>
                  </a:moveTo>
                  <a:cubicBezTo>
                    <a:pt x="28" y="140"/>
                    <a:pt x="27" y="128"/>
                    <a:pt x="27" y="116"/>
                  </a:cubicBezTo>
                  <a:cubicBezTo>
                    <a:pt x="26" y="108"/>
                    <a:pt x="25" y="99"/>
                    <a:pt x="28" y="91"/>
                  </a:cubicBezTo>
                  <a:cubicBezTo>
                    <a:pt x="30" y="84"/>
                    <a:pt x="35" y="78"/>
                    <a:pt x="40" y="72"/>
                  </a:cubicBezTo>
                  <a:cubicBezTo>
                    <a:pt x="45" y="66"/>
                    <a:pt x="52" y="58"/>
                    <a:pt x="59" y="61"/>
                  </a:cubicBezTo>
                  <a:cubicBezTo>
                    <a:pt x="63" y="62"/>
                    <a:pt x="65" y="64"/>
                    <a:pt x="68" y="65"/>
                  </a:cubicBezTo>
                  <a:cubicBezTo>
                    <a:pt x="75" y="69"/>
                    <a:pt x="83" y="69"/>
                    <a:pt x="91" y="69"/>
                  </a:cubicBezTo>
                  <a:cubicBezTo>
                    <a:pt x="100" y="69"/>
                    <a:pt x="110" y="68"/>
                    <a:pt x="118" y="65"/>
                  </a:cubicBezTo>
                  <a:cubicBezTo>
                    <a:pt x="126" y="62"/>
                    <a:pt x="132" y="57"/>
                    <a:pt x="140" y="54"/>
                  </a:cubicBezTo>
                  <a:cubicBezTo>
                    <a:pt x="151" y="51"/>
                    <a:pt x="164" y="53"/>
                    <a:pt x="172" y="61"/>
                  </a:cubicBezTo>
                  <a:cubicBezTo>
                    <a:pt x="185" y="73"/>
                    <a:pt x="186" y="92"/>
                    <a:pt x="186" y="110"/>
                  </a:cubicBezTo>
                  <a:cubicBezTo>
                    <a:pt x="186" y="127"/>
                    <a:pt x="186" y="146"/>
                    <a:pt x="197" y="159"/>
                  </a:cubicBezTo>
                  <a:cubicBezTo>
                    <a:pt x="206" y="142"/>
                    <a:pt x="213" y="138"/>
                    <a:pt x="217" y="119"/>
                  </a:cubicBezTo>
                  <a:cubicBezTo>
                    <a:pt x="220" y="105"/>
                    <a:pt x="221" y="78"/>
                    <a:pt x="213" y="66"/>
                  </a:cubicBezTo>
                  <a:cubicBezTo>
                    <a:pt x="206" y="53"/>
                    <a:pt x="196" y="42"/>
                    <a:pt x="186" y="32"/>
                  </a:cubicBezTo>
                  <a:cubicBezTo>
                    <a:pt x="180" y="26"/>
                    <a:pt x="175" y="21"/>
                    <a:pt x="168" y="17"/>
                  </a:cubicBezTo>
                  <a:cubicBezTo>
                    <a:pt x="163" y="13"/>
                    <a:pt x="158" y="11"/>
                    <a:pt x="152" y="9"/>
                  </a:cubicBezTo>
                  <a:cubicBezTo>
                    <a:pt x="133" y="3"/>
                    <a:pt x="113" y="0"/>
                    <a:pt x="93" y="2"/>
                  </a:cubicBezTo>
                  <a:cubicBezTo>
                    <a:pt x="63" y="5"/>
                    <a:pt x="31" y="20"/>
                    <a:pt x="16" y="46"/>
                  </a:cubicBezTo>
                  <a:cubicBezTo>
                    <a:pt x="8" y="61"/>
                    <a:pt x="5" y="77"/>
                    <a:pt x="3" y="93"/>
                  </a:cubicBezTo>
                  <a:cubicBezTo>
                    <a:pt x="1" y="102"/>
                    <a:pt x="0" y="112"/>
                    <a:pt x="2" y="121"/>
                  </a:cubicBezTo>
                  <a:cubicBezTo>
                    <a:pt x="4" y="131"/>
                    <a:pt x="9" y="140"/>
                    <a:pt x="17" y="145"/>
                  </a:cubicBezTo>
                  <a:cubicBezTo>
                    <a:pt x="22" y="147"/>
                    <a:pt x="27" y="148"/>
                    <a:pt x="29" y="15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128"/>
            <p:cNvSpPr>
              <a:spLocks/>
            </p:cNvSpPr>
            <p:nvPr/>
          </p:nvSpPr>
          <p:spPr bwMode="auto">
            <a:xfrm>
              <a:off x="7739063" y="1547813"/>
              <a:ext cx="17463" cy="38100"/>
            </a:xfrm>
            <a:custGeom>
              <a:avLst/>
              <a:gdLst>
                <a:gd name="T0" fmla="*/ 5 w 17"/>
                <a:gd name="T1" fmla="*/ 0 h 37"/>
                <a:gd name="T2" fmla="*/ 6 w 17"/>
                <a:gd name="T3" fmla="*/ 0 h 37"/>
                <a:gd name="T4" fmla="*/ 7 w 17"/>
                <a:gd name="T5" fmla="*/ 1 h 37"/>
                <a:gd name="T6" fmla="*/ 16 w 17"/>
                <a:gd name="T7" fmla="*/ 18 h 37"/>
                <a:gd name="T8" fmla="*/ 17 w 17"/>
                <a:gd name="T9" fmla="*/ 24 h 37"/>
                <a:gd name="T10" fmla="*/ 17 w 17"/>
                <a:gd name="T11" fmla="*/ 27 h 37"/>
                <a:gd name="T12" fmla="*/ 17 w 17"/>
                <a:gd name="T13" fmla="*/ 36 h 37"/>
                <a:gd name="T14" fmla="*/ 17 w 17"/>
                <a:gd name="T15" fmla="*/ 37 h 37"/>
                <a:gd name="T16" fmla="*/ 16 w 17"/>
                <a:gd name="T17" fmla="*/ 37 h 37"/>
                <a:gd name="T18" fmla="*/ 11 w 17"/>
                <a:gd name="T19" fmla="*/ 37 h 37"/>
                <a:gd name="T20" fmla="*/ 8 w 17"/>
                <a:gd name="T21" fmla="*/ 23 h 37"/>
                <a:gd name="T22" fmla="*/ 7 w 17"/>
                <a:gd name="T23" fmla="*/ 19 h 37"/>
                <a:gd name="T24" fmla="*/ 2 w 17"/>
                <a:gd name="T25" fmla="*/ 15 h 37"/>
                <a:gd name="T26" fmla="*/ 0 w 17"/>
                <a:gd name="T27" fmla="*/ 7 h 37"/>
                <a:gd name="T28" fmla="*/ 1 w 17"/>
                <a:gd name="T29" fmla="*/ 4 h 37"/>
                <a:gd name="T30" fmla="*/ 3 w 17"/>
                <a:gd name="T31" fmla="*/ 2 h 37"/>
                <a:gd name="T32" fmla="*/ 5 w 17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37">
                  <a:moveTo>
                    <a:pt x="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6"/>
                    <a:pt x="13" y="12"/>
                    <a:pt x="16" y="18"/>
                  </a:cubicBezTo>
                  <a:cubicBezTo>
                    <a:pt x="16" y="20"/>
                    <a:pt x="17" y="22"/>
                    <a:pt x="17" y="24"/>
                  </a:cubicBezTo>
                  <a:cubicBezTo>
                    <a:pt x="17" y="25"/>
                    <a:pt x="17" y="26"/>
                    <a:pt x="17" y="27"/>
                  </a:cubicBezTo>
                  <a:cubicBezTo>
                    <a:pt x="17" y="30"/>
                    <a:pt x="17" y="33"/>
                    <a:pt x="17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4" y="37"/>
                    <a:pt x="12" y="37"/>
                    <a:pt x="11" y="37"/>
                  </a:cubicBezTo>
                  <a:cubicBezTo>
                    <a:pt x="10" y="33"/>
                    <a:pt x="9" y="28"/>
                    <a:pt x="8" y="23"/>
                  </a:cubicBezTo>
                  <a:cubicBezTo>
                    <a:pt x="8" y="21"/>
                    <a:pt x="8" y="20"/>
                    <a:pt x="7" y="19"/>
                  </a:cubicBezTo>
                  <a:cubicBezTo>
                    <a:pt x="6" y="17"/>
                    <a:pt x="4" y="17"/>
                    <a:pt x="2" y="15"/>
                  </a:cubicBezTo>
                  <a:cubicBezTo>
                    <a:pt x="0" y="13"/>
                    <a:pt x="0" y="10"/>
                    <a:pt x="0" y="7"/>
                  </a:cubicBezTo>
                  <a:cubicBezTo>
                    <a:pt x="0" y="6"/>
                    <a:pt x="0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4" y="1"/>
                    <a:pt x="5" y="0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129"/>
            <p:cNvSpPr>
              <a:spLocks/>
            </p:cNvSpPr>
            <p:nvPr/>
          </p:nvSpPr>
          <p:spPr bwMode="auto">
            <a:xfrm>
              <a:off x="7921626" y="1557338"/>
              <a:ext cx="20638" cy="33338"/>
            </a:xfrm>
            <a:custGeom>
              <a:avLst/>
              <a:gdLst>
                <a:gd name="T0" fmla="*/ 1 w 20"/>
                <a:gd name="T1" fmla="*/ 3 h 31"/>
                <a:gd name="T2" fmla="*/ 4 w 20"/>
                <a:gd name="T3" fmla="*/ 1 h 31"/>
                <a:gd name="T4" fmla="*/ 20 w 20"/>
                <a:gd name="T5" fmla="*/ 2 h 31"/>
                <a:gd name="T6" fmla="*/ 16 w 20"/>
                <a:gd name="T7" fmla="*/ 9 h 31"/>
                <a:gd name="T8" fmla="*/ 11 w 20"/>
                <a:gd name="T9" fmla="*/ 29 h 31"/>
                <a:gd name="T10" fmla="*/ 11 w 20"/>
                <a:gd name="T11" fmla="*/ 30 h 31"/>
                <a:gd name="T12" fmla="*/ 10 w 20"/>
                <a:gd name="T13" fmla="*/ 31 h 31"/>
                <a:gd name="T14" fmla="*/ 4 w 20"/>
                <a:gd name="T15" fmla="*/ 31 h 31"/>
                <a:gd name="T16" fmla="*/ 3 w 20"/>
                <a:gd name="T17" fmla="*/ 15 h 31"/>
                <a:gd name="T18" fmla="*/ 2 w 20"/>
                <a:gd name="T19" fmla="*/ 11 h 31"/>
                <a:gd name="T20" fmla="*/ 1 w 20"/>
                <a:gd name="T21" fmla="*/ 7 h 31"/>
                <a:gd name="T22" fmla="*/ 1 w 20"/>
                <a:gd name="T2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1">
                  <a:moveTo>
                    <a:pt x="1" y="3"/>
                  </a:moveTo>
                  <a:cubicBezTo>
                    <a:pt x="2" y="2"/>
                    <a:pt x="3" y="2"/>
                    <a:pt x="4" y="1"/>
                  </a:cubicBezTo>
                  <a:cubicBezTo>
                    <a:pt x="9" y="0"/>
                    <a:pt x="14" y="0"/>
                    <a:pt x="20" y="2"/>
                  </a:cubicBezTo>
                  <a:cubicBezTo>
                    <a:pt x="19" y="4"/>
                    <a:pt x="18" y="7"/>
                    <a:pt x="16" y="9"/>
                  </a:cubicBezTo>
                  <a:cubicBezTo>
                    <a:pt x="13" y="15"/>
                    <a:pt x="11" y="22"/>
                    <a:pt x="11" y="29"/>
                  </a:cubicBezTo>
                  <a:cubicBezTo>
                    <a:pt x="11" y="29"/>
                    <a:pt x="11" y="30"/>
                    <a:pt x="11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8" y="31"/>
                    <a:pt x="6" y="31"/>
                    <a:pt x="4" y="31"/>
                  </a:cubicBezTo>
                  <a:cubicBezTo>
                    <a:pt x="5" y="25"/>
                    <a:pt x="5" y="20"/>
                    <a:pt x="3" y="15"/>
                  </a:cubicBezTo>
                  <a:cubicBezTo>
                    <a:pt x="3" y="14"/>
                    <a:pt x="3" y="12"/>
                    <a:pt x="2" y="11"/>
                  </a:cubicBezTo>
                  <a:cubicBezTo>
                    <a:pt x="2" y="10"/>
                    <a:pt x="2" y="9"/>
                    <a:pt x="1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" name="Freeform 130"/>
            <p:cNvSpPr>
              <a:spLocks/>
            </p:cNvSpPr>
            <p:nvPr/>
          </p:nvSpPr>
          <p:spPr bwMode="auto">
            <a:xfrm>
              <a:off x="7820026" y="1806575"/>
              <a:ext cx="52388" cy="150813"/>
            </a:xfrm>
            <a:custGeom>
              <a:avLst/>
              <a:gdLst>
                <a:gd name="T0" fmla="*/ 18 w 50"/>
                <a:gd name="T1" fmla="*/ 146 h 146"/>
                <a:gd name="T2" fmla="*/ 32 w 50"/>
                <a:gd name="T3" fmla="*/ 146 h 146"/>
                <a:gd name="T4" fmla="*/ 50 w 50"/>
                <a:gd name="T5" fmla="*/ 87 h 146"/>
                <a:gd name="T6" fmla="*/ 33 w 50"/>
                <a:gd name="T7" fmla="*/ 0 h 146"/>
                <a:gd name="T8" fmla="*/ 14 w 50"/>
                <a:gd name="T9" fmla="*/ 0 h 146"/>
                <a:gd name="T10" fmla="*/ 0 w 50"/>
                <a:gd name="T11" fmla="*/ 91 h 146"/>
                <a:gd name="T12" fmla="*/ 17 w 50"/>
                <a:gd name="T13" fmla="*/ 146 h 146"/>
                <a:gd name="T14" fmla="*/ 18 w 50"/>
                <a:gd name="T1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146">
                  <a:moveTo>
                    <a:pt x="18" y="146"/>
                  </a:moveTo>
                  <a:cubicBezTo>
                    <a:pt x="23" y="146"/>
                    <a:pt x="27" y="146"/>
                    <a:pt x="32" y="146"/>
                  </a:cubicBezTo>
                  <a:cubicBezTo>
                    <a:pt x="39" y="124"/>
                    <a:pt x="45" y="105"/>
                    <a:pt x="50" y="87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108"/>
                    <a:pt x="10" y="126"/>
                    <a:pt x="17" y="146"/>
                  </a:cubicBezTo>
                  <a:cubicBezTo>
                    <a:pt x="17" y="146"/>
                    <a:pt x="18" y="146"/>
                    <a:pt x="18" y="146"/>
                  </a:cubicBez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131"/>
            <p:cNvSpPr>
              <a:spLocks/>
            </p:cNvSpPr>
            <p:nvPr/>
          </p:nvSpPr>
          <p:spPr bwMode="auto">
            <a:xfrm>
              <a:off x="7602538" y="1728788"/>
              <a:ext cx="190500" cy="225425"/>
            </a:xfrm>
            <a:custGeom>
              <a:avLst/>
              <a:gdLst>
                <a:gd name="T0" fmla="*/ 184 w 184"/>
                <a:gd name="T1" fmla="*/ 218 h 218"/>
                <a:gd name="T2" fmla="*/ 139 w 184"/>
                <a:gd name="T3" fmla="*/ 122 h 218"/>
                <a:gd name="T4" fmla="*/ 162 w 184"/>
                <a:gd name="T5" fmla="*/ 87 h 218"/>
                <a:gd name="T6" fmla="*/ 134 w 184"/>
                <a:gd name="T7" fmla="*/ 91 h 218"/>
                <a:gd name="T8" fmla="*/ 128 w 184"/>
                <a:gd name="T9" fmla="*/ 46 h 218"/>
                <a:gd name="T10" fmla="*/ 146 w 184"/>
                <a:gd name="T11" fmla="*/ 0 h 218"/>
                <a:gd name="T12" fmla="*/ 18 w 184"/>
                <a:gd name="T13" fmla="*/ 56 h 218"/>
                <a:gd name="T14" fmla="*/ 0 w 184"/>
                <a:gd name="T15" fmla="*/ 109 h 218"/>
                <a:gd name="T16" fmla="*/ 184 w 184"/>
                <a:gd name="T17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218">
                  <a:moveTo>
                    <a:pt x="184" y="218"/>
                  </a:moveTo>
                  <a:cubicBezTo>
                    <a:pt x="159" y="169"/>
                    <a:pt x="139" y="122"/>
                    <a:pt x="139" y="122"/>
                  </a:cubicBezTo>
                  <a:cubicBezTo>
                    <a:pt x="162" y="87"/>
                    <a:pt x="162" y="87"/>
                    <a:pt x="162" y="87"/>
                  </a:cubicBezTo>
                  <a:cubicBezTo>
                    <a:pt x="134" y="91"/>
                    <a:pt x="134" y="91"/>
                    <a:pt x="134" y="91"/>
                  </a:cubicBezTo>
                  <a:cubicBezTo>
                    <a:pt x="134" y="91"/>
                    <a:pt x="128" y="80"/>
                    <a:pt x="128" y="46"/>
                  </a:cubicBezTo>
                  <a:cubicBezTo>
                    <a:pt x="128" y="30"/>
                    <a:pt x="137" y="13"/>
                    <a:pt x="146" y="0"/>
                  </a:cubicBezTo>
                  <a:cubicBezTo>
                    <a:pt x="119" y="9"/>
                    <a:pt x="28" y="40"/>
                    <a:pt x="18" y="56"/>
                  </a:cubicBezTo>
                  <a:cubicBezTo>
                    <a:pt x="14" y="62"/>
                    <a:pt x="8" y="83"/>
                    <a:pt x="0" y="109"/>
                  </a:cubicBezTo>
                  <a:cubicBezTo>
                    <a:pt x="44" y="166"/>
                    <a:pt x="109" y="206"/>
                    <a:pt x="184" y="218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132"/>
            <p:cNvSpPr>
              <a:spLocks/>
            </p:cNvSpPr>
            <p:nvPr/>
          </p:nvSpPr>
          <p:spPr bwMode="auto">
            <a:xfrm>
              <a:off x="7735888" y="1703388"/>
              <a:ext cx="101600" cy="254000"/>
            </a:xfrm>
            <a:custGeom>
              <a:avLst/>
              <a:gdLst>
                <a:gd name="T0" fmla="*/ 6 w 99"/>
                <a:gd name="T1" fmla="*/ 116 h 246"/>
                <a:gd name="T2" fmla="*/ 34 w 99"/>
                <a:gd name="T3" fmla="*/ 112 h 246"/>
                <a:gd name="T4" fmla="*/ 11 w 99"/>
                <a:gd name="T5" fmla="*/ 147 h 246"/>
                <a:gd name="T6" fmla="*/ 56 w 99"/>
                <a:gd name="T7" fmla="*/ 243 h 246"/>
                <a:gd name="T8" fmla="*/ 99 w 99"/>
                <a:gd name="T9" fmla="*/ 246 h 246"/>
                <a:gd name="T10" fmla="*/ 82 w 99"/>
                <a:gd name="T11" fmla="*/ 191 h 246"/>
                <a:gd name="T12" fmla="*/ 62 w 99"/>
                <a:gd name="T13" fmla="*/ 120 h 246"/>
                <a:gd name="T14" fmla="*/ 40 w 99"/>
                <a:gd name="T15" fmla="*/ 0 h 246"/>
                <a:gd name="T16" fmla="*/ 40 w 99"/>
                <a:gd name="T17" fmla="*/ 0 h 246"/>
                <a:gd name="T18" fmla="*/ 18 w 99"/>
                <a:gd name="T19" fmla="*/ 25 h 246"/>
                <a:gd name="T20" fmla="*/ 0 w 99"/>
                <a:gd name="T21" fmla="*/ 71 h 246"/>
                <a:gd name="T22" fmla="*/ 6 w 99"/>
                <a:gd name="T23" fmla="*/ 11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6" y="116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11" y="147"/>
                    <a:pt x="31" y="194"/>
                    <a:pt x="56" y="243"/>
                  </a:cubicBezTo>
                  <a:cubicBezTo>
                    <a:pt x="70" y="245"/>
                    <a:pt x="84" y="246"/>
                    <a:pt x="99" y="246"/>
                  </a:cubicBezTo>
                  <a:cubicBezTo>
                    <a:pt x="92" y="226"/>
                    <a:pt x="87" y="208"/>
                    <a:pt x="82" y="191"/>
                  </a:cubicBezTo>
                  <a:cubicBezTo>
                    <a:pt x="74" y="164"/>
                    <a:pt x="67" y="140"/>
                    <a:pt x="62" y="120"/>
                  </a:cubicBezTo>
                  <a:cubicBezTo>
                    <a:pt x="36" y="24"/>
                    <a:pt x="39" y="3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29" y="10"/>
                    <a:pt x="18" y="25"/>
                  </a:cubicBezTo>
                  <a:cubicBezTo>
                    <a:pt x="9" y="38"/>
                    <a:pt x="0" y="55"/>
                    <a:pt x="0" y="71"/>
                  </a:cubicBezTo>
                  <a:cubicBezTo>
                    <a:pt x="0" y="105"/>
                    <a:pt x="6" y="116"/>
                    <a:pt x="6" y="116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133"/>
            <p:cNvSpPr>
              <a:spLocks/>
            </p:cNvSpPr>
            <p:nvPr/>
          </p:nvSpPr>
          <p:spPr bwMode="auto">
            <a:xfrm>
              <a:off x="7899401" y="1728788"/>
              <a:ext cx="184150" cy="222250"/>
            </a:xfrm>
            <a:custGeom>
              <a:avLst/>
              <a:gdLst>
                <a:gd name="T0" fmla="*/ 48 w 179"/>
                <a:gd name="T1" fmla="*/ 91 h 215"/>
                <a:gd name="T2" fmla="*/ 21 w 179"/>
                <a:gd name="T3" fmla="*/ 87 h 215"/>
                <a:gd name="T4" fmla="*/ 43 w 179"/>
                <a:gd name="T5" fmla="*/ 122 h 215"/>
                <a:gd name="T6" fmla="*/ 0 w 179"/>
                <a:gd name="T7" fmla="*/ 215 h 215"/>
                <a:gd name="T8" fmla="*/ 179 w 179"/>
                <a:gd name="T9" fmla="*/ 97 h 215"/>
                <a:gd name="T10" fmla="*/ 164 w 179"/>
                <a:gd name="T11" fmla="*/ 56 h 215"/>
                <a:gd name="T12" fmla="*/ 36 w 179"/>
                <a:gd name="T13" fmla="*/ 0 h 215"/>
                <a:gd name="T14" fmla="*/ 55 w 179"/>
                <a:gd name="T15" fmla="*/ 46 h 215"/>
                <a:gd name="T16" fmla="*/ 48 w 179"/>
                <a:gd name="T17" fmla="*/ 9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5">
                  <a:moveTo>
                    <a:pt x="48" y="91"/>
                  </a:moveTo>
                  <a:cubicBezTo>
                    <a:pt x="21" y="87"/>
                    <a:pt x="21" y="87"/>
                    <a:pt x="21" y="87"/>
                  </a:cubicBezTo>
                  <a:cubicBezTo>
                    <a:pt x="43" y="122"/>
                    <a:pt x="43" y="122"/>
                    <a:pt x="43" y="122"/>
                  </a:cubicBezTo>
                  <a:cubicBezTo>
                    <a:pt x="43" y="122"/>
                    <a:pt x="24" y="168"/>
                    <a:pt x="0" y="215"/>
                  </a:cubicBezTo>
                  <a:cubicBezTo>
                    <a:pt x="74" y="200"/>
                    <a:pt x="137" y="157"/>
                    <a:pt x="179" y="97"/>
                  </a:cubicBezTo>
                  <a:cubicBezTo>
                    <a:pt x="173" y="77"/>
                    <a:pt x="167" y="61"/>
                    <a:pt x="164" y="56"/>
                  </a:cubicBezTo>
                  <a:cubicBezTo>
                    <a:pt x="155" y="40"/>
                    <a:pt x="63" y="9"/>
                    <a:pt x="36" y="0"/>
                  </a:cubicBezTo>
                  <a:cubicBezTo>
                    <a:pt x="45" y="13"/>
                    <a:pt x="55" y="30"/>
                    <a:pt x="55" y="46"/>
                  </a:cubicBezTo>
                  <a:cubicBezTo>
                    <a:pt x="55" y="80"/>
                    <a:pt x="48" y="91"/>
                    <a:pt x="48" y="91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134"/>
            <p:cNvSpPr>
              <a:spLocks/>
            </p:cNvSpPr>
            <p:nvPr/>
          </p:nvSpPr>
          <p:spPr bwMode="auto">
            <a:xfrm>
              <a:off x="7853363" y="1703388"/>
              <a:ext cx="101600" cy="254000"/>
            </a:xfrm>
            <a:custGeom>
              <a:avLst/>
              <a:gdLst>
                <a:gd name="T0" fmla="*/ 44 w 99"/>
                <a:gd name="T1" fmla="*/ 240 h 246"/>
                <a:gd name="T2" fmla="*/ 87 w 99"/>
                <a:gd name="T3" fmla="*/ 147 h 246"/>
                <a:gd name="T4" fmla="*/ 65 w 99"/>
                <a:gd name="T5" fmla="*/ 112 h 246"/>
                <a:gd name="T6" fmla="*/ 92 w 99"/>
                <a:gd name="T7" fmla="*/ 116 h 246"/>
                <a:gd name="T8" fmla="*/ 99 w 99"/>
                <a:gd name="T9" fmla="*/ 71 h 246"/>
                <a:gd name="T10" fmla="*/ 80 w 99"/>
                <a:gd name="T11" fmla="*/ 25 h 246"/>
                <a:gd name="T12" fmla="*/ 58 w 99"/>
                <a:gd name="T13" fmla="*/ 0 h 246"/>
                <a:gd name="T14" fmla="*/ 58 w 99"/>
                <a:gd name="T15" fmla="*/ 0 h 246"/>
                <a:gd name="T16" fmla="*/ 37 w 99"/>
                <a:gd name="T17" fmla="*/ 120 h 246"/>
                <a:gd name="T18" fmla="*/ 18 w 99"/>
                <a:gd name="T19" fmla="*/ 187 h 246"/>
                <a:gd name="T20" fmla="*/ 0 w 99"/>
                <a:gd name="T21" fmla="*/ 246 h 246"/>
                <a:gd name="T22" fmla="*/ 44 w 99"/>
                <a:gd name="T23" fmla="*/ 24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44" y="240"/>
                  </a:moveTo>
                  <a:cubicBezTo>
                    <a:pt x="68" y="193"/>
                    <a:pt x="87" y="147"/>
                    <a:pt x="87" y="147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9" y="105"/>
                    <a:pt x="99" y="71"/>
                  </a:cubicBezTo>
                  <a:cubicBezTo>
                    <a:pt x="99" y="55"/>
                    <a:pt x="89" y="38"/>
                    <a:pt x="80" y="25"/>
                  </a:cubicBezTo>
                  <a:cubicBezTo>
                    <a:pt x="69" y="1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9" y="3"/>
                    <a:pt x="62" y="24"/>
                    <a:pt x="37" y="120"/>
                  </a:cubicBezTo>
                  <a:cubicBezTo>
                    <a:pt x="32" y="139"/>
                    <a:pt x="25" y="161"/>
                    <a:pt x="18" y="187"/>
                  </a:cubicBezTo>
                  <a:cubicBezTo>
                    <a:pt x="13" y="205"/>
                    <a:pt x="7" y="224"/>
                    <a:pt x="0" y="246"/>
                  </a:cubicBezTo>
                  <a:cubicBezTo>
                    <a:pt x="15" y="245"/>
                    <a:pt x="30" y="243"/>
                    <a:pt x="44" y="240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7" name="Freeform 135"/>
          <p:cNvSpPr>
            <a:spLocks/>
          </p:cNvSpPr>
          <p:nvPr/>
        </p:nvSpPr>
        <p:spPr bwMode="auto">
          <a:xfrm>
            <a:off x="4815861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45 w 1016"/>
              <a:gd name="T5" fmla="*/ 716 h 1016"/>
              <a:gd name="T6" fmla="*/ 508 w 1016"/>
              <a:gd name="T7" fmla="*/ 1016 h 1016"/>
              <a:gd name="T8" fmla="*/ 972 w 1016"/>
              <a:gd name="T9" fmla="*/ 71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82"/>
                  <a:pt x="16" y="652"/>
                  <a:pt x="45" y="716"/>
                </a:cubicBezTo>
                <a:cubicBezTo>
                  <a:pt x="124" y="893"/>
                  <a:pt x="302" y="1016"/>
                  <a:pt x="508" y="1016"/>
                </a:cubicBezTo>
                <a:cubicBezTo>
                  <a:pt x="715" y="1016"/>
                  <a:pt x="893" y="893"/>
                  <a:pt x="972" y="716"/>
                </a:cubicBezTo>
                <a:cubicBezTo>
                  <a:pt x="1001" y="652"/>
                  <a:pt x="1016" y="582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3" name="组合 442"/>
          <p:cNvGrpSpPr/>
          <p:nvPr/>
        </p:nvGrpSpPr>
        <p:grpSpPr>
          <a:xfrm>
            <a:off x="5084440" y="3734329"/>
            <a:ext cx="581077" cy="581077"/>
            <a:chOff x="5240338" y="1414463"/>
            <a:chExt cx="546100" cy="546100"/>
          </a:xfrm>
        </p:grpSpPr>
        <p:sp>
          <p:nvSpPr>
            <p:cNvPr id="368" name="Freeform 136"/>
            <p:cNvSpPr>
              <a:spLocks/>
            </p:cNvSpPr>
            <p:nvPr/>
          </p:nvSpPr>
          <p:spPr bwMode="auto">
            <a:xfrm>
              <a:off x="5303838" y="1414463"/>
              <a:ext cx="482600" cy="482600"/>
            </a:xfrm>
            <a:custGeom>
              <a:avLst/>
              <a:gdLst>
                <a:gd name="T0" fmla="*/ 0 w 304"/>
                <a:gd name="T1" fmla="*/ 0 h 304"/>
                <a:gd name="T2" fmla="*/ 44 w 304"/>
                <a:gd name="T3" fmla="*/ 0 h 304"/>
                <a:gd name="T4" fmla="*/ 44 w 304"/>
                <a:gd name="T5" fmla="*/ 260 h 304"/>
                <a:gd name="T6" fmla="*/ 304 w 304"/>
                <a:gd name="T7" fmla="*/ 260 h 304"/>
                <a:gd name="T8" fmla="*/ 304 w 304"/>
                <a:gd name="T9" fmla="*/ 304 h 304"/>
                <a:gd name="T10" fmla="*/ 0 w 304"/>
                <a:gd name="T11" fmla="*/ 304 h 304"/>
                <a:gd name="T12" fmla="*/ 0 w 304"/>
                <a:gd name="T1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4">
                  <a:moveTo>
                    <a:pt x="0" y="0"/>
                  </a:moveTo>
                  <a:lnTo>
                    <a:pt x="44" y="0"/>
                  </a:lnTo>
                  <a:lnTo>
                    <a:pt x="44" y="260"/>
                  </a:lnTo>
                  <a:lnTo>
                    <a:pt x="304" y="260"/>
                  </a:lnTo>
                  <a:lnTo>
                    <a:pt x="304" y="304"/>
                  </a:lnTo>
                  <a:lnTo>
                    <a:pt x="0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137"/>
            <p:cNvSpPr>
              <a:spLocks/>
            </p:cNvSpPr>
            <p:nvPr/>
          </p:nvSpPr>
          <p:spPr bwMode="auto">
            <a:xfrm>
              <a:off x="5240338" y="1476375"/>
              <a:ext cx="482600" cy="484188"/>
            </a:xfrm>
            <a:custGeom>
              <a:avLst/>
              <a:gdLst>
                <a:gd name="T0" fmla="*/ 304 w 304"/>
                <a:gd name="T1" fmla="*/ 305 h 305"/>
                <a:gd name="T2" fmla="*/ 260 w 304"/>
                <a:gd name="T3" fmla="*/ 305 h 305"/>
                <a:gd name="T4" fmla="*/ 260 w 304"/>
                <a:gd name="T5" fmla="*/ 44 h 305"/>
                <a:gd name="T6" fmla="*/ 0 w 304"/>
                <a:gd name="T7" fmla="*/ 44 h 305"/>
                <a:gd name="T8" fmla="*/ 0 w 304"/>
                <a:gd name="T9" fmla="*/ 0 h 305"/>
                <a:gd name="T10" fmla="*/ 304 w 304"/>
                <a:gd name="T11" fmla="*/ 0 h 305"/>
                <a:gd name="T12" fmla="*/ 304 w 304"/>
                <a:gd name="T13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5">
                  <a:moveTo>
                    <a:pt x="304" y="305"/>
                  </a:moveTo>
                  <a:lnTo>
                    <a:pt x="260" y="305"/>
                  </a:lnTo>
                  <a:lnTo>
                    <a:pt x="260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04" y="0"/>
                  </a:lnTo>
                  <a:lnTo>
                    <a:pt x="304" y="305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" name="Oval 138"/>
          <p:cNvSpPr>
            <a:spLocks noChangeArrowheads="1"/>
          </p:cNvSpPr>
          <p:nvPr/>
        </p:nvSpPr>
        <p:spPr bwMode="auto">
          <a:xfrm>
            <a:off x="4819239" y="4702228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7" name="组合 446"/>
          <p:cNvGrpSpPr/>
          <p:nvPr/>
        </p:nvGrpSpPr>
        <p:grpSpPr>
          <a:xfrm>
            <a:off x="5047278" y="4876213"/>
            <a:ext cx="631754" cy="706076"/>
            <a:chOff x="5205413" y="2487613"/>
            <a:chExt cx="593726" cy="663575"/>
          </a:xfrm>
        </p:grpSpPr>
        <p:sp>
          <p:nvSpPr>
            <p:cNvPr id="371" name="Freeform 139"/>
            <p:cNvSpPr>
              <a:spLocks/>
            </p:cNvSpPr>
            <p:nvPr/>
          </p:nvSpPr>
          <p:spPr bwMode="auto">
            <a:xfrm>
              <a:off x="5205413" y="2487613"/>
              <a:ext cx="501650" cy="611188"/>
            </a:xfrm>
            <a:custGeom>
              <a:avLst/>
              <a:gdLst>
                <a:gd name="T0" fmla="*/ 190 w 486"/>
                <a:gd name="T1" fmla="*/ 418 h 590"/>
                <a:gd name="T2" fmla="*/ 255 w 486"/>
                <a:gd name="T3" fmla="*/ 436 h 590"/>
                <a:gd name="T4" fmla="*/ 209 w 486"/>
                <a:gd name="T5" fmla="*/ 454 h 590"/>
                <a:gd name="T6" fmla="*/ 153 w 486"/>
                <a:gd name="T7" fmla="*/ 493 h 590"/>
                <a:gd name="T8" fmla="*/ 116 w 486"/>
                <a:gd name="T9" fmla="*/ 505 h 590"/>
                <a:gd name="T10" fmla="*/ 77 w 486"/>
                <a:gd name="T11" fmla="*/ 517 h 590"/>
                <a:gd name="T12" fmla="*/ 0 w 486"/>
                <a:gd name="T13" fmla="*/ 590 h 590"/>
                <a:gd name="T14" fmla="*/ 93 w 486"/>
                <a:gd name="T15" fmla="*/ 455 h 590"/>
                <a:gd name="T16" fmla="*/ 145 w 486"/>
                <a:gd name="T17" fmla="*/ 393 h 590"/>
                <a:gd name="T18" fmla="*/ 238 w 486"/>
                <a:gd name="T19" fmla="*/ 280 h 590"/>
                <a:gd name="T20" fmla="*/ 364 w 486"/>
                <a:gd name="T21" fmla="*/ 149 h 590"/>
                <a:gd name="T22" fmla="*/ 242 w 486"/>
                <a:gd name="T23" fmla="*/ 257 h 590"/>
                <a:gd name="T24" fmla="*/ 57 w 486"/>
                <a:gd name="T25" fmla="*/ 481 h 590"/>
                <a:gd name="T26" fmla="*/ 125 w 486"/>
                <a:gd name="T27" fmla="*/ 246 h 590"/>
                <a:gd name="T28" fmla="*/ 174 w 486"/>
                <a:gd name="T29" fmla="*/ 163 h 590"/>
                <a:gd name="T30" fmla="*/ 188 w 486"/>
                <a:gd name="T31" fmla="*/ 256 h 590"/>
                <a:gd name="T32" fmla="*/ 206 w 486"/>
                <a:gd name="T33" fmla="*/ 224 h 590"/>
                <a:gd name="T34" fmla="*/ 225 w 486"/>
                <a:gd name="T35" fmla="*/ 181 h 590"/>
                <a:gd name="T36" fmla="*/ 367 w 486"/>
                <a:gd name="T37" fmla="*/ 36 h 590"/>
                <a:gd name="T38" fmla="*/ 486 w 486"/>
                <a:gd name="T39" fmla="*/ 0 h 590"/>
                <a:gd name="T40" fmla="*/ 457 w 486"/>
                <a:gd name="T41" fmla="*/ 94 h 590"/>
                <a:gd name="T42" fmla="*/ 442 w 486"/>
                <a:gd name="T43" fmla="*/ 193 h 590"/>
                <a:gd name="T44" fmla="*/ 352 w 486"/>
                <a:gd name="T45" fmla="*/ 270 h 590"/>
                <a:gd name="T46" fmla="*/ 412 w 486"/>
                <a:gd name="T47" fmla="*/ 269 h 590"/>
                <a:gd name="T48" fmla="*/ 371 w 486"/>
                <a:gd name="T49" fmla="*/ 296 h 590"/>
                <a:gd name="T50" fmla="*/ 332 w 486"/>
                <a:gd name="T51" fmla="*/ 353 h 590"/>
                <a:gd name="T52" fmla="*/ 190 w 486"/>
                <a:gd name="T53" fmla="*/ 41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6" h="590">
                  <a:moveTo>
                    <a:pt x="190" y="418"/>
                  </a:moveTo>
                  <a:cubicBezTo>
                    <a:pt x="209" y="430"/>
                    <a:pt x="232" y="436"/>
                    <a:pt x="255" y="436"/>
                  </a:cubicBezTo>
                  <a:cubicBezTo>
                    <a:pt x="239" y="439"/>
                    <a:pt x="223" y="445"/>
                    <a:pt x="209" y="454"/>
                  </a:cubicBezTo>
                  <a:cubicBezTo>
                    <a:pt x="190" y="467"/>
                    <a:pt x="174" y="484"/>
                    <a:pt x="153" y="493"/>
                  </a:cubicBezTo>
                  <a:cubicBezTo>
                    <a:pt x="140" y="498"/>
                    <a:pt x="129" y="501"/>
                    <a:pt x="116" y="505"/>
                  </a:cubicBezTo>
                  <a:cubicBezTo>
                    <a:pt x="103" y="509"/>
                    <a:pt x="90" y="511"/>
                    <a:pt x="77" y="517"/>
                  </a:cubicBezTo>
                  <a:cubicBezTo>
                    <a:pt x="46" y="530"/>
                    <a:pt x="40" y="540"/>
                    <a:pt x="0" y="590"/>
                  </a:cubicBezTo>
                  <a:cubicBezTo>
                    <a:pt x="23" y="540"/>
                    <a:pt x="55" y="494"/>
                    <a:pt x="93" y="455"/>
                  </a:cubicBezTo>
                  <a:cubicBezTo>
                    <a:pt x="108" y="438"/>
                    <a:pt x="129" y="410"/>
                    <a:pt x="145" y="393"/>
                  </a:cubicBezTo>
                  <a:cubicBezTo>
                    <a:pt x="179" y="354"/>
                    <a:pt x="206" y="320"/>
                    <a:pt x="238" y="280"/>
                  </a:cubicBezTo>
                  <a:cubicBezTo>
                    <a:pt x="278" y="230"/>
                    <a:pt x="313" y="185"/>
                    <a:pt x="364" y="149"/>
                  </a:cubicBezTo>
                  <a:cubicBezTo>
                    <a:pt x="316" y="174"/>
                    <a:pt x="279" y="216"/>
                    <a:pt x="242" y="257"/>
                  </a:cubicBezTo>
                  <a:cubicBezTo>
                    <a:pt x="178" y="330"/>
                    <a:pt x="114" y="403"/>
                    <a:pt x="57" y="481"/>
                  </a:cubicBezTo>
                  <a:cubicBezTo>
                    <a:pt x="36" y="398"/>
                    <a:pt x="69" y="310"/>
                    <a:pt x="125" y="246"/>
                  </a:cubicBezTo>
                  <a:cubicBezTo>
                    <a:pt x="146" y="221"/>
                    <a:pt x="172" y="196"/>
                    <a:pt x="174" y="163"/>
                  </a:cubicBezTo>
                  <a:cubicBezTo>
                    <a:pt x="189" y="191"/>
                    <a:pt x="194" y="225"/>
                    <a:pt x="188" y="256"/>
                  </a:cubicBezTo>
                  <a:cubicBezTo>
                    <a:pt x="194" y="246"/>
                    <a:pt x="200" y="235"/>
                    <a:pt x="206" y="224"/>
                  </a:cubicBezTo>
                  <a:cubicBezTo>
                    <a:pt x="212" y="210"/>
                    <a:pt x="218" y="195"/>
                    <a:pt x="225" y="181"/>
                  </a:cubicBezTo>
                  <a:cubicBezTo>
                    <a:pt x="253" y="117"/>
                    <a:pt x="301" y="58"/>
                    <a:pt x="367" y="36"/>
                  </a:cubicBezTo>
                  <a:cubicBezTo>
                    <a:pt x="406" y="23"/>
                    <a:pt x="451" y="22"/>
                    <a:pt x="486" y="0"/>
                  </a:cubicBezTo>
                  <a:cubicBezTo>
                    <a:pt x="463" y="25"/>
                    <a:pt x="458" y="61"/>
                    <a:pt x="457" y="94"/>
                  </a:cubicBezTo>
                  <a:cubicBezTo>
                    <a:pt x="455" y="128"/>
                    <a:pt x="456" y="163"/>
                    <a:pt x="442" y="193"/>
                  </a:cubicBezTo>
                  <a:cubicBezTo>
                    <a:pt x="425" y="229"/>
                    <a:pt x="389" y="253"/>
                    <a:pt x="352" y="270"/>
                  </a:cubicBezTo>
                  <a:cubicBezTo>
                    <a:pt x="372" y="268"/>
                    <a:pt x="392" y="267"/>
                    <a:pt x="412" y="269"/>
                  </a:cubicBezTo>
                  <a:cubicBezTo>
                    <a:pt x="398" y="277"/>
                    <a:pt x="383" y="284"/>
                    <a:pt x="371" y="296"/>
                  </a:cubicBezTo>
                  <a:cubicBezTo>
                    <a:pt x="355" y="312"/>
                    <a:pt x="345" y="334"/>
                    <a:pt x="332" y="353"/>
                  </a:cubicBezTo>
                  <a:cubicBezTo>
                    <a:pt x="300" y="397"/>
                    <a:pt x="244" y="423"/>
                    <a:pt x="190" y="418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140"/>
            <p:cNvSpPr>
              <a:spLocks/>
            </p:cNvSpPr>
            <p:nvPr/>
          </p:nvSpPr>
          <p:spPr bwMode="auto">
            <a:xfrm>
              <a:off x="5534026" y="2978150"/>
              <a:ext cx="265113" cy="173038"/>
            </a:xfrm>
            <a:custGeom>
              <a:avLst/>
              <a:gdLst>
                <a:gd name="T0" fmla="*/ 237 w 256"/>
                <a:gd name="T1" fmla="*/ 18 h 168"/>
                <a:gd name="T2" fmla="*/ 219 w 256"/>
                <a:gd name="T3" fmla="*/ 0 h 168"/>
                <a:gd name="T4" fmla="*/ 37 w 256"/>
                <a:gd name="T5" fmla="*/ 0 h 168"/>
                <a:gd name="T6" fmla="*/ 19 w 256"/>
                <a:gd name="T7" fmla="*/ 18 h 168"/>
                <a:gd name="T8" fmla="*/ 0 w 256"/>
                <a:gd name="T9" fmla="*/ 168 h 168"/>
                <a:gd name="T10" fmla="*/ 256 w 256"/>
                <a:gd name="T11" fmla="*/ 168 h 168"/>
                <a:gd name="T12" fmla="*/ 237 w 256"/>
                <a:gd name="T13" fmla="*/ 1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68">
                  <a:moveTo>
                    <a:pt x="237" y="18"/>
                  </a:moveTo>
                  <a:cubicBezTo>
                    <a:pt x="236" y="8"/>
                    <a:pt x="228" y="0"/>
                    <a:pt x="21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20" y="8"/>
                    <a:pt x="19" y="1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256" y="168"/>
                    <a:pt x="256" y="168"/>
                    <a:pt x="256" y="168"/>
                  </a:cubicBezTo>
                  <a:lnTo>
                    <a:pt x="237" y="1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Rectangle 141"/>
            <p:cNvSpPr>
              <a:spLocks noChangeArrowheads="1"/>
            </p:cNvSpPr>
            <p:nvPr/>
          </p:nvSpPr>
          <p:spPr bwMode="auto">
            <a:xfrm>
              <a:off x="5621338" y="2935288"/>
              <a:ext cx="92075" cy="444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142"/>
            <p:cNvSpPr>
              <a:spLocks/>
            </p:cNvSpPr>
            <p:nvPr/>
          </p:nvSpPr>
          <p:spPr bwMode="auto">
            <a:xfrm>
              <a:off x="5605463" y="2916238"/>
              <a:ext cx="122238" cy="22225"/>
            </a:xfrm>
            <a:custGeom>
              <a:avLst/>
              <a:gdLst>
                <a:gd name="T0" fmla="*/ 110 w 118"/>
                <a:gd name="T1" fmla="*/ 0 h 20"/>
                <a:gd name="T2" fmla="*/ 9 w 118"/>
                <a:gd name="T3" fmla="*/ 0 h 20"/>
                <a:gd name="T4" fmla="*/ 0 w 118"/>
                <a:gd name="T5" fmla="*/ 10 h 20"/>
                <a:gd name="T6" fmla="*/ 9 w 118"/>
                <a:gd name="T7" fmla="*/ 20 h 20"/>
                <a:gd name="T8" fmla="*/ 110 w 118"/>
                <a:gd name="T9" fmla="*/ 20 h 20"/>
                <a:gd name="T10" fmla="*/ 118 w 118"/>
                <a:gd name="T11" fmla="*/ 10 h 20"/>
                <a:gd name="T12" fmla="*/ 110 w 118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0">
                  <a:moveTo>
                    <a:pt x="1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9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4" y="20"/>
                    <a:pt x="118" y="15"/>
                    <a:pt x="118" y="10"/>
                  </a:cubicBezTo>
                  <a:cubicBezTo>
                    <a:pt x="118" y="4"/>
                    <a:pt x="114" y="0"/>
                    <a:pt x="110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" name="Freeform 143"/>
          <p:cNvSpPr>
            <a:spLocks/>
          </p:cNvSpPr>
          <p:nvPr/>
        </p:nvSpPr>
        <p:spPr bwMode="auto">
          <a:xfrm>
            <a:off x="3429174" y="4698849"/>
            <a:ext cx="1121614" cy="1123304"/>
          </a:xfrm>
          <a:custGeom>
            <a:avLst/>
            <a:gdLst>
              <a:gd name="T0" fmla="*/ 1017 w 1019"/>
              <a:gd name="T1" fmla="*/ 513 h 1020"/>
              <a:gd name="T2" fmla="*/ 506 w 1019"/>
              <a:gd name="T3" fmla="*/ 1018 h 1020"/>
              <a:gd name="T4" fmla="*/ 1 w 1019"/>
              <a:gd name="T5" fmla="*/ 507 h 1020"/>
              <a:gd name="T6" fmla="*/ 513 w 1019"/>
              <a:gd name="T7" fmla="*/ 2 h 1020"/>
              <a:gd name="T8" fmla="*/ 1017 w 1019"/>
              <a:gd name="T9" fmla="*/ 513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9" h="1020">
                <a:moveTo>
                  <a:pt x="1017" y="513"/>
                </a:moveTo>
                <a:cubicBezTo>
                  <a:pt x="1016" y="794"/>
                  <a:pt x="787" y="1020"/>
                  <a:pt x="506" y="1018"/>
                </a:cubicBezTo>
                <a:cubicBezTo>
                  <a:pt x="226" y="1016"/>
                  <a:pt x="0" y="787"/>
                  <a:pt x="1" y="507"/>
                </a:cubicBezTo>
                <a:cubicBezTo>
                  <a:pt x="3" y="226"/>
                  <a:pt x="232" y="0"/>
                  <a:pt x="513" y="2"/>
                </a:cubicBezTo>
                <a:cubicBezTo>
                  <a:pt x="793" y="4"/>
                  <a:pt x="1019" y="233"/>
                  <a:pt x="1017" y="513"/>
                </a:cubicBezTo>
                <a:close/>
              </a:path>
            </a:pathLst>
          </a:cu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8" name="组合 447"/>
          <p:cNvGrpSpPr/>
          <p:nvPr/>
        </p:nvGrpSpPr>
        <p:grpSpPr>
          <a:xfrm>
            <a:off x="3692686" y="4962361"/>
            <a:ext cx="679051" cy="679050"/>
            <a:chOff x="4068763" y="2568575"/>
            <a:chExt cx="638176" cy="638175"/>
          </a:xfrm>
        </p:grpSpPr>
        <p:sp>
          <p:nvSpPr>
            <p:cNvPr id="376" name="Freeform 144"/>
            <p:cNvSpPr>
              <a:spLocks noEditPoints="1"/>
            </p:cNvSpPr>
            <p:nvPr/>
          </p:nvSpPr>
          <p:spPr bwMode="auto">
            <a:xfrm>
              <a:off x="4083051" y="2584450"/>
              <a:ext cx="190500" cy="190500"/>
            </a:xfrm>
            <a:custGeom>
              <a:avLst/>
              <a:gdLst>
                <a:gd name="T0" fmla="*/ 33 w 184"/>
                <a:gd name="T1" fmla="*/ 33 h 184"/>
                <a:gd name="T2" fmla="*/ 33 w 184"/>
                <a:gd name="T3" fmla="*/ 151 h 184"/>
                <a:gd name="T4" fmla="*/ 152 w 184"/>
                <a:gd name="T5" fmla="*/ 151 h 184"/>
                <a:gd name="T6" fmla="*/ 152 w 184"/>
                <a:gd name="T7" fmla="*/ 33 h 184"/>
                <a:gd name="T8" fmla="*/ 33 w 184"/>
                <a:gd name="T9" fmla="*/ 33 h 184"/>
                <a:gd name="T10" fmla="*/ 136 w 184"/>
                <a:gd name="T11" fmla="*/ 135 h 184"/>
                <a:gd name="T12" fmla="*/ 49 w 184"/>
                <a:gd name="T13" fmla="*/ 135 h 184"/>
                <a:gd name="T14" fmla="*/ 49 w 184"/>
                <a:gd name="T15" fmla="*/ 49 h 184"/>
                <a:gd name="T16" fmla="*/ 136 w 184"/>
                <a:gd name="T17" fmla="*/ 49 h 184"/>
                <a:gd name="T18" fmla="*/ 136 w 184"/>
                <a:gd name="T19" fmla="*/ 13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33" y="33"/>
                  </a:moveTo>
                  <a:cubicBezTo>
                    <a:pt x="0" y="65"/>
                    <a:pt x="0" y="118"/>
                    <a:pt x="33" y="151"/>
                  </a:cubicBezTo>
                  <a:cubicBezTo>
                    <a:pt x="66" y="184"/>
                    <a:pt x="119" y="184"/>
                    <a:pt x="152" y="151"/>
                  </a:cubicBezTo>
                  <a:cubicBezTo>
                    <a:pt x="184" y="118"/>
                    <a:pt x="184" y="65"/>
                    <a:pt x="152" y="33"/>
                  </a:cubicBezTo>
                  <a:cubicBezTo>
                    <a:pt x="119" y="0"/>
                    <a:pt x="66" y="0"/>
                    <a:pt x="33" y="33"/>
                  </a:cubicBezTo>
                  <a:close/>
                  <a:moveTo>
                    <a:pt x="136" y="135"/>
                  </a:moveTo>
                  <a:cubicBezTo>
                    <a:pt x="112" y="159"/>
                    <a:pt x="73" y="159"/>
                    <a:pt x="49" y="135"/>
                  </a:cubicBezTo>
                  <a:cubicBezTo>
                    <a:pt x="25" y="111"/>
                    <a:pt x="25" y="73"/>
                    <a:pt x="49" y="49"/>
                  </a:cubicBezTo>
                  <a:cubicBezTo>
                    <a:pt x="73" y="25"/>
                    <a:pt x="112" y="25"/>
                    <a:pt x="136" y="49"/>
                  </a:cubicBezTo>
                  <a:cubicBezTo>
                    <a:pt x="160" y="73"/>
                    <a:pt x="160" y="111"/>
                    <a:pt x="136" y="13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145"/>
            <p:cNvSpPr>
              <a:spLocks/>
            </p:cNvSpPr>
            <p:nvPr/>
          </p:nvSpPr>
          <p:spPr bwMode="auto">
            <a:xfrm>
              <a:off x="4068763" y="2568575"/>
              <a:ext cx="57150" cy="57150"/>
            </a:xfrm>
            <a:custGeom>
              <a:avLst/>
              <a:gdLst>
                <a:gd name="T0" fmla="*/ 55 w 55"/>
                <a:gd name="T1" fmla="*/ 34 h 56"/>
                <a:gd name="T2" fmla="*/ 33 w 55"/>
                <a:gd name="T3" fmla="*/ 56 h 56"/>
                <a:gd name="T4" fmla="*/ 6 w 55"/>
                <a:gd name="T5" fmla="*/ 29 h 56"/>
                <a:gd name="T6" fmla="*/ 6 w 55"/>
                <a:gd name="T7" fmla="*/ 7 h 56"/>
                <a:gd name="T8" fmla="*/ 28 w 55"/>
                <a:gd name="T9" fmla="*/ 7 h 56"/>
                <a:gd name="T10" fmla="*/ 55 w 55"/>
                <a:gd name="T1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6">
                  <a:moveTo>
                    <a:pt x="55" y="34"/>
                  </a:moveTo>
                  <a:cubicBezTo>
                    <a:pt x="33" y="56"/>
                    <a:pt x="33" y="56"/>
                    <a:pt x="33" y="5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0"/>
                    <a:pt x="22" y="0"/>
                    <a:pt x="28" y="7"/>
                  </a:cubicBezTo>
                  <a:lnTo>
                    <a:pt x="55" y="34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146"/>
            <p:cNvSpPr>
              <a:spLocks/>
            </p:cNvSpPr>
            <p:nvPr/>
          </p:nvSpPr>
          <p:spPr bwMode="auto">
            <a:xfrm>
              <a:off x="4227513" y="2727325"/>
              <a:ext cx="77788" cy="77788"/>
            </a:xfrm>
            <a:custGeom>
              <a:avLst/>
              <a:gdLst>
                <a:gd name="T0" fmla="*/ 66 w 76"/>
                <a:gd name="T1" fmla="*/ 66 h 75"/>
                <a:gd name="T2" fmla="*/ 66 w 76"/>
                <a:gd name="T3" fmla="*/ 66 h 75"/>
                <a:gd name="T4" fmla="*/ 31 w 76"/>
                <a:gd name="T5" fmla="*/ 66 h 75"/>
                <a:gd name="T6" fmla="*/ 0 w 76"/>
                <a:gd name="T7" fmla="*/ 35 h 75"/>
                <a:gd name="T8" fmla="*/ 35 w 76"/>
                <a:gd name="T9" fmla="*/ 0 h 75"/>
                <a:gd name="T10" fmla="*/ 66 w 76"/>
                <a:gd name="T11" fmla="*/ 30 h 75"/>
                <a:gd name="T12" fmla="*/ 66 w 76"/>
                <a:gd name="T13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5">
                  <a:moveTo>
                    <a:pt x="66" y="66"/>
                  </a:moveTo>
                  <a:cubicBezTo>
                    <a:pt x="66" y="66"/>
                    <a:pt x="66" y="66"/>
                    <a:pt x="66" y="66"/>
                  </a:cubicBezTo>
                  <a:cubicBezTo>
                    <a:pt x="56" y="75"/>
                    <a:pt x="40" y="75"/>
                    <a:pt x="31" y="6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76" y="40"/>
                    <a:pt x="76" y="56"/>
                    <a:pt x="66" y="6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147"/>
            <p:cNvSpPr>
              <a:spLocks/>
            </p:cNvSpPr>
            <p:nvPr/>
          </p:nvSpPr>
          <p:spPr bwMode="auto">
            <a:xfrm>
              <a:off x="4127501" y="3035300"/>
              <a:ext cx="31750" cy="158750"/>
            </a:xfrm>
            <a:custGeom>
              <a:avLst/>
              <a:gdLst>
                <a:gd name="T0" fmla="*/ 0 w 31"/>
                <a:gd name="T1" fmla="*/ 0 h 154"/>
                <a:gd name="T2" fmla="*/ 25 w 31"/>
                <a:gd name="T3" fmla="*/ 151 h 154"/>
                <a:gd name="T4" fmla="*/ 30 w 31"/>
                <a:gd name="T5" fmla="*/ 151 h 154"/>
                <a:gd name="T6" fmla="*/ 31 w 31"/>
                <a:gd name="T7" fmla="*/ 25 h 154"/>
                <a:gd name="T8" fmla="*/ 0 w 31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4">
                  <a:moveTo>
                    <a:pt x="0" y="0"/>
                  </a:moveTo>
                  <a:cubicBezTo>
                    <a:pt x="25" y="151"/>
                    <a:pt x="25" y="151"/>
                    <a:pt x="25" y="151"/>
                  </a:cubicBezTo>
                  <a:cubicBezTo>
                    <a:pt x="25" y="154"/>
                    <a:pt x="30" y="154"/>
                    <a:pt x="30" y="151"/>
                  </a:cubicBezTo>
                  <a:cubicBezTo>
                    <a:pt x="31" y="25"/>
                    <a:pt x="31" y="25"/>
                    <a:pt x="31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148"/>
            <p:cNvSpPr>
              <a:spLocks/>
            </p:cNvSpPr>
            <p:nvPr/>
          </p:nvSpPr>
          <p:spPr bwMode="auto">
            <a:xfrm>
              <a:off x="4113213" y="2713038"/>
              <a:ext cx="49213" cy="374650"/>
            </a:xfrm>
            <a:custGeom>
              <a:avLst/>
              <a:gdLst>
                <a:gd name="T0" fmla="*/ 31 w 31"/>
                <a:gd name="T1" fmla="*/ 236 h 236"/>
                <a:gd name="T2" fmla="*/ 0 w 31"/>
                <a:gd name="T3" fmla="*/ 201 h 236"/>
                <a:gd name="T4" fmla="*/ 0 w 31"/>
                <a:gd name="T5" fmla="*/ 0 h 236"/>
                <a:gd name="T6" fmla="*/ 31 w 31"/>
                <a:gd name="T7" fmla="*/ 26 h 236"/>
                <a:gd name="T8" fmla="*/ 31 w 31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6">
                  <a:moveTo>
                    <a:pt x="31" y="236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31" y="26"/>
                  </a:lnTo>
                  <a:lnTo>
                    <a:pt x="31" y="23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Oval 149"/>
            <p:cNvSpPr>
              <a:spLocks noChangeArrowheads="1"/>
            </p:cNvSpPr>
            <p:nvPr/>
          </p:nvSpPr>
          <p:spPr bwMode="auto">
            <a:xfrm>
              <a:off x="4102101" y="3000375"/>
              <a:ext cx="46038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150"/>
            <p:cNvSpPr>
              <a:spLocks/>
            </p:cNvSpPr>
            <p:nvPr/>
          </p:nvSpPr>
          <p:spPr bwMode="auto">
            <a:xfrm>
              <a:off x="4543426" y="2632075"/>
              <a:ext cx="158750" cy="31750"/>
            </a:xfrm>
            <a:custGeom>
              <a:avLst/>
              <a:gdLst>
                <a:gd name="T0" fmla="*/ 0 w 154"/>
                <a:gd name="T1" fmla="*/ 0 h 31"/>
                <a:gd name="T2" fmla="*/ 151 w 154"/>
                <a:gd name="T3" fmla="*/ 25 h 31"/>
                <a:gd name="T4" fmla="*/ 151 w 154"/>
                <a:gd name="T5" fmla="*/ 30 h 31"/>
                <a:gd name="T6" fmla="*/ 25 w 154"/>
                <a:gd name="T7" fmla="*/ 31 h 31"/>
                <a:gd name="T8" fmla="*/ 0 w 154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31">
                  <a:moveTo>
                    <a:pt x="0" y="0"/>
                  </a:moveTo>
                  <a:cubicBezTo>
                    <a:pt x="151" y="25"/>
                    <a:pt x="151" y="25"/>
                    <a:pt x="151" y="25"/>
                  </a:cubicBezTo>
                  <a:cubicBezTo>
                    <a:pt x="154" y="25"/>
                    <a:pt x="154" y="30"/>
                    <a:pt x="151" y="30"/>
                  </a:cubicBezTo>
                  <a:cubicBezTo>
                    <a:pt x="25" y="31"/>
                    <a:pt x="25" y="31"/>
                    <a:pt x="25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151"/>
            <p:cNvSpPr>
              <a:spLocks/>
            </p:cNvSpPr>
            <p:nvPr/>
          </p:nvSpPr>
          <p:spPr bwMode="auto">
            <a:xfrm>
              <a:off x="4221163" y="2617788"/>
              <a:ext cx="374650" cy="49213"/>
            </a:xfrm>
            <a:custGeom>
              <a:avLst/>
              <a:gdLst>
                <a:gd name="T0" fmla="*/ 236 w 236"/>
                <a:gd name="T1" fmla="*/ 31 h 31"/>
                <a:gd name="T2" fmla="*/ 201 w 236"/>
                <a:gd name="T3" fmla="*/ 0 h 31"/>
                <a:gd name="T4" fmla="*/ 0 w 236"/>
                <a:gd name="T5" fmla="*/ 0 h 31"/>
                <a:gd name="T6" fmla="*/ 27 w 236"/>
                <a:gd name="T7" fmla="*/ 31 h 31"/>
                <a:gd name="T8" fmla="*/ 236 w 23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31">
                  <a:moveTo>
                    <a:pt x="236" y="31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27" y="31"/>
                  </a:lnTo>
                  <a:lnTo>
                    <a:pt x="236" y="3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Oval 152"/>
            <p:cNvSpPr>
              <a:spLocks noChangeArrowheads="1"/>
            </p:cNvSpPr>
            <p:nvPr/>
          </p:nvSpPr>
          <p:spPr bwMode="auto">
            <a:xfrm>
              <a:off x="4506913" y="2606675"/>
              <a:ext cx="47625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5" name="Freeform 153"/>
            <p:cNvSpPr>
              <a:spLocks/>
            </p:cNvSpPr>
            <p:nvPr/>
          </p:nvSpPr>
          <p:spPr bwMode="auto">
            <a:xfrm>
              <a:off x="4178301" y="2679700"/>
              <a:ext cx="528638" cy="527050"/>
            </a:xfrm>
            <a:custGeom>
              <a:avLst/>
              <a:gdLst>
                <a:gd name="T0" fmla="*/ 0 w 511"/>
                <a:gd name="T1" fmla="*/ 510 h 510"/>
                <a:gd name="T2" fmla="*/ 0 w 511"/>
                <a:gd name="T3" fmla="*/ 503 h 510"/>
                <a:gd name="T4" fmla="*/ 503 w 511"/>
                <a:gd name="T5" fmla="*/ 0 h 510"/>
                <a:gd name="T6" fmla="*/ 511 w 511"/>
                <a:gd name="T7" fmla="*/ 0 h 510"/>
                <a:gd name="T8" fmla="*/ 0 w 511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10">
                  <a:moveTo>
                    <a:pt x="0" y="510"/>
                  </a:moveTo>
                  <a:cubicBezTo>
                    <a:pt x="0" y="503"/>
                    <a:pt x="0" y="503"/>
                    <a:pt x="0" y="503"/>
                  </a:cubicBezTo>
                  <a:cubicBezTo>
                    <a:pt x="278" y="503"/>
                    <a:pt x="503" y="277"/>
                    <a:pt x="503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511" y="281"/>
                    <a:pt x="282" y="510"/>
                    <a:pt x="0" y="51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6" name="Freeform 154"/>
          <p:cNvSpPr>
            <a:spLocks/>
          </p:cNvSpPr>
          <p:nvPr/>
        </p:nvSpPr>
        <p:spPr bwMode="auto">
          <a:xfrm>
            <a:off x="10359506" y="2212379"/>
            <a:ext cx="1119926" cy="739860"/>
          </a:xfrm>
          <a:custGeom>
            <a:avLst/>
            <a:gdLst>
              <a:gd name="T0" fmla="*/ 1017 w 1018"/>
              <a:gd name="T1" fmla="*/ 507 h 673"/>
              <a:gd name="T2" fmla="*/ 506 w 1018"/>
              <a:gd name="T3" fmla="*/ 2 h 673"/>
              <a:gd name="T4" fmla="*/ 2 w 1018"/>
              <a:gd name="T5" fmla="*/ 513 h 673"/>
              <a:gd name="T6" fmla="*/ 28 w 1018"/>
              <a:gd name="T7" fmla="*/ 673 h 673"/>
              <a:gd name="T8" fmla="*/ 991 w 1018"/>
              <a:gd name="T9" fmla="*/ 673 h 673"/>
              <a:gd name="T10" fmla="*/ 1017 w 1018"/>
              <a:gd name="T11" fmla="*/ 507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8" h="673">
                <a:moveTo>
                  <a:pt x="1017" y="507"/>
                </a:moveTo>
                <a:cubicBezTo>
                  <a:pt x="1016" y="226"/>
                  <a:pt x="787" y="0"/>
                  <a:pt x="506" y="2"/>
                </a:cubicBezTo>
                <a:cubicBezTo>
                  <a:pt x="226" y="4"/>
                  <a:pt x="0" y="233"/>
                  <a:pt x="2" y="513"/>
                </a:cubicBezTo>
                <a:cubicBezTo>
                  <a:pt x="2" y="569"/>
                  <a:pt x="11" y="623"/>
                  <a:pt x="28" y="673"/>
                </a:cubicBezTo>
                <a:cubicBezTo>
                  <a:pt x="991" y="673"/>
                  <a:pt x="991" y="673"/>
                  <a:pt x="991" y="673"/>
                </a:cubicBezTo>
                <a:cubicBezTo>
                  <a:pt x="1008" y="621"/>
                  <a:pt x="1018" y="565"/>
                  <a:pt x="1017" y="507"/>
                </a:cubicBezTo>
                <a:close/>
              </a:path>
            </a:pathLst>
          </a:custGeom>
          <a:solidFill>
            <a:srgbClr val="EEC7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7" name="Freeform 155"/>
          <p:cNvSpPr>
            <a:spLocks/>
          </p:cNvSpPr>
          <p:nvPr/>
        </p:nvSpPr>
        <p:spPr bwMode="auto">
          <a:xfrm>
            <a:off x="10389912" y="2952239"/>
            <a:ext cx="1059115" cy="381754"/>
          </a:xfrm>
          <a:custGeom>
            <a:avLst/>
            <a:gdLst>
              <a:gd name="T0" fmla="*/ 0 w 963"/>
              <a:gd name="T1" fmla="*/ 0 h 346"/>
              <a:gd name="T2" fmla="*/ 485 w 963"/>
              <a:gd name="T3" fmla="*/ 345 h 346"/>
              <a:gd name="T4" fmla="*/ 963 w 963"/>
              <a:gd name="T5" fmla="*/ 0 h 346"/>
              <a:gd name="T6" fmla="*/ 0 w 963"/>
              <a:gd name="T7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3" h="346">
                <a:moveTo>
                  <a:pt x="0" y="0"/>
                </a:moveTo>
                <a:cubicBezTo>
                  <a:pt x="69" y="202"/>
                  <a:pt x="260" y="346"/>
                  <a:pt x="485" y="345"/>
                </a:cubicBezTo>
                <a:cubicBezTo>
                  <a:pt x="707" y="343"/>
                  <a:pt x="895" y="200"/>
                  <a:pt x="9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4A1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9" name="组合 448"/>
          <p:cNvGrpSpPr/>
          <p:nvPr/>
        </p:nvGrpSpPr>
        <p:grpSpPr>
          <a:xfrm>
            <a:off x="10595991" y="2347514"/>
            <a:ext cx="648645" cy="768576"/>
            <a:chOff x="7539038" y="3609975"/>
            <a:chExt cx="609601" cy="722313"/>
          </a:xfrm>
        </p:grpSpPr>
        <p:sp>
          <p:nvSpPr>
            <p:cNvPr id="388" name="Freeform 156"/>
            <p:cNvSpPr>
              <a:spLocks/>
            </p:cNvSpPr>
            <p:nvPr/>
          </p:nvSpPr>
          <p:spPr bwMode="auto">
            <a:xfrm>
              <a:off x="7550151" y="3609975"/>
              <a:ext cx="585788" cy="295275"/>
            </a:xfrm>
            <a:custGeom>
              <a:avLst/>
              <a:gdLst>
                <a:gd name="T0" fmla="*/ 567 w 567"/>
                <a:gd name="T1" fmla="*/ 285 h 285"/>
                <a:gd name="T2" fmla="*/ 547 w 567"/>
                <a:gd name="T3" fmla="*/ 285 h 285"/>
                <a:gd name="T4" fmla="*/ 283 w 567"/>
                <a:gd name="T5" fmla="*/ 18 h 285"/>
                <a:gd name="T6" fmla="*/ 20 w 567"/>
                <a:gd name="T7" fmla="*/ 285 h 285"/>
                <a:gd name="T8" fmla="*/ 0 w 567"/>
                <a:gd name="T9" fmla="*/ 285 h 285"/>
                <a:gd name="T10" fmla="*/ 283 w 567"/>
                <a:gd name="T11" fmla="*/ 0 h 285"/>
                <a:gd name="T12" fmla="*/ 567 w 567"/>
                <a:gd name="T1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7" h="285">
                  <a:moveTo>
                    <a:pt x="567" y="285"/>
                  </a:moveTo>
                  <a:cubicBezTo>
                    <a:pt x="547" y="285"/>
                    <a:pt x="547" y="285"/>
                    <a:pt x="547" y="285"/>
                  </a:cubicBezTo>
                  <a:cubicBezTo>
                    <a:pt x="547" y="138"/>
                    <a:pt x="429" y="18"/>
                    <a:pt x="283" y="18"/>
                  </a:cubicBezTo>
                  <a:cubicBezTo>
                    <a:pt x="138" y="18"/>
                    <a:pt x="20" y="138"/>
                    <a:pt x="20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128"/>
                    <a:pt x="127" y="0"/>
                    <a:pt x="283" y="0"/>
                  </a:cubicBezTo>
                  <a:cubicBezTo>
                    <a:pt x="440" y="0"/>
                    <a:pt x="567" y="128"/>
                    <a:pt x="567" y="285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157"/>
            <p:cNvSpPr>
              <a:spLocks/>
            </p:cNvSpPr>
            <p:nvPr/>
          </p:nvSpPr>
          <p:spPr bwMode="auto">
            <a:xfrm>
              <a:off x="7564438" y="3913188"/>
              <a:ext cx="557213" cy="419100"/>
            </a:xfrm>
            <a:custGeom>
              <a:avLst/>
              <a:gdLst>
                <a:gd name="T0" fmla="*/ 300 w 351"/>
                <a:gd name="T1" fmla="*/ 264 h 264"/>
                <a:gd name="T2" fmla="*/ 52 w 351"/>
                <a:gd name="T3" fmla="*/ 264 h 264"/>
                <a:gd name="T4" fmla="*/ 0 w 351"/>
                <a:gd name="T5" fmla="*/ 0 h 264"/>
                <a:gd name="T6" fmla="*/ 351 w 351"/>
                <a:gd name="T7" fmla="*/ 0 h 264"/>
                <a:gd name="T8" fmla="*/ 300 w 351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64">
                  <a:moveTo>
                    <a:pt x="300" y="264"/>
                  </a:moveTo>
                  <a:lnTo>
                    <a:pt x="52" y="264"/>
                  </a:lnTo>
                  <a:lnTo>
                    <a:pt x="0" y="0"/>
                  </a:lnTo>
                  <a:lnTo>
                    <a:pt x="351" y="0"/>
                  </a:lnTo>
                  <a:lnTo>
                    <a:pt x="300" y="26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158"/>
            <p:cNvSpPr>
              <a:spLocks/>
            </p:cNvSpPr>
            <p:nvPr/>
          </p:nvSpPr>
          <p:spPr bwMode="auto">
            <a:xfrm>
              <a:off x="7620001" y="3921125"/>
              <a:ext cx="482600" cy="290513"/>
            </a:xfrm>
            <a:custGeom>
              <a:avLst/>
              <a:gdLst>
                <a:gd name="T0" fmla="*/ 0 w 466"/>
                <a:gd name="T1" fmla="*/ 0 h 281"/>
                <a:gd name="T2" fmla="*/ 6 w 466"/>
                <a:gd name="T3" fmla="*/ 21 h 281"/>
                <a:gd name="T4" fmla="*/ 24 w 466"/>
                <a:gd name="T5" fmla="*/ 121 h 281"/>
                <a:gd name="T6" fmla="*/ 47 w 466"/>
                <a:gd name="T7" fmla="*/ 173 h 281"/>
                <a:gd name="T8" fmla="*/ 110 w 466"/>
                <a:gd name="T9" fmla="*/ 177 h 281"/>
                <a:gd name="T10" fmla="*/ 138 w 466"/>
                <a:gd name="T11" fmla="*/ 169 h 281"/>
                <a:gd name="T12" fmla="*/ 149 w 466"/>
                <a:gd name="T13" fmla="*/ 185 h 281"/>
                <a:gd name="T14" fmla="*/ 187 w 466"/>
                <a:gd name="T15" fmla="*/ 183 h 281"/>
                <a:gd name="T16" fmla="*/ 200 w 466"/>
                <a:gd name="T17" fmla="*/ 147 h 281"/>
                <a:gd name="T18" fmla="*/ 211 w 466"/>
                <a:gd name="T19" fmla="*/ 111 h 281"/>
                <a:gd name="T20" fmla="*/ 249 w 466"/>
                <a:gd name="T21" fmla="*/ 105 h 281"/>
                <a:gd name="T22" fmla="*/ 257 w 466"/>
                <a:gd name="T23" fmla="*/ 122 h 281"/>
                <a:gd name="T24" fmla="*/ 258 w 466"/>
                <a:gd name="T25" fmla="*/ 198 h 281"/>
                <a:gd name="T26" fmla="*/ 271 w 466"/>
                <a:gd name="T27" fmla="*/ 270 h 281"/>
                <a:gd name="T28" fmla="*/ 329 w 466"/>
                <a:gd name="T29" fmla="*/ 267 h 281"/>
                <a:gd name="T30" fmla="*/ 354 w 466"/>
                <a:gd name="T31" fmla="*/ 220 h 281"/>
                <a:gd name="T32" fmla="*/ 348 w 466"/>
                <a:gd name="T33" fmla="*/ 167 h 281"/>
                <a:gd name="T34" fmla="*/ 360 w 466"/>
                <a:gd name="T35" fmla="*/ 132 h 281"/>
                <a:gd name="T36" fmla="*/ 379 w 466"/>
                <a:gd name="T37" fmla="*/ 130 h 281"/>
                <a:gd name="T38" fmla="*/ 408 w 466"/>
                <a:gd name="T39" fmla="*/ 77 h 281"/>
                <a:gd name="T40" fmla="*/ 422 w 466"/>
                <a:gd name="T41" fmla="*/ 75 h 281"/>
                <a:gd name="T42" fmla="*/ 454 w 466"/>
                <a:gd name="T43" fmla="*/ 39 h 281"/>
                <a:gd name="T44" fmla="*/ 466 w 466"/>
                <a:gd name="T45" fmla="*/ 0 h 281"/>
                <a:gd name="T46" fmla="*/ 0 w 466"/>
                <a:gd name="T4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6" h="281">
                  <a:moveTo>
                    <a:pt x="0" y="0"/>
                  </a:moveTo>
                  <a:cubicBezTo>
                    <a:pt x="3" y="6"/>
                    <a:pt x="5" y="14"/>
                    <a:pt x="6" y="21"/>
                  </a:cubicBezTo>
                  <a:cubicBezTo>
                    <a:pt x="12" y="54"/>
                    <a:pt x="18" y="88"/>
                    <a:pt x="24" y="121"/>
                  </a:cubicBezTo>
                  <a:cubicBezTo>
                    <a:pt x="27" y="140"/>
                    <a:pt x="31" y="160"/>
                    <a:pt x="47" y="173"/>
                  </a:cubicBezTo>
                  <a:cubicBezTo>
                    <a:pt x="63" y="187"/>
                    <a:pt x="92" y="189"/>
                    <a:pt x="110" y="177"/>
                  </a:cubicBezTo>
                  <a:cubicBezTo>
                    <a:pt x="119" y="172"/>
                    <a:pt x="129" y="164"/>
                    <a:pt x="138" y="169"/>
                  </a:cubicBezTo>
                  <a:cubicBezTo>
                    <a:pt x="144" y="172"/>
                    <a:pt x="145" y="179"/>
                    <a:pt x="149" y="185"/>
                  </a:cubicBezTo>
                  <a:cubicBezTo>
                    <a:pt x="157" y="195"/>
                    <a:pt x="178" y="193"/>
                    <a:pt x="187" y="183"/>
                  </a:cubicBezTo>
                  <a:cubicBezTo>
                    <a:pt x="197" y="174"/>
                    <a:pt x="199" y="160"/>
                    <a:pt x="200" y="147"/>
                  </a:cubicBezTo>
                  <a:cubicBezTo>
                    <a:pt x="201" y="135"/>
                    <a:pt x="202" y="121"/>
                    <a:pt x="211" y="111"/>
                  </a:cubicBezTo>
                  <a:cubicBezTo>
                    <a:pt x="220" y="100"/>
                    <a:pt x="239" y="96"/>
                    <a:pt x="249" y="105"/>
                  </a:cubicBezTo>
                  <a:cubicBezTo>
                    <a:pt x="254" y="109"/>
                    <a:pt x="256" y="116"/>
                    <a:pt x="257" y="122"/>
                  </a:cubicBezTo>
                  <a:cubicBezTo>
                    <a:pt x="262" y="147"/>
                    <a:pt x="262" y="172"/>
                    <a:pt x="258" y="198"/>
                  </a:cubicBezTo>
                  <a:cubicBezTo>
                    <a:pt x="254" y="223"/>
                    <a:pt x="248" y="254"/>
                    <a:pt x="271" y="270"/>
                  </a:cubicBezTo>
                  <a:cubicBezTo>
                    <a:pt x="288" y="281"/>
                    <a:pt x="313" y="279"/>
                    <a:pt x="329" y="267"/>
                  </a:cubicBezTo>
                  <a:cubicBezTo>
                    <a:pt x="345" y="256"/>
                    <a:pt x="352" y="238"/>
                    <a:pt x="354" y="220"/>
                  </a:cubicBezTo>
                  <a:cubicBezTo>
                    <a:pt x="355" y="202"/>
                    <a:pt x="351" y="184"/>
                    <a:pt x="348" y="167"/>
                  </a:cubicBezTo>
                  <a:cubicBezTo>
                    <a:pt x="345" y="154"/>
                    <a:pt x="345" y="136"/>
                    <a:pt x="360" y="132"/>
                  </a:cubicBezTo>
                  <a:cubicBezTo>
                    <a:pt x="366" y="130"/>
                    <a:pt x="373" y="132"/>
                    <a:pt x="379" y="130"/>
                  </a:cubicBezTo>
                  <a:cubicBezTo>
                    <a:pt x="401" y="123"/>
                    <a:pt x="385" y="83"/>
                    <a:pt x="408" y="77"/>
                  </a:cubicBezTo>
                  <a:cubicBezTo>
                    <a:pt x="412" y="75"/>
                    <a:pt x="417" y="76"/>
                    <a:pt x="422" y="75"/>
                  </a:cubicBezTo>
                  <a:cubicBezTo>
                    <a:pt x="440" y="73"/>
                    <a:pt x="449" y="54"/>
                    <a:pt x="454" y="39"/>
                  </a:cubicBezTo>
                  <a:cubicBezTo>
                    <a:pt x="458" y="26"/>
                    <a:pt x="462" y="13"/>
                    <a:pt x="4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Rectangle 159"/>
            <p:cNvSpPr>
              <a:spLocks noChangeArrowheads="1"/>
            </p:cNvSpPr>
            <p:nvPr/>
          </p:nvSpPr>
          <p:spPr bwMode="auto">
            <a:xfrm>
              <a:off x="8105776" y="3900488"/>
              <a:ext cx="42863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Rectangle 160"/>
            <p:cNvSpPr>
              <a:spLocks noChangeArrowheads="1"/>
            </p:cNvSpPr>
            <p:nvPr/>
          </p:nvSpPr>
          <p:spPr bwMode="auto">
            <a:xfrm>
              <a:off x="7539038" y="3900488"/>
              <a:ext cx="41275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93" name="Oval 161"/>
          <p:cNvSpPr>
            <a:spLocks noChangeArrowheads="1"/>
          </p:cNvSpPr>
          <p:nvPr/>
        </p:nvSpPr>
        <p:spPr bwMode="auto">
          <a:xfrm>
            <a:off x="6200858" y="4700539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6" name="组合 445"/>
          <p:cNvGrpSpPr/>
          <p:nvPr/>
        </p:nvGrpSpPr>
        <p:grpSpPr>
          <a:xfrm>
            <a:off x="6390046" y="4820470"/>
            <a:ext cx="739860" cy="783779"/>
            <a:chOff x="6330951" y="2435225"/>
            <a:chExt cx="695325" cy="736600"/>
          </a:xfrm>
        </p:grpSpPr>
        <p:sp>
          <p:nvSpPr>
            <p:cNvPr id="394" name="Freeform 162"/>
            <p:cNvSpPr>
              <a:spLocks/>
            </p:cNvSpPr>
            <p:nvPr/>
          </p:nvSpPr>
          <p:spPr bwMode="auto">
            <a:xfrm>
              <a:off x="6435726" y="2435225"/>
              <a:ext cx="484188" cy="247650"/>
            </a:xfrm>
            <a:custGeom>
              <a:avLst/>
              <a:gdLst>
                <a:gd name="T0" fmla="*/ 450 w 468"/>
                <a:gd name="T1" fmla="*/ 240 h 240"/>
                <a:gd name="T2" fmla="*/ 237 w 468"/>
                <a:gd name="T3" fmla="*/ 28 h 240"/>
                <a:gd name="T4" fmla="*/ 234 w 468"/>
                <a:gd name="T5" fmla="*/ 27 h 240"/>
                <a:gd name="T6" fmla="*/ 232 w 468"/>
                <a:gd name="T7" fmla="*/ 28 h 240"/>
                <a:gd name="T8" fmla="*/ 19 w 468"/>
                <a:gd name="T9" fmla="*/ 240 h 240"/>
                <a:gd name="T10" fmla="*/ 0 w 468"/>
                <a:gd name="T11" fmla="*/ 222 h 240"/>
                <a:gd name="T12" fmla="*/ 213 w 468"/>
                <a:gd name="T13" fmla="*/ 9 h 240"/>
                <a:gd name="T14" fmla="*/ 234 w 468"/>
                <a:gd name="T15" fmla="*/ 0 h 240"/>
                <a:gd name="T16" fmla="*/ 256 w 468"/>
                <a:gd name="T17" fmla="*/ 9 h 240"/>
                <a:gd name="T18" fmla="*/ 468 w 468"/>
                <a:gd name="T19" fmla="*/ 222 h 240"/>
                <a:gd name="T20" fmla="*/ 450 w 468"/>
                <a:gd name="T2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8" h="240">
                  <a:moveTo>
                    <a:pt x="450" y="240"/>
                  </a:moveTo>
                  <a:cubicBezTo>
                    <a:pt x="237" y="28"/>
                    <a:pt x="237" y="28"/>
                    <a:pt x="237" y="28"/>
                  </a:cubicBezTo>
                  <a:cubicBezTo>
                    <a:pt x="236" y="27"/>
                    <a:pt x="235" y="27"/>
                    <a:pt x="234" y="27"/>
                  </a:cubicBezTo>
                  <a:cubicBezTo>
                    <a:pt x="234" y="27"/>
                    <a:pt x="233" y="27"/>
                    <a:pt x="232" y="28"/>
                  </a:cubicBezTo>
                  <a:cubicBezTo>
                    <a:pt x="19" y="240"/>
                    <a:pt x="19" y="240"/>
                    <a:pt x="19" y="240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19" y="4"/>
                    <a:pt x="226" y="0"/>
                    <a:pt x="234" y="0"/>
                  </a:cubicBezTo>
                  <a:cubicBezTo>
                    <a:pt x="243" y="0"/>
                    <a:pt x="250" y="4"/>
                    <a:pt x="256" y="9"/>
                  </a:cubicBezTo>
                  <a:cubicBezTo>
                    <a:pt x="468" y="222"/>
                    <a:pt x="468" y="222"/>
                    <a:pt x="468" y="222"/>
                  </a:cubicBezTo>
                  <a:lnTo>
                    <a:pt x="450" y="24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163"/>
            <p:cNvSpPr>
              <a:spLocks/>
            </p:cNvSpPr>
            <p:nvPr/>
          </p:nvSpPr>
          <p:spPr bwMode="auto">
            <a:xfrm>
              <a:off x="6362701" y="2614613"/>
              <a:ext cx="630238" cy="90488"/>
            </a:xfrm>
            <a:custGeom>
              <a:avLst/>
              <a:gdLst>
                <a:gd name="T0" fmla="*/ 606 w 609"/>
                <a:gd name="T1" fmla="*/ 25 h 87"/>
                <a:gd name="T2" fmla="*/ 591 w 609"/>
                <a:gd name="T3" fmla="*/ 0 h 87"/>
                <a:gd name="T4" fmla="*/ 538 w 609"/>
                <a:gd name="T5" fmla="*/ 35 h 87"/>
                <a:gd name="T6" fmla="*/ 459 w 609"/>
                <a:gd name="T7" fmla="*/ 30 h 87"/>
                <a:gd name="T8" fmla="*/ 411 w 609"/>
                <a:gd name="T9" fmla="*/ 15 h 87"/>
                <a:gd name="T10" fmla="*/ 365 w 609"/>
                <a:gd name="T11" fmla="*/ 29 h 87"/>
                <a:gd name="T12" fmla="*/ 320 w 609"/>
                <a:gd name="T13" fmla="*/ 26 h 87"/>
                <a:gd name="T14" fmla="*/ 304 w 609"/>
                <a:gd name="T15" fmla="*/ 40 h 87"/>
                <a:gd name="T16" fmla="*/ 289 w 609"/>
                <a:gd name="T17" fmla="*/ 26 h 87"/>
                <a:gd name="T18" fmla="*/ 244 w 609"/>
                <a:gd name="T19" fmla="*/ 29 h 87"/>
                <a:gd name="T20" fmla="*/ 198 w 609"/>
                <a:gd name="T21" fmla="*/ 15 h 87"/>
                <a:gd name="T22" fmla="*/ 150 w 609"/>
                <a:gd name="T23" fmla="*/ 30 h 87"/>
                <a:gd name="T24" fmla="*/ 71 w 609"/>
                <a:gd name="T25" fmla="*/ 35 h 87"/>
                <a:gd name="T26" fmla="*/ 18 w 609"/>
                <a:gd name="T27" fmla="*/ 0 h 87"/>
                <a:gd name="T28" fmla="*/ 3 w 609"/>
                <a:gd name="T29" fmla="*/ 25 h 87"/>
                <a:gd name="T30" fmla="*/ 0 w 609"/>
                <a:gd name="T31" fmla="*/ 32 h 87"/>
                <a:gd name="T32" fmla="*/ 3 w 609"/>
                <a:gd name="T33" fmla="*/ 38 h 87"/>
                <a:gd name="T34" fmla="*/ 58 w 609"/>
                <a:gd name="T35" fmla="*/ 81 h 87"/>
                <a:gd name="T36" fmla="*/ 105 w 609"/>
                <a:gd name="T37" fmla="*/ 86 h 87"/>
                <a:gd name="T38" fmla="*/ 224 w 609"/>
                <a:gd name="T39" fmla="*/ 87 h 87"/>
                <a:gd name="T40" fmla="*/ 304 w 609"/>
                <a:gd name="T41" fmla="*/ 72 h 87"/>
                <a:gd name="T42" fmla="*/ 385 w 609"/>
                <a:gd name="T43" fmla="*/ 87 h 87"/>
                <a:gd name="T44" fmla="*/ 504 w 609"/>
                <a:gd name="T45" fmla="*/ 86 h 87"/>
                <a:gd name="T46" fmla="*/ 551 w 609"/>
                <a:gd name="T47" fmla="*/ 81 h 87"/>
                <a:gd name="T48" fmla="*/ 606 w 609"/>
                <a:gd name="T49" fmla="*/ 38 h 87"/>
                <a:gd name="T50" fmla="*/ 609 w 609"/>
                <a:gd name="T51" fmla="*/ 32 h 87"/>
                <a:gd name="T52" fmla="*/ 606 w 609"/>
                <a:gd name="T53" fmla="*/ 2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606" y="25"/>
                  </a:moveTo>
                  <a:cubicBezTo>
                    <a:pt x="601" y="17"/>
                    <a:pt x="596" y="8"/>
                    <a:pt x="591" y="0"/>
                  </a:cubicBezTo>
                  <a:cubicBezTo>
                    <a:pt x="583" y="22"/>
                    <a:pt x="559" y="31"/>
                    <a:pt x="538" y="35"/>
                  </a:cubicBezTo>
                  <a:cubicBezTo>
                    <a:pt x="512" y="39"/>
                    <a:pt x="485" y="37"/>
                    <a:pt x="459" y="30"/>
                  </a:cubicBezTo>
                  <a:cubicBezTo>
                    <a:pt x="443" y="25"/>
                    <a:pt x="428" y="18"/>
                    <a:pt x="411" y="15"/>
                  </a:cubicBezTo>
                  <a:cubicBezTo>
                    <a:pt x="395" y="13"/>
                    <a:pt x="377" y="16"/>
                    <a:pt x="365" y="29"/>
                  </a:cubicBezTo>
                  <a:cubicBezTo>
                    <a:pt x="352" y="20"/>
                    <a:pt x="334" y="19"/>
                    <a:pt x="320" y="26"/>
                  </a:cubicBezTo>
                  <a:cubicBezTo>
                    <a:pt x="314" y="29"/>
                    <a:pt x="309" y="34"/>
                    <a:pt x="304" y="40"/>
                  </a:cubicBezTo>
                  <a:cubicBezTo>
                    <a:pt x="300" y="34"/>
                    <a:pt x="295" y="29"/>
                    <a:pt x="289" y="26"/>
                  </a:cubicBezTo>
                  <a:cubicBezTo>
                    <a:pt x="275" y="19"/>
                    <a:pt x="257" y="20"/>
                    <a:pt x="244" y="29"/>
                  </a:cubicBezTo>
                  <a:cubicBezTo>
                    <a:pt x="232" y="16"/>
                    <a:pt x="214" y="13"/>
                    <a:pt x="198" y="15"/>
                  </a:cubicBezTo>
                  <a:cubicBezTo>
                    <a:pt x="181" y="18"/>
                    <a:pt x="166" y="25"/>
                    <a:pt x="150" y="30"/>
                  </a:cubicBezTo>
                  <a:cubicBezTo>
                    <a:pt x="124" y="37"/>
                    <a:pt x="97" y="39"/>
                    <a:pt x="71" y="35"/>
                  </a:cubicBezTo>
                  <a:cubicBezTo>
                    <a:pt x="50" y="31"/>
                    <a:pt x="26" y="22"/>
                    <a:pt x="18" y="0"/>
                  </a:cubicBezTo>
                  <a:cubicBezTo>
                    <a:pt x="13" y="8"/>
                    <a:pt x="8" y="17"/>
                    <a:pt x="3" y="25"/>
                  </a:cubicBezTo>
                  <a:cubicBezTo>
                    <a:pt x="2" y="27"/>
                    <a:pt x="0" y="29"/>
                    <a:pt x="0" y="32"/>
                  </a:cubicBezTo>
                  <a:cubicBezTo>
                    <a:pt x="0" y="34"/>
                    <a:pt x="1" y="36"/>
                    <a:pt x="3" y="38"/>
                  </a:cubicBezTo>
                  <a:cubicBezTo>
                    <a:pt x="15" y="59"/>
                    <a:pt x="35" y="75"/>
                    <a:pt x="58" y="81"/>
                  </a:cubicBezTo>
                  <a:cubicBezTo>
                    <a:pt x="73" y="86"/>
                    <a:pt x="89" y="86"/>
                    <a:pt x="105" y="86"/>
                  </a:cubicBezTo>
                  <a:cubicBezTo>
                    <a:pt x="145" y="87"/>
                    <a:pt x="184" y="87"/>
                    <a:pt x="224" y="87"/>
                  </a:cubicBezTo>
                  <a:cubicBezTo>
                    <a:pt x="251" y="86"/>
                    <a:pt x="281" y="86"/>
                    <a:pt x="304" y="72"/>
                  </a:cubicBezTo>
                  <a:cubicBezTo>
                    <a:pt x="328" y="86"/>
                    <a:pt x="358" y="86"/>
                    <a:pt x="385" y="87"/>
                  </a:cubicBezTo>
                  <a:cubicBezTo>
                    <a:pt x="425" y="87"/>
                    <a:pt x="464" y="87"/>
                    <a:pt x="504" y="86"/>
                  </a:cubicBezTo>
                  <a:cubicBezTo>
                    <a:pt x="520" y="86"/>
                    <a:pt x="536" y="86"/>
                    <a:pt x="551" y="81"/>
                  </a:cubicBezTo>
                  <a:cubicBezTo>
                    <a:pt x="574" y="75"/>
                    <a:pt x="594" y="59"/>
                    <a:pt x="606" y="38"/>
                  </a:cubicBezTo>
                  <a:cubicBezTo>
                    <a:pt x="607" y="36"/>
                    <a:pt x="609" y="34"/>
                    <a:pt x="609" y="32"/>
                  </a:cubicBezTo>
                  <a:cubicBezTo>
                    <a:pt x="609" y="29"/>
                    <a:pt x="607" y="27"/>
                    <a:pt x="606" y="25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164"/>
            <p:cNvSpPr>
              <a:spLocks/>
            </p:cNvSpPr>
            <p:nvPr/>
          </p:nvSpPr>
          <p:spPr bwMode="auto">
            <a:xfrm>
              <a:off x="6362701" y="3082925"/>
              <a:ext cx="630238" cy="88900"/>
            </a:xfrm>
            <a:custGeom>
              <a:avLst/>
              <a:gdLst>
                <a:gd name="T0" fmla="*/ 3 w 609"/>
                <a:gd name="T1" fmla="*/ 62 h 87"/>
                <a:gd name="T2" fmla="*/ 18 w 609"/>
                <a:gd name="T3" fmla="*/ 87 h 87"/>
                <a:gd name="T4" fmla="*/ 71 w 609"/>
                <a:gd name="T5" fmla="*/ 52 h 87"/>
                <a:gd name="T6" fmla="*/ 150 w 609"/>
                <a:gd name="T7" fmla="*/ 58 h 87"/>
                <a:gd name="T8" fmla="*/ 198 w 609"/>
                <a:gd name="T9" fmla="*/ 72 h 87"/>
                <a:gd name="T10" fmla="*/ 244 w 609"/>
                <a:gd name="T11" fmla="*/ 59 h 87"/>
                <a:gd name="T12" fmla="*/ 289 w 609"/>
                <a:gd name="T13" fmla="*/ 61 h 87"/>
                <a:gd name="T14" fmla="*/ 304 w 609"/>
                <a:gd name="T15" fmla="*/ 47 h 87"/>
                <a:gd name="T16" fmla="*/ 320 w 609"/>
                <a:gd name="T17" fmla="*/ 61 h 87"/>
                <a:gd name="T18" fmla="*/ 365 w 609"/>
                <a:gd name="T19" fmla="*/ 59 h 87"/>
                <a:gd name="T20" fmla="*/ 411 w 609"/>
                <a:gd name="T21" fmla="*/ 72 h 87"/>
                <a:gd name="T22" fmla="*/ 459 w 609"/>
                <a:gd name="T23" fmla="*/ 58 h 87"/>
                <a:gd name="T24" fmla="*/ 538 w 609"/>
                <a:gd name="T25" fmla="*/ 52 h 87"/>
                <a:gd name="T26" fmla="*/ 591 w 609"/>
                <a:gd name="T27" fmla="*/ 87 h 87"/>
                <a:gd name="T28" fmla="*/ 606 w 609"/>
                <a:gd name="T29" fmla="*/ 62 h 87"/>
                <a:gd name="T30" fmla="*/ 609 w 609"/>
                <a:gd name="T31" fmla="*/ 55 h 87"/>
                <a:gd name="T32" fmla="*/ 606 w 609"/>
                <a:gd name="T33" fmla="*/ 49 h 87"/>
                <a:gd name="T34" fmla="*/ 551 w 609"/>
                <a:gd name="T35" fmla="*/ 6 h 87"/>
                <a:gd name="T36" fmla="*/ 504 w 609"/>
                <a:gd name="T37" fmla="*/ 1 h 87"/>
                <a:gd name="T38" fmla="*/ 385 w 609"/>
                <a:gd name="T39" fmla="*/ 1 h 87"/>
                <a:gd name="T40" fmla="*/ 304 w 609"/>
                <a:gd name="T41" fmla="*/ 15 h 87"/>
                <a:gd name="T42" fmla="*/ 224 w 609"/>
                <a:gd name="T43" fmla="*/ 1 h 87"/>
                <a:gd name="T44" fmla="*/ 105 w 609"/>
                <a:gd name="T45" fmla="*/ 1 h 87"/>
                <a:gd name="T46" fmla="*/ 58 w 609"/>
                <a:gd name="T47" fmla="*/ 6 h 87"/>
                <a:gd name="T48" fmla="*/ 3 w 609"/>
                <a:gd name="T49" fmla="*/ 49 h 87"/>
                <a:gd name="T50" fmla="*/ 0 w 609"/>
                <a:gd name="T51" fmla="*/ 55 h 87"/>
                <a:gd name="T52" fmla="*/ 3 w 609"/>
                <a:gd name="T53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3" y="62"/>
                  </a:moveTo>
                  <a:cubicBezTo>
                    <a:pt x="8" y="71"/>
                    <a:pt x="13" y="79"/>
                    <a:pt x="18" y="87"/>
                  </a:cubicBezTo>
                  <a:cubicBezTo>
                    <a:pt x="26" y="66"/>
                    <a:pt x="50" y="56"/>
                    <a:pt x="71" y="52"/>
                  </a:cubicBezTo>
                  <a:cubicBezTo>
                    <a:pt x="97" y="48"/>
                    <a:pt x="124" y="50"/>
                    <a:pt x="150" y="58"/>
                  </a:cubicBezTo>
                  <a:cubicBezTo>
                    <a:pt x="166" y="62"/>
                    <a:pt x="181" y="70"/>
                    <a:pt x="198" y="72"/>
                  </a:cubicBezTo>
                  <a:cubicBezTo>
                    <a:pt x="214" y="74"/>
                    <a:pt x="232" y="71"/>
                    <a:pt x="244" y="59"/>
                  </a:cubicBezTo>
                  <a:cubicBezTo>
                    <a:pt x="257" y="68"/>
                    <a:pt x="275" y="69"/>
                    <a:pt x="289" y="61"/>
                  </a:cubicBezTo>
                  <a:cubicBezTo>
                    <a:pt x="295" y="58"/>
                    <a:pt x="300" y="53"/>
                    <a:pt x="304" y="47"/>
                  </a:cubicBezTo>
                  <a:cubicBezTo>
                    <a:pt x="309" y="53"/>
                    <a:pt x="314" y="58"/>
                    <a:pt x="320" y="61"/>
                  </a:cubicBezTo>
                  <a:cubicBezTo>
                    <a:pt x="334" y="69"/>
                    <a:pt x="352" y="68"/>
                    <a:pt x="365" y="59"/>
                  </a:cubicBezTo>
                  <a:cubicBezTo>
                    <a:pt x="377" y="71"/>
                    <a:pt x="395" y="74"/>
                    <a:pt x="411" y="72"/>
                  </a:cubicBezTo>
                  <a:cubicBezTo>
                    <a:pt x="428" y="70"/>
                    <a:pt x="443" y="62"/>
                    <a:pt x="459" y="58"/>
                  </a:cubicBezTo>
                  <a:cubicBezTo>
                    <a:pt x="485" y="50"/>
                    <a:pt x="512" y="48"/>
                    <a:pt x="538" y="52"/>
                  </a:cubicBezTo>
                  <a:cubicBezTo>
                    <a:pt x="559" y="56"/>
                    <a:pt x="583" y="66"/>
                    <a:pt x="591" y="87"/>
                  </a:cubicBezTo>
                  <a:cubicBezTo>
                    <a:pt x="596" y="79"/>
                    <a:pt x="601" y="71"/>
                    <a:pt x="606" y="62"/>
                  </a:cubicBezTo>
                  <a:cubicBezTo>
                    <a:pt x="607" y="60"/>
                    <a:pt x="609" y="58"/>
                    <a:pt x="609" y="55"/>
                  </a:cubicBezTo>
                  <a:cubicBezTo>
                    <a:pt x="609" y="53"/>
                    <a:pt x="607" y="51"/>
                    <a:pt x="606" y="49"/>
                  </a:cubicBezTo>
                  <a:cubicBezTo>
                    <a:pt x="594" y="28"/>
                    <a:pt x="574" y="13"/>
                    <a:pt x="551" y="6"/>
                  </a:cubicBezTo>
                  <a:cubicBezTo>
                    <a:pt x="536" y="1"/>
                    <a:pt x="520" y="1"/>
                    <a:pt x="504" y="1"/>
                  </a:cubicBezTo>
                  <a:cubicBezTo>
                    <a:pt x="464" y="0"/>
                    <a:pt x="425" y="0"/>
                    <a:pt x="385" y="1"/>
                  </a:cubicBezTo>
                  <a:cubicBezTo>
                    <a:pt x="358" y="1"/>
                    <a:pt x="328" y="2"/>
                    <a:pt x="304" y="15"/>
                  </a:cubicBezTo>
                  <a:cubicBezTo>
                    <a:pt x="281" y="2"/>
                    <a:pt x="251" y="1"/>
                    <a:pt x="224" y="1"/>
                  </a:cubicBezTo>
                  <a:cubicBezTo>
                    <a:pt x="184" y="0"/>
                    <a:pt x="145" y="0"/>
                    <a:pt x="105" y="1"/>
                  </a:cubicBezTo>
                  <a:cubicBezTo>
                    <a:pt x="89" y="1"/>
                    <a:pt x="73" y="1"/>
                    <a:pt x="58" y="6"/>
                  </a:cubicBezTo>
                  <a:cubicBezTo>
                    <a:pt x="35" y="13"/>
                    <a:pt x="15" y="28"/>
                    <a:pt x="3" y="49"/>
                  </a:cubicBezTo>
                  <a:cubicBezTo>
                    <a:pt x="1" y="51"/>
                    <a:pt x="0" y="53"/>
                    <a:pt x="0" y="55"/>
                  </a:cubicBezTo>
                  <a:cubicBezTo>
                    <a:pt x="0" y="58"/>
                    <a:pt x="2" y="60"/>
                    <a:pt x="3" y="6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165"/>
            <p:cNvSpPr>
              <a:spLocks/>
            </p:cNvSpPr>
            <p:nvPr/>
          </p:nvSpPr>
          <p:spPr bwMode="auto">
            <a:xfrm>
              <a:off x="6935788" y="2649538"/>
              <a:ext cx="90488" cy="487363"/>
            </a:xfrm>
            <a:custGeom>
              <a:avLst/>
              <a:gdLst>
                <a:gd name="T0" fmla="*/ 62 w 87"/>
                <a:gd name="T1" fmla="*/ 469 h 471"/>
                <a:gd name="T2" fmla="*/ 87 w 87"/>
                <a:gd name="T3" fmla="*/ 458 h 471"/>
                <a:gd name="T4" fmla="*/ 52 w 87"/>
                <a:gd name="T5" fmla="*/ 416 h 471"/>
                <a:gd name="T6" fmla="*/ 57 w 87"/>
                <a:gd name="T7" fmla="*/ 356 h 471"/>
                <a:gd name="T8" fmla="*/ 72 w 87"/>
                <a:gd name="T9" fmla="*/ 318 h 471"/>
                <a:gd name="T10" fmla="*/ 58 w 87"/>
                <a:gd name="T11" fmla="*/ 282 h 471"/>
                <a:gd name="T12" fmla="*/ 61 w 87"/>
                <a:gd name="T13" fmla="*/ 248 h 471"/>
                <a:gd name="T14" fmla="*/ 47 w 87"/>
                <a:gd name="T15" fmla="*/ 236 h 471"/>
                <a:gd name="T16" fmla="*/ 61 w 87"/>
                <a:gd name="T17" fmla="*/ 223 h 471"/>
                <a:gd name="T18" fmla="*/ 58 w 87"/>
                <a:gd name="T19" fmla="*/ 189 h 471"/>
                <a:gd name="T20" fmla="*/ 72 w 87"/>
                <a:gd name="T21" fmla="*/ 153 h 471"/>
                <a:gd name="T22" fmla="*/ 57 w 87"/>
                <a:gd name="T23" fmla="*/ 116 h 471"/>
                <a:gd name="T24" fmla="*/ 52 w 87"/>
                <a:gd name="T25" fmla="*/ 55 h 471"/>
                <a:gd name="T26" fmla="*/ 87 w 87"/>
                <a:gd name="T27" fmla="*/ 14 h 471"/>
                <a:gd name="T28" fmla="*/ 62 w 87"/>
                <a:gd name="T29" fmla="*/ 2 h 471"/>
                <a:gd name="T30" fmla="*/ 55 w 87"/>
                <a:gd name="T31" fmla="*/ 0 h 471"/>
                <a:gd name="T32" fmla="*/ 49 w 87"/>
                <a:gd name="T33" fmla="*/ 2 h 471"/>
                <a:gd name="T34" fmla="*/ 6 w 87"/>
                <a:gd name="T35" fmla="*/ 44 h 471"/>
                <a:gd name="T36" fmla="*/ 1 w 87"/>
                <a:gd name="T37" fmla="*/ 81 h 471"/>
                <a:gd name="T38" fmla="*/ 0 w 87"/>
                <a:gd name="T39" fmla="*/ 173 h 471"/>
                <a:gd name="T40" fmla="*/ 15 w 87"/>
                <a:gd name="T41" fmla="*/ 236 h 471"/>
                <a:gd name="T42" fmla="*/ 0 w 87"/>
                <a:gd name="T43" fmla="*/ 298 h 471"/>
                <a:gd name="T44" fmla="*/ 1 w 87"/>
                <a:gd name="T45" fmla="*/ 390 h 471"/>
                <a:gd name="T46" fmla="*/ 6 w 87"/>
                <a:gd name="T47" fmla="*/ 427 h 471"/>
                <a:gd name="T48" fmla="*/ 49 w 87"/>
                <a:gd name="T49" fmla="*/ 469 h 471"/>
                <a:gd name="T50" fmla="*/ 55 w 87"/>
                <a:gd name="T51" fmla="*/ 471 h 471"/>
                <a:gd name="T52" fmla="*/ 62 w 87"/>
                <a:gd name="T53" fmla="*/ 469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62" y="469"/>
                  </a:moveTo>
                  <a:cubicBezTo>
                    <a:pt x="70" y="465"/>
                    <a:pt x="79" y="462"/>
                    <a:pt x="87" y="458"/>
                  </a:cubicBezTo>
                  <a:cubicBezTo>
                    <a:pt x="65" y="451"/>
                    <a:pt x="56" y="433"/>
                    <a:pt x="52" y="416"/>
                  </a:cubicBezTo>
                  <a:cubicBezTo>
                    <a:pt x="48" y="396"/>
                    <a:pt x="50" y="375"/>
                    <a:pt x="57" y="356"/>
                  </a:cubicBezTo>
                  <a:cubicBezTo>
                    <a:pt x="62" y="343"/>
                    <a:pt x="69" y="331"/>
                    <a:pt x="72" y="318"/>
                  </a:cubicBezTo>
                  <a:cubicBezTo>
                    <a:pt x="74" y="306"/>
                    <a:pt x="71" y="291"/>
                    <a:pt x="58" y="282"/>
                  </a:cubicBezTo>
                  <a:cubicBezTo>
                    <a:pt x="67" y="272"/>
                    <a:pt x="68" y="259"/>
                    <a:pt x="61" y="248"/>
                  </a:cubicBezTo>
                  <a:cubicBezTo>
                    <a:pt x="58" y="243"/>
                    <a:pt x="53" y="239"/>
                    <a:pt x="47" y="236"/>
                  </a:cubicBezTo>
                  <a:cubicBezTo>
                    <a:pt x="53" y="232"/>
                    <a:pt x="58" y="228"/>
                    <a:pt x="61" y="223"/>
                  </a:cubicBezTo>
                  <a:cubicBezTo>
                    <a:pt x="68" y="213"/>
                    <a:pt x="67" y="199"/>
                    <a:pt x="58" y="189"/>
                  </a:cubicBezTo>
                  <a:cubicBezTo>
                    <a:pt x="71" y="180"/>
                    <a:pt x="74" y="166"/>
                    <a:pt x="72" y="153"/>
                  </a:cubicBezTo>
                  <a:cubicBezTo>
                    <a:pt x="69" y="140"/>
                    <a:pt x="62" y="128"/>
                    <a:pt x="57" y="116"/>
                  </a:cubicBezTo>
                  <a:cubicBezTo>
                    <a:pt x="50" y="96"/>
                    <a:pt x="48" y="75"/>
                    <a:pt x="52" y="55"/>
                  </a:cubicBezTo>
                  <a:cubicBezTo>
                    <a:pt x="56" y="38"/>
                    <a:pt x="65" y="20"/>
                    <a:pt x="87" y="14"/>
                  </a:cubicBezTo>
                  <a:cubicBezTo>
                    <a:pt x="79" y="10"/>
                    <a:pt x="70" y="6"/>
                    <a:pt x="62" y="2"/>
                  </a:cubicBezTo>
                  <a:cubicBezTo>
                    <a:pt x="60" y="1"/>
                    <a:pt x="58" y="0"/>
                    <a:pt x="55" y="0"/>
                  </a:cubicBezTo>
                  <a:cubicBezTo>
                    <a:pt x="53" y="0"/>
                    <a:pt x="51" y="1"/>
                    <a:pt x="49" y="2"/>
                  </a:cubicBezTo>
                  <a:cubicBezTo>
                    <a:pt x="28" y="12"/>
                    <a:pt x="12" y="27"/>
                    <a:pt x="6" y="44"/>
                  </a:cubicBezTo>
                  <a:cubicBezTo>
                    <a:pt x="1" y="56"/>
                    <a:pt x="1" y="69"/>
                    <a:pt x="1" y="81"/>
                  </a:cubicBezTo>
                  <a:cubicBezTo>
                    <a:pt x="0" y="112"/>
                    <a:pt x="0" y="142"/>
                    <a:pt x="0" y="173"/>
                  </a:cubicBezTo>
                  <a:cubicBezTo>
                    <a:pt x="1" y="194"/>
                    <a:pt x="1" y="217"/>
                    <a:pt x="15" y="236"/>
                  </a:cubicBezTo>
                  <a:cubicBezTo>
                    <a:pt x="1" y="254"/>
                    <a:pt x="1" y="277"/>
                    <a:pt x="0" y="298"/>
                  </a:cubicBezTo>
                  <a:cubicBezTo>
                    <a:pt x="0" y="329"/>
                    <a:pt x="0" y="359"/>
                    <a:pt x="1" y="390"/>
                  </a:cubicBezTo>
                  <a:cubicBezTo>
                    <a:pt x="1" y="402"/>
                    <a:pt x="1" y="415"/>
                    <a:pt x="6" y="427"/>
                  </a:cubicBezTo>
                  <a:cubicBezTo>
                    <a:pt x="12" y="444"/>
                    <a:pt x="28" y="460"/>
                    <a:pt x="49" y="469"/>
                  </a:cubicBezTo>
                  <a:cubicBezTo>
                    <a:pt x="51" y="470"/>
                    <a:pt x="53" y="471"/>
                    <a:pt x="55" y="471"/>
                  </a:cubicBezTo>
                  <a:cubicBezTo>
                    <a:pt x="58" y="471"/>
                    <a:pt x="60" y="470"/>
                    <a:pt x="62" y="469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166"/>
            <p:cNvSpPr>
              <a:spLocks/>
            </p:cNvSpPr>
            <p:nvPr/>
          </p:nvSpPr>
          <p:spPr bwMode="auto">
            <a:xfrm>
              <a:off x="6330951" y="2649538"/>
              <a:ext cx="90488" cy="487363"/>
            </a:xfrm>
            <a:custGeom>
              <a:avLst/>
              <a:gdLst>
                <a:gd name="T0" fmla="*/ 25 w 87"/>
                <a:gd name="T1" fmla="*/ 2 h 471"/>
                <a:gd name="T2" fmla="*/ 0 w 87"/>
                <a:gd name="T3" fmla="*/ 14 h 471"/>
                <a:gd name="T4" fmla="*/ 35 w 87"/>
                <a:gd name="T5" fmla="*/ 55 h 471"/>
                <a:gd name="T6" fmla="*/ 29 w 87"/>
                <a:gd name="T7" fmla="*/ 116 h 471"/>
                <a:gd name="T8" fmla="*/ 15 w 87"/>
                <a:gd name="T9" fmla="*/ 153 h 471"/>
                <a:gd name="T10" fmla="*/ 29 w 87"/>
                <a:gd name="T11" fmla="*/ 189 h 471"/>
                <a:gd name="T12" fmla="*/ 26 w 87"/>
                <a:gd name="T13" fmla="*/ 223 h 471"/>
                <a:gd name="T14" fmla="*/ 40 w 87"/>
                <a:gd name="T15" fmla="*/ 236 h 471"/>
                <a:gd name="T16" fmla="*/ 26 w 87"/>
                <a:gd name="T17" fmla="*/ 248 h 471"/>
                <a:gd name="T18" fmla="*/ 29 w 87"/>
                <a:gd name="T19" fmla="*/ 282 h 471"/>
                <a:gd name="T20" fmla="*/ 15 w 87"/>
                <a:gd name="T21" fmla="*/ 318 h 471"/>
                <a:gd name="T22" fmla="*/ 29 w 87"/>
                <a:gd name="T23" fmla="*/ 356 h 471"/>
                <a:gd name="T24" fmla="*/ 35 w 87"/>
                <a:gd name="T25" fmla="*/ 416 h 471"/>
                <a:gd name="T26" fmla="*/ 0 w 87"/>
                <a:gd name="T27" fmla="*/ 458 h 471"/>
                <a:gd name="T28" fmla="*/ 25 w 87"/>
                <a:gd name="T29" fmla="*/ 469 h 471"/>
                <a:gd name="T30" fmla="*/ 32 w 87"/>
                <a:gd name="T31" fmla="*/ 471 h 471"/>
                <a:gd name="T32" fmla="*/ 38 w 87"/>
                <a:gd name="T33" fmla="*/ 469 h 471"/>
                <a:gd name="T34" fmla="*/ 81 w 87"/>
                <a:gd name="T35" fmla="*/ 427 h 471"/>
                <a:gd name="T36" fmla="*/ 86 w 87"/>
                <a:gd name="T37" fmla="*/ 390 h 471"/>
                <a:gd name="T38" fmla="*/ 86 w 87"/>
                <a:gd name="T39" fmla="*/ 298 h 471"/>
                <a:gd name="T40" fmla="*/ 72 w 87"/>
                <a:gd name="T41" fmla="*/ 236 h 471"/>
                <a:gd name="T42" fmla="*/ 86 w 87"/>
                <a:gd name="T43" fmla="*/ 173 h 471"/>
                <a:gd name="T44" fmla="*/ 86 w 87"/>
                <a:gd name="T45" fmla="*/ 81 h 471"/>
                <a:gd name="T46" fmla="*/ 81 w 87"/>
                <a:gd name="T47" fmla="*/ 44 h 471"/>
                <a:gd name="T48" fmla="*/ 38 w 87"/>
                <a:gd name="T49" fmla="*/ 2 h 471"/>
                <a:gd name="T50" fmla="*/ 32 w 87"/>
                <a:gd name="T51" fmla="*/ 0 h 471"/>
                <a:gd name="T52" fmla="*/ 25 w 87"/>
                <a:gd name="T53" fmla="*/ 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25" y="2"/>
                  </a:moveTo>
                  <a:cubicBezTo>
                    <a:pt x="17" y="6"/>
                    <a:pt x="8" y="10"/>
                    <a:pt x="0" y="14"/>
                  </a:cubicBezTo>
                  <a:cubicBezTo>
                    <a:pt x="22" y="20"/>
                    <a:pt x="31" y="38"/>
                    <a:pt x="35" y="55"/>
                  </a:cubicBezTo>
                  <a:cubicBezTo>
                    <a:pt x="39" y="75"/>
                    <a:pt x="37" y="96"/>
                    <a:pt x="29" y="116"/>
                  </a:cubicBezTo>
                  <a:cubicBezTo>
                    <a:pt x="25" y="128"/>
                    <a:pt x="18" y="140"/>
                    <a:pt x="15" y="153"/>
                  </a:cubicBezTo>
                  <a:cubicBezTo>
                    <a:pt x="13" y="166"/>
                    <a:pt x="16" y="180"/>
                    <a:pt x="29" y="189"/>
                  </a:cubicBezTo>
                  <a:cubicBezTo>
                    <a:pt x="19" y="199"/>
                    <a:pt x="18" y="213"/>
                    <a:pt x="26" y="223"/>
                  </a:cubicBezTo>
                  <a:cubicBezTo>
                    <a:pt x="29" y="228"/>
                    <a:pt x="34" y="232"/>
                    <a:pt x="40" y="236"/>
                  </a:cubicBezTo>
                  <a:cubicBezTo>
                    <a:pt x="34" y="239"/>
                    <a:pt x="29" y="243"/>
                    <a:pt x="26" y="248"/>
                  </a:cubicBezTo>
                  <a:cubicBezTo>
                    <a:pt x="18" y="259"/>
                    <a:pt x="19" y="272"/>
                    <a:pt x="29" y="282"/>
                  </a:cubicBezTo>
                  <a:cubicBezTo>
                    <a:pt x="16" y="291"/>
                    <a:pt x="13" y="306"/>
                    <a:pt x="15" y="318"/>
                  </a:cubicBezTo>
                  <a:cubicBezTo>
                    <a:pt x="18" y="331"/>
                    <a:pt x="25" y="343"/>
                    <a:pt x="29" y="356"/>
                  </a:cubicBezTo>
                  <a:cubicBezTo>
                    <a:pt x="37" y="375"/>
                    <a:pt x="39" y="396"/>
                    <a:pt x="35" y="416"/>
                  </a:cubicBezTo>
                  <a:cubicBezTo>
                    <a:pt x="31" y="433"/>
                    <a:pt x="22" y="451"/>
                    <a:pt x="0" y="458"/>
                  </a:cubicBezTo>
                  <a:cubicBezTo>
                    <a:pt x="8" y="461"/>
                    <a:pt x="17" y="465"/>
                    <a:pt x="25" y="469"/>
                  </a:cubicBezTo>
                  <a:cubicBezTo>
                    <a:pt x="27" y="470"/>
                    <a:pt x="29" y="471"/>
                    <a:pt x="32" y="471"/>
                  </a:cubicBezTo>
                  <a:cubicBezTo>
                    <a:pt x="34" y="471"/>
                    <a:pt x="36" y="470"/>
                    <a:pt x="38" y="469"/>
                  </a:cubicBezTo>
                  <a:cubicBezTo>
                    <a:pt x="59" y="460"/>
                    <a:pt x="74" y="444"/>
                    <a:pt x="81" y="427"/>
                  </a:cubicBezTo>
                  <a:cubicBezTo>
                    <a:pt x="86" y="415"/>
                    <a:pt x="86" y="402"/>
                    <a:pt x="86" y="390"/>
                  </a:cubicBezTo>
                  <a:cubicBezTo>
                    <a:pt x="87" y="359"/>
                    <a:pt x="87" y="329"/>
                    <a:pt x="86" y="298"/>
                  </a:cubicBezTo>
                  <a:cubicBezTo>
                    <a:pt x="86" y="277"/>
                    <a:pt x="85" y="254"/>
                    <a:pt x="72" y="236"/>
                  </a:cubicBezTo>
                  <a:cubicBezTo>
                    <a:pt x="85" y="217"/>
                    <a:pt x="86" y="194"/>
                    <a:pt x="86" y="173"/>
                  </a:cubicBezTo>
                  <a:cubicBezTo>
                    <a:pt x="87" y="142"/>
                    <a:pt x="87" y="112"/>
                    <a:pt x="86" y="81"/>
                  </a:cubicBezTo>
                  <a:cubicBezTo>
                    <a:pt x="86" y="69"/>
                    <a:pt x="86" y="56"/>
                    <a:pt x="81" y="44"/>
                  </a:cubicBezTo>
                  <a:cubicBezTo>
                    <a:pt x="74" y="27"/>
                    <a:pt x="59" y="12"/>
                    <a:pt x="38" y="2"/>
                  </a:cubicBezTo>
                  <a:cubicBezTo>
                    <a:pt x="36" y="1"/>
                    <a:pt x="34" y="0"/>
                    <a:pt x="32" y="0"/>
                  </a:cubicBezTo>
                  <a:cubicBezTo>
                    <a:pt x="29" y="0"/>
                    <a:pt x="27" y="1"/>
                    <a:pt x="25" y="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Rectangle 167"/>
            <p:cNvSpPr>
              <a:spLocks noChangeArrowheads="1"/>
            </p:cNvSpPr>
            <p:nvPr/>
          </p:nvSpPr>
          <p:spPr bwMode="auto">
            <a:xfrm>
              <a:off x="6397626" y="2678113"/>
              <a:ext cx="561975" cy="431800"/>
            </a:xfrm>
            <a:prstGeom prst="rect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Oval 168"/>
            <p:cNvSpPr>
              <a:spLocks noChangeArrowheads="1"/>
            </p:cNvSpPr>
            <p:nvPr/>
          </p:nvSpPr>
          <p:spPr bwMode="auto">
            <a:xfrm>
              <a:off x="6648451" y="2447925"/>
              <a:ext cx="60325" cy="60325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1" name="Oval 169"/>
          <p:cNvSpPr>
            <a:spLocks noChangeArrowheads="1"/>
          </p:cNvSpPr>
          <p:nvPr/>
        </p:nvSpPr>
        <p:spPr bwMode="auto">
          <a:xfrm>
            <a:off x="2012614" y="2214069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1" name="组合 450"/>
          <p:cNvGrpSpPr/>
          <p:nvPr/>
        </p:nvGrpSpPr>
        <p:grpSpPr>
          <a:xfrm>
            <a:off x="2196734" y="2513053"/>
            <a:ext cx="751685" cy="521956"/>
            <a:chOff x="5164138" y="3765550"/>
            <a:chExt cx="706438" cy="490538"/>
          </a:xfrm>
        </p:grpSpPr>
        <p:sp>
          <p:nvSpPr>
            <p:cNvPr id="402" name="Freeform 170"/>
            <p:cNvSpPr>
              <a:spLocks/>
            </p:cNvSpPr>
            <p:nvPr/>
          </p:nvSpPr>
          <p:spPr bwMode="auto">
            <a:xfrm>
              <a:off x="5164138" y="3765550"/>
              <a:ext cx="706438" cy="490538"/>
            </a:xfrm>
            <a:custGeom>
              <a:avLst/>
              <a:gdLst>
                <a:gd name="T0" fmla="*/ 655 w 682"/>
                <a:gd name="T1" fmla="*/ 0 h 474"/>
                <a:gd name="T2" fmla="*/ 26 w 682"/>
                <a:gd name="T3" fmla="*/ 0 h 474"/>
                <a:gd name="T4" fmla="*/ 0 w 682"/>
                <a:gd name="T5" fmla="*/ 28 h 474"/>
                <a:gd name="T6" fmla="*/ 0 w 682"/>
                <a:gd name="T7" fmla="*/ 446 h 474"/>
                <a:gd name="T8" fmla="*/ 26 w 682"/>
                <a:gd name="T9" fmla="*/ 474 h 474"/>
                <a:gd name="T10" fmla="*/ 655 w 682"/>
                <a:gd name="T11" fmla="*/ 474 h 474"/>
                <a:gd name="T12" fmla="*/ 682 w 682"/>
                <a:gd name="T13" fmla="*/ 446 h 474"/>
                <a:gd name="T14" fmla="*/ 682 w 682"/>
                <a:gd name="T15" fmla="*/ 28 h 474"/>
                <a:gd name="T16" fmla="*/ 655 w 682"/>
                <a:gd name="T17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2" h="474">
                  <a:moveTo>
                    <a:pt x="655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62"/>
                    <a:pt x="12" y="474"/>
                    <a:pt x="26" y="474"/>
                  </a:cubicBezTo>
                  <a:cubicBezTo>
                    <a:pt x="655" y="474"/>
                    <a:pt x="655" y="474"/>
                    <a:pt x="655" y="474"/>
                  </a:cubicBezTo>
                  <a:cubicBezTo>
                    <a:pt x="670" y="474"/>
                    <a:pt x="682" y="462"/>
                    <a:pt x="682" y="446"/>
                  </a:cubicBezTo>
                  <a:cubicBezTo>
                    <a:pt x="682" y="28"/>
                    <a:pt x="682" y="28"/>
                    <a:pt x="682" y="28"/>
                  </a:cubicBezTo>
                  <a:cubicBezTo>
                    <a:pt x="682" y="12"/>
                    <a:pt x="670" y="0"/>
                    <a:pt x="655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Oval 171"/>
            <p:cNvSpPr>
              <a:spLocks noChangeArrowheads="1"/>
            </p:cNvSpPr>
            <p:nvPr/>
          </p:nvSpPr>
          <p:spPr bwMode="auto">
            <a:xfrm>
              <a:off x="5211763" y="3810000"/>
              <a:ext cx="128588" cy="128588"/>
            </a:xfrm>
            <a:prstGeom prst="ellipse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Oval 172"/>
            <p:cNvSpPr>
              <a:spLocks noChangeArrowheads="1"/>
            </p:cNvSpPr>
            <p:nvPr/>
          </p:nvSpPr>
          <p:spPr bwMode="auto">
            <a:xfrm>
              <a:off x="5372101" y="3810000"/>
              <a:ext cx="128588" cy="128588"/>
            </a:xfrm>
            <a:prstGeom prst="ellipse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Oval 173"/>
            <p:cNvSpPr>
              <a:spLocks noChangeArrowheads="1"/>
            </p:cNvSpPr>
            <p:nvPr/>
          </p:nvSpPr>
          <p:spPr bwMode="auto">
            <a:xfrm>
              <a:off x="5532438" y="3810000"/>
              <a:ext cx="130175" cy="128588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Oval 174"/>
            <p:cNvSpPr>
              <a:spLocks noChangeArrowheads="1"/>
            </p:cNvSpPr>
            <p:nvPr/>
          </p:nvSpPr>
          <p:spPr bwMode="auto">
            <a:xfrm>
              <a:off x="5694363" y="3810000"/>
              <a:ext cx="128588" cy="128588"/>
            </a:xfrm>
            <a:prstGeom prst="ellipse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Oval 175"/>
            <p:cNvSpPr>
              <a:spLocks noChangeArrowheads="1"/>
            </p:cNvSpPr>
            <p:nvPr/>
          </p:nvSpPr>
          <p:spPr bwMode="auto">
            <a:xfrm>
              <a:off x="5211763" y="4081463"/>
              <a:ext cx="128588" cy="128588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Oval 176"/>
            <p:cNvSpPr>
              <a:spLocks noChangeArrowheads="1"/>
            </p:cNvSpPr>
            <p:nvPr/>
          </p:nvSpPr>
          <p:spPr bwMode="auto">
            <a:xfrm>
              <a:off x="5372101" y="4081463"/>
              <a:ext cx="128588" cy="128588"/>
            </a:xfrm>
            <a:prstGeom prst="ellipse">
              <a:avLst/>
            </a:pr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Oval 177"/>
            <p:cNvSpPr>
              <a:spLocks noChangeArrowheads="1"/>
            </p:cNvSpPr>
            <p:nvPr/>
          </p:nvSpPr>
          <p:spPr bwMode="auto">
            <a:xfrm>
              <a:off x="5532438" y="4081463"/>
              <a:ext cx="130175" cy="128588"/>
            </a:xfrm>
            <a:prstGeom prst="ellipse">
              <a:avLst/>
            </a:prstGeom>
            <a:solidFill>
              <a:srgbClr val="26A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Oval 178"/>
            <p:cNvSpPr>
              <a:spLocks noChangeArrowheads="1"/>
            </p:cNvSpPr>
            <p:nvPr/>
          </p:nvSpPr>
          <p:spPr bwMode="auto">
            <a:xfrm>
              <a:off x="5694363" y="4081463"/>
              <a:ext cx="128588" cy="128588"/>
            </a:xfrm>
            <a:prstGeom prst="ellipse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179"/>
            <p:cNvSpPr>
              <a:spLocks/>
            </p:cNvSpPr>
            <p:nvPr/>
          </p:nvSpPr>
          <p:spPr bwMode="auto">
            <a:xfrm>
              <a:off x="5673726" y="3956050"/>
              <a:ext cx="158750" cy="93663"/>
            </a:xfrm>
            <a:custGeom>
              <a:avLst/>
              <a:gdLst>
                <a:gd name="T0" fmla="*/ 26 w 152"/>
                <a:gd name="T1" fmla="*/ 83 h 91"/>
                <a:gd name="T2" fmla="*/ 9 w 152"/>
                <a:gd name="T3" fmla="*/ 72 h 91"/>
                <a:gd name="T4" fmla="*/ 1 w 152"/>
                <a:gd name="T5" fmla="*/ 54 h 91"/>
                <a:gd name="T6" fmla="*/ 2 w 152"/>
                <a:gd name="T7" fmla="*/ 41 h 91"/>
                <a:gd name="T8" fmla="*/ 10 w 152"/>
                <a:gd name="T9" fmla="*/ 17 h 91"/>
                <a:gd name="T10" fmla="*/ 45 w 152"/>
                <a:gd name="T11" fmla="*/ 1 h 91"/>
                <a:gd name="T12" fmla="*/ 60 w 152"/>
                <a:gd name="T13" fmla="*/ 1 h 91"/>
                <a:gd name="T14" fmla="*/ 77 w 152"/>
                <a:gd name="T15" fmla="*/ 8 h 91"/>
                <a:gd name="T16" fmla="*/ 95 w 152"/>
                <a:gd name="T17" fmla="*/ 17 h 91"/>
                <a:gd name="T18" fmla="*/ 116 w 152"/>
                <a:gd name="T19" fmla="*/ 19 h 91"/>
                <a:gd name="T20" fmla="*/ 105 w 152"/>
                <a:gd name="T21" fmla="*/ 25 h 91"/>
                <a:gd name="T22" fmla="*/ 124 w 152"/>
                <a:gd name="T23" fmla="*/ 26 h 91"/>
                <a:gd name="T24" fmla="*/ 152 w 152"/>
                <a:gd name="T25" fmla="*/ 23 h 91"/>
                <a:gd name="T26" fmla="*/ 128 w 152"/>
                <a:gd name="T27" fmla="*/ 40 h 91"/>
                <a:gd name="T28" fmla="*/ 79 w 152"/>
                <a:gd name="T29" fmla="*/ 77 h 91"/>
                <a:gd name="T30" fmla="*/ 35 w 152"/>
                <a:gd name="T31" fmla="*/ 87 h 91"/>
                <a:gd name="T32" fmla="*/ 26 w 152"/>
                <a:gd name="T33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2" h="91">
                  <a:moveTo>
                    <a:pt x="26" y="83"/>
                  </a:moveTo>
                  <a:cubicBezTo>
                    <a:pt x="20" y="80"/>
                    <a:pt x="14" y="77"/>
                    <a:pt x="9" y="72"/>
                  </a:cubicBezTo>
                  <a:cubicBezTo>
                    <a:pt x="5" y="67"/>
                    <a:pt x="1" y="61"/>
                    <a:pt x="1" y="54"/>
                  </a:cubicBezTo>
                  <a:cubicBezTo>
                    <a:pt x="0" y="50"/>
                    <a:pt x="1" y="45"/>
                    <a:pt x="2" y="41"/>
                  </a:cubicBezTo>
                  <a:cubicBezTo>
                    <a:pt x="3" y="32"/>
                    <a:pt x="5" y="24"/>
                    <a:pt x="10" y="17"/>
                  </a:cubicBezTo>
                  <a:cubicBezTo>
                    <a:pt x="18" y="7"/>
                    <a:pt x="32" y="3"/>
                    <a:pt x="45" y="1"/>
                  </a:cubicBezTo>
                  <a:cubicBezTo>
                    <a:pt x="50" y="1"/>
                    <a:pt x="55" y="0"/>
                    <a:pt x="60" y="1"/>
                  </a:cubicBezTo>
                  <a:cubicBezTo>
                    <a:pt x="66" y="2"/>
                    <a:pt x="72" y="5"/>
                    <a:pt x="77" y="8"/>
                  </a:cubicBezTo>
                  <a:cubicBezTo>
                    <a:pt x="83" y="11"/>
                    <a:pt x="89" y="14"/>
                    <a:pt x="95" y="17"/>
                  </a:cubicBezTo>
                  <a:cubicBezTo>
                    <a:pt x="102" y="19"/>
                    <a:pt x="109" y="21"/>
                    <a:pt x="116" y="19"/>
                  </a:cubicBezTo>
                  <a:cubicBezTo>
                    <a:pt x="112" y="22"/>
                    <a:pt x="109" y="24"/>
                    <a:pt x="105" y="25"/>
                  </a:cubicBezTo>
                  <a:cubicBezTo>
                    <a:pt x="111" y="26"/>
                    <a:pt x="117" y="27"/>
                    <a:pt x="124" y="26"/>
                  </a:cubicBezTo>
                  <a:cubicBezTo>
                    <a:pt x="133" y="24"/>
                    <a:pt x="144" y="19"/>
                    <a:pt x="152" y="23"/>
                  </a:cubicBezTo>
                  <a:cubicBezTo>
                    <a:pt x="144" y="28"/>
                    <a:pt x="135" y="33"/>
                    <a:pt x="128" y="40"/>
                  </a:cubicBezTo>
                  <a:cubicBezTo>
                    <a:pt x="126" y="43"/>
                    <a:pt x="95" y="70"/>
                    <a:pt x="79" y="77"/>
                  </a:cubicBezTo>
                  <a:cubicBezTo>
                    <a:pt x="66" y="84"/>
                    <a:pt x="50" y="91"/>
                    <a:pt x="35" y="87"/>
                  </a:cubicBezTo>
                  <a:cubicBezTo>
                    <a:pt x="32" y="86"/>
                    <a:pt x="29" y="85"/>
                    <a:pt x="26" y="8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180"/>
            <p:cNvSpPr>
              <a:spLocks/>
            </p:cNvSpPr>
            <p:nvPr/>
          </p:nvSpPr>
          <p:spPr bwMode="auto">
            <a:xfrm>
              <a:off x="5529263" y="3967163"/>
              <a:ext cx="158750" cy="90488"/>
            </a:xfrm>
            <a:custGeom>
              <a:avLst/>
              <a:gdLst>
                <a:gd name="T0" fmla="*/ 91 w 153"/>
                <a:gd name="T1" fmla="*/ 80 h 87"/>
                <a:gd name="T2" fmla="*/ 133 w 153"/>
                <a:gd name="T3" fmla="*/ 77 h 87"/>
                <a:gd name="T4" fmla="*/ 152 w 153"/>
                <a:gd name="T5" fmla="*/ 53 h 87"/>
                <a:gd name="T6" fmla="*/ 149 w 153"/>
                <a:gd name="T7" fmla="*/ 20 h 87"/>
                <a:gd name="T8" fmla="*/ 126 w 153"/>
                <a:gd name="T9" fmla="*/ 0 h 87"/>
                <a:gd name="T10" fmla="*/ 85 w 153"/>
                <a:gd name="T11" fmla="*/ 4 h 87"/>
                <a:gd name="T12" fmla="*/ 0 w 153"/>
                <a:gd name="T13" fmla="*/ 12 h 87"/>
                <a:gd name="T14" fmla="*/ 7 w 153"/>
                <a:gd name="T15" fmla="*/ 87 h 87"/>
                <a:gd name="T16" fmla="*/ 91 w 153"/>
                <a:gd name="T17" fmla="*/ 8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87">
                  <a:moveTo>
                    <a:pt x="91" y="80"/>
                  </a:moveTo>
                  <a:cubicBezTo>
                    <a:pt x="105" y="79"/>
                    <a:pt x="119" y="78"/>
                    <a:pt x="133" y="77"/>
                  </a:cubicBezTo>
                  <a:cubicBezTo>
                    <a:pt x="144" y="76"/>
                    <a:pt x="153" y="65"/>
                    <a:pt x="152" y="53"/>
                  </a:cubicBezTo>
                  <a:cubicBezTo>
                    <a:pt x="149" y="20"/>
                    <a:pt x="149" y="20"/>
                    <a:pt x="149" y="20"/>
                  </a:cubicBezTo>
                  <a:cubicBezTo>
                    <a:pt x="148" y="8"/>
                    <a:pt x="138" y="0"/>
                    <a:pt x="126" y="0"/>
                  </a:cubicBezTo>
                  <a:cubicBezTo>
                    <a:pt x="112" y="2"/>
                    <a:pt x="99" y="3"/>
                    <a:pt x="85" y="4"/>
                  </a:cubicBezTo>
                  <a:cubicBezTo>
                    <a:pt x="56" y="6"/>
                    <a:pt x="27" y="9"/>
                    <a:pt x="0" y="12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34" y="85"/>
                    <a:pt x="62" y="83"/>
                    <a:pt x="91" y="8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181"/>
            <p:cNvSpPr>
              <a:spLocks/>
            </p:cNvSpPr>
            <p:nvPr/>
          </p:nvSpPr>
          <p:spPr bwMode="auto">
            <a:xfrm>
              <a:off x="5200651" y="3979863"/>
              <a:ext cx="336550" cy="88900"/>
            </a:xfrm>
            <a:custGeom>
              <a:avLst/>
              <a:gdLst>
                <a:gd name="T0" fmla="*/ 1 w 325"/>
                <a:gd name="T1" fmla="*/ 65 h 87"/>
                <a:gd name="T2" fmla="*/ 325 w 325"/>
                <a:gd name="T3" fmla="*/ 75 h 87"/>
                <a:gd name="T4" fmla="*/ 318 w 325"/>
                <a:gd name="T5" fmla="*/ 0 h 87"/>
                <a:gd name="T6" fmla="*/ 1 w 325"/>
                <a:gd name="T7" fmla="*/ 6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5" h="87">
                  <a:moveTo>
                    <a:pt x="1" y="65"/>
                  </a:moveTo>
                  <a:cubicBezTo>
                    <a:pt x="3" y="84"/>
                    <a:pt x="141" y="87"/>
                    <a:pt x="325" y="75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136" y="20"/>
                    <a:pt x="0" y="47"/>
                    <a:pt x="1" y="6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4" name="Freeform 182"/>
          <p:cNvSpPr>
            <a:spLocks/>
          </p:cNvSpPr>
          <p:nvPr/>
        </p:nvSpPr>
        <p:spPr bwMode="auto">
          <a:xfrm>
            <a:off x="7584165" y="470053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2"/>
                  <a:pt x="286" y="1016"/>
                  <a:pt x="508" y="1016"/>
                </a:cubicBezTo>
                <a:cubicBezTo>
                  <a:pt x="731" y="1016"/>
                  <a:pt x="921" y="872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5" name="组合 444"/>
          <p:cNvGrpSpPr/>
          <p:nvPr/>
        </p:nvGrpSpPr>
        <p:grpSpPr>
          <a:xfrm>
            <a:off x="7839231" y="4893105"/>
            <a:ext cx="618239" cy="699320"/>
            <a:chOff x="7556501" y="2503488"/>
            <a:chExt cx="581025" cy="657225"/>
          </a:xfrm>
        </p:grpSpPr>
        <p:sp>
          <p:nvSpPr>
            <p:cNvPr id="415" name="Rectangle 183"/>
            <p:cNvSpPr>
              <a:spLocks noChangeArrowheads="1"/>
            </p:cNvSpPr>
            <p:nvPr/>
          </p:nvSpPr>
          <p:spPr bwMode="auto">
            <a:xfrm>
              <a:off x="7589838" y="3082925"/>
              <a:ext cx="46038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6" name="Rectangle 184"/>
            <p:cNvSpPr>
              <a:spLocks noChangeArrowheads="1"/>
            </p:cNvSpPr>
            <p:nvPr/>
          </p:nvSpPr>
          <p:spPr bwMode="auto">
            <a:xfrm>
              <a:off x="8004176" y="3082925"/>
              <a:ext cx="44450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185"/>
            <p:cNvSpPr>
              <a:spLocks/>
            </p:cNvSpPr>
            <p:nvPr/>
          </p:nvSpPr>
          <p:spPr bwMode="auto">
            <a:xfrm>
              <a:off x="7975601" y="2547938"/>
              <a:ext cx="161925" cy="350838"/>
            </a:xfrm>
            <a:custGeom>
              <a:avLst/>
              <a:gdLst>
                <a:gd name="T0" fmla="*/ 46 w 157"/>
                <a:gd name="T1" fmla="*/ 340 h 340"/>
                <a:gd name="T2" fmla="*/ 29 w 157"/>
                <a:gd name="T3" fmla="*/ 332 h 340"/>
                <a:gd name="T4" fmla="*/ 127 w 157"/>
                <a:gd name="T5" fmla="*/ 136 h 340"/>
                <a:gd name="T6" fmla="*/ 113 w 157"/>
                <a:gd name="T7" fmla="*/ 88 h 340"/>
                <a:gd name="T8" fmla="*/ 0 w 157"/>
                <a:gd name="T9" fmla="*/ 16 h 340"/>
                <a:gd name="T10" fmla="*/ 10 w 157"/>
                <a:gd name="T11" fmla="*/ 0 h 340"/>
                <a:gd name="T12" fmla="*/ 123 w 157"/>
                <a:gd name="T13" fmla="*/ 72 h 340"/>
                <a:gd name="T14" fmla="*/ 144 w 157"/>
                <a:gd name="T15" fmla="*/ 144 h 340"/>
                <a:gd name="T16" fmla="*/ 46 w 157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340">
                  <a:moveTo>
                    <a:pt x="46" y="340"/>
                  </a:moveTo>
                  <a:cubicBezTo>
                    <a:pt x="29" y="332"/>
                    <a:pt x="29" y="332"/>
                    <a:pt x="29" y="332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35" y="118"/>
                    <a:pt x="130" y="98"/>
                    <a:pt x="113" y="8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48" y="87"/>
                    <a:pt x="157" y="118"/>
                    <a:pt x="144" y="144"/>
                  </a:cubicBezTo>
                  <a:lnTo>
                    <a:pt x="46" y="34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186"/>
            <p:cNvSpPr>
              <a:spLocks/>
            </p:cNvSpPr>
            <p:nvPr/>
          </p:nvSpPr>
          <p:spPr bwMode="auto">
            <a:xfrm>
              <a:off x="7556501" y="2760663"/>
              <a:ext cx="527050" cy="279400"/>
            </a:xfrm>
            <a:custGeom>
              <a:avLst/>
              <a:gdLst>
                <a:gd name="T0" fmla="*/ 332 w 332"/>
                <a:gd name="T1" fmla="*/ 176 h 176"/>
                <a:gd name="T2" fmla="*/ 0 w 332"/>
                <a:gd name="T3" fmla="*/ 176 h 176"/>
                <a:gd name="T4" fmla="*/ 64 w 332"/>
                <a:gd name="T5" fmla="*/ 0 h 176"/>
                <a:gd name="T6" fmla="*/ 268 w 332"/>
                <a:gd name="T7" fmla="*/ 0 h 176"/>
                <a:gd name="T8" fmla="*/ 332 w 332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76">
                  <a:moveTo>
                    <a:pt x="332" y="176"/>
                  </a:moveTo>
                  <a:lnTo>
                    <a:pt x="0" y="176"/>
                  </a:lnTo>
                  <a:lnTo>
                    <a:pt x="64" y="0"/>
                  </a:lnTo>
                  <a:lnTo>
                    <a:pt x="268" y="0"/>
                  </a:lnTo>
                  <a:lnTo>
                    <a:pt x="332" y="176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187"/>
            <p:cNvSpPr>
              <a:spLocks/>
            </p:cNvSpPr>
            <p:nvPr/>
          </p:nvSpPr>
          <p:spPr bwMode="auto">
            <a:xfrm>
              <a:off x="7729538" y="2787650"/>
              <a:ext cx="179388" cy="188913"/>
            </a:xfrm>
            <a:custGeom>
              <a:avLst/>
              <a:gdLst>
                <a:gd name="T0" fmla="*/ 113 w 113"/>
                <a:gd name="T1" fmla="*/ 119 h 119"/>
                <a:gd name="T2" fmla="*/ 0 w 113"/>
                <a:gd name="T3" fmla="*/ 119 h 119"/>
                <a:gd name="T4" fmla="*/ 16 w 113"/>
                <a:gd name="T5" fmla="*/ 0 h 119"/>
                <a:gd name="T6" fmla="*/ 97 w 113"/>
                <a:gd name="T7" fmla="*/ 0 h 119"/>
                <a:gd name="T8" fmla="*/ 113 w 11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9">
                  <a:moveTo>
                    <a:pt x="113" y="119"/>
                  </a:moveTo>
                  <a:lnTo>
                    <a:pt x="0" y="119"/>
                  </a:lnTo>
                  <a:lnTo>
                    <a:pt x="16" y="0"/>
                  </a:lnTo>
                  <a:lnTo>
                    <a:pt x="97" y="0"/>
                  </a:lnTo>
                  <a:lnTo>
                    <a:pt x="113" y="11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Freeform 188"/>
            <p:cNvSpPr>
              <a:spLocks/>
            </p:cNvSpPr>
            <p:nvPr/>
          </p:nvSpPr>
          <p:spPr bwMode="auto">
            <a:xfrm>
              <a:off x="7727951" y="2786063"/>
              <a:ext cx="182563" cy="193675"/>
            </a:xfrm>
            <a:custGeom>
              <a:avLst/>
              <a:gdLst>
                <a:gd name="T0" fmla="*/ 114 w 115"/>
                <a:gd name="T1" fmla="*/ 120 h 122"/>
                <a:gd name="T2" fmla="*/ 114 w 115"/>
                <a:gd name="T3" fmla="*/ 119 h 122"/>
                <a:gd name="T4" fmla="*/ 3 w 115"/>
                <a:gd name="T5" fmla="*/ 119 h 122"/>
                <a:gd name="T6" fmla="*/ 18 w 115"/>
                <a:gd name="T7" fmla="*/ 2 h 122"/>
                <a:gd name="T8" fmla="*/ 97 w 115"/>
                <a:gd name="T9" fmla="*/ 2 h 122"/>
                <a:gd name="T10" fmla="*/ 113 w 115"/>
                <a:gd name="T11" fmla="*/ 120 h 122"/>
                <a:gd name="T12" fmla="*/ 114 w 115"/>
                <a:gd name="T13" fmla="*/ 120 h 122"/>
                <a:gd name="T14" fmla="*/ 114 w 115"/>
                <a:gd name="T15" fmla="*/ 119 h 122"/>
                <a:gd name="T16" fmla="*/ 114 w 115"/>
                <a:gd name="T17" fmla="*/ 120 h 122"/>
                <a:gd name="T18" fmla="*/ 115 w 115"/>
                <a:gd name="T19" fmla="*/ 120 h 122"/>
                <a:gd name="T20" fmla="*/ 99 w 115"/>
                <a:gd name="T21" fmla="*/ 0 h 122"/>
                <a:gd name="T22" fmla="*/ 16 w 115"/>
                <a:gd name="T23" fmla="*/ 0 h 122"/>
                <a:gd name="T24" fmla="*/ 0 w 115"/>
                <a:gd name="T25" fmla="*/ 122 h 122"/>
                <a:gd name="T26" fmla="*/ 115 w 115"/>
                <a:gd name="T27" fmla="*/ 122 h 122"/>
                <a:gd name="T28" fmla="*/ 115 w 115"/>
                <a:gd name="T29" fmla="*/ 120 h 122"/>
                <a:gd name="T30" fmla="*/ 114 w 115"/>
                <a:gd name="T31" fmla="*/ 12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122">
                  <a:moveTo>
                    <a:pt x="114" y="120"/>
                  </a:moveTo>
                  <a:lnTo>
                    <a:pt x="114" y="119"/>
                  </a:lnTo>
                  <a:lnTo>
                    <a:pt x="3" y="119"/>
                  </a:lnTo>
                  <a:lnTo>
                    <a:pt x="18" y="2"/>
                  </a:lnTo>
                  <a:lnTo>
                    <a:pt x="97" y="2"/>
                  </a:lnTo>
                  <a:lnTo>
                    <a:pt x="113" y="120"/>
                  </a:lnTo>
                  <a:lnTo>
                    <a:pt x="114" y="120"/>
                  </a:lnTo>
                  <a:lnTo>
                    <a:pt x="114" y="119"/>
                  </a:lnTo>
                  <a:lnTo>
                    <a:pt x="114" y="120"/>
                  </a:lnTo>
                  <a:lnTo>
                    <a:pt x="115" y="120"/>
                  </a:lnTo>
                  <a:lnTo>
                    <a:pt x="99" y="0"/>
                  </a:lnTo>
                  <a:lnTo>
                    <a:pt x="16" y="0"/>
                  </a:lnTo>
                  <a:lnTo>
                    <a:pt x="0" y="122"/>
                  </a:lnTo>
                  <a:lnTo>
                    <a:pt x="115" y="122"/>
                  </a:lnTo>
                  <a:lnTo>
                    <a:pt x="115" y="120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Rectangle 189"/>
            <p:cNvSpPr>
              <a:spLocks noChangeArrowheads="1"/>
            </p:cNvSpPr>
            <p:nvPr/>
          </p:nvSpPr>
          <p:spPr bwMode="auto">
            <a:xfrm>
              <a:off x="7556501" y="3040063"/>
              <a:ext cx="527050" cy="44450"/>
            </a:xfrm>
            <a:prstGeom prst="rect">
              <a:avLst/>
            </a:prstGeom>
            <a:solidFill>
              <a:srgbClr val="BF5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Freeform 190"/>
            <p:cNvSpPr>
              <a:spLocks/>
            </p:cNvSpPr>
            <p:nvPr/>
          </p:nvSpPr>
          <p:spPr bwMode="auto">
            <a:xfrm>
              <a:off x="7910513" y="2503488"/>
              <a:ext cx="95250" cy="111125"/>
            </a:xfrm>
            <a:custGeom>
              <a:avLst/>
              <a:gdLst>
                <a:gd name="T0" fmla="*/ 43 w 93"/>
                <a:gd name="T1" fmla="*/ 107 h 107"/>
                <a:gd name="T2" fmla="*/ 0 w 93"/>
                <a:gd name="T3" fmla="*/ 78 h 107"/>
                <a:gd name="T4" fmla="*/ 44 w 93"/>
                <a:gd name="T5" fmla="*/ 11 h 107"/>
                <a:gd name="T6" fmla="*/ 68 w 93"/>
                <a:gd name="T7" fmla="*/ 5 h 107"/>
                <a:gd name="T8" fmla="*/ 82 w 93"/>
                <a:gd name="T9" fmla="*/ 15 h 107"/>
                <a:gd name="T10" fmla="*/ 87 w 93"/>
                <a:gd name="T11" fmla="*/ 39 h 107"/>
                <a:gd name="T12" fmla="*/ 43 w 93"/>
                <a:gd name="T1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07">
                  <a:moveTo>
                    <a:pt x="43" y="107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9" y="2"/>
                    <a:pt x="60" y="0"/>
                    <a:pt x="68" y="5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90" y="20"/>
                    <a:pt x="93" y="31"/>
                    <a:pt x="87" y="39"/>
                  </a:cubicBezTo>
                  <a:lnTo>
                    <a:pt x="43" y="107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Freeform 191"/>
            <p:cNvSpPr>
              <a:spLocks/>
            </p:cNvSpPr>
            <p:nvPr/>
          </p:nvSpPr>
          <p:spPr bwMode="auto">
            <a:xfrm>
              <a:off x="7848601" y="2533650"/>
              <a:ext cx="157163" cy="136525"/>
            </a:xfrm>
            <a:custGeom>
              <a:avLst/>
              <a:gdLst>
                <a:gd name="T0" fmla="*/ 127 w 153"/>
                <a:gd name="T1" fmla="*/ 133 h 133"/>
                <a:gd name="T2" fmla="*/ 130 w 153"/>
                <a:gd name="T3" fmla="*/ 129 h 133"/>
                <a:gd name="T4" fmla="*/ 108 w 153"/>
                <a:gd name="T5" fmla="*/ 24 h 133"/>
                <a:gd name="T6" fmla="*/ 3 w 153"/>
                <a:gd name="T7" fmla="*/ 46 h 133"/>
                <a:gd name="T8" fmla="*/ 0 w 153"/>
                <a:gd name="T9" fmla="*/ 50 h 133"/>
                <a:gd name="T10" fmla="*/ 127 w 153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133">
                  <a:moveTo>
                    <a:pt x="127" y="133"/>
                  </a:moveTo>
                  <a:cubicBezTo>
                    <a:pt x="128" y="132"/>
                    <a:pt x="129" y="130"/>
                    <a:pt x="130" y="129"/>
                  </a:cubicBezTo>
                  <a:cubicBezTo>
                    <a:pt x="153" y="94"/>
                    <a:pt x="143" y="47"/>
                    <a:pt x="108" y="24"/>
                  </a:cubicBezTo>
                  <a:cubicBezTo>
                    <a:pt x="73" y="0"/>
                    <a:pt x="26" y="10"/>
                    <a:pt x="3" y="46"/>
                  </a:cubicBezTo>
                  <a:cubicBezTo>
                    <a:pt x="2" y="47"/>
                    <a:pt x="1" y="49"/>
                    <a:pt x="0" y="50"/>
                  </a:cubicBezTo>
                  <a:lnTo>
                    <a:pt x="127" y="133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24" name="Oval 192"/>
          <p:cNvSpPr>
            <a:spLocks noChangeArrowheads="1"/>
          </p:cNvSpPr>
          <p:nvPr/>
        </p:nvSpPr>
        <p:spPr bwMode="auto">
          <a:xfrm>
            <a:off x="638750" y="3450547"/>
            <a:ext cx="1118236" cy="111823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6" name="组合 455"/>
          <p:cNvGrpSpPr/>
          <p:nvPr/>
        </p:nvGrpSpPr>
        <p:grpSpPr>
          <a:xfrm>
            <a:off x="814425" y="3578925"/>
            <a:ext cx="766887" cy="861481"/>
            <a:chOff x="3987801" y="4767263"/>
            <a:chExt cx="720725" cy="809625"/>
          </a:xfrm>
        </p:grpSpPr>
        <p:sp>
          <p:nvSpPr>
            <p:cNvPr id="425" name="Freeform 193"/>
            <p:cNvSpPr>
              <a:spLocks noEditPoints="1"/>
            </p:cNvSpPr>
            <p:nvPr/>
          </p:nvSpPr>
          <p:spPr bwMode="auto">
            <a:xfrm>
              <a:off x="3987801" y="5057775"/>
              <a:ext cx="720725" cy="363538"/>
            </a:xfrm>
            <a:custGeom>
              <a:avLst/>
              <a:gdLst>
                <a:gd name="T0" fmla="*/ 0 w 454"/>
                <a:gd name="T1" fmla="*/ 0 h 229"/>
                <a:gd name="T2" fmla="*/ 148 w 454"/>
                <a:gd name="T3" fmla="*/ 229 h 229"/>
                <a:gd name="T4" fmla="*/ 454 w 454"/>
                <a:gd name="T5" fmla="*/ 32 h 229"/>
                <a:gd name="T6" fmla="*/ 0 w 454"/>
                <a:gd name="T7" fmla="*/ 0 h 229"/>
                <a:gd name="T8" fmla="*/ 99 w 454"/>
                <a:gd name="T9" fmla="*/ 58 h 229"/>
                <a:gd name="T10" fmla="*/ 297 w 454"/>
                <a:gd name="T11" fmla="*/ 72 h 229"/>
                <a:gd name="T12" fmla="*/ 163 w 454"/>
                <a:gd name="T13" fmla="*/ 159 h 229"/>
                <a:gd name="T14" fmla="*/ 99 w 454"/>
                <a:gd name="T15" fmla="*/ 5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4" h="229">
                  <a:moveTo>
                    <a:pt x="0" y="0"/>
                  </a:moveTo>
                  <a:lnTo>
                    <a:pt x="148" y="229"/>
                  </a:lnTo>
                  <a:lnTo>
                    <a:pt x="454" y="32"/>
                  </a:lnTo>
                  <a:lnTo>
                    <a:pt x="0" y="0"/>
                  </a:lnTo>
                  <a:close/>
                  <a:moveTo>
                    <a:pt x="99" y="58"/>
                  </a:moveTo>
                  <a:lnTo>
                    <a:pt x="297" y="72"/>
                  </a:lnTo>
                  <a:lnTo>
                    <a:pt x="163" y="159"/>
                  </a:lnTo>
                  <a:lnTo>
                    <a:pt x="99" y="58"/>
                  </a:lnTo>
                  <a:close/>
                </a:path>
              </a:pathLst>
            </a:custGeom>
            <a:solidFill>
              <a:srgbClr val="EC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194"/>
            <p:cNvSpPr>
              <a:spLocks/>
            </p:cNvSpPr>
            <p:nvPr/>
          </p:nvSpPr>
          <p:spPr bwMode="auto">
            <a:xfrm>
              <a:off x="4030663" y="5089525"/>
              <a:ext cx="31750" cy="22225"/>
            </a:xfrm>
            <a:custGeom>
              <a:avLst/>
              <a:gdLst>
                <a:gd name="T0" fmla="*/ 1 w 20"/>
                <a:gd name="T1" fmla="*/ 14 h 14"/>
                <a:gd name="T2" fmla="*/ 20 w 20"/>
                <a:gd name="T3" fmla="*/ 2 h 14"/>
                <a:gd name="T4" fmla="*/ 19 w 20"/>
                <a:gd name="T5" fmla="*/ 0 h 14"/>
                <a:gd name="T6" fmla="*/ 0 w 20"/>
                <a:gd name="T7" fmla="*/ 13 h 14"/>
                <a:gd name="T8" fmla="*/ 1 w 2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" y="14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195"/>
            <p:cNvSpPr>
              <a:spLocks/>
            </p:cNvSpPr>
            <p:nvPr/>
          </p:nvSpPr>
          <p:spPr bwMode="auto">
            <a:xfrm>
              <a:off x="4040188" y="5114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196"/>
            <p:cNvSpPr>
              <a:spLocks/>
            </p:cNvSpPr>
            <p:nvPr/>
          </p:nvSpPr>
          <p:spPr bwMode="auto">
            <a:xfrm>
              <a:off x="4051301" y="5122863"/>
              <a:ext cx="30163" cy="20638"/>
            </a:xfrm>
            <a:custGeom>
              <a:avLst/>
              <a:gdLst>
                <a:gd name="T0" fmla="*/ 1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1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197"/>
            <p:cNvSpPr>
              <a:spLocks/>
            </p:cNvSpPr>
            <p:nvPr/>
          </p:nvSpPr>
          <p:spPr bwMode="auto">
            <a:xfrm>
              <a:off x="4060826" y="5146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198"/>
            <p:cNvSpPr>
              <a:spLocks/>
            </p:cNvSpPr>
            <p:nvPr/>
          </p:nvSpPr>
          <p:spPr bwMode="auto">
            <a:xfrm>
              <a:off x="4071938" y="515461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199"/>
            <p:cNvSpPr>
              <a:spLocks/>
            </p:cNvSpPr>
            <p:nvPr/>
          </p:nvSpPr>
          <p:spPr bwMode="auto">
            <a:xfrm>
              <a:off x="4081463" y="51784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200"/>
            <p:cNvSpPr>
              <a:spLocks/>
            </p:cNvSpPr>
            <p:nvPr/>
          </p:nvSpPr>
          <p:spPr bwMode="auto">
            <a:xfrm>
              <a:off x="4092576" y="51863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201"/>
            <p:cNvSpPr>
              <a:spLocks/>
            </p:cNvSpPr>
            <p:nvPr/>
          </p:nvSpPr>
          <p:spPr bwMode="auto">
            <a:xfrm>
              <a:off x="4102101" y="52101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202"/>
            <p:cNvSpPr>
              <a:spLocks/>
            </p:cNvSpPr>
            <p:nvPr/>
          </p:nvSpPr>
          <p:spPr bwMode="auto">
            <a:xfrm>
              <a:off x="4111626" y="5218113"/>
              <a:ext cx="31750" cy="20638"/>
            </a:xfrm>
            <a:custGeom>
              <a:avLst/>
              <a:gdLst>
                <a:gd name="T0" fmla="*/ 1 w 20"/>
                <a:gd name="T1" fmla="*/ 13 h 13"/>
                <a:gd name="T2" fmla="*/ 20 w 20"/>
                <a:gd name="T3" fmla="*/ 2 h 13"/>
                <a:gd name="T4" fmla="*/ 19 w 20"/>
                <a:gd name="T5" fmla="*/ 0 h 13"/>
                <a:gd name="T6" fmla="*/ 0 w 20"/>
                <a:gd name="T7" fmla="*/ 13 h 13"/>
                <a:gd name="T8" fmla="*/ 1 w 2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" y="13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203"/>
            <p:cNvSpPr>
              <a:spLocks/>
            </p:cNvSpPr>
            <p:nvPr/>
          </p:nvSpPr>
          <p:spPr bwMode="auto">
            <a:xfrm>
              <a:off x="4122738" y="5241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204"/>
            <p:cNvSpPr>
              <a:spLocks/>
            </p:cNvSpPr>
            <p:nvPr/>
          </p:nvSpPr>
          <p:spPr bwMode="auto">
            <a:xfrm>
              <a:off x="4133851" y="52498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3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206"/>
            <p:cNvSpPr>
              <a:spLocks/>
            </p:cNvSpPr>
            <p:nvPr/>
          </p:nvSpPr>
          <p:spPr bwMode="auto">
            <a:xfrm>
              <a:off x="4143375" y="5273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8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7"/>
            <p:cNvSpPr>
              <a:spLocks/>
            </p:cNvSpPr>
            <p:nvPr/>
          </p:nvSpPr>
          <p:spPr bwMode="auto">
            <a:xfrm>
              <a:off x="4154488" y="52832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08"/>
            <p:cNvSpPr>
              <a:spLocks/>
            </p:cNvSpPr>
            <p:nvPr/>
          </p:nvSpPr>
          <p:spPr bwMode="auto">
            <a:xfrm>
              <a:off x="4164013" y="5307013"/>
              <a:ext cx="17463" cy="11113"/>
            </a:xfrm>
            <a:custGeom>
              <a:avLst/>
              <a:gdLst>
                <a:gd name="T0" fmla="*/ 1 w 11"/>
                <a:gd name="T1" fmla="*/ 7 h 7"/>
                <a:gd name="T2" fmla="*/ 11 w 11"/>
                <a:gd name="T3" fmla="*/ 1 h 7"/>
                <a:gd name="T4" fmla="*/ 11 w 11"/>
                <a:gd name="T5" fmla="*/ 0 h 7"/>
                <a:gd name="T6" fmla="*/ 0 w 11"/>
                <a:gd name="T7" fmla="*/ 7 h 7"/>
                <a:gd name="T8" fmla="*/ 1 w 1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" y="7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09"/>
            <p:cNvSpPr>
              <a:spLocks/>
            </p:cNvSpPr>
            <p:nvPr/>
          </p:nvSpPr>
          <p:spPr bwMode="auto">
            <a:xfrm>
              <a:off x="4175125" y="53149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210"/>
            <p:cNvSpPr>
              <a:spLocks/>
            </p:cNvSpPr>
            <p:nvPr/>
          </p:nvSpPr>
          <p:spPr bwMode="auto">
            <a:xfrm>
              <a:off x="4184650" y="533876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0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211"/>
            <p:cNvSpPr>
              <a:spLocks/>
            </p:cNvSpPr>
            <p:nvPr/>
          </p:nvSpPr>
          <p:spPr bwMode="auto">
            <a:xfrm>
              <a:off x="4195763" y="53467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212"/>
            <p:cNvSpPr>
              <a:spLocks/>
            </p:cNvSpPr>
            <p:nvPr/>
          </p:nvSpPr>
          <p:spPr bwMode="auto">
            <a:xfrm>
              <a:off x="4205288" y="537051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1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213"/>
            <p:cNvSpPr>
              <a:spLocks/>
            </p:cNvSpPr>
            <p:nvPr/>
          </p:nvSpPr>
          <p:spPr bwMode="auto">
            <a:xfrm>
              <a:off x="4216400" y="53784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214"/>
            <p:cNvSpPr>
              <a:spLocks/>
            </p:cNvSpPr>
            <p:nvPr/>
          </p:nvSpPr>
          <p:spPr bwMode="auto">
            <a:xfrm>
              <a:off x="4170363" y="4767263"/>
              <a:ext cx="384175" cy="130175"/>
            </a:xfrm>
            <a:custGeom>
              <a:avLst/>
              <a:gdLst>
                <a:gd name="T0" fmla="*/ 347 w 371"/>
                <a:gd name="T1" fmla="*/ 38 h 126"/>
                <a:gd name="T2" fmla="*/ 300 w 371"/>
                <a:gd name="T3" fmla="*/ 38 h 126"/>
                <a:gd name="T4" fmla="*/ 186 w 371"/>
                <a:gd name="T5" fmla="*/ 0 h 126"/>
                <a:gd name="T6" fmla="*/ 72 w 371"/>
                <a:gd name="T7" fmla="*/ 38 h 126"/>
                <a:gd name="T8" fmla="*/ 24 w 371"/>
                <a:gd name="T9" fmla="*/ 38 h 126"/>
                <a:gd name="T10" fmla="*/ 0 w 371"/>
                <a:gd name="T11" fmla="*/ 60 h 126"/>
                <a:gd name="T12" fmla="*/ 0 w 371"/>
                <a:gd name="T13" fmla="*/ 104 h 126"/>
                <a:gd name="T14" fmla="*/ 24 w 371"/>
                <a:gd name="T15" fmla="*/ 126 h 126"/>
                <a:gd name="T16" fmla="*/ 347 w 371"/>
                <a:gd name="T17" fmla="*/ 126 h 126"/>
                <a:gd name="T18" fmla="*/ 371 w 371"/>
                <a:gd name="T19" fmla="*/ 104 h 126"/>
                <a:gd name="T20" fmla="*/ 371 w 371"/>
                <a:gd name="T21" fmla="*/ 60 h 126"/>
                <a:gd name="T22" fmla="*/ 347 w 371"/>
                <a:gd name="T23" fmla="*/ 3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126">
                  <a:moveTo>
                    <a:pt x="347" y="38"/>
                  </a:moveTo>
                  <a:cubicBezTo>
                    <a:pt x="300" y="38"/>
                    <a:pt x="300" y="38"/>
                    <a:pt x="300" y="38"/>
                  </a:cubicBezTo>
                  <a:cubicBezTo>
                    <a:pt x="285" y="16"/>
                    <a:pt x="239" y="0"/>
                    <a:pt x="186" y="0"/>
                  </a:cubicBezTo>
                  <a:cubicBezTo>
                    <a:pt x="132" y="0"/>
                    <a:pt x="86" y="16"/>
                    <a:pt x="72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1" y="38"/>
                    <a:pt x="0" y="48"/>
                    <a:pt x="0" y="6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11" y="126"/>
                    <a:pt x="24" y="126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360" y="126"/>
                    <a:pt x="371" y="116"/>
                    <a:pt x="371" y="104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71" y="48"/>
                    <a:pt x="360" y="38"/>
                    <a:pt x="347" y="38"/>
                  </a:cubicBezTo>
                  <a:close/>
                </a:path>
              </a:pathLst>
            </a:custGeom>
            <a:solidFill>
              <a:srgbClr val="E0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215"/>
            <p:cNvSpPr>
              <a:spLocks noChangeArrowheads="1"/>
            </p:cNvSpPr>
            <p:nvPr/>
          </p:nvSpPr>
          <p:spPr bwMode="auto">
            <a:xfrm>
              <a:off x="4308475" y="4897438"/>
              <a:ext cx="107950" cy="679450"/>
            </a:xfrm>
            <a:prstGeom prst="rect">
              <a:avLst/>
            </a:prstGeom>
            <a:solidFill>
              <a:srgbClr val="F7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Rectangle 216"/>
            <p:cNvSpPr>
              <a:spLocks noChangeArrowheads="1"/>
            </p:cNvSpPr>
            <p:nvPr/>
          </p:nvSpPr>
          <p:spPr bwMode="auto">
            <a:xfrm>
              <a:off x="4357688" y="491807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217"/>
            <p:cNvSpPr>
              <a:spLocks noChangeArrowheads="1"/>
            </p:cNvSpPr>
            <p:nvPr/>
          </p:nvSpPr>
          <p:spPr bwMode="auto">
            <a:xfrm>
              <a:off x="4378325" y="493712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218"/>
            <p:cNvSpPr>
              <a:spLocks noChangeArrowheads="1"/>
            </p:cNvSpPr>
            <p:nvPr/>
          </p:nvSpPr>
          <p:spPr bwMode="auto">
            <a:xfrm>
              <a:off x="4357688" y="49561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219"/>
            <p:cNvSpPr>
              <a:spLocks noChangeArrowheads="1"/>
            </p:cNvSpPr>
            <p:nvPr/>
          </p:nvSpPr>
          <p:spPr bwMode="auto">
            <a:xfrm>
              <a:off x="4378325" y="49736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220"/>
            <p:cNvSpPr>
              <a:spLocks noChangeArrowheads="1"/>
            </p:cNvSpPr>
            <p:nvPr/>
          </p:nvSpPr>
          <p:spPr bwMode="auto">
            <a:xfrm>
              <a:off x="4357688" y="49942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221"/>
            <p:cNvSpPr>
              <a:spLocks noChangeArrowheads="1"/>
            </p:cNvSpPr>
            <p:nvPr/>
          </p:nvSpPr>
          <p:spPr bwMode="auto">
            <a:xfrm>
              <a:off x="4378325" y="50117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222"/>
            <p:cNvSpPr>
              <a:spLocks noChangeArrowheads="1"/>
            </p:cNvSpPr>
            <p:nvPr/>
          </p:nvSpPr>
          <p:spPr bwMode="auto">
            <a:xfrm>
              <a:off x="4357688" y="5030788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223"/>
            <p:cNvSpPr>
              <a:spLocks noChangeArrowheads="1"/>
            </p:cNvSpPr>
            <p:nvPr/>
          </p:nvSpPr>
          <p:spPr bwMode="auto">
            <a:xfrm>
              <a:off x="4378325" y="50498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Rectangle 224"/>
            <p:cNvSpPr>
              <a:spLocks noChangeArrowheads="1"/>
            </p:cNvSpPr>
            <p:nvPr/>
          </p:nvSpPr>
          <p:spPr bwMode="auto">
            <a:xfrm>
              <a:off x="4357688" y="50688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225"/>
            <p:cNvSpPr>
              <a:spLocks noChangeArrowheads="1"/>
            </p:cNvSpPr>
            <p:nvPr/>
          </p:nvSpPr>
          <p:spPr bwMode="auto">
            <a:xfrm>
              <a:off x="4378325" y="50863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226"/>
            <p:cNvSpPr>
              <a:spLocks noChangeArrowheads="1"/>
            </p:cNvSpPr>
            <p:nvPr/>
          </p:nvSpPr>
          <p:spPr bwMode="auto">
            <a:xfrm>
              <a:off x="4357688" y="51069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227"/>
            <p:cNvSpPr>
              <a:spLocks noChangeArrowheads="1"/>
            </p:cNvSpPr>
            <p:nvPr/>
          </p:nvSpPr>
          <p:spPr bwMode="auto">
            <a:xfrm>
              <a:off x="4378325" y="5126038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228"/>
            <p:cNvSpPr>
              <a:spLocks noChangeArrowheads="1"/>
            </p:cNvSpPr>
            <p:nvPr/>
          </p:nvSpPr>
          <p:spPr bwMode="auto">
            <a:xfrm>
              <a:off x="4357688" y="5143500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229"/>
            <p:cNvSpPr>
              <a:spLocks noChangeArrowheads="1"/>
            </p:cNvSpPr>
            <p:nvPr/>
          </p:nvSpPr>
          <p:spPr bwMode="auto">
            <a:xfrm>
              <a:off x="4378325" y="51625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230"/>
            <p:cNvSpPr>
              <a:spLocks noChangeArrowheads="1"/>
            </p:cNvSpPr>
            <p:nvPr/>
          </p:nvSpPr>
          <p:spPr bwMode="auto">
            <a:xfrm>
              <a:off x="4357688" y="51816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231"/>
            <p:cNvSpPr>
              <a:spLocks noChangeArrowheads="1"/>
            </p:cNvSpPr>
            <p:nvPr/>
          </p:nvSpPr>
          <p:spPr bwMode="auto">
            <a:xfrm>
              <a:off x="4378325" y="52006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232"/>
            <p:cNvSpPr>
              <a:spLocks noChangeArrowheads="1"/>
            </p:cNvSpPr>
            <p:nvPr/>
          </p:nvSpPr>
          <p:spPr bwMode="auto">
            <a:xfrm>
              <a:off x="4357688" y="52197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Rectangle 233"/>
            <p:cNvSpPr>
              <a:spLocks noChangeArrowheads="1"/>
            </p:cNvSpPr>
            <p:nvPr/>
          </p:nvSpPr>
          <p:spPr bwMode="auto">
            <a:xfrm>
              <a:off x="4378325" y="52387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234"/>
            <p:cNvSpPr>
              <a:spLocks noChangeArrowheads="1"/>
            </p:cNvSpPr>
            <p:nvPr/>
          </p:nvSpPr>
          <p:spPr bwMode="auto">
            <a:xfrm>
              <a:off x="4357688" y="52562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Rectangle 235"/>
            <p:cNvSpPr>
              <a:spLocks noChangeArrowheads="1"/>
            </p:cNvSpPr>
            <p:nvPr/>
          </p:nvSpPr>
          <p:spPr bwMode="auto">
            <a:xfrm>
              <a:off x="4378325" y="5275263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Rectangle 236"/>
            <p:cNvSpPr>
              <a:spLocks noChangeArrowheads="1"/>
            </p:cNvSpPr>
            <p:nvPr/>
          </p:nvSpPr>
          <p:spPr bwMode="auto">
            <a:xfrm>
              <a:off x="4357688" y="52943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Rectangle 237"/>
            <p:cNvSpPr>
              <a:spLocks noChangeArrowheads="1"/>
            </p:cNvSpPr>
            <p:nvPr/>
          </p:nvSpPr>
          <p:spPr bwMode="auto">
            <a:xfrm>
              <a:off x="4378325" y="53133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238"/>
            <p:cNvSpPr>
              <a:spLocks noChangeArrowheads="1"/>
            </p:cNvSpPr>
            <p:nvPr/>
          </p:nvSpPr>
          <p:spPr bwMode="auto">
            <a:xfrm>
              <a:off x="4357688" y="53324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239"/>
            <p:cNvSpPr>
              <a:spLocks noChangeArrowheads="1"/>
            </p:cNvSpPr>
            <p:nvPr/>
          </p:nvSpPr>
          <p:spPr bwMode="auto">
            <a:xfrm>
              <a:off x="4378325" y="53514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240"/>
            <p:cNvSpPr>
              <a:spLocks noChangeArrowheads="1"/>
            </p:cNvSpPr>
            <p:nvPr/>
          </p:nvSpPr>
          <p:spPr bwMode="auto">
            <a:xfrm>
              <a:off x="4357688" y="53689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241"/>
            <p:cNvSpPr>
              <a:spLocks noChangeArrowheads="1"/>
            </p:cNvSpPr>
            <p:nvPr/>
          </p:nvSpPr>
          <p:spPr bwMode="auto">
            <a:xfrm>
              <a:off x="4378325" y="53879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242"/>
            <p:cNvSpPr>
              <a:spLocks noChangeArrowheads="1"/>
            </p:cNvSpPr>
            <p:nvPr/>
          </p:nvSpPr>
          <p:spPr bwMode="auto">
            <a:xfrm>
              <a:off x="4357688" y="54070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243"/>
            <p:cNvSpPr>
              <a:spLocks noChangeArrowheads="1"/>
            </p:cNvSpPr>
            <p:nvPr/>
          </p:nvSpPr>
          <p:spPr bwMode="auto">
            <a:xfrm>
              <a:off x="4378325" y="54260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244"/>
            <p:cNvSpPr>
              <a:spLocks noChangeArrowheads="1"/>
            </p:cNvSpPr>
            <p:nvPr/>
          </p:nvSpPr>
          <p:spPr bwMode="auto">
            <a:xfrm>
              <a:off x="4357688" y="54467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245"/>
            <p:cNvSpPr>
              <a:spLocks noChangeArrowheads="1"/>
            </p:cNvSpPr>
            <p:nvPr/>
          </p:nvSpPr>
          <p:spPr bwMode="auto">
            <a:xfrm>
              <a:off x="4378325" y="54641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246"/>
            <p:cNvSpPr>
              <a:spLocks noChangeArrowheads="1"/>
            </p:cNvSpPr>
            <p:nvPr/>
          </p:nvSpPr>
          <p:spPr bwMode="auto">
            <a:xfrm>
              <a:off x="4357688" y="54848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247"/>
            <p:cNvSpPr>
              <a:spLocks noChangeArrowheads="1"/>
            </p:cNvSpPr>
            <p:nvPr/>
          </p:nvSpPr>
          <p:spPr bwMode="auto">
            <a:xfrm>
              <a:off x="4378325" y="55022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248"/>
            <p:cNvSpPr>
              <a:spLocks noChangeArrowheads="1"/>
            </p:cNvSpPr>
            <p:nvPr/>
          </p:nvSpPr>
          <p:spPr bwMode="auto">
            <a:xfrm>
              <a:off x="4357688" y="55229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249"/>
            <p:cNvSpPr>
              <a:spLocks noChangeArrowheads="1"/>
            </p:cNvSpPr>
            <p:nvPr/>
          </p:nvSpPr>
          <p:spPr bwMode="auto">
            <a:xfrm>
              <a:off x="4378325" y="55419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1" name="Oval 250"/>
          <p:cNvSpPr>
            <a:spLocks noChangeArrowheads="1"/>
          </p:cNvSpPr>
          <p:nvPr/>
        </p:nvSpPr>
        <p:spPr bwMode="auto">
          <a:xfrm>
            <a:off x="10359506" y="3450547"/>
            <a:ext cx="1118236" cy="111823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3" name="组合 452"/>
          <p:cNvGrpSpPr/>
          <p:nvPr/>
        </p:nvGrpSpPr>
        <p:grpSpPr>
          <a:xfrm>
            <a:off x="10557140" y="3612708"/>
            <a:ext cx="738171" cy="805738"/>
            <a:chOff x="7502525" y="4799013"/>
            <a:chExt cx="693738" cy="757238"/>
          </a:xfrm>
        </p:grpSpPr>
        <p:sp>
          <p:nvSpPr>
            <p:cNvPr id="82" name="Freeform 251"/>
            <p:cNvSpPr>
              <a:spLocks/>
            </p:cNvSpPr>
            <p:nvPr/>
          </p:nvSpPr>
          <p:spPr bwMode="auto">
            <a:xfrm>
              <a:off x="7791450" y="4799013"/>
              <a:ext cx="150813" cy="579438"/>
            </a:xfrm>
            <a:custGeom>
              <a:avLst/>
              <a:gdLst>
                <a:gd name="T0" fmla="*/ 0 w 146"/>
                <a:gd name="T1" fmla="*/ 0 h 559"/>
                <a:gd name="T2" fmla="*/ 82 w 146"/>
                <a:gd name="T3" fmla="*/ 559 h 559"/>
                <a:gd name="T4" fmla="*/ 146 w 146"/>
                <a:gd name="T5" fmla="*/ 549 h 559"/>
                <a:gd name="T6" fmla="*/ 92 w 146"/>
                <a:gd name="T7" fmla="*/ 181 h 559"/>
                <a:gd name="T8" fmla="*/ 0 w 146"/>
                <a:gd name="T9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559">
                  <a:moveTo>
                    <a:pt x="0" y="0"/>
                  </a:moveTo>
                  <a:cubicBezTo>
                    <a:pt x="82" y="559"/>
                    <a:pt x="82" y="559"/>
                    <a:pt x="82" y="559"/>
                  </a:cubicBezTo>
                  <a:cubicBezTo>
                    <a:pt x="146" y="549"/>
                    <a:pt x="146" y="549"/>
                    <a:pt x="146" y="549"/>
                  </a:cubicBezTo>
                  <a:cubicBezTo>
                    <a:pt x="92" y="181"/>
                    <a:pt x="92" y="181"/>
                    <a:pt x="92" y="181"/>
                  </a:cubicBezTo>
                  <a:cubicBezTo>
                    <a:pt x="92" y="181"/>
                    <a:pt x="62" y="34"/>
                    <a:pt x="0" y="0"/>
                  </a:cubicBezTo>
                  <a:close/>
                </a:path>
              </a:pathLst>
            </a:custGeom>
            <a:solidFill>
              <a:srgbClr val="828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252"/>
            <p:cNvSpPr>
              <a:spLocks/>
            </p:cNvSpPr>
            <p:nvPr/>
          </p:nvSpPr>
          <p:spPr bwMode="auto">
            <a:xfrm>
              <a:off x="7845425" y="5173663"/>
              <a:ext cx="87313" cy="127000"/>
            </a:xfrm>
            <a:custGeom>
              <a:avLst/>
              <a:gdLst>
                <a:gd name="T0" fmla="*/ 7 w 55"/>
                <a:gd name="T1" fmla="*/ 50 h 80"/>
                <a:gd name="T2" fmla="*/ 55 w 55"/>
                <a:gd name="T3" fmla="*/ 80 h 80"/>
                <a:gd name="T4" fmla="*/ 45 w 55"/>
                <a:gd name="T5" fmla="*/ 14 h 80"/>
                <a:gd name="T6" fmla="*/ 0 w 55"/>
                <a:gd name="T7" fmla="*/ 0 h 80"/>
                <a:gd name="T8" fmla="*/ 7 w 55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80">
                  <a:moveTo>
                    <a:pt x="7" y="50"/>
                  </a:moveTo>
                  <a:lnTo>
                    <a:pt x="55" y="80"/>
                  </a:lnTo>
                  <a:lnTo>
                    <a:pt x="45" y="14"/>
                  </a:lnTo>
                  <a:lnTo>
                    <a:pt x="0" y="0"/>
                  </a:lnTo>
                  <a:lnTo>
                    <a:pt x="7" y="50"/>
                  </a:lnTo>
                  <a:close/>
                </a:path>
              </a:pathLst>
            </a:custGeom>
            <a:solidFill>
              <a:srgbClr val="697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253"/>
            <p:cNvSpPr>
              <a:spLocks noEditPoints="1"/>
            </p:cNvSpPr>
            <p:nvPr/>
          </p:nvSpPr>
          <p:spPr bwMode="auto">
            <a:xfrm>
              <a:off x="7808913" y="5341938"/>
              <a:ext cx="215900" cy="214313"/>
            </a:xfrm>
            <a:custGeom>
              <a:avLst/>
              <a:gdLst>
                <a:gd name="T0" fmla="*/ 49 w 208"/>
                <a:gd name="T1" fmla="*/ 30 h 208"/>
                <a:gd name="T2" fmla="*/ 30 w 208"/>
                <a:gd name="T3" fmla="*/ 159 h 208"/>
                <a:gd name="T4" fmla="*/ 159 w 208"/>
                <a:gd name="T5" fmla="*/ 178 h 208"/>
                <a:gd name="T6" fmla="*/ 178 w 208"/>
                <a:gd name="T7" fmla="*/ 49 h 208"/>
                <a:gd name="T8" fmla="*/ 49 w 208"/>
                <a:gd name="T9" fmla="*/ 30 h 208"/>
                <a:gd name="T10" fmla="*/ 139 w 208"/>
                <a:gd name="T11" fmla="*/ 151 h 208"/>
                <a:gd name="T12" fmla="*/ 57 w 208"/>
                <a:gd name="T13" fmla="*/ 139 h 208"/>
                <a:gd name="T14" fmla="*/ 69 w 208"/>
                <a:gd name="T15" fmla="*/ 56 h 208"/>
                <a:gd name="T16" fmla="*/ 152 w 208"/>
                <a:gd name="T17" fmla="*/ 68 h 208"/>
                <a:gd name="T18" fmla="*/ 139 w 208"/>
                <a:gd name="T19" fmla="*/ 15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8">
                  <a:moveTo>
                    <a:pt x="49" y="30"/>
                  </a:moveTo>
                  <a:cubicBezTo>
                    <a:pt x="9" y="60"/>
                    <a:pt x="0" y="118"/>
                    <a:pt x="30" y="159"/>
                  </a:cubicBezTo>
                  <a:cubicBezTo>
                    <a:pt x="61" y="199"/>
                    <a:pt x="118" y="208"/>
                    <a:pt x="159" y="178"/>
                  </a:cubicBezTo>
                  <a:cubicBezTo>
                    <a:pt x="200" y="147"/>
                    <a:pt x="208" y="90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lose/>
                  <a:moveTo>
                    <a:pt x="139" y="151"/>
                  </a:moveTo>
                  <a:cubicBezTo>
                    <a:pt x="113" y="171"/>
                    <a:pt x="76" y="165"/>
                    <a:pt x="57" y="139"/>
                  </a:cubicBezTo>
                  <a:cubicBezTo>
                    <a:pt x="37" y="113"/>
                    <a:pt x="42" y="76"/>
                    <a:pt x="69" y="56"/>
                  </a:cubicBezTo>
                  <a:cubicBezTo>
                    <a:pt x="95" y="37"/>
                    <a:pt x="132" y="42"/>
                    <a:pt x="152" y="68"/>
                  </a:cubicBezTo>
                  <a:cubicBezTo>
                    <a:pt x="171" y="95"/>
                    <a:pt x="166" y="132"/>
                    <a:pt x="139" y="151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254"/>
            <p:cNvSpPr>
              <a:spLocks/>
            </p:cNvSpPr>
            <p:nvPr/>
          </p:nvSpPr>
          <p:spPr bwMode="auto">
            <a:xfrm>
              <a:off x="7502525" y="5013325"/>
              <a:ext cx="530225" cy="307975"/>
            </a:xfrm>
            <a:custGeom>
              <a:avLst/>
              <a:gdLst>
                <a:gd name="T0" fmla="*/ 0 w 512"/>
                <a:gd name="T1" fmla="*/ 0 h 298"/>
                <a:gd name="T2" fmla="*/ 512 w 512"/>
                <a:gd name="T3" fmla="*/ 239 h 298"/>
                <a:gd name="T4" fmla="*/ 485 w 512"/>
                <a:gd name="T5" fmla="*/ 298 h 298"/>
                <a:gd name="T6" fmla="*/ 147 w 512"/>
                <a:gd name="T7" fmla="*/ 141 h 298"/>
                <a:gd name="T8" fmla="*/ 0 w 512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298">
                  <a:moveTo>
                    <a:pt x="0" y="0"/>
                  </a:moveTo>
                  <a:cubicBezTo>
                    <a:pt x="512" y="239"/>
                    <a:pt x="512" y="239"/>
                    <a:pt x="512" y="239"/>
                  </a:cubicBezTo>
                  <a:cubicBezTo>
                    <a:pt x="485" y="298"/>
                    <a:pt x="485" y="298"/>
                    <a:pt x="485" y="298"/>
                  </a:cubicBezTo>
                  <a:cubicBezTo>
                    <a:pt x="147" y="141"/>
                    <a:pt x="147" y="141"/>
                    <a:pt x="147" y="141"/>
                  </a:cubicBezTo>
                  <a:cubicBezTo>
                    <a:pt x="147" y="141"/>
                    <a:pt x="15" y="69"/>
                    <a:pt x="0" y="0"/>
                  </a:cubicBezTo>
                  <a:close/>
                </a:path>
              </a:pathLst>
            </a:custGeom>
            <a:solidFill>
              <a:srgbClr val="AEB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255"/>
            <p:cNvSpPr>
              <a:spLocks noEditPoints="1"/>
            </p:cNvSpPr>
            <p:nvPr/>
          </p:nvSpPr>
          <p:spPr bwMode="auto">
            <a:xfrm>
              <a:off x="7981950" y="5214938"/>
              <a:ext cx="214313" cy="214313"/>
            </a:xfrm>
            <a:custGeom>
              <a:avLst/>
              <a:gdLst>
                <a:gd name="T0" fmla="*/ 30 w 208"/>
                <a:gd name="T1" fmla="*/ 158 h 207"/>
                <a:gd name="T2" fmla="*/ 159 w 208"/>
                <a:gd name="T3" fmla="*/ 177 h 207"/>
                <a:gd name="T4" fmla="*/ 178 w 208"/>
                <a:gd name="T5" fmla="*/ 49 h 207"/>
                <a:gd name="T6" fmla="*/ 49 w 208"/>
                <a:gd name="T7" fmla="*/ 30 h 207"/>
                <a:gd name="T8" fmla="*/ 30 w 208"/>
                <a:gd name="T9" fmla="*/ 158 h 207"/>
                <a:gd name="T10" fmla="*/ 56 w 208"/>
                <a:gd name="T11" fmla="*/ 139 h 207"/>
                <a:gd name="T12" fmla="*/ 69 w 208"/>
                <a:gd name="T13" fmla="*/ 56 h 207"/>
                <a:gd name="T14" fmla="*/ 151 w 208"/>
                <a:gd name="T15" fmla="*/ 68 h 207"/>
                <a:gd name="T16" fmla="*/ 139 w 208"/>
                <a:gd name="T17" fmla="*/ 151 h 207"/>
                <a:gd name="T18" fmla="*/ 56 w 208"/>
                <a:gd name="T19" fmla="*/ 13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7">
                  <a:moveTo>
                    <a:pt x="30" y="158"/>
                  </a:moveTo>
                  <a:cubicBezTo>
                    <a:pt x="60" y="199"/>
                    <a:pt x="118" y="207"/>
                    <a:pt x="159" y="177"/>
                  </a:cubicBezTo>
                  <a:cubicBezTo>
                    <a:pt x="199" y="147"/>
                    <a:pt x="208" y="89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ubicBezTo>
                    <a:pt x="8" y="60"/>
                    <a:pt x="0" y="118"/>
                    <a:pt x="30" y="158"/>
                  </a:cubicBezTo>
                  <a:close/>
                  <a:moveTo>
                    <a:pt x="56" y="139"/>
                  </a:moveTo>
                  <a:cubicBezTo>
                    <a:pt x="37" y="113"/>
                    <a:pt x="42" y="75"/>
                    <a:pt x="69" y="56"/>
                  </a:cubicBezTo>
                  <a:cubicBezTo>
                    <a:pt x="95" y="36"/>
                    <a:pt x="132" y="42"/>
                    <a:pt x="151" y="68"/>
                  </a:cubicBezTo>
                  <a:cubicBezTo>
                    <a:pt x="171" y="94"/>
                    <a:pt x="165" y="131"/>
                    <a:pt x="139" y="151"/>
                  </a:cubicBezTo>
                  <a:cubicBezTo>
                    <a:pt x="113" y="171"/>
                    <a:pt x="76" y="165"/>
                    <a:pt x="56" y="139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256"/>
            <p:cNvSpPr>
              <a:spLocks/>
            </p:cNvSpPr>
            <p:nvPr/>
          </p:nvSpPr>
          <p:spPr bwMode="auto">
            <a:xfrm>
              <a:off x="7862888" y="5205413"/>
              <a:ext cx="49213" cy="50800"/>
            </a:xfrm>
            <a:custGeom>
              <a:avLst/>
              <a:gdLst>
                <a:gd name="T0" fmla="*/ 41 w 48"/>
                <a:gd name="T1" fmla="*/ 11 h 49"/>
                <a:gd name="T2" fmla="*/ 37 w 48"/>
                <a:gd name="T3" fmla="*/ 41 h 49"/>
                <a:gd name="T4" fmla="*/ 7 w 48"/>
                <a:gd name="T5" fmla="*/ 37 h 49"/>
                <a:gd name="T6" fmla="*/ 11 w 48"/>
                <a:gd name="T7" fmla="*/ 7 h 49"/>
                <a:gd name="T8" fmla="*/ 41 w 48"/>
                <a:gd name="T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41" y="11"/>
                  </a:moveTo>
                  <a:cubicBezTo>
                    <a:pt x="48" y="21"/>
                    <a:pt x="46" y="34"/>
                    <a:pt x="37" y="41"/>
                  </a:cubicBezTo>
                  <a:cubicBezTo>
                    <a:pt x="27" y="49"/>
                    <a:pt x="14" y="47"/>
                    <a:pt x="7" y="37"/>
                  </a:cubicBezTo>
                  <a:cubicBezTo>
                    <a:pt x="0" y="28"/>
                    <a:pt x="2" y="14"/>
                    <a:pt x="11" y="7"/>
                  </a:cubicBezTo>
                  <a:cubicBezTo>
                    <a:pt x="21" y="0"/>
                    <a:pt x="34" y="2"/>
                    <a:pt x="41" y="11"/>
                  </a:cubicBezTo>
                  <a:close/>
                </a:path>
              </a:pathLst>
            </a:custGeom>
            <a:solidFill>
              <a:srgbClr val="ED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8" name="Freeform 257"/>
          <p:cNvSpPr>
            <a:spLocks/>
          </p:cNvSpPr>
          <p:nvPr/>
        </p:nvSpPr>
        <p:spPr bwMode="auto">
          <a:xfrm>
            <a:off x="655641" y="2209001"/>
            <a:ext cx="1094587" cy="442565"/>
          </a:xfrm>
          <a:custGeom>
            <a:avLst/>
            <a:gdLst>
              <a:gd name="T0" fmla="*/ 496 w 993"/>
              <a:gd name="T1" fmla="*/ 0 h 402"/>
              <a:gd name="T2" fmla="*/ 0 w 993"/>
              <a:gd name="T3" fmla="*/ 402 h 402"/>
              <a:gd name="T4" fmla="*/ 993 w 993"/>
              <a:gd name="T5" fmla="*/ 402 h 402"/>
              <a:gd name="T6" fmla="*/ 496 w 993"/>
              <a:gd name="T7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3" h="402">
                <a:moveTo>
                  <a:pt x="496" y="0"/>
                </a:moveTo>
                <a:cubicBezTo>
                  <a:pt x="252" y="0"/>
                  <a:pt x="49" y="172"/>
                  <a:pt x="0" y="402"/>
                </a:cubicBezTo>
                <a:cubicBezTo>
                  <a:pt x="993" y="402"/>
                  <a:pt x="993" y="402"/>
                  <a:pt x="993" y="402"/>
                </a:cubicBezTo>
                <a:cubicBezTo>
                  <a:pt x="944" y="172"/>
                  <a:pt x="740" y="0"/>
                  <a:pt x="496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Freeform 258"/>
          <p:cNvSpPr>
            <a:spLocks/>
          </p:cNvSpPr>
          <p:nvPr/>
        </p:nvSpPr>
        <p:spPr bwMode="auto">
          <a:xfrm>
            <a:off x="643817" y="2651566"/>
            <a:ext cx="1118236" cy="675671"/>
          </a:xfrm>
          <a:custGeom>
            <a:avLst/>
            <a:gdLst>
              <a:gd name="T0" fmla="*/ 12 w 1016"/>
              <a:gd name="T1" fmla="*/ 0 h 614"/>
              <a:gd name="T2" fmla="*/ 0 w 1016"/>
              <a:gd name="T3" fmla="*/ 106 h 614"/>
              <a:gd name="T4" fmla="*/ 508 w 1016"/>
              <a:gd name="T5" fmla="*/ 614 h 614"/>
              <a:gd name="T6" fmla="*/ 1016 w 1016"/>
              <a:gd name="T7" fmla="*/ 106 h 614"/>
              <a:gd name="T8" fmla="*/ 1005 w 1016"/>
              <a:gd name="T9" fmla="*/ 0 h 614"/>
              <a:gd name="T10" fmla="*/ 12 w 1016"/>
              <a:gd name="T11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14">
                <a:moveTo>
                  <a:pt x="12" y="0"/>
                </a:moveTo>
                <a:cubicBezTo>
                  <a:pt x="4" y="34"/>
                  <a:pt x="0" y="70"/>
                  <a:pt x="0" y="106"/>
                </a:cubicBezTo>
                <a:cubicBezTo>
                  <a:pt x="0" y="387"/>
                  <a:pt x="228" y="614"/>
                  <a:pt x="508" y="614"/>
                </a:cubicBezTo>
                <a:cubicBezTo>
                  <a:pt x="789" y="614"/>
                  <a:pt x="1016" y="387"/>
                  <a:pt x="1016" y="106"/>
                </a:cubicBezTo>
                <a:cubicBezTo>
                  <a:pt x="1016" y="70"/>
                  <a:pt x="1012" y="34"/>
                  <a:pt x="1005" y="0"/>
                </a:cubicBezTo>
                <a:lnTo>
                  <a:pt x="12" y="0"/>
                </a:lnTo>
                <a:close/>
              </a:path>
            </a:pathLst>
          </a:custGeom>
          <a:solidFill>
            <a:srgbClr val="E0A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2" name="组合 451"/>
          <p:cNvGrpSpPr/>
          <p:nvPr/>
        </p:nvGrpSpPr>
        <p:grpSpPr>
          <a:xfrm>
            <a:off x="824559" y="2210691"/>
            <a:ext cx="805739" cy="1005060"/>
            <a:chOff x="3997325" y="3481388"/>
            <a:chExt cx="757238" cy="944562"/>
          </a:xfrm>
        </p:grpSpPr>
        <p:sp>
          <p:nvSpPr>
            <p:cNvPr id="90" name="Freeform 259"/>
            <p:cNvSpPr>
              <a:spLocks/>
            </p:cNvSpPr>
            <p:nvPr/>
          </p:nvSpPr>
          <p:spPr bwMode="auto">
            <a:xfrm>
              <a:off x="4162425" y="3863975"/>
              <a:ext cx="592138" cy="561975"/>
            </a:xfrm>
            <a:custGeom>
              <a:avLst/>
              <a:gdLst>
                <a:gd name="T0" fmla="*/ 207 w 572"/>
                <a:gd name="T1" fmla="*/ 166 h 543"/>
                <a:gd name="T2" fmla="*/ 89 w 572"/>
                <a:gd name="T3" fmla="*/ 199 h 543"/>
                <a:gd name="T4" fmla="*/ 30 w 572"/>
                <a:gd name="T5" fmla="*/ 243 h 543"/>
                <a:gd name="T6" fmla="*/ 19 w 572"/>
                <a:gd name="T7" fmla="*/ 321 h 543"/>
                <a:gd name="T8" fmla="*/ 162 w 572"/>
                <a:gd name="T9" fmla="*/ 514 h 543"/>
                <a:gd name="T10" fmla="*/ 241 w 572"/>
                <a:gd name="T11" fmla="*/ 525 h 543"/>
                <a:gd name="T12" fmla="*/ 300 w 572"/>
                <a:gd name="T13" fmla="*/ 481 h 543"/>
                <a:gd name="T14" fmla="*/ 365 w 572"/>
                <a:gd name="T15" fmla="*/ 377 h 543"/>
                <a:gd name="T16" fmla="*/ 483 w 572"/>
                <a:gd name="T17" fmla="*/ 344 h 543"/>
                <a:gd name="T18" fmla="*/ 542 w 572"/>
                <a:gd name="T19" fmla="*/ 300 h 543"/>
                <a:gd name="T20" fmla="*/ 554 w 572"/>
                <a:gd name="T21" fmla="*/ 222 h 543"/>
                <a:gd name="T22" fmla="*/ 410 w 572"/>
                <a:gd name="T23" fmla="*/ 30 h 543"/>
                <a:gd name="T24" fmla="*/ 332 w 572"/>
                <a:gd name="T25" fmla="*/ 19 h 543"/>
                <a:gd name="T26" fmla="*/ 272 w 572"/>
                <a:gd name="T27" fmla="*/ 63 h 543"/>
                <a:gd name="T28" fmla="*/ 207 w 572"/>
                <a:gd name="T29" fmla="*/ 16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2" h="543">
                  <a:moveTo>
                    <a:pt x="207" y="166"/>
                  </a:moveTo>
                  <a:cubicBezTo>
                    <a:pt x="166" y="197"/>
                    <a:pt x="120" y="209"/>
                    <a:pt x="89" y="199"/>
                  </a:cubicBezTo>
                  <a:cubicBezTo>
                    <a:pt x="30" y="243"/>
                    <a:pt x="30" y="243"/>
                    <a:pt x="30" y="243"/>
                  </a:cubicBezTo>
                  <a:cubicBezTo>
                    <a:pt x="5" y="262"/>
                    <a:pt x="0" y="297"/>
                    <a:pt x="19" y="321"/>
                  </a:cubicBezTo>
                  <a:cubicBezTo>
                    <a:pt x="162" y="514"/>
                    <a:pt x="162" y="514"/>
                    <a:pt x="162" y="514"/>
                  </a:cubicBezTo>
                  <a:cubicBezTo>
                    <a:pt x="181" y="538"/>
                    <a:pt x="216" y="543"/>
                    <a:pt x="241" y="525"/>
                  </a:cubicBezTo>
                  <a:cubicBezTo>
                    <a:pt x="300" y="481"/>
                    <a:pt x="300" y="481"/>
                    <a:pt x="300" y="481"/>
                  </a:cubicBezTo>
                  <a:cubicBezTo>
                    <a:pt x="299" y="449"/>
                    <a:pt x="324" y="408"/>
                    <a:pt x="365" y="377"/>
                  </a:cubicBezTo>
                  <a:cubicBezTo>
                    <a:pt x="406" y="346"/>
                    <a:pt x="452" y="335"/>
                    <a:pt x="483" y="344"/>
                  </a:cubicBezTo>
                  <a:cubicBezTo>
                    <a:pt x="542" y="300"/>
                    <a:pt x="542" y="300"/>
                    <a:pt x="542" y="300"/>
                  </a:cubicBezTo>
                  <a:cubicBezTo>
                    <a:pt x="567" y="282"/>
                    <a:pt x="572" y="247"/>
                    <a:pt x="554" y="222"/>
                  </a:cubicBezTo>
                  <a:cubicBezTo>
                    <a:pt x="410" y="30"/>
                    <a:pt x="410" y="30"/>
                    <a:pt x="410" y="30"/>
                  </a:cubicBezTo>
                  <a:cubicBezTo>
                    <a:pt x="392" y="5"/>
                    <a:pt x="356" y="0"/>
                    <a:pt x="332" y="19"/>
                  </a:cubicBezTo>
                  <a:cubicBezTo>
                    <a:pt x="272" y="63"/>
                    <a:pt x="272" y="63"/>
                    <a:pt x="272" y="63"/>
                  </a:cubicBezTo>
                  <a:cubicBezTo>
                    <a:pt x="273" y="95"/>
                    <a:pt x="249" y="136"/>
                    <a:pt x="207" y="166"/>
                  </a:cubicBezTo>
                  <a:close/>
                </a:path>
              </a:pathLst>
            </a:custGeom>
            <a:solidFill>
              <a:srgbClr val="CB4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260"/>
            <p:cNvSpPr>
              <a:spLocks/>
            </p:cNvSpPr>
            <p:nvPr/>
          </p:nvSpPr>
          <p:spPr bwMode="auto">
            <a:xfrm>
              <a:off x="4260850" y="3949700"/>
              <a:ext cx="427038" cy="371475"/>
            </a:xfrm>
            <a:custGeom>
              <a:avLst/>
              <a:gdLst>
                <a:gd name="T0" fmla="*/ 314 w 413"/>
                <a:gd name="T1" fmla="*/ 6 h 358"/>
                <a:gd name="T2" fmla="*/ 341 w 413"/>
                <a:gd name="T3" fmla="*/ 10 h 358"/>
                <a:gd name="T4" fmla="*/ 407 w 413"/>
                <a:gd name="T5" fmla="*/ 99 h 358"/>
                <a:gd name="T6" fmla="*/ 403 w 413"/>
                <a:gd name="T7" fmla="*/ 125 h 358"/>
                <a:gd name="T8" fmla="*/ 98 w 413"/>
                <a:gd name="T9" fmla="*/ 352 h 358"/>
                <a:gd name="T10" fmla="*/ 72 w 413"/>
                <a:gd name="T11" fmla="*/ 348 h 358"/>
                <a:gd name="T12" fmla="*/ 6 w 413"/>
                <a:gd name="T13" fmla="*/ 259 h 358"/>
                <a:gd name="T14" fmla="*/ 10 w 413"/>
                <a:gd name="T15" fmla="*/ 233 h 358"/>
                <a:gd name="T16" fmla="*/ 314 w 413"/>
                <a:gd name="T17" fmla="*/ 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358">
                  <a:moveTo>
                    <a:pt x="314" y="6"/>
                  </a:moveTo>
                  <a:cubicBezTo>
                    <a:pt x="323" y="0"/>
                    <a:pt x="334" y="2"/>
                    <a:pt x="341" y="10"/>
                  </a:cubicBezTo>
                  <a:cubicBezTo>
                    <a:pt x="407" y="99"/>
                    <a:pt x="407" y="99"/>
                    <a:pt x="407" y="99"/>
                  </a:cubicBezTo>
                  <a:cubicBezTo>
                    <a:pt x="413" y="107"/>
                    <a:pt x="411" y="119"/>
                    <a:pt x="403" y="125"/>
                  </a:cubicBezTo>
                  <a:cubicBezTo>
                    <a:pt x="98" y="352"/>
                    <a:pt x="98" y="352"/>
                    <a:pt x="98" y="352"/>
                  </a:cubicBezTo>
                  <a:cubicBezTo>
                    <a:pt x="90" y="358"/>
                    <a:pt x="78" y="356"/>
                    <a:pt x="72" y="348"/>
                  </a:cubicBezTo>
                  <a:cubicBezTo>
                    <a:pt x="6" y="259"/>
                    <a:pt x="6" y="259"/>
                    <a:pt x="6" y="259"/>
                  </a:cubicBezTo>
                  <a:cubicBezTo>
                    <a:pt x="0" y="251"/>
                    <a:pt x="1" y="239"/>
                    <a:pt x="10" y="233"/>
                  </a:cubicBezTo>
                  <a:lnTo>
                    <a:pt x="314" y="6"/>
                  </a:lnTo>
                  <a:close/>
                </a:path>
              </a:pathLst>
            </a:custGeom>
            <a:solidFill>
              <a:srgbClr val="FFF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261"/>
            <p:cNvSpPr>
              <a:spLocks/>
            </p:cNvSpPr>
            <p:nvPr/>
          </p:nvSpPr>
          <p:spPr bwMode="auto">
            <a:xfrm>
              <a:off x="4270375" y="3960813"/>
              <a:ext cx="404813" cy="346075"/>
            </a:xfrm>
            <a:custGeom>
              <a:avLst/>
              <a:gdLst>
                <a:gd name="T0" fmla="*/ 207 w 255"/>
                <a:gd name="T1" fmla="*/ 0 h 218"/>
                <a:gd name="T2" fmla="*/ 255 w 255"/>
                <a:gd name="T3" fmla="*/ 64 h 218"/>
                <a:gd name="T4" fmla="*/ 47 w 255"/>
                <a:gd name="T5" fmla="*/ 218 h 218"/>
                <a:gd name="T6" fmla="*/ 0 w 255"/>
                <a:gd name="T7" fmla="*/ 154 h 218"/>
                <a:gd name="T8" fmla="*/ 207 w 255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18">
                  <a:moveTo>
                    <a:pt x="207" y="0"/>
                  </a:moveTo>
                  <a:lnTo>
                    <a:pt x="255" y="64"/>
                  </a:lnTo>
                  <a:lnTo>
                    <a:pt x="47" y="218"/>
                  </a:lnTo>
                  <a:lnTo>
                    <a:pt x="0" y="15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D2D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262"/>
            <p:cNvSpPr>
              <a:spLocks/>
            </p:cNvSpPr>
            <p:nvPr/>
          </p:nvSpPr>
          <p:spPr bwMode="auto">
            <a:xfrm>
              <a:off x="4325938" y="4035425"/>
              <a:ext cx="349250" cy="271463"/>
            </a:xfrm>
            <a:custGeom>
              <a:avLst/>
              <a:gdLst>
                <a:gd name="T0" fmla="*/ 208 w 220"/>
                <a:gd name="T1" fmla="*/ 0 h 171"/>
                <a:gd name="T2" fmla="*/ 220 w 220"/>
                <a:gd name="T3" fmla="*/ 17 h 171"/>
                <a:gd name="T4" fmla="*/ 12 w 220"/>
                <a:gd name="T5" fmla="*/ 171 h 171"/>
                <a:gd name="T6" fmla="*/ 0 w 220"/>
                <a:gd name="T7" fmla="*/ 154 h 171"/>
                <a:gd name="T8" fmla="*/ 208 w 220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71">
                  <a:moveTo>
                    <a:pt x="208" y="0"/>
                  </a:moveTo>
                  <a:lnTo>
                    <a:pt x="220" y="17"/>
                  </a:lnTo>
                  <a:lnTo>
                    <a:pt x="12" y="171"/>
                  </a:lnTo>
                  <a:lnTo>
                    <a:pt x="0" y="154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BDB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263"/>
            <p:cNvSpPr>
              <a:spLocks/>
            </p:cNvSpPr>
            <p:nvPr/>
          </p:nvSpPr>
          <p:spPr bwMode="auto">
            <a:xfrm>
              <a:off x="4411663" y="4079875"/>
              <a:ext cx="90488" cy="90488"/>
            </a:xfrm>
            <a:custGeom>
              <a:avLst/>
              <a:gdLst>
                <a:gd name="T0" fmla="*/ 21 w 87"/>
                <a:gd name="T1" fmla="*/ 13 h 87"/>
                <a:gd name="T2" fmla="*/ 74 w 87"/>
                <a:gd name="T3" fmla="*/ 21 h 87"/>
                <a:gd name="T4" fmla="*/ 67 w 87"/>
                <a:gd name="T5" fmla="*/ 74 h 87"/>
                <a:gd name="T6" fmla="*/ 13 w 87"/>
                <a:gd name="T7" fmla="*/ 66 h 87"/>
                <a:gd name="T8" fmla="*/ 21 w 87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21" y="13"/>
                  </a:moveTo>
                  <a:cubicBezTo>
                    <a:pt x="38" y="0"/>
                    <a:pt x="62" y="4"/>
                    <a:pt x="74" y="21"/>
                  </a:cubicBezTo>
                  <a:cubicBezTo>
                    <a:pt x="87" y="38"/>
                    <a:pt x="83" y="61"/>
                    <a:pt x="67" y="74"/>
                  </a:cubicBezTo>
                  <a:cubicBezTo>
                    <a:pt x="50" y="87"/>
                    <a:pt x="26" y="83"/>
                    <a:pt x="13" y="66"/>
                  </a:cubicBezTo>
                  <a:cubicBezTo>
                    <a:pt x="0" y="49"/>
                    <a:pt x="4" y="26"/>
                    <a:pt x="21" y="13"/>
                  </a:cubicBezTo>
                  <a:close/>
                </a:path>
              </a:pathLst>
            </a:custGeom>
            <a:solidFill>
              <a:srgbClr val="4848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264"/>
            <p:cNvSpPr>
              <a:spLocks/>
            </p:cNvSpPr>
            <p:nvPr/>
          </p:nvSpPr>
          <p:spPr bwMode="auto">
            <a:xfrm>
              <a:off x="3998913" y="3911600"/>
              <a:ext cx="234950" cy="303213"/>
            </a:xfrm>
            <a:custGeom>
              <a:avLst/>
              <a:gdLst>
                <a:gd name="T0" fmla="*/ 4 w 227"/>
                <a:gd name="T1" fmla="*/ 293 h 293"/>
                <a:gd name="T2" fmla="*/ 5 w 227"/>
                <a:gd name="T3" fmla="*/ 293 h 293"/>
                <a:gd name="T4" fmla="*/ 17 w 227"/>
                <a:gd name="T5" fmla="*/ 293 h 293"/>
                <a:gd name="T6" fmla="*/ 227 w 227"/>
                <a:gd name="T7" fmla="*/ 79 h 293"/>
                <a:gd name="T8" fmla="*/ 95 w 227"/>
                <a:gd name="T9" fmla="*/ 0 h 293"/>
                <a:gd name="T10" fmla="*/ 0 w 227"/>
                <a:gd name="T11" fmla="*/ 292 h 293"/>
                <a:gd name="T12" fmla="*/ 4 w 227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10" y="290"/>
                    <a:pt x="14" y="291"/>
                    <a:pt x="17" y="293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265"/>
            <p:cNvSpPr>
              <a:spLocks/>
            </p:cNvSpPr>
            <p:nvPr/>
          </p:nvSpPr>
          <p:spPr bwMode="auto">
            <a:xfrm>
              <a:off x="3998913" y="3911600"/>
              <a:ext cx="187325" cy="303213"/>
            </a:xfrm>
            <a:custGeom>
              <a:avLst/>
              <a:gdLst>
                <a:gd name="T0" fmla="*/ 4 w 181"/>
                <a:gd name="T1" fmla="*/ 293 h 293"/>
                <a:gd name="T2" fmla="*/ 5 w 181"/>
                <a:gd name="T3" fmla="*/ 293 h 293"/>
                <a:gd name="T4" fmla="*/ 12 w 181"/>
                <a:gd name="T5" fmla="*/ 291 h 293"/>
                <a:gd name="T6" fmla="*/ 181 w 181"/>
                <a:gd name="T7" fmla="*/ 51 h 293"/>
                <a:gd name="T8" fmla="*/ 95 w 181"/>
                <a:gd name="T9" fmla="*/ 0 h 293"/>
                <a:gd name="T10" fmla="*/ 0 w 181"/>
                <a:gd name="T11" fmla="*/ 292 h 293"/>
                <a:gd name="T12" fmla="*/ 4 w 181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7" y="291"/>
                    <a:pt x="10" y="291"/>
                    <a:pt x="12" y="291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266"/>
            <p:cNvSpPr>
              <a:spLocks/>
            </p:cNvSpPr>
            <p:nvPr/>
          </p:nvSpPr>
          <p:spPr bwMode="auto">
            <a:xfrm>
              <a:off x="3998913" y="3911600"/>
              <a:ext cx="142875" cy="303213"/>
            </a:xfrm>
            <a:custGeom>
              <a:avLst/>
              <a:gdLst>
                <a:gd name="T0" fmla="*/ 4 w 137"/>
                <a:gd name="T1" fmla="*/ 293 h 293"/>
                <a:gd name="T2" fmla="*/ 137 w 137"/>
                <a:gd name="T3" fmla="*/ 25 h 293"/>
                <a:gd name="T4" fmla="*/ 95 w 137"/>
                <a:gd name="T5" fmla="*/ 0 h 293"/>
                <a:gd name="T6" fmla="*/ 0 w 137"/>
                <a:gd name="T7" fmla="*/ 292 h 293"/>
                <a:gd name="T8" fmla="*/ 4 w 137"/>
                <a:gd name="T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3">
                  <a:moveTo>
                    <a:pt x="4" y="293"/>
                  </a:moveTo>
                  <a:cubicBezTo>
                    <a:pt x="137" y="25"/>
                    <a:pt x="137" y="25"/>
                    <a:pt x="137" y="25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267"/>
            <p:cNvSpPr>
              <a:spLocks/>
            </p:cNvSpPr>
            <p:nvPr/>
          </p:nvSpPr>
          <p:spPr bwMode="auto">
            <a:xfrm>
              <a:off x="3997325" y="4133850"/>
              <a:ext cx="73025" cy="95250"/>
            </a:xfrm>
            <a:custGeom>
              <a:avLst/>
              <a:gdLst>
                <a:gd name="T0" fmla="*/ 28 w 72"/>
                <a:gd name="T1" fmla="*/ 0 h 92"/>
                <a:gd name="T2" fmla="*/ 1 w 72"/>
                <a:gd name="T3" fmla="*/ 82 h 92"/>
                <a:gd name="T4" fmla="*/ 11 w 72"/>
                <a:gd name="T5" fmla="*/ 88 h 92"/>
                <a:gd name="T6" fmla="*/ 72 w 72"/>
                <a:gd name="T7" fmla="*/ 26 h 92"/>
                <a:gd name="T8" fmla="*/ 28 w 7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92">
                  <a:moveTo>
                    <a:pt x="28" y="0"/>
                  </a:moveTo>
                  <a:cubicBezTo>
                    <a:pt x="1" y="82"/>
                    <a:pt x="1" y="82"/>
                    <a:pt x="1" y="82"/>
                  </a:cubicBezTo>
                  <a:cubicBezTo>
                    <a:pt x="0" y="88"/>
                    <a:pt x="7" y="92"/>
                    <a:pt x="11" y="88"/>
                  </a:cubicBezTo>
                  <a:cubicBezTo>
                    <a:pt x="72" y="26"/>
                    <a:pt x="72" y="26"/>
                    <a:pt x="72" y="26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268"/>
            <p:cNvSpPr>
              <a:spLocks/>
            </p:cNvSpPr>
            <p:nvPr/>
          </p:nvSpPr>
          <p:spPr bwMode="auto">
            <a:xfrm>
              <a:off x="4183063" y="3494088"/>
              <a:ext cx="339725" cy="509588"/>
            </a:xfrm>
            <a:custGeom>
              <a:avLst/>
              <a:gdLst>
                <a:gd name="T0" fmla="*/ 17 w 329"/>
                <a:gd name="T1" fmla="*/ 485 h 493"/>
                <a:gd name="T2" fmla="*/ 17 w 329"/>
                <a:gd name="T3" fmla="*/ 485 h 493"/>
                <a:gd name="T4" fmla="*/ 54 w 329"/>
                <a:gd name="T5" fmla="*/ 477 h 493"/>
                <a:gd name="T6" fmla="*/ 329 w 329"/>
                <a:gd name="T7" fmla="*/ 15 h 493"/>
                <a:gd name="T8" fmla="*/ 276 w 329"/>
                <a:gd name="T9" fmla="*/ 0 h 493"/>
                <a:gd name="T10" fmla="*/ 7 w 329"/>
                <a:gd name="T11" fmla="*/ 448 h 493"/>
                <a:gd name="T12" fmla="*/ 17 w 329"/>
                <a:gd name="T13" fmla="*/ 485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493">
                  <a:moveTo>
                    <a:pt x="17" y="485"/>
                  </a:moveTo>
                  <a:cubicBezTo>
                    <a:pt x="17" y="485"/>
                    <a:pt x="17" y="485"/>
                    <a:pt x="17" y="485"/>
                  </a:cubicBezTo>
                  <a:cubicBezTo>
                    <a:pt x="29" y="493"/>
                    <a:pt x="47" y="489"/>
                    <a:pt x="54" y="477"/>
                  </a:cubicBezTo>
                  <a:cubicBezTo>
                    <a:pt x="329" y="15"/>
                    <a:pt x="329" y="15"/>
                    <a:pt x="329" y="15"/>
                  </a:cubicBezTo>
                  <a:cubicBezTo>
                    <a:pt x="312" y="9"/>
                    <a:pt x="294" y="4"/>
                    <a:pt x="276" y="0"/>
                  </a:cubicBezTo>
                  <a:cubicBezTo>
                    <a:pt x="7" y="448"/>
                    <a:pt x="7" y="448"/>
                    <a:pt x="7" y="448"/>
                  </a:cubicBezTo>
                  <a:cubicBezTo>
                    <a:pt x="0" y="461"/>
                    <a:pt x="4" y="477"/>
                    <a:pt x="17" y="485"/>
                  </a:cubicBez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269"/>
            <p:cNvSpPr>
              <a:spLocks/>
            </p:cNvSpPr>
            <p:nvPr/>
          </p:nvSpPr>
          <p:spPr bwMode="auto">
            <a:xfrm>
              <a:off x="4094163" y="3481388"/>
              <a:ext cx="317500" cy="466725"/>
            </a:xfrm>
            <a:custGeom>
              <a:avLst/>
              <a:gdLst>
                <a:gd name="T0" fmla="*/ 307 w 307"/>
                <a:gd name="T1" fmla="*/ 4 h 452"/>
                <a:gd name="T2" fmla="*/ 254 w 307"/>
                <a:gd name="T3" fmla="*/ 0 h 452"/>
                <a:gd name="T4" fmla="*/ 6 w 307"/>
                <a:gd name="T5" fmla="*/ 413 h 452"/>
                <a:gd name="T6" fmla="*/ 15 w 307"/>
                <a:gd name="T7" fmla="*/ 446 h 452"/>
                <a:gd name="T8" fmla="*/ 47 w 307"/>
                <a:gd name="T9" fmla="*/ 437 h 452"/>
                <a:gd name="T10" fmla="*/ 307 w 307"/>
                <a:gd name="T11" fmla="*/ 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452">
                  <a:moveTo>
                    <a:pt x="307" y="4"/>
                  </a:moveTo>
                  <a:cubicBezTo>
                    <a:pt x="289" y="2"/>
                    <a:pt x="272" y="1"/>
                    <a:pt x="254" y="0"/>
                  </a:cubicBezTo>
                  <a:cubicBezTo>
                    <a:pt x="6" y="413"/>
                    <a:pt x="6" y="413"/>
                    <a:pt x="6" y="413"/>
                  </a:cubicBezTo>
                  <a:cubicBezTo>
                    <a:pt x="0" y="424"/>
                    <a:pt x="3" y="439"/>
                    <a:pt x="15" y="446"/>
                  </a:cubicBezTo>
                  <a:cubicBezTo>
                    <a:pt x="26" y="452"/>
                    <a:pt x="41" y="449"/>
                    <a:pt x="47" y="437"/>
                  </a:cubicBezTo>
                  <a:lnTo>
                    <a:pt x="307" y="4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270"/>
            <p:cNvSpPr>
              <a:spLocks/>
            </p:cNvSpPr>
            <p:nvPr/>
          </p:nvSpPr>
          <p:spPr bwMode="auto">
            <a:xfrm>
              <a:off x="4135438" y="3484563"/>
              <a:ext cx="333375" cy="492125"/>
            </a:xfrm>
            <a:custGeom>
              <a:avLst/>
              <a:gdLst>
                <a:gd name="T0" fmla="*/ 16 w 321"/>
                <a:gd name="T1" fmla="*/ 467 h 475"/>
                <a:gd name="T2" fmla="*/ 16 w 321"/>
                <a:gd name="T3" fmla="*/ 467 h 475"/>
                <a:gd name="T4" fmla="*/ 52 w 321"/>
                <a:gd name="T5" fmla="*/ 458 h 475"/>
                <a:gd name="T6" fmla="*/ 321 w 321"/>
                <a:gd name="T7" fmla="*/ 9 h 475"/>
                <a:gd name="T8" fmla="*/ 266 w 321"/>
                <a:gd name="T9" fmla="*/ 0 h 475"/>
                <a:gd name="T10" fmla="*/ 7 w 321"/>
                <a:gd name="T11" fmla="*/ 432 h 475"/>
                <a:gd name="T12" fmla="*/ 16 w 321"/>
                <a:gd name="T13" fmla="*/ 467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1" h="475">
                  <a:moveTo>
                    <a:pt x="16" y="467"/>
                  </a:moveTo>
                  <a:cubicBezTo>
                    <a:pt x="16" y="467"/>
                    <a:pt x="16" y="467"/>
                    <a:pt x="16" y="467"/>
                  </a:cubicBezTo>
                  <a:cubicBezTo>
                    <a:pt x="29" y="475"/>
                    <a:pt x="44" y="471"/>
                    <a:pt x="52" y="458"/>
                  </a:cubicBezTo>
                  <a:cubicBezTo>
                    <a:pt x="321" y="9"/>
                    <a:pt x="321" y="9"/>
                    <a:pt x="321" y="9"/>
                  </a:cubicBezTo>
                  <a:cubicBezTo>
                    <a:pt x="303" y="5"/>
                    <a:pt x="285" y="2"/>
                    <a:pt x="266" y="0"/>
                  </a:cubicBezTo>
                  <a:cubicBezTo>
                    <a:pt x="7" y="432"/>
                    <a:pt x="7" y="432"/>
                    <a:pt x="7" y="432"/>
                  </a:cubicBezTo>
                  <a:cubicBezTo>
                    <a:pt x="0" y="444"/>
                    <a:pt x="4" y="460"/>
                    <a:pt x="16" y="467"/>
                  </a:cubicBez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" name="Oval 271"/>
          <p:cNvSpPr>
            <a:spLocks noChangeArrowheads="1"/>
          </p:cNvSpPr>
          <p:nvPr/>
        </p:nvSpPr>
        <p:spPr bwMode="auto">
          <a:xfrm>
            <a:off x="2009235" y="3450547"/>
            <a:ext cx="1118236" cy="1118236"/>
          </a:xfrm>
          <a:prstGeom prst="ellipse">
            <a:avLst/>
          </a:pr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5" name="组合 454"/>
          <p:cNvGrpSpPr/>
          <p:nvPr/>
        </p:nvGrpSpPr>
        <p:grpSpPr>
          <a:xfrm>
            <a:off x="2267680" y="3658316"/>
            <a:ext cx="592902" cy="908778"/>
            <a:chOff x="5230813" y="4841875"/>
            <a:chExt cx="557213" cy="854075"/>
          </a:xfrm>
        </p:grpSpPr>
        <p:sp>
          <p:nvSpPr>
            <p:cNvPr id="103" name="Freeform 272"/>
            <p:cNvSpPr>
              <a:spLocks/>
            </p:cNvSpPr>
            <p:nvPr/>
          </p:nvSpPr>
          <p:spPr bwMode="auto">
            <a:xfrm>
              <a:off x="5283200" y="5235575"/>
              <a:ext cx="150813" cy="334963"/>
            </a:xfrm>
            <a:custGeom>
              <a:avLst/>
              <a:gdLst>
                <a:gd name="T0" fmla="*/ 35 w 147"/>
                <a:gd name="T1" fmla="*/ 324 h 324"/>
                <a:gd name="T2" fmla="*/ 0 w 147"/>
                <a:gd name="T3" fmla="*/ 13 h 324"/>
                <a:gd name="T4" fmla="*/ 107 w 147"/>
                <a:gd name="T5" fmla="*/ 0 h 324"/>
                <a:gd name="T6" fmla="*/ 147 w 147"/>
                <a:gd name="T7" fmla="*/ 311 h 324"/>
                <a:gd name="T8" fmla="*/ 35 w 147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24">
                  <a:moveTo>
                    <a:pt x="35" y="324"/>
                  </a:moveTo>
                  <a:cubicBezTo>
                    <a:pt x="22" y="216"/>
                    <a:pt x="11" y="112"/>
                    <a:pt x="0" y="13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20" y="99"/>
                    <a:pt x="134" y="203"/>
                    <a:pt x="147" y="311"/>
                  </a:cubicBezTo>
                  <a:cubicBezTo>
                    <a:pt x="35" y="324"/>
                    <a:pt x="35" y="324"/>
                    <a:pt x="35" y="324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273"/>
            <p:cNvSpPr>
              <a:spLocks/>
            </p:cNvSpPr>
            <p:nvPr/>
          </p:nvSpPr>
          <p:spPr bwMode="auto">
            <a:xfrm>
              <a:off x="5283200" y="5241925"/>
              <a:ext cx="88900" cy="328613"/>
            </a:xfrm>
            <a:custGeom>
              <a:avLst/>
              <a:gdLst>
                <a:gd name="T0" fmla="*/ 87 w 87"/>
                <a:gd name="T1" fmla="*/ 311 h 317"/>
                <a:gd name="T2" fmla="*/ 35 w 87"/>
                <a:gd name="T3" fmla="*/ 317 h 317"/>
                <a:gd name="T4" fmla="*/ 0 w 87"/>
                <a:gd name="T5" fmla="*/ 6 h 317"/>
                <a:gd name="T6" fmla="*/ 50 w 87"/>
                <a:gd name="T7" fmla="*/ 0 h 317"/>
                <a:gd name="T8" fmla="*/ 87 w 87"/>
                <a:gd name="T9" fmla="*/ 31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317">
                  <a:moveTo>
                    <a:pt x="87" y="311"/>
                  </a:moveTo>
                  <a:cubicBezTo>
                    <a:pt x="35" y="317"/>
                    <a:pt x="35" y="317"/>
                    <a:pt x="35" y="317"/>
                  </a:cubicBezTo>
                  <a:cubicBezTo>
                    <a:pt x="22" y="209"/>
                    <a:pt x="11" y="105"/>
                    <a:pt x="0" y="6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87" y="311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274"/>
            <p:cNvSpPr>
              <a:spLocks/>
            </p:cNvSpPr>
            <p:nvPr/>
          </p:nvSpPr>
          <p:spPr bwMode="auto">
            <a:xfrm>
              <a:off x="5248275" y="5092700"/>
              <a:ext cx="182563" cy="155575"/>
            </a:xfrm>
            <a:custGeom>
              <a:avLst/>
              <a:gdLst>
                <a:gd name="T0" fmla="*/ 22 w 177"/>
                <a:gd name="T1" fmla="*/ 46 h 151"/>
                <a:gd name="T2" fmla="*/ 78 w 177"/>
                <a:gd name="T3" fmla="*/ 3 h 151"/>
                <a:gd name="T4" fmla="*/ 103 w 177"/>
                <a:gd name="T5" fmla="*/ 22 h 151"/>
                <a:gd name="T6" fmla="*/ 138 w 177"/>
                <a:gd name="T7" fmla="*/ 34 h 151"/>
                <a:gd name="T8" fmla="*/ 166 w 177"/>
                <a:gd name="T9" fmla="*/ 12 h 151"/>
                <a:gd name="T10" fmla="*/ 177 w 177"/>
                <a:gd name="T11" fmla="*/ 0 h 151"/>
                <a:gd name="T12" fmla="*/ 177 w 177"/>
                <a:gd name="T13" fmla="*/ 5 h 151"/>
                <a:gd name="T14" fmla="*/ 140 w 177"/>
                <a:gd name="T15" fmla="*/ 138 h 151"/>
                <a:gd name="T16" fmla="*/ 33 w 177"/>
                <a:gd name="T17" fmla="*/ 151 h 151"/>
                <a:gd name="T18" fmla="*/ 0 w 177"/>
                <a:gd name="T19" fmla="*/ 51 h 151"/>
                <a:gd name="T20" fmla="*/ 22 w 177"/>
                <a:gd name="T21" fmla="*/ 4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" h="151">
                  <a:moveTo>
                    <a:pt x="22" y="46"/>
                  </a:moveTo>
                  <a:cubicBezTo>
                    <a:pt x="48" y="31"/>
                    <a:pt x="41" y="4"/>
                    <a:pt x="78" y="3"/>
                  </a:cubicBezTo>
                  <a:cubicBezTo>
                    <a:pt x="97" y="3"/>
                    <a:pt x="92" y="8"/>
                    <a:pt x="103" y="22"/>
                  </a:cubicBezTo>
                  <a:cubicBezTo>
                    <a:pt x="114" y="36"/>
                    <a:pt x="121" y="37"/>
                    <a:pt x="138" y="34"/>
                  </a:cubicBezTo>
                  <a:cubicBezTo>
                    <a:pt x="158" y="31"/>
                    <a:pt x="156" y="27"/>
                    <a:pt x="166" y="12"/>
                  </a:cubicBezTo>
                  <a:cubicBezTo>
                    <a:pt x="169" y="8"/>
                    <a:pt x="173" y="4"/>
                    <a:pt x="177" y="0"/>
                  </a:cubicBezTo>
                  <a:cubicBezTo>
                    <a:pt x="177" y="2"/>
                    <a:pt x="177" y="3"/>
                    <a:pt x="177" y="5"/>
                  </a:cubicBezTo>
                  <a:cubicBezTo>
                    <a:pt x="170" y="82"/>
                    <a:pt x="140" y="138"/>
                    <a:pt x="140" y="138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33" y="151"/>
                    <a:pt x="13" y="115"/>
                    <a:pt x="0" y="51"/>
                  </a:cubicBezTo>
                  <a:cubicBezTo>
                    <a:pt x="7" y="52"/>
                    <a:pt x="14" y="50"/>
                    <a:pt x="22" y="4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275"/>
            <p:cNvSpPr>
              <a:spLocks/>
            </p:cNvSpPr>
            <p:nvPr/>
          </p:nvSpPr>
          <p:spPr bwMode="auto">
            <a:xfrm>
              <a:off x="5230813" y="4841875"/>
              <a:ext cx="209550" cy="304800"/>
            </a:xfrm>
            <a:custGeom>
              <a:avLst/>
              <a:gdLst>
                <a:gd name="T0" fmla="*/ 183 w 203"/>
                <a:gd name="T1" fmla="*/ 254 h 294"/>
                <a:gd name="T2" fmla="*/ 155 w 203"/>
                <a:gd name="T3" fmla="*/ 276 h 294"/>
                <a:gd name="T4" fmla="*/ 120 w 203"/>
                <a:gd name="T5" fmla="*/ 264 h 294"/>
                <a:gd name="T6" fmla="*/ 95 w 203"/>
                <a:gd name="T7" fmla="*/ 245 h 294"/>
                <a:gd name="T8" fmla="*/ 39 w 203"/>
                <a:gd name="T9" fmla="*/ 288 h 294"/>
                <a:gd name="T10" fmla="*/ 17 w 203"/>
                <a:gd name="T11" fmla="*/ 293 h 294"/>
                <a:gd name="T12" fmla="*/ 12 w 203"/>
                <a:gd name="T13" fmla="*/ 262 h 294"/>
                <a:gd name="T14" fmla="*/ 84 w 203"/>
                <a:gd name="T15" fmla="*/ 0 h 294"/>
                <a:gd name="T16" fmla="*/ 194 w 203"/>
                <a:gd name="T17" fmla="*/ 242 h 294"/>
                <a:gd name="T18" fmla="*/ 183 w 203"/>
                <a:gd name="T19" fmla="*/ 25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94">
                  <a:moveTo>
                    <a:pt x="183" y="254"/>
                  </a:moveTo>
                  <a:cubicBezTo>
                    <a:pt x="173" y="269"/>
                    <a:pt x="175" y="273"/>
                    <a:pt x="155" y="276"/>
                  </a:cubicBezTo>
                  <a:cubicBezTo>
                    <a:pt x="138" y="279"/>
                    <a:pt x="131" y="278"/>
                    <a:pt x="120" y="264"/>
                  </a:cubicBezTo>
                  <a:cubicBezTo>
                    <a:pt x="109" y="250"/>
                    <a:pt x="114" y="245"/>
                    <a:pt x="95" y="245"/>
                  </a:cubicBezTo>
                  <a:cubicBezTo>
                    <a:pt x="58" y="246"/>
                    <a:pt x="65" y="273"/>
                    <a:pt x="39" y="288"/>
                  </a:cubicBezTo>
                  <a:cubicBezTo>
                    <a:pt x="31" y="292"/>
                    <a:pt x="24" y="294"/>
                    <a:pt x="17" y="293"/>
                  </a:cubicBezTo>
                  <a:cubicBezTo>
                    <a:pt x="15" y="283"/>
                    <a:pt x="13" y="273"/>
                    <a:pt x="12" y="262"/>
                  </a:cubicBezTo>
                  <a:cubicBezTo>
                    <a:pt x="0" y="178"/>
                    <a:pt x="115" y="107"/>
                    <a:pt x="84" y="0"/>
                  </a:cubicBezTo>
                  <a:cubicBezTo>
                    <a:pt x="84" y="0"/>
                    <a:pt x="203" y="111"/>
                    <a:pt x="194" y="242"/>
                  </a:cubicBezTo>
                  <a:cubicBezTo>
                    <a:pt x="190" y="246"/>
                    <a:pt x="186" y="250"/>
                    <a:pt x="183" y="254"/>
                  </a:cubicBezTo>
                </a:path>
              </a:pathLst>
            </a:custGeom>
            <a:solidFill>
              <a:srgbClr val="D625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276"/>
            <p:cNvSpPr>
              <a:spLocks/>
            </p:cNvSpPr>
            <p:nvPr/>
          </p:nvSpPr>
          <p:spPr bwMode="auto">
            <a:xfrm>
              <a:off x="5248275" y="5097463"/>
              <a:ext cx="87313" cy="150813"/>
            </a:xfrm>
            <a:custGeom>
              <a:avLst/>
              <a:gdLst>
                <a:gd name="T0" fmla="*/ 84 w 84"/>
                <a:gd name="T1" fmla="*/ 140 h 146"/>
                <a:gd name="T2" fmla="*/ 33 w 84"/>
                <a:gd name="T3" fmla="*/ 146 h 146"/>
                <a:gd name="T4" fmla="*/ 0 w 84"/>
                <a:gd name="T5" fmla="*/ 46 h 146"/>
                <a:gd name="T6" fmla="*/ 22 w 84"/>
                <a:gd name="T7" fmla="*/ 41 h 146"/>
                <a:gd name="T8" fmla="*/ 67 w 84"/>
                <a:gd name="T9" fmla="*/ 0 h 146"/>
                <a:gd name="T10" fmla="*/ 84 w 84"/>
                <a:gd name="T11" fmla="*/ 1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146">
                  <a:moveTo>
                    <a:pt x="84" y="140"/>
                  </a:move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13" y="110"/>
                    <a:pt x="0" y="46"/>
                  </a:cubicBezTo>
                  <a:cubicBezTo>
                    <a:pt x="7" y="47"/>
                    <a:pt x="14" y="45"/>
                    <a:pt x="22" y="41"/>
                  </a:cubicBezTo>
                  <a:cubicBezTo>
                    <a:pt x="45" y="27"/>
                    <a:pt x="43" y="5"/>
                    <a:pt x="67" y="0"/>
                  </a:cubicBezTo>
                  <a:lnTo>
                    <a:pt x="84" y="140"/>
                  </a:ln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277"/>
            <p:cNvSpPr>
              <a:spLocks/>
            </p:cNvSpPr>
            <p:nvPr/>
          </p:nvSpPr>
          <p:spPr bwMode="auto">
            <a:xfrm>
              <a:off x="5235575" y="4959350"/>
              <a:ext cx="82550" cy="187325"/>
            </a:xfrm>
            <a:custGeom>
              <a:avLst/>
              <a:gdLst>
                <a:gd name="T0" fmla="*/ 79 w 79"/>
                <a:gd name="T1" fmla="*/ 133 h 180"/>
                <a:gd name="T2" fmla="*/ 34 w 79"/>
                <a:gd name="T3" fmla="*/ 174 h 180"/>
                <a:gd name="T4" fmla="*/ 12 w 79"/>
                <a:gd name="T5" fmla="*/ 179 h 180"/>
                <a:gd name="T6" fmla="*/ 7 w 79"/>
                <a:gd name="T7" fmla="*/ 148 h 180"/>
                <a:gd name="T8" fmla="*/ 63 w 79"/>
                <a:gd name="T9" fmla="*/ 0 h 180"/>
                <a:gd name="T10" fmla="*/ 79 w 79"/>
                <a:gd name="T11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80">
                  <a:moveTo>
                    <a:pt x="79" y="133"/>
                  </a:moveTo>
                  <a:cubicBezTo>
                    <a:pt x="55" y="138"/>
                    <a:pt x="57" y="160"/>
                    <a:pt x="34" y="174"/>
                  </a:cubicBezTo>
                  <a:cubicBezTo>
                    <a:pt x="26" y="178"/>
                    <a:pt x="19" y="180"/>
                    <a:pt x="12" y="179"/>
                  </a:cubicBezTo>
                  <a:cubicBezTo>
                    <a:pt x="10" y="169"/>
                    <a:pt x="8" y="159"/>
                    <a:pt x="7" y="148"/>
                  </a:cubicBezTo>
                  <a:cubicBezTo>
                    <a:pt x="0" y="98"/>
                    <a:pt x="38" y="52"/>
                    <a:pt x="63" y="0"/>
                  </a:cubicBezTo>
                  <a:lnTo>
                    <a:pt x="79" y="133"/>
                  </a:lnTo>
                  <a:close/>
                </a:path>
              </a:pathLst>
            </a:custGeom>
            <a:solidFill>
              <a:srgbClr val="C62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278"/>
            <p:cNvSpPr>
              <a:spLocks noChangeArrowheads="1"/>
            </p:cNvSpPr>
            <p:nvPr/>
          </p:nvSpPr>
          <p:spPr bwMode="auto">
            <a:xfrm>
              <a:off x="5343525" y="4894263"/>
              <a:ext cx="76200" cy="204788"/>
            </a:xfrm>
            <a:prstGeom prst="rect">
              <a:avLst/>
            </a:prstGeom>
            <a:solidFill>
              <a:srgbClr val="EB92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279"/>
            <p:cNvSpPr>
              <a:spLocks/>
            </p:cNvSpPr>
            <p:nvPr/>
          </p:nvSpPr>
          <p:spPr bwMode="auto">
            <a:xfrm>
              <a:off x="5576888" y="5108575"/>
              <a:ext cx="157163" cy="334963"/>
            </a:xfrm>
            <a:custGeom>
              <a:avLst/>
              <a:gdLst>
                <a:gd name="T0" fmla="*/ 0 w 152"/>
                <a:gd name="T1" fmla="*/ 310 h 325"/>
                <a:gd name="T2" fmla="*/ 45 w 152"/>
                <a:gd name="T3" fmla="*/ 0 h 325"/>
                <a:gd name="T4" fmla="*/ 152 w 152"/>
                <a:gd name="T5" fmla="*/ 15 h 325"/>
                <a:gd name="T6" fmla="*/ 111 w 152"/>
                <a:gd name="T7" fmla="*/ 325 h 325"/>
                <a:gd name="T8" fmla="*/ 0 w 152"/>
                <a:gd name="T9" fmla="*/ 31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325">
                  <a:moveTo>
                    <a:pt x="0" y="310"/>
                  </a:moveTo>
                  <a:cubicBezTo>
                    <a:pt x="15" y="202"/>
                    <a:pt x="30" y="98"/>
                    <a:pt x="45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0" y="113"/>
                    <a:pt x="126" y="217"/>
                    <a:pt x="111" y="325"/>
                  </a:cubicBezTo>
                  <a:cubicBezTo>
                    <a:pt x="0" y="310"/>
                    <a:pt x="0" y="310"/>
                    <a:pt x="0" y="310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280"/>
            <p:cNvSpPr>
              <a:spLocks/>
            </p:cNvSpPr>
            <p:nvPr/>
          </p:nvSpPr>
          <p:spPr bwMode="auto">
            <a:xfrm>
              <a:off x="5622925" y="4979988"/>
              <a:ext cx="138113" cy="142875"/>
            </a:xfrm>
            <a:custGeom>
              <a:avLst/>
              <a:gdLst>
                <a:gd name="T0" fmla="*/ 21 w 134"/>
                <a:gd name="T1" fmla="*/ 21 h 138"/>
                <a:gd name="T2" fmla="*/ 43 w 134"/>
                <a:gd name="T3" fmla="*/ 0 h 138"/>
                <a:gd name="T4" fmla="*/ 59 w 134"/>
                <a:gd name="T5" fmla="*/ 22 h 138"/>
                <a:gd name="T6" fmla="*/ 74 w 134"/>
                <a:gd name="T7" fmla="*/ 39 h 138"/>
                <a:gd name="T8" fmla="*/ 93 w 134"/>
                <a:gd name="T9" fmla="*/ 22 h 138"/>
                <a:gd name="T10" fmla="*/ 115 w 134"/>
                <a:gd name="T11" fmla="*/ 14 h 138"/>
                <a:gd name="T12" fmla="*/ 127 w 134"/>
                <a:gd name="T13" fmla="*/ 36 h 138"/>
                <a:gd name="T14" fmla="*/ 134 w 134"/>
                <a:gd name="T15" fmla="*/ 38 h 138"/>
                <a:gd name="T16" fmla="*/ 107 w 134"/>
                <a:gd name="T17" fmla="*/ 138 h 138"/>
                <a:gd name="T18" fmla="*/ 0 w 134"/>
                <a:gd name="T19" fmla="*/ 123 h 138"/>
                <a:gd name="T20" fmla="*/ 2 w 134"/>
                <a:gd name="T21" fmla="*/ 44 h 138"/>
                <a:gd name="T22" fmla="*/ 21 w 134"/>
                <a:gd name="T23" fmla="*/ 2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138">
                  <a:moveTo>
                    <a:pt x="21" y="21"/>
                  </a:move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60" y="33"/>
                    <a:pt x="62" y="36"/>
                    <a:pt x="74" y="39"/>
                  </a:cubicBezTo>
                  <a:cubicBezTo>
                    <a:pt x="89" y="42"/>
                    <a:pt x="89" y="32"/>
                    <a:pt x="93" y="22"/>
                  </a:cubicBezTo>
                  <a:cubicBezTo>
                    <a:pt x="97" y="14"/>
                    <a:pt x="105" y="9"/>
                    <a:pt x="115" y="14"/>
                  </a:cubicBezTo>
                  <a:cubicBezTo>
                    <a:pt x="122" y="18"/>
                    <a:pt x="121" y="32"/>
                    <a:pt x="127" y="36"/>
                  </a:cubicBezTo>
                  <a:cubicBezTo>
                    <a:pt x="129" y="38"/>
                    <a:pt x="131" y="38"/>
                    <a:pt x="134" y="38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281"/>
            <p:cNvSpPr>
              <a:spLocks/>
            </p:cNvSpPr>
            <p:nvPr/>
          </p:nvSpPr>
          <p:spPr bwMode="auto">
            <a:xfrm>
              <a:off x="5624513" y="4891088"/>
              <a:ext cx="163513" cy="134938"/>
            </a:xfrm>
            <a:custGeom>
              <a:avLst/>
              <a:gdLst>
                <a:gd name="T0" fmla="*/ 132 w 157"/>
                <a:gd name="T1" fmla="*/ 124 h 130"/>
                <a:gd name="T2" fmla="*/ 125 w 157"/>
                <a:gd name="T3" fmla="*/ 122 h 130"/>
                <a:gd name="T4" fmla="*/ 113 w 157"/>
                <a:gd name="T5" fmla="*/ 100 h 130"/>
                <a:gd name="T6" fmla="*/ 91 w 157"/>
                <a:gd name="T7" fmla="*/ 108 h 130"/>
                <a:gd name="T8" fmla="*/ 72 w 157"/>
                <a:gd name="T9" fmla="*/ 125 h 130"/>
                <a:gd name="T10" fmla="*/ 57 w 157"/>
                <a:gd name="T11" fmla="*/ 108 h 130"/>
                <a:gd name="T12" fmla="*/ 41 w 157"/>
                <a:gd name="T13" fmla="*/ 86 h 130"/>
                <a:gd name="T14" fmla="*/ 19 w 157"/>
                <a:gd name="T15" fmla="*/ 107 h 130"/>
                <a:gd name="T16" fmla="*/ 0 w 157"/>
                <a:gd name="T17" fmla="*/ 130 h 130"/>
                <a:gd name="T18" fmla="*/ 2 w 157"/>
                <a:gd name="T19" fmla="*/ 21 h 130"/>
                <a:gd name="T20" fmla="*/ 22 w 157"/>
                <a:gd name="T21" fmla="*/ 2 h 130"/>
                <a:gd name="T22" fmla="*/ 140 w 157"/>
                <a:gd name="T23" fmla="*/ 18 h 130"/>
                <a:gd name="T24" fmla="*/ 154 w 157"/>
                <a:gd name="T25" fmla="*/ 42 h 130"/>
                <a:gd name="T26" fmla="*/ 132 w 157"/>
                <a:gd name="T27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30">
                  <a:moveTo>
                    <a:pt x="132" y="124"/>
                  </a:moveTo>
                  <a:cubicBezTo>
                    <a:pt x="129" y="124"/>
                    <a:pt x="127" y="124"/>
                    <a:pt x="125" y="122"/>
                  </a:cubicBezTo>
                  <a:cubicBezTo>
                    <a:pt x="119" y="118"/>
                    <a:pt x="120" y="104"/>
                    <a:pt x="113" y="100"/>
                  </a:cubicBezTo>
                  <a:cubicBezTo>
                    <a:pt x="103" y="95"/>
                    <a:pt x="95" y="100"/>
                    <a:pt x="91" y="108"/>
                  </a:cubicBezTo>
                  <a:cubicBezTo>
                    <a:pt x="87" y="118"/>
                    <a:pt x="87" y="128"/>
                    <a:pt x="72" y="125"/>
                  </a:cubicBezTo>
                  <a:cubicBezTo>
                    <a:pt x="60" y="122"/>
                    <a:pt x="58" y="119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51" y="20"/>
                    <a:pt x="157" y="30"/>
                    <a:pt x="154" y="42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rgbClr val="1B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282"/>
            <p:cNvSpPr>
              <a:spLocks/>
            </p:cNvSpPr>
            <p:nvPr/>
          </p:nvSpPr>
          <p:spPr bwMode="auto">
            <a:xfrm>
              <a:off x="5576888" y="5108575"/>
              <a:ext cx="96838" cy="327025"/>
            </a:xfrm>
            <a:custGeom>
              <a:avLst/>
              <a:gdLst>
                <a:gd name="T0" fmla="*/ 52 w 95"/>
                <a:gd name="T1" fmla="*/ 317 h 317"/>
                <a:gd name="T2" fmla="*/ 0 w 95"/>
                <a:gd name="T3" fmla="*/ 310 h 317"/>
                <a:gd name="T4" fmla="*/ 45 w 95"/>
                <a:gd name="T5" fmla="*/ 0 h 317"/>
                <a:gd name="T6" fmla="*/ 95 w 95"/>
                <a:gd name="T7" fmla="*/ 7 h 317"/>
                <a:gd name="T8" fmla="*/ 52 w 95"/>
                <a:gd name="T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17">
                  <a:moveTo>
                    <a:pt x="52" y="317"/>
                  </a:moveTo>
                  <a:cubicBezTo>
                    <a:pt x="0" y="310"/>
                    <a:pt x="0" y="310"/>
                    <a:pt x="0" y="310"/>
                  </a:cubicBezTo>
                  <a:cubicBezTo>
                    <a:pt x="15" y="202"/>
                    <a:pt x="30" y="98"/>
                    <a:pt x="45" y="0"/>
                  </a:cubicBezTo>
                  <a:cubicBezTo>
                    <a:pt x="95" y="7"/>
                    <a:pt x="95" y="7"/>
                    <a:pt x="95" y="7"/>
                  </a:cubicBezTo>
                  <a:lnTo>
                    <a:pt x="52" y="317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283"/>
            <p:cNvSpPr>
              <a:spLocks/>
            </p:cNvSpPr>
            <p:nvPr/>
          </p:nvSpPr>
          <p:spPr bwMode="auto">
            <a:xfrm>
              <a:off x="5622925" y="4979988"/>
              <a:ext cx="65088" cy="134938"/>
            </a:xfrm>
            <a:custGeom>
              <a:avLst/>
              <a:gdLst>
                <a:gd name="T0" fmla="*/ 50 w 63"/>
                <a:gd name="T1" fmla="*/ 130 h 130"/>
                <a:gd name="T2" fmla="*/ 0 w 63"/>
                <a:gd name="T3" fmla="*/ 123 h 130"/>
                <a:gd name="T4" fmla="*/ 2 w 63"/>
                <a:gd name="T5" fmla="*/ 44 h 130"/>
                <a:gd name="T6" fmla="*/ 21 w 63"/>
                <a:gd name="T7" fmla="*/ 21 h 130"/>
                <a:gd name="T8" fmla="*/ 43 w 63"/>
                <a:gd name="T9" fmla="*/ 0 h 130"/>
                <a:gd name="T10" fmla="*/ 59 w 63"/>
                <a:gd name="T11" fmla="*/ 22 h 130"/>
                <a:gd name="T12" fmla="*/ 63 w 63"/>
                <a:gd name="T13" fmla="*/ 34 h 130"/>
                <a:gd name="T14" fmla="*/ 50 w 63"/>
                <a:gd name="T1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30">
                  <a:moveTo>
                    <a:pt x="50" y="130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59" y="28"/>
                    <a:pt x="61" y="31"/>
                    <a:pt x="63" y="34"/>
                  </a:cubicBezTo>
                  <a:lnTo>
                    <a:pt x="50" y="130"/>
                  </a:lnTo>
                  <a:close/>
                </a:path>
              </a:pathLst>
            </a:custGeom>
            <a:solidFill>
              <a:srgbClr val="16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284"/>
            <p:cNvSpPr>
              <a:spLocks/>
            </p:cNvSpPr>
            <p:nvPr/>
          </p:nvSpPr>
          <p:spPr bwMode="auto">
            <a:xfrm>
              <a:off x="5624513" y="4891088"/>
              <a:ext cx="79375" cy="134938"/>
            </a:xfrm>
            <a:custGeom>
              <a:avLst/>
              <a:gdLst>
                <a:gd name="T0" fmla="*/ 61 w 76"/>
                <a:gd name="T1" fmla="*/ 120 h 130"/>
                <a:gd name="T2" fmla="*/ 57 w 76"/>
                <a:gd name="T3" fmla="*/ 108 h 130"/>
                <a:gd name="T4" fmla="*/ 41 w 76"/>
                <a:gd name="T5" fmla="*/ 86 h 130"/>
                <a:gd name="T6" fmla="*/ 19 w 76"/>
                <a:gd name="T7" fmla="*/ 107 h 130"/>
                <a:gd name="T8" fmla="*/ 0 w 76"/>
                <a:gd name="T9" fmla="*/ 130 h 130"/>
                <a:gd name="T10" fmla="*/ 2 w 76"/>
                <a:gd name="T11" fmla="*/ 21 h 130"/>
                <a:gd name="T12" fmla="*/ 22 w 76"/>
                <a:gd name="T13" fmla="*/ 2 h 130"/>
                <a:gd name="T14" fmla="*/ 76 w 76"/>
                <a:gd name="T15" fmla="*/ 9 h 130"/>
                <a:gd name="T16" fmla="*/ 61 w 76"/>
                <a:gd name="T17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30">
                  <a:moveTo>
                    <a:pt x="61" y="120"/>
                  </a:moveTo>
                  <a:cubicBezTo>
                    <a:pt x="59" y="117"/>
                    <a:pt x="57" y="114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76" y="9"/>
                    <a:pt x="76" y="9"/>
                    <a:pt x="76" y="9"/>
                  </a:cubicBezTo>
                  <a:lnTo>
                    <a:pt x="61" y="120"/>
                  </a:lnTo>
                  <a:close/>
                </a:path>
              </a:pathLst>
            </a:custGeom>
            <a:solidFill>
              <a:srgbClr val="089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285"/>
            <p:cNvSpPr>
              <a:spLocks/>
            </p:cNvSpPr>
            <p:nvPr/>
          </p:nvSpPr>
          <p:spPr bwMode="auto">
            <a:xfrm>
              <a:off x="5419725" y="5556250"/>
              <a:ext cx="30163" cy="136525"/>
            </a:xfrm>
            <a:custGeom>
              <a:avLst/>
              <a:gdLst>
                <a:gd name="T0" fmla="*/ 7 w 30"/>
                <a:gd name="T1" fmla="*/ 62 h 132"/>
                <a:gd name="T2" fmla="*/ 14 w 30"/>
                <a:gd name="T3" fmla="*/ 130 h 132"/>
                <a:gd name="T4" fmla="*/ 30 w 30"/>
                <a:gd name="T5" fmla="*/ 132 h 132"/>
                <a:gd name="T6" fmla="*/ 16 w 30"/>
                <a:gd name="T7" fmla="*/ 11 h 132"/>
                <a:gd name="T8" fmla="*/ 15 w 30"/>
                <a:gd name="T9" fmla="*/ 0 h 132"/>
                <a:gd name="T10" fmla="*/ 0 w 30"/>
                <a:gd name="T11" fmla="*/ 1 h 132"/>
                <a:gd name="T12" fmla="*/ 1 w 30"/>
                <a:gd name="T13" fmla="*/ 7 h 132"/>
                <a:gd name="T14" fmla="*/ 7 w 30"/>
                <a:gd name="T15" fmla="*/ 6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32">
                  <a:moveTo>
                    <a:pt x="7" y="62"/>
                  </a:moveTo>
                  <a:cubicBezTo>
                    <a:pt x="9" y="84"/>
                    <a:pt x="12" y="107"/>
                    <a:pt x="14" y="130"/>
                  </a:cubicBezTo>
                  <a:cubicBezTo>
                    <a:pt x="20" y="131"/>
                    <a:pt x="25" y="131"/>
                    <a:pt x="30" y="132"/>
                  </a:cubicBezTo>
                  <a:cubicBezTo>
                    <a:pt x="26" y="92"/>
                    <a:pt x="21" y="52"/>
                    <a:pt x="16" y="11"/>
                  </a:cubicBezTo>
                  <a:cubicBezTo>
                    <a:pt x="16" y="7"/>
                    <a:pt x="15" y="3"/>
                    <a:pt x="1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3" y="24"/>
                    <a:pt x="5" y="43"/>
                    <a:pt x="7" y="62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286"/>
            <p:cNvSpPr>
              <a:spLocks/>
            </p:cNvSpPr>
            <p:nvPr/>
          </p:nvSpPr>
          <p:spPr bwMode="auto">
            <a:xfrm>
              <a:off x="5318125" y="5559425"/>
              <a:ext cx="103188" cy="130175"/>
            </a:xfrm>
            <a:custGeom>
              <a:avLst/>
              <a:gdLst>
                <a:gd name="T0" fmla="*/ 93 w 100"/>
                <a:gd name="T1" fmla="*/ 60 h 125"/>
                <a:gd name="T2" fmla="*/ 86 w 100"/>
                <a:gd name="T3" fmla="*/ 0 h 125"/>
                <a:gd name="T4" fmla="*/ 0 w 100"/>
                <a:gd name="T5" fmla="*/ 10 h 125"/>
                <a:gd name="T6" fmla="*/ 2 w 100"/>
                <a:gd name="T7" fmla="*/ 22 h 125"/>
                <a:gd name="T8" fmla="*/ 11 w 100"/>
                <a:gd name="T9" fmla="*/ 101 h 125"/>
                <a:gd name="T10" fmla="*/ 100 w 100"/>
                <a:gd name="T11" fmla="*/ 125 h 125"/>
                <a:gd name="T12" fmla="*/ 93 w 100"/>
                <a:gd name="T13" fmla="*/ 6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25">
                  <a:moveTo>
                    <a:pt x="93" y="60"/>
                  </a:moveTo>
                  <a:cubicBezTo>
                    <a:pt x="91" y="39"/>
                    <a:pt x="89" y="19"/>
                    <a:pt x="86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4"/>
                    <a:pt x="1" y="18"/>
                    <a:pt x="2" y="22"/>
                  </a:cubicBezTo>
                  <a:cubicBezTo>
                    <a:pt x="5" y="48"/>
                    <a:pt x="8" y="75"/>
                    <a:pt x="11" y="101"/>
                  </a:cubicBezTo>
                  <a:cubicBezTo>
                    <a:pt x="40" y="112"/>
                    <a:pt x="70" y="120"/>
                    <a:pt x="100" y="125"/>
                  </a:cubicBezTo>
                  <a:cubicBezTo>
                    <a:pt x="98" y="103"/>
                    <a:pt x="96" y="81"/>
                    <a:pt x="93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287"/>
            <p:cNvSpPr>
              <a:spLocks/>
            </p:cNvSpPr>
            <p:nvPr/>
          </p:nvSpPr>
          <p:spPr bwMode="auto">
            <a:xfrm>
              <a:off x="5375275" y="5284788"/>
              <a:ext cx="44450" cy="274638"/>
            </a:xfrm>
            <a:custGeom>
              <a:avLst/>
              <a:gdLst>
                <a:gd name="T0" fmla="*/ 1 w 42"/>
                <a:gd name="T1" fmla="*/ 0 h 266"/>
                <a:gd name="T2" fmla="*/ 0 w 42"/>
                <a:gd name="T3" fmla="*/ 0 h 266"/>
                <a:gd name="T4" fmla="*/ 7 w 42"/>
                <a:gd name="T5" fmla="*/ 60 h 266"/>
                <a:gd name="T6" fmla="*/ 9 w 42"/>
                <a:gd name="T7" fmla="*/ 75 h 266"/>
                <a:gd name="T8" fmla="*/ 11 w 42"/>
                <a:gd name="T9" fmla="*/ 92 h 266"/>
                <a:gd name="T10" fmla="*/ 16 w 42"/>
                <a:gd name="T11" fmla="*/ 130 h 266"/>
                <a:gd name="T12" fmla="*/ 21 w 42"/>
                <a:gd name="T13" fmla="*/ 172 h 266"/>
                <a:gd name="T14" fmla="*/ 26 w 42"/>
                <a:gd name="T15" fmla="*/ 219 h 266"/>
                <a:gd name="T16" fmla="*/ 31 w 42"/>
                <a:gd name="T17" fmla="*/ 266 h 266"/>
                <a:gd name="T18" fmla="*/ 31 w 42"/>
                <a:gd name="T19" fmla="*/ 266 h 266"/>
                <a:gd name="T20" fmla="*/ 31 w 42"/>
                <a:gd name="T21" fmla="*/ 266 h 266"/>
                <a:gd name="T22" fmla="*/ 31 w 42"/>
                <a:gd name="T23" fmla="*/ 266 h 266"/>
                <a:gd name="T24" fmla="*/ 42 w 42"/>
                <a:gd name="T25" fmla="*/ 264 h 266"/>
                <a:gd name="T26" fmla="*/ 36 w 42"/>
                <a:gd name="T27" fmla="*/ 218 h 266"/>
                <a:gd name="T28" fmla="*/ 23 w 42"/>
                <a:gd name="T29" fmla="*/ 129 h 266"/>
                <a:gd name="T30" fmla="*/ 12 w 42"/>
                <a:gd name="T31" fmla="*/ 60 h 266"/>
                <a:gd name="T32" fmla="*/ 1 w 42"/>
                <a:gd name="T3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26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2"/>
                    <a:pt x="7" y="60"/>
                  </a:cubicBezTo>
                  <a:cubicBezTo>
                    <a:pt x="8" y="65"/>
                    <a:pt x="9" y="70"/>
                    <a:pt x="9" y="75"/>
                  </a:cubicBezTo>
                  <a:cubicBezTo>
                    <a:pt x="10" y="81"/>
                    <a:pt x="11" y="86"/>
                    <a:pt x="11" y="92"/>
                  </a:cubicBezTo>
                  <a:cubicBezTo>
                    <a:pt x="13" y="104"/>
                    <a:pt x="14" y="116"/>
                    <a:pt x="16" y="130"/>
                  </a:cubicBezTo>
                  <a:cubicBezTo>
                    <a:pt x="17" y="143"/>
                    <a:pt x="19" y="157"/>
                    <a:pt x="21" y="172"/>
                  </a:cubicBezTo>
                  <a:cubicBezTo>
                    <a:pt x="23" y="187"/>
                    <a:pt x="24" y="203"/>
                    <a:pt x="26" y="219"/>
                  </a:cubicBezTo>
                  <a:cubicBezTo>
                    <a:pt x="28" y="234"/>
                    <a:pt x="30" y="250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42" y="264"/>
                    <a:pt x="42" y="264"/>
                    <a:pt x="42" y="264"/>
                  </a:cubicBezTo>
                  <a:cubicBezTo>
                    <a:pt x="40" y="248"/>
                    <a:pt x="38" y="233"/>
                    <a:pt x="36" y="218"/>
                  </a:cubicBezTo>
                  <a:cubicBezTo>
                    <a:pt x="32" y="185"/>
                    <a:pt x="27" y="155"/>
                    <a:pt x="23" y="129"/>
                  </a:cubicBezTo>
                  <a:cubicBezTo>
                    <a:pt x="19" y="102"/>
                    <a:pt x="16" y="79"/>
                    <a:pt x="12" y="60"/>
                  </a:cubicBezTo>
                  <a:cubicBezTo>
                    <a:pt x="5" y="22"/>
                    <a:pt x="1" y="0"/>
                    <a:pt x="1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288"/>
            <p:cNvSpPr>
              <a:spLocks/>
            </p:cNvSpPr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4 w 25"/>
                <a:gd name="T1" fmla="*/ 127 h 129"/>
                <a:gd name="T2" fmla="*/ 25 w 25"/>
                <a:gd name="T3" fmla="*/ 129 h 129"/>
                <a:gd name="T4" fmla="*/ 18 w 25"/>
                <a:gd name="T5" fmla="*/ 61 h 129"/>
                <a:gd name="T6" fmla="*/ 12 w 25"/>
                <a:gd name="T7" fmla="*/ 6 h 129"/>
                <a:gd name="T8" fmla="*/ 11 w 25"/>
                <a:gd name="T9" fmla="*/ 0 h 129"/>
                <a:gd name="T10" fmla="*/ 0 w 25"/>
                <a:gd name="T11" fmla="*/ 2 h 129"/>
                <a:gd name="T12" fmla="*/ 7 w 25"/>
                <a:gd name="T13" fmla="*/ 62 h 129"/>
                <a:gd name="T14" fmla="*/ 14 w 25"/>
                <a:gd name="T15" fmla="*/ 1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29">
                  <a:moveTo>
                    <a:pt x="14" y="127"/>
                  </a:move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289"/>
            <p:cNvSpPr>
              <a:spLocks/>
            </p:cNvSpPr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1 w 25"/>
                <a:gd name="T1" fmla="*/ 0 h 129"/>
                <a:gd name="T2" fmla="*/ 11 w 25"/>
                <a:gd name="T3" fmla="*/ 0 h 129"/>
                <a:gd name="T4" fmla="*/ 0 w 25"/>
                <a:gd name="T5" fmla="*/ 2 h 129"/>
                <a:gd name="T6" fmla="*/ 7 w 25"/>
                <a:gd name="T7" fmla="*/ 62 h 129"/>
                <a:gd name="T8" fmla="*/ 14 w 25"/>
                <a:gd name="T9" fmla="*/ 127 h 129"/>
                <a:gd name="T10" fmla="*/ 25 w 25"/>
                <a:gd name="T11" fmla="*/ 129 h 129"/>
                <a:gd name="T12" fmla="*/ 18 w 25"/>
                <a:gd name="T13" fmla="*/ 61 h 129"/>
                <a:gd name="T14" fmla="*/ 12 w 25"/>
                <a:gd name="T15" fmla="*/ 6 h 129"/>
                <a:gd name="T16" fmla="*/ 11 w 25"/>
                <a:gd name="T17" fmla="*/ 0 h 129"/>
                <a:gd name="T18" fmla="*/ 11 w 25"/>
                <a:gd name="T1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29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290"/>
            <p:cNvSpPr>
              <a:spLocks/>
            </p:cNvSpPr>
            <p:nvPr/>
          </p:nvSpPr>
          <p:spPr bwMode="auto">
            <a:xfrm>
              <a:off x="5638800" y="5441950"/>
              <a:ext cx="52388" cy="239713"/>
            </a:xfrm>
            <a:custGeom>
              <a:avLst/>
              <a:gdLst>
                <a:gd name="T0" fmla="*/ 26 w 50"/>
                <a:gd name="T1" fmla="*/ 60 h 232"/>
                <a:gd name="T2" fmla="*/ 8 w 50"/>
                <a:gd name="T3" fmla="*/ 178 h 232"/>
                <a:gd name="T4" fmla="*/ 0 w 50"/>
                <a:gd name="T5" fmla="*/ 232 h 232"/>
                <a:gd name="T6" fmla="*/ 18 w 50"/>
                <a:gd name="T7" fmla="*/ 227 h 232"/>
                <a:gd name="T8" fmla="*/ 49 w 50"/>
                <a:gd name="T9" fmla="*/ 14 h 232"/>
                <a:gd name="T10" fmla="*/ 50 w 50"/>
                <a:gd name="T11" fmla="*/ 2 h 232"/>
                <a:gd name="T12" fmla="*/ 35 w 50"/>
                <a:gd name="T13" fmla="*/ 0 h 232"/>
                <a:gd name="T14" fmla="*/ 34 w 50"/>
                <a:gd name="T15" fmla="*/ 5 h 232"/>
                <a:gd name="T16" fmla="*/ 26 w 50"/>
                <a:gd name="T17" fmla="*/ 6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32">
                  <a:moveTo>
                    <a:pt x="26" y="60"/>
                  </a:moveTo>
                  <a:cubicBezTo>
                    <a:pt x="21" y="98"/>
                    <a:pt x="15" y="137"/>
                    <a:pt x="8" y="178"/>
                  </a:cubicBezTo>
                  <a:cubicBezTo>
                    <a:pt x="6" y="196"/>
                    <a:pt x="3" y="214"/>
                    <a:pt x="0" y="232"/>
                  </a:cubicBezTo>
                  <a:cubicBezTo>
                    <a:pt x="6" y="231"/>
                    <a:pt x="12" y="229"/>
                    <a:pt x="18" y="227"/>
                  </a:cubicBezTo>
                  <a:cubicBezTo>
                    <a:pt x="29" y="158"/>
                    <a:pt x="39" y="87"/>
                    <a:pt x="49" y="14"/>
                  </a:cubicBezTo>
                  <a:cubicBezTo>
                    <a:pt x="49" y="10"/>
                    <a:pt x="50" y="6"/>
                    <a:pt x="50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2"/>
                    <a:pt x="34" y="3"/>
                    <a:pt x="34" y="5"/>
                  </a:cubicBezTo>
                  <a:cubicBezTo>
                    <a:pt x="31" y="23"/>
                    <a:pt x="29" y="41"/>
                    <a:pt x="26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291"/>
            <p:cNvSpPr>
              <a:spLocks/>
            </p:cNvSpPr>
            <p:nvPr/>
          </p:nvSpPr>
          <p:spPr bwMode="auto">
            <a:xfrm>
              <a:off x="5540375" y="5429250"/>
              <a:ext cx="123825" cy="266700"/>
            </a:xfrm>
            <a:custGeom>
              <a:avLst/>
              <a:gdLst>
                <a:gd name="T0" fmla="*/ 93 w 119"/>
                <a:gd name="T1" fmla="*/ 190 h 259"/>
                <a:gd name="T2" fmla="*/ 110 w 119"/>
                <a:gd name="T3" fmla="*/ 71 h 259"/>
                <a:gd name="T4" fmla="*/ 119 w 119"/>
                <a:gd name="T5" fmla="*/ 11 h 259"/>
                <a:gd name="T6" fmla="*/ 34 w 119"/>
                <a:gd name="T7" fmla="*/ 0 h 259"/>
                <a:gd name="T8" fmla="*/ 33 w 119"/>
                <a:gd name="T9" fmla="*/ 11 h 259"/>
                <a:gd name="T10" fmla="*/ 0 w 119"/>
                <a:gd name="T11" fmla="*/ 259 h 259"/>
                <a:gd name="T12" fmla="*/ 84 w 119"/>
                <a:gd name="T13" fmla="*/ 248 h 259"/>
                <a:gd name="T14" fmla="*/ 93 w 119"/>
                <a:gd name="T15" fmla="*/ 1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259">
                  <a:moveTo>
                    <a:pt x="93" y="190"/>
                  </a:moveTo>
                  <a:cubicBezTo>
                    <a:pt x="99" y="149"/>
                    <a:pt x="105" y="109"/>
                    <a:pt x="110" y="71"/>
                  </a:cubicBezTo>
                  <a:cubicBezTo>
                    <a:pt x="113" y="51"/>
                    <a:pt x="116" y="31"/>
                    <a:pt x="119" y="1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4"/>
                    <a:pt x="33" y="7"/>
                    <a:pt x="33" y="11"/>
                  </a:cubicBezTo>
                  <a:cubicBezTo>
                    <a:pt x="21" y="96"/>
                    <a:pt x="10" y="179"/>
                    <a:pt x="0" y="259"/>
                  </a:cubicBezTo>
                  <a:cubicBezTo>
                    <a:pt x="29" y="258"/>
                    <a:pt x="57" y="254"/>
                    <a:pt x="84" y="248"/>
                  </a:cubicBezTo>
                  <a:cubicBezTo>
                    <a:pt x="87" y="228"/>
                    <a:pt x="90" y="209"/>
                    <a:pt x="93" y="19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292"/>
            <p:cNvSpPr>
              <a:spLocks/>
            </p:cNvSpPr>
            <p:nvPr/>
          </p:nvSpPr>
          <p:spPr bwMode="auto">
            <a:xfrm>
              <a:off x="5668963" y="5440363"/>
              <a:ext cx="6350" cy="1588"/>
            </a:xfrm>
            <a:custGeom>
              <a:avLst/>
              <a:gdLst>
                <a:gd name="T0" fmla="*/ 0 w 7"/>
                <a:gd name="T1" fmla="*/ 0 h 1"/>
                <a:gd name="T2" fmla="*/ 7 w 7"/>
                <a:gd name="T3" fmla="*/ 1 h 1"/>
                <a:gd name="T4" fmla="*/ 7 w 7"/>
                <a:gd name="T5" fmla="*/ 1 h 1"/>
                <a:gd name="T6" fmla="*/ 7 w 7"/>
                <a:gd name="T7" fmla="*/ 1 h 1"/>
                <a:gd name="T8" fmla="*/ 7 w 7"/>
                <a:gd name="T9" fmla="*/ 1 h 1"/>
                <a:gd name="T10" fmla="*/ 0 w 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293"/>
            <p:cNvSpPr>
              <a:spLocks/>
            </p:cNvSpPr>
            <p:nvPr/>
          </p:nvSpPr>
          <p:spPr bwMode="auto">
            <a:xfrm>
              <a:off x="5664200" y="5165725"/>
              <a:ext cx="39688" cy="276225"/>
            </a:xfrm>
            <a:custGeom>
              <a:avLst/>
              <a:gdLst>
                <a:gd name="T0" fmla="*/ 37 w 38"/>
                <a:gd name="T1" fmla="*/ 0 h 267"/>
                <a:gd name="T2" fmla="*/ 29 w 38"/>
                <a:gd name="T3" fmla="*/ 61 h 267"/>
                <a:gd name="T4" fmla="*/ 27 w 38"/>
                <a:gd name="T5" fmla="*/ 76 h 267"/>
                <a:gd name="T6" fmla="*/ 25 w 38"/>
                <a:gd name="T7" fmla="*/ 92 h 267"/>
                <a:gd name="T8" fmla="*/ 19 w 38"/>
                <a:gd name="T9" fmla="*/ 130 h 267"/>
                <a:gd name="T10" fmla="*/ 14 w 38"/>
                <a:gd name="T11" fmla="*/ 172 h 267"/>
                <a:gd name="T12" fmla="*/ 7 w 38"/>
                <a:gd name="T13" fmla="*/ 219 h 267"/>
                <a:gd name="T14" fmla="*/ 0 w 38"/>
                <a:gd name="T15" fmla="*/ 265 h 267"/>
                <a:gd name="T16" fmla="*/ 4 w 38"/>
                <a:gd name="T17" fmla="*/ 266 h 267"/>
                <a:gd name="T18" fmla="*/ 11 w 38"/>
                <a:gd name="T19" fmla="*/ 267 h 267"/>
                <a:gd name="T20" fmla="*/ 17 w 38"/>
                <a:gd name="T21" fmla="*/ 221 h 267"/>
                <a:gd name="T22" fmla="*/ 27 w 38"/>
                <a:gd name="T23" fmla="*/ 131 h 267"/>
                <a:gd name="T24" fmla="*/ 34 w 38"/>
                <a:gd name="T25" fmla="*/ 61 h 267"/>
                <a:gd name="T26" fmla="*/ 38 w 38"/>
                <a:gd name="T27" fmla="*/ 1 h 267"/>
                <a:gd name="T28" fmla="*/ 37 w 38"/>
                <a:gd name="T2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67">
                  <a:moveTo>
                    <a:pt x="37" y="0"/>
                  </a:moveTo>
                  <a:cubicBezTo>
                    <a:pt x="37" y="0"/>
                    <a:pt x="34" y="22"/>
                    <a:pt x="29" y="61"/>
                  </a:cubicBezTo>
                  <a:cubicBezTo>
                    <a:pt x="28" y="66"/>
                    <a:pt x="28" y="71"/>
                    <a:pt x="27" y="76"/>
                  </a:cubicBezTo>
                  <a:cubicBezTo>
                    <a:pt x="26" y="81"/>
                    <a:pt x="25" y="87"/>
                    <a:pt x="25" y="92"/>
                  </a:cubicBezTo>
                  <a:cubicBezTo>
                    <a:pt x="23" y="104"/>
                    <a:pt x="21" y="117"/>
                    <a:pt x="19" y="130"/>
                  </a:cubicBezTo>
                  <a:cubicBezTo>
                    <a:pt x="18" y="143"/>
                    <a:pt x="16" y="157"/>
                    <a:pt x="14" y="172"/>
                  </a:cubicBezTo>
                  <a:cubicBezTo>
                    <a:pt x="11" y="187"/>
                    <a:pt x="9" y="203"/>
                    <a:pt x="7" y="219"/>
                  </a:cubicBezTo>
                  <a:cubicBezTo>
                    <a:pt x="5" y="234"/>
                    <a:pt x="2" y="250"/>
                    <a:pt x="0" y="265"/>
                  </a:cubicBezTo>
                  <a:cubicBezTo>
                    <a:pt x="4" y="266"/>
                    <a:pt x="4" y="266"/>
                    <a:pt x="4" y="266"/>
                  </a:cubicBezTo>
                  <a:cubicBezTo>
                    <a:pt x="11" y="267"/>
                    <a:pt x="11" y="267"/>
                    <a:pt x="11" y="267"/>
                  </a:cubicBezTo>
                  <a:cubicBezTo>
                    <a:pt x="13" y="251"/>
                    <a:pt x="15" y="236"/>
                    <a:pt x="17" y="221"/>
                  </a:cubicBezTo>
                  <a:cubicBezTo>
                    <a:pt x="21" y="188"/>
                    <a:pt x="24" y="158"/>
                    <a:pt x="27" y="131"/>
                  </a:cubicBezTo>
                  <a:cubicBezTo>
                    <a:pt x="30" y="104"/>
                    <a:pt x="33" y="81"/>
                    <a:pt x="34" y="61"/>
                  </a:cubicBezTo>
                  <a:cubicBezTo>
                    <a:pt x="36" y="23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294"/>
            <p:cNvSpPr>
              <a:spLocks/>
            </p:cNvSpPr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9 w 46"/>
                <a:gd name="T1" fmla="*/ 179 h 237"/>
                <a:gd name="T2" fmla="*/ 0 w 46"/>
                <a:gd name="T3" fmla="*/ 237 h 237"/>
                <a:gd name="T4" fmla="*/ 11 w 46"/>
                <a:gd name="T5" fmla="*/ 234 h 237"/>
                <a:gd name="T6" fmla="*/ 19 w 46"/>
                <a:gd name="T7" fmla="*/ 180 h 237"/>
                <a:gd name="T8" fmla="*/ 37 w 46"/>
                <a:gd name="T9" fmla="*/ 62 h 237"/>
                <a:gd name="T10" fmla="*/ 45 w 46"/>
                <a:gd name="T11" fmla="*/ 7 h 237"/>
                <a:gd name="T12" fmla="*/ 46 w 46"/>
                <a:gd name="T13" fmla="*/ 2 h 237"/>
                <a:gd name="T14" fmla="*/ 35 w 46"/>
                <a:gd name="T15" fmla="*/ 0 h 237"/>
                <a:gd name="T16" fmla="*/ 26 w 46"/>
                <a:gd name="T17" fmla="*/ 60 h 237"/>
                <a:gd name="T18" fmla="*/ 9 w 46"/>
                <a:gd name="T1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37">
                  <a:moveTo>
                    <a:pt x="9" y="179"/>
                  </a:move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295"/>
            <p:cNvSpPr>
              <a:spLocks/>
            </p:cNvSpPr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35 w 46"/>
                <a:gd name="T1" fmla="*/ 0 h 237"/>
                <a:gd name="T2" fmla="*/ 35 w 46"/>
                <a:gd name="T3" fmla="*/ 0 h 237"/>
                <a:gd name="T4" fmla="*/ 26 w 46"/>
                <a:gd name="T5" fmla="*/ 60 h 237"/>
                <a:gd name="T6" fmla="*/ 9 w 46"/>
                <a:gd name="T7" fmla="*/ 179 h 237"/>
                <a:gd name="T8" fmla="*/ 0 w 46"/>
                <a:gd name="T9" fmla="*/ 237 h 237"/>
                <a:gd name="T10" fmla="*/ 11 w 46"/>
                <a:gd name="T11" fmla="*/ 234 h 237"/>
                <a:gd name="T12" fmla="*/ 19 w 46"/>
                <a:gd name="T13" fmla="*/ 180 h 237"/>
                <a:gd name="T14" fmla="*/ 37 w 46"/>
                <a:gd name="T15" fmla="*/ 62 h 237"/>
                <a:gd name="T16" fmla="*/ 45 w 46"/>
                <a:gd name="T17" fmla="*/ 7 h 237"/>
                <a:gd name="T18" fmla="*/ 46 w 46"/>
                <a:gd name="T19" fmla="*/ 2 h 237"/>
                <a:gd name="T20" fmla="*/ 39 w 46"/>
                <a:gd name="T21" fmla="*/ 1 h 237"/>
                <a:gd name="T22" fmla="*/ 35 w 46"/>
                <a:gd name="T2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237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7" name="Oval 296"/>
          <p:cNvSpPr>
            <a:spLocks noChangeArrowheads="1"/>
          </p:cNvSpPr>
          <p:nvPr/>
        </p:nvSpPr>
        <p:spPr bwMode="auto">
          <a:xfrm>
            <a:off x="8990712" y="3450547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4" name="组合 453"/>
          <p:cNvGrpSpPr/>
          <p:nvPr/>
        </p:nvGrpSpPr>
        <p:grpSpPr>
          <a:xfrm>
            <a:off x="9139360" y="3715748"/>
            <a:ext cx="820941" cy="853035"/>
            <a:chOff x="6292850" y="4895850"/>
            <a:chExt cx="771525" cy="801688"/>
          </a:xfrm>
        </p:grpSpPr>
        <p:sp>
          <p:nvSpPr>
            <p:cNvPr id="237" name="Freeform 5"/>
            <p:cNvSpPr>
              <a:spLocks/>
            </p:cNvSpPr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5 h 5"/>
                <a:gd name="T1" fmla="*/ 0 h 5"/>
                <a:gd name="T2" fmla="*/ 1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6"/>
            <p:cNvSpPr>
              <a:spLocks/>
            </p:cNvSpPr>
            <p:nvPr/>
          </p:nvSpPr>
          <p:spPr bwMode="auto">
            <a:xfrm>
              <a:off x="6675438" y="5692775"/>
              <a:ext cx="3175" cy="4763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2"/>
                    <a:pt x="1" y="3"/>
                    <a:pt x="0" y="4"/>
                  </a:cubicBezTo>
                  <a:cubicBezTo>
                    <a:pt x="1" y="4"/>
                    <a:pt x="2" y="4"/>
                    <a:pt x="2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7"/>
            <p:cNvSpPr>
              <a:spLocks/>
            </p:cNvSpPr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5 h 5"/>
                <a:gd name="T4" fmla="*/ 1 w 1"/>
                <a:gd name="T5" fmla="*/ 1 h 5"/>
                <a:gd name="T6" fmla="*/ 0 w 1"/>
                <a:gd name="T7" fmla="*/ 0 h 5"/>
                <a:gd name="T8" fmla="*/ 0 w 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8"/>
            <p:cNvSpPr>
              <a:spLocks/>
            </p:cNvSpPr>
            <p:nvPr/>
          </p:nvSpPr>
          <p:spPr bwMode="auto">
            <a:xfrm>
              <a:off x="6678613" y="5692775"/>
              <a:ext cx="3175" cy="476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0 w 2"/>
                <a:gd name="T5" fmla="*/ 4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3"/>
                    <a:pt x="0" y="2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297"/>
            <p:cNvSpPr>
              <a:spLocks/>
            </p:cNvSpPr>
            <p:nvPr/>
          </p:nvSpPr>
          <p:spPr bwMode="auto">
            <a:xfrm>
              <a:off x="6292850" y="5145088"/>
              <a:ext cx="192088" cy="514350"/>
            </a:xfrm>
            <a:custGeom>
              <a:avLst/>
              <a:gdLst>
                <a:gd name="T0" fmla="*/ 186 w 187"/>
                <a:gd name="T1" fmla="*/ 498 h 498"/>
                <a:gd name="T2" fmla="*/ 186 w 187"/>
                <a:gd name="T3" fmla="*/ 2 h 498"/>
                <a:gd name="T4" fmla="*/ 187 w 187"/>
                <a:gd name="T5" fmla="*/ 2 h 498"/>
                <a:gd name="T6" fmla="*/ 186 w 187"/>
                <a:gd name="T7" fmla="*/ 2 h 498"/>
                <a:gd name="T8" fmla="*/ 186 w 187"/>
                <a:gd name="T9" fmla="*/ 0 h 498"/>
                <a:gd name="T10" fmla="*/ 93 w 187"/>
                <a:gd name="T11" fmla="*/ 20 h 498"/>
                <a:gd name="T12" fmla="*/ 0 w 187"/>
                <a:gd name="T13" fmla="*/ 0 h 498"/>
                <a:gd name="T14" fmla="*/ 0 w 187"/>
                <a:gd name="T15" fmla="*/ 2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370 h 498"/>
                <a:gd name="T22" fmla="*/ 186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186" y="498"/>
                  </a:moveTo>
                  <a:cubicBezTo>
                    <a:pt x="186" y="2"/>
                    <a:pt x="186" y="2"/>
                    <a:pt x="186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51" y="426"/>
                    <a:pt x="115" y="470"/>
                    <a:pt x="186" y="498"/>
                  </a:cubicBezTo>
                  <a:close/>
                </a:path>
              </a:pathLst>
            </a:custGeom>
            <a:solidFill>
              <a:srgbClr val="D7B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298"/>
            <p:cNvSpPr>
              <a:spLocks/>
            </p:cNvSpPr>
            <p:nvPr/>
          </p:nvSpPr>
          <p:spPr bwMode="auto">
            <a:xfrm>
              <a:off x="6484938" y="5145088"/>
              <a:ext cx="193675" cy="552450"/>
            </a:xfrm>
            <a:custGeom>
              <a:avLst/>
              <a:gdLst>
                <a:gd name="T0" fmla="*/ 0 w 186"/>
                <a:gd name="T1" fmla="*/ 498 h 534"/>
                <a:gd name="T2" fmla="*/ 184 w 186"/>
                <a:gd name="T3" fmla="*/ 534 h 534"/>
                <a:gd name="T4" fmla="*/ 186 w 186"/>
                <a:gd name="T5" fmla="*/ 530 h 534"/>
                <a:gd name="T6" fmla="*/ 186 w 186"/>
                <a:gd name="T7" fmla="*/ 2 h 534"/>
                <a:gd name="T8" fmla="*/ 186 w 186"/>
                <a:gd name="T9" fmla="*/ 2 h 534"/>
                <a:gd name="T10" fmla="*/ 186 w 186"/>
                <a:gd name="T11" fmla="*/ 2 h 534"/>
                <a:gd name="T12" fmla="*/ 186 w 186"/>
                <a:gd name="T13" fmla="*/ 0 h 534"/>
                <a:gd name="T14" fmla="*/ 93 w 186"/>
                <a:gd name="T15" fmla="*/ 20 h 534"/>
                <a:gd name="T16" fmla="*/ 0 w 186"/>
                <a:gd name="T17" fmla="*/ 0 h 534"/>
                <a:gd name="T18" fmla="*/ 0 w 186"/>
                <a:gd name="T19" fmla="*/ 2 h 534"/>
                <a:gd name="T20" fmla="*/ 0 w 186"/>
                <a:gd name="T21" fmla="*/ 2 h 534"/>
                <a:gd name="T22" fmla="*/ 0 w 186"/>
                <a:gd name="T23" fmla="*/ 2 h 534"/>
                <a:gd name="T24" fmla="*/ 0 w 186"/>
                <a:gd name="T25" fmla="*/ 498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534">
                  <a:moveTo>
                    <a:pt x="0" y="498"/>
                  </a:moveTo>
                  <a:cubicBezTo>
                    <a:pt x="57" y="521"/>
                    <a:pt x="119" y="533"/>
                    <a:pt x="184" y="534"/>
                  </a:cubicBezTo>
                  <a:cubicBezTo>
                    <a:pt x="185" y="533"/>
                    <a:pt x="186" y="532"/>
                    <a:pt x="186" y="53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299"/>
            <p:cNvSpPr>
              <a:spLocks/>
            </p:cNvSpPr>
            <p:nvPr/>
          </p:nvSpPr>
          <p:spPr bwMode="auto">
            <a:xfrm>
              <a:off x="6678613" y="5145088"/>
              <a:ext cx="192088" cy="552450"/>
            </a:xfrm>
            <a:custGeom>
              <a:avLst/>
              <a:gdLst>
                <a:gd name="T0" fmla="*/ 1 w 187"/>
                <a:gd name="T1" fmla="*/ 530 h 534"/>
                <a:gd name="T2" fmla="*/ 3 w 187"/>
                <a:gd name="T3" fmla="*/ 534 h 534"/>
                <a:gd name="T4" fmla="*/ 187 w 187"/>
                <a:gd name="T5" fmla="*/ 498 h 534"/>
                <a:gd name="T6" fmla="*/ 187 w 187"/>
                <a:gd name="T7" fmla="*/ 2 h 534"/>
                <a:gd name="T8" fmla="*/ 187 w 187"/>
                <a:gd name="T9" fmla="*/ 2 h 534"/>
                <a:gd name="T10" fmla="*/ 187 w 187"/>
                <a:gd name="T11" fmla="*/ 2 h 534"/>
                <a:gd name="T12" fmla="*/ 187 w 187"/>
                <a:gd name="T13" fmla="*/ 0 h 534"/>
                <a:gd name="T14" fmla="*/ 94 w 187"/>
                <a:gd name="T15" fmla="*/ 20 h 534"/>
                <a:gd name="T16" fmla="*/ 1 w 187"/>
                <a:gd name="T17" fmla="*/ 0 h 534"/>
                <a:gd name="T18" fmla="*/ 1 w 187"/>
                <a:gd name="T19" fmla="*/ 2 h 534"/>
                <a:gd name="T20" fmla="*/ 0 w 187"/>
                <a:gd name="T21" fmla="*/ 2 h 534"/>
                <a:gd name="T22" fmla="*/ 1 w 187"/>
                <a:gd name="T23" fmla="*/ 2 h 534"/>
                <a:gd name="T24" fmla="*/ 1 w 187"/>
                <a:gd name="T25" fmla="*/ 53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534">
                  <a:moveTo>
                    <a:pt x="1" y="530"/>
                  </a:moveTo>
                  <a:cubicBezTo>
                    <a:pt x="1" y="532"/>
                    <a:pt x="2" y="533"/>
                    <a:pt x="3" y="534"/>
                  </a:cubicBezTo>
                  <a:cubicBezTo>
                    <a:pt x="68" y="533"/>
                    <a:pt x="130" y="521"/>
                    <a:pt x="187" y="498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5" y="20"/>
                    <a:pt x="94" y="20"/>
                  </a:cubicBezTo>
                  <a:cubicBezTo>
                    <a:pt x="43" y="20"/>
                    <a:pt x="2" y="11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53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00"/>
            <p:cNvSpPr>
              <a:spLocks/>
            </p:cNvSpPr>
            <p:nvPr/>
          </p:nvSpPr>
          <p:spPr bwMode="auto">
            <a:xfrm>
              <a:off x="6870700" y="5145088"/>
              <a:ext cx="193675" cy="514350"/>
            </a:xfrm>
            <a:custGeom>
              <a:avLst/>
              <a:gdLst>
                <a:gd name="T0" fmla="*/ 0 w 187"/>
                <a:gd name="T1" fmla="*/ 498 h 498"/>
                <a:gd name="T2" fmla="*/ 187 w 187"/>
                <a:gd name="T3" fmla="*/ 370 h 498"/>
                <a:gd name="T4" fmla="*/ 187 w 187"/>
                <a:gd name="T5" fmla="*/ 2 h 498"/>
                <a:gd name="T6" fmla="*/ 187 w 187"/>
                <a:gd name="T7" fmla="*/ 2 h 498"/>
                <a:gd name="T8" fmla="*/ 187 w 187"/>
                <a:gd name="T9" fmla="*/ 2 h 498"/>
                <a:gd name="T10" fmla="*/ 187 w 187"/>
                <a:gd name="T11" fmla="*/ 0 h 498"/>
                <a:gd name="T12" fmla="*/ 94 w 187"/>
                <a:gd name="T13" fmla="*/ 20 h 498"/>
                <a:gd name="T14" fmla="*/ 0 w 187"/>
                <a:gd name="T15" fmla="*/ 0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2 h 498"/>
                <a:gd name="T22" fmla="*/ 0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0" y="498"/>
                  </a:moveTo>
                  <a:cubicBezTo>
                    <a:pt x="72" y="470"/>
                    <a:pt x="136" y="426"/>
                    <a:pt x="187" y="370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4" y="20"/>
                    <a:pt x="94" y="20"/>
                  </a:cubicBezTo>
                  <a:cubicBezTo>
                    <a:pt x="43" y="20"/>
                    <a:pt x="2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C85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301"/>
            <p:cNvSpPr>
              <a:spLocks/>
            </p:cNvSpPr>
            <p:nvPr/>
          </p:nvSpPr>
          <p:spPr bwMode="auto">
            <a:xfrm>
              <a:off x="6292850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EECE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302"/>
            <p:cNvSpPr>
              <a:spLocks/>
            </p:cNvSpPr>
            <p:nvPr/>
          </p:nvSpPr>
          <p:spPr bwMode="auto">
            <a:xfrm>
              <a:off x="637540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303"/>
            <p:cNvSpPr>
              <a:spLocks/>
            </p:cNvSpPr>
            <p:nvPr/>
          </p:nvSpPr>
          <p:spPr bwMode="auto">
            <a:xfrm>
              <a:off x="6292850" y="5156200"/>
              <a:ext cx="192088" cy="31750"/>
            </a:xfrm>
            <a:custGeom>
              <a:avLst/>
              <a:gdLst>
                <a:gd name="T0" fmla="*/ 93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3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3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3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3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304"/>
            <p:cNvSpPr>
              <a:spLocks/>
            </p:cNvSpPr>
            <p:nvPr/>
          </p:nvSpPr>
          <p:spPr bwMode="auto">
            <a:xfrm>
              <a:off x="6484938" y="4948238"/>
              <a:ext cx="193675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91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305"/>
            <p:cNvSpPr>
              <a:spLocks/>
            </p:cNvSpPr>
            <p:nvPr/>
          </p:nvSpPr>
          <p:spPr bwMode="auto">
            <a:xfrm>
              <a:off x="656907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306"/>
            <p:cNvSpPr>
              <a:spLocks/>
            </p:cNvSpPr>
            <p:nvPr/>
          </p:nvSpPr>
          <p:spPr bwMode="auto">
            <a:xfrm>
              <a:off x="6484938" y="5156200"/>
              <a:ext cx="193675" cy="31750"/>
            </a:xfrm>
            <a:custGeom>
              <a:avLst/>
              <a:gdLst>
                <a:gd name="T0" fmla="*/ 93 w 186"/>
                <a:gd name="T1" fmla="*/ 20 h 30"/>
                <a:gd name="T2" fmla="*/ 0 w 186"/>
                <a:gd name="T3" fmla="*/ 0 h 30"/>
                <a:gd name="T4" fmla="*/ 0 w 186"/>
                <a:gd name="T5" fmla="*/ 10 h 30"/>
                <a:gd name="T6" fmla="*/ 93 w 186"/>
                <a:gd name="T7" fmla="*/ 30 h 30"/>
                <a:gd name="T8" fmla="*/ 186 w 186"/>
                <a:gd name="T9" fmla="*/ 10 h 30"/>
                <a:gd name="T10" fmla="*/ 186 w 186"/>
                <a:gd name="T11" fmla="*/ 0 h 30"/>
                <a:gd name="T12" fmla="*/ 93 w 186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30">
                  <a:moveTo>
                    <a:pt x="93" y="20"/>
                  </a:moveTo>
                  <a:cubicBezTo>
                    <a:pt x="41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1" y="30"/>
                    <a:pt x="93" y="30"/>
                  </a:cubicBezTo>
                  <a:cubicBezTo>
                    <a:pt x="145" y="30"/>
                    <a:pt x="186" y="21"/>
                    <a:pt x="186" y="1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6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Oval 307"/>
            <p:cNvSpPr>
              <a:spLocks noChangeArrowheads="1"/>
            </p:cNvSpPr>
            <p:nvPr/>
          </p:nvSpPr>
          <p:spPr bwMode="auto">
            <a:xfrm>
              <a:off x="6515100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308"/>
            <p:cNvSpPr>
              <a:spLocks/>
            </p:cNvSpPr>
            <p:nvPr/>
          </p:nvSpPr>
          <p:spPr bwMode="auto">
            <a:xfrm>
              <a:off x="6678613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A5D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309"/>
            <p:cNvSpPr>
              <a:spLocks/>
            </p:cNvSpPr>
            <p:nvPr/>
          </p:nvSpPr>
          <p:spPr bwMode="auto">
            <a:xfrm>
              <a:off x="676275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310"/>
            <p:cNvSpPr>
              <a:spLocks/>
            </p:cNvSpPr>
            <p:nvPr/>
          </p:nvSpPr>
          <p:spPr bwMode="auto">
            <a:xfrm>
              <a:off x="6678613" y="5156200"/>
              <a:ext cx="192088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Oval 311"/>
            <p:cNvSpPr>
              <a:spLocks noChangeArrowheads="1"/>
            </p:cNvSpPr>
            <p:nvPr/>
          </p:nvSpPr>
          <p:spPr bwMode="auto">
            <a:xfrm>
              <a:off x="6707188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312"/>
            <p:cNvSpPr>
              <a:spLocks/>
            </p:cNvSpPr>
            <p:nvPr/>
          </p:nvSpPr>
          <p:spPr bwMode="auto">
            <a:xfrm>
              <a:off x="6870700" y="4948238"/>
              <a:ext cx="193675" cy="217488"/>
            </a:xfrm>
            <a:custGeom>
              <a:avLst/>
              <a:gdLst>
                <a:gd name="T0" fmla="*/ 94 w 187"/>
                <a:gd name="T1" fmla="*/ 211 h 211"/>
                <a:gd name="T2" fmla="*/ 187 w 187"/>
                <a:gd name="T3" fmla="*/ 191 h 211"/>
                <a:gd name="T4" fmla="*/ 187 w 187"/>
                <a:gd name="T5" fmla="*/ 190 h 211"/>
                <a:gd name="T6" fmla="*/ 186 w 187"/>
                <a:gd name="T7" fmla="*/ 190 h 211"/>
                <a:gd name="T8" fmla="*/ 108 w 187"/>
                <a:gd name="T9" fmla="*/ 0 h 211"/>
                <a:gd name="T10" fmla="*/ 80 w 187"/>
                <a:gd name="T11" fmla="*/ 0 h 211"/>
                <a:gd name="T12" fmla="*/ 2 w 187"/>
                <a:gd name="T13" fmla="*/ 190 h 211"/>
                <a:gd name="T14" fmla="*/ 0 w 187"/>
                <a:gd name="T15" fmla="*/ 190 h 211"/>
                <a:gd name="T16" fmla="*/ 0 w 187"/>
                <a:gd name="T17" fmla="*/ 191 h 211"/>
                <a:gd name="T18" fmla="*/ 94 w 187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211">
                  <a:moveTo>
                    <a:pt x="94" y="211"/>
                  </a:moveTo>
                  <a:cubicBezTo>
                    <a:pt x="144" y="211"/>
                    <a:pt x="186" y="202"/>
                    <a:pt x="187" y="191"/>
                  </a:cubicBezTo>
                  <a:cubicBezTo>
                    <a:pt x="187" y="190"/>
                    <a:pt x="187" y="190"/>
                    <a:pt x="187" y="190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2" y="202"/>
                    <a:pt x="43" y="211"/>
                    <a:pt x="94" y="211"/>
                  </a:cubicBezTo>
                  <a:close/>
                </a:path>
              </a:pathLst>
            </a:custGeom>
            <a:solidFill>
              <a:srgbClr val="E1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313"/>
            <p:cNvSpPr>
              <a:spLocks/>
            </p:cNvSpPr>
            <p:nvPr/>
          </p:nvSpPr>
          <p:spPr bwMode="auto">
            <a:xfrm>
              <a:off x="695642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2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BD3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314"/>
            <p:cNvSpPr>
              <a:spLocks/>
            </p:cNvSpPr>
            <p:nvPr/>
          </p:nvSpPr>
          <p:spPr bwMode="auto">
            <a:xfrm>
              <a:off x="6870700" y="5156200"/>
              <a:ext cx="193675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315"/>
            <p:cNvSpPr>
              <a:spLocks/>
            </p:cNvSpPr>
            <p:nvPr/>
          </p:nvSpPr>
          <p:spPr bwMode="auto">
            <a:xfrm>
              <a:off x="6321425" y="5313363"/>
              <a:ext cx="109538" cy="298450"/>
            </a:xfrm>
            <a:custGeom>
              <a:avLst/>
              <a:gdLst>
                <a:gd name="T0" fmla="*/ 106 w 106"/>
                <a:gd name="T1" fmla="*/ 148 h 290"/>
                <a:gd name="T2" fmla="*/ 53 w 106"/>
                <a:gd name="T3" fmla="*/ 0 h 290"/>
                <a:gd name="T4" fmla="*/ 0 w 106"/>
                <a:gd name="T5" fmla="*/ 148 h 290"/>
                <a:gd name="T6" fmla="*/ 14 w 106"/>
                <a:gd name="T7" fmla="*/ 249 h 290"/>
                <a:gd name="T8" fmla="*/ 69 w 106"/>
                <a:gd name="T9" fmla="*/ 290 h 290"/>
                <a:gd name="T10" fmla="*/ 106 w 106"/>
                <a:gd name="T11" fmla="*/ 14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290">
                  <a:moveTo>
                    <a:pt x="106" y="148"/>
                  </a:moveTo>
                  <a:cubicBezTo>
                    <a:pt x="106" y="66"/>
                    <a:pt x="82" y="0"/>
                    <a:pt x="53" y="0"/>
                  </a:cubicBezTo>
                  <a:cubicBezTo>
                    <a:pt x="24" y="0"/>
                    <a:pt x="0" y="66"/>
                    <a:pt x="0" y="148"/>
                  </a:cubicBezTo>
                  <a:cubicBezTo>
                    <a:pt x="0" y="187"/>
                    <a:pt x="6" y="222"/>
                    <a:pt x="14" y="249"/>
                  </a:cubicBezTo>
                  <a:cubicBezTo>
                    <a:pt x="31" y="264"/>
                    <a:pt x="50" y="277"/>
                    <a:pt x="69" y="290"/>
                  </a:cubicBezTo>
                  <a:cubicBezTo>
                    <a:pt x="90" y="271"/>
                    <a:pt x="106" y="215"/>
                    <a:pt x="106" y="148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316"/>
            <p:cNvSpPr>
              <a:spLocks/>
            </p:cNvSpPr>
            <p:nvPr/>
          </p:nvSpPr>
          <p:spPr bwMode="auto">
            <a:xfrm>
              <a:off x="6900863" y="5313363"/>
              <a:ext cx="109538" cy="304800"/>
            </a:xfrm>
            <a:custGeom>
              <a:avLst/>
              <a:gdLst>
                <a:gd name="T0" fmla="*/ 53 w 105"/>
                <a:gd name="T1" fmla="*/ 0 h 296"/>
                <a:gd name="T2" fmla="*/ 0 w 105"/>
                <a:gd name="T3" fmla="*/ 148 h 296"/>
                <a:gd name="T4" fmla="*/ 51 w 105"/>
                <a:gd name="T5" fmla="*/ 296 h 296"/>
                <a:gd name="T6" fmla="*/ 78 w 105"/>
                <a:gd name="T7" fmla="*/ 279 h 296"/>
                <a:gd name="T8" fmla="*/ 105 w 105"/>
                <a:gd name="T9" fmla="*/ 148 h 296"/>
                <a:gd name="T10" fmla="*/ 53 w 105"/>
                <a:gd name="T1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296">
                  <a:moveTo>
                    <a:pt x="53" y="0"/>
                  </a:moveTo>
                  <a:cubicBezTo>
                    <a:pt x="23" y="0"/>
                    <a:pt x="0" y="66"/>
                    <a:pt x="0" y="148"/>
                  </a:cubicBezTo>
                  <a:cubicBezTo>
                    <a:pt x="0" y="228"/>
                    <a:pt x="22" y="294"/>
                    <a:pt x="51" y="296"/>
                  </a:cubicBezTo>
                  <a:cubicBezTo>
                    <a:pt x="60" y="291"/>
                    <a:pt x="69" y="285"/>
                    <a:pt x="78" y="279"/>
                  </a:cubicBezTo>
                  <a:cubicBezTo>
                    <a:pt x="94" y="253"/>
                    <a:pt x="105" y="205"/>
                    <a:pt x="105" y="148"/>
                  </a:cubicBezTo>
                  <a:cubicBezTo>
                    <a:pt x="105" y="66"/>
                    <a:pt x="82" y="0"/>
                    <a:pt x="53" y="0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8" name="Freeform 317"/>
          <p:cNvSpPr>
            <a:spLocks/>
          </p:cNvSpPr>
          <p:nvPr/>
        </p:nvSpPr>
        <p:spPr bwMode="auto">
          <a:xfrm>
            <a:off x="738411" y="5562020"/>
            <a:ext cx="920603" cy="243242"/>
          </a:xfrm>
          <a:custGeom>
            <a:avLst/>
            <a:gdLst>
              <a:gd name="T0" fmla="*/ 418 w 837"/>
              <a:gd name="T1" fmla="*/ 221 h 221"/>
              <a:gd name="T2" fmla="*/ 837 w 837"/>
              <a:gd name="T3" fmla="*/ 0 h 221"/>
              <a:gd name="T4" fmla="*/ 0 w 837"/>
              <a:gd name="T5" fmla="*/ 0 h 221"/>
              <a:gd name="T6" fmla="*/ 418 w 837"/>
              <a:gd name="T7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37" h="221">
                <a:moveTo>
                  <a:pt x="418" y="221"/>
                </a:moveTo>
                <a:cubicBezTo>
                  <a:pt x="592" y="221"/>
                  <a:pt x="745" y="133"/>
                  <a:pt x="837" y="0"/>
                </a:cubicBezTo>
                <a:cubicBezTo>
                  <a:pt x="0" y="0"/>
                  <a:pt x="0" y="0"/>
                  <a:pt x="0" y="0"/>
                </a:cubicBezTo>
                <a:cubicBezTo>
                  <a:pt x="91" y="133"/>
                  <a:pt x="245" y="221"/>
                  <a:pt x="418" y="221"/>
                </a:cubicBezTo>
                <a:close/>
              </a:path>
            </a:pathLst>
          </a:custGeom>
          <a:solidFill>
            <a:srgbClr val="C69B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9" name="Freeform 318"/>
          <p:cNvSpPr>
            <a:spLocks/>
          </p:cNvSpPr>
          <p:nvPr/>
        </p:nvSpPr>
        <p:spPr bwMode="auto">
          <a:xfrm>
            <a:off x="638749" y="4687025"/>
            <a:ext cx="1118236" cy="874994"/>
          </a:xfrm>
          <a:custGeom>
            <a:avLst/>
            <a:gdLst>
              <a:gd name="T0" fmla="*/ 508 w 1016"/>
              <a:gd name="T1" fmla="*/ 0 h 795"/>
              <a:gd name="T2" fmla="*/ 0 w 1016"/>
              <a:gd name="T3" fmla="*/ 508 h 795"/>
              <a:gd name="T4" fmla="*/ 90 w 1016"/>
              <a:gd name="T5" fmla="*/ 795 h 795"/>
              <a:gd name="T6" fmla="*/ 927 w 1016"/>
              <a:gd name="T7" fmla="*/ 795 h 795"/>
              <a:gd name="T8" fmla="*/ 1016 w 1016"/>
              <a:gd name="T9" fmla="*/ 508 h 795"/>
              <a:gd name="T10" fmla="*/ 508 w 1016"/>
              <a:gd name="T11" fmla="*/ 0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95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14"/>
                  <a:pt x="33" y="713"/>
                  <a:pt x="90" y="795"/>
                </a:cubicBezTo>
                <a:cubicBezTo>
                  <a:pt x="927" y="795"/>
                  <a:pt x="927" y="795"/>
                  <a:pt x="927" y="795"/>
                </a:cubicBezTo>
                <a:cubicBezTo>
                  <a:pt x="983" y="713"/>
                  <a:pt x="1016" y="614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0" name="组合 459"/>
          <p:cNvGrpSpPr/>
          <p:nvPr/>
        </p:nvGrpSpPr>
        <p:grpSpPr>
          <a:xfrm>
            <a:off x="863410" y="4788376"/>
            <a:ext cx="670604" cy="1016885"/>
            <a:chOff x="4033838" y="5903913"/>
            <a:chExt cx="630238" cy="955675"/>
          </a:xfrm>
        </p:grpSpPr>
        <p:sp>
          <p:nvSpPr>
            <p:cNvPr id="150" name="Freeform 319"/>
            <p:cNvSpPr>
              <a:spLocks/>
            </p:cNvSpPr>
            <p:nvPr/>
          </p:nvSpPr>
          <p:spPr bwMode="auto">
            <a:xfrm>
              <a:off x="4033838" y="6037263"/>
              <a:ext cx="166688" cy="234950"/>
            </a:xfrm>
            <a:custGeom>
              <a:avLst/>
              <a:gdLst>
                <a:gd name="T0" fmla="*/ 0 w 105"/>
                <a:gd name="T1" fmla="*/ 148 h 148"/>
                <a:gd name="T2" fmla="*/ 105 w 105"/>
                <a:gd name="T3" fmla="*/ 148 h 148"/>
                <a:gd name="T4" fmla="*/ 53 w 105"/>
                <a:gd name="T5" fmla="*/ 0 h 148"/>
                <a:gd name="T6" fmla="*/ 0 w 105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48">
                  <a:moveTo>
                    <a:pt x="0" y="148"/>
                  </a:moveTo>
                  <a:lnTo>
                    <a:pt x="105" y="148"/>
                  </a:lnTo>
                  <a:lnTo>
                    <a:pt x="53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320"/>
            <p:cNvSpPr>
              <a:spLocks/>
            </p:cNvSpPr>
            <p:nvPr/>
          </p:nvSpPr>
          <p:spPr bwMode="auto">
            <a:xfrm>
              <a:off x="4090988" y="6037263"/>
              <a:ext cx="109538" cy="234950"/>
            </a:xfrm>
            <a:custGeom>
              <a:avLst/>
              <a:gdLst>
                <a:gd name="T0" fmla="*/ 0 w 69"/>
                <a:gd name="T1" fmla="*/ 148 h 148"/>
                <a:gd name="T2" fmla="*/ 69 w 69"/>
                <a:gd name="T3" fmla="*/ 148 h 148"/>
                <a:gd name="T4" fmla="*/ 17 w 69"/>
                <a:gd name="T5" fmla="*/ 0 h 148"/>
                <a:gd name="T6" fmla="*/ 0 w 69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48">
                  <a:moveTo>
                    <a:pt x="0" y="148"/>
                  </a:moveTo>
                  <a:lnTo>
                    <a:pt x="69" y="148"/>
                  </a:lnTo>
                  <a:lnTo>
                    <a:pt x="17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321"/>
            <p:cNvSpPr>
              <a:spLocks/>
            </p:cNvSpPr>
            <p:nvPr/>
          </p:nvSpPr>
          <p:spPr bwMode="auto">
            <a:xfrm>
              <a:off x="4117975" y="6037263"/>
              <a:ext cx="82550" cy="234950"/>
            </a:xfrm>
            <a:custGeom>
              <a:avLst/>
              <a:gdLst>
                <a:gd name="T0" fmla="*/ 19 w 52"/>
                <a:gd name="T1" fmla="*/ 148 h 148"/>
                <a:gd name="T2" fmla="*/ 52 w 52"/>
                <a:gd name="T3" fmla="*/ 148 h 148"/>
                <a:gd name="T4" fmla="*/ 0 w 52"/>
                <a:gd name="T5" fmla="*/ 0 h 148"/>
                <a:gd name="T6" fmla="*/ 19 w 52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48">
                  <a:moveTo>
                    <a:pt x="19" y="148"/>
                  </a:moveTo>
                  <a:lnTo>
                    <a:pt x="52" y="148"/>
                  </a:lnTo>
                  <a:lnTo>
                    <a:pt x="0" y="0"/>
                  </a:lnTo>
                  <a:lnTo>
                    <a:pt x="19" y="148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322"/>
            <p:cNvSpPr>
              <a:spLocks/>
            </p:cNvSpPr>
            <p:nvPr/>
          </p:nvSpPr>
          <p:spPr bwMode="auto">
            <a:xfrm>
              <a:off x="4090988" y="6037263"/>
              <a:ext cx="53975" cy="77788"/>
            </a:xfrm>
            <a:custGeom>
              <a:avLst/>
              <a:gdLst>
                <a:gd name="T0" fmla="*/ 34 w 34"/>
                <a:gd name="T1" fmla="*/ 49 h 49"/>
                <a:gd name="T2" fmla="*/ 17 w 34"/>
                <a:gd name="T3" fmla="*/ 0 h 49"/>
                <a:gd name="T4" fmla="*/ 0 w 34"/>
                <a:gd name="T5" fmla="*/ 49 h 49"/>
                <a:gd name="T6" fmla="*/ 34 w 34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17" y="0"/>
                  </a:lnTo>
                  <a:lnTo>
                    <a:pt x="0" y="49"/>
                  </a:lnTo>
                  <a:lnTo>
                    <a:pt x="34" y="4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323"/>
            <p:cNvSpPr>
              <a:spLocks/>
            </p:cNvSpPr>
            <p:nvPr/>
          </p:nvSpPr>
          <p:spPr bwMode="auto">
            <a:xfrm>
              <a:off x="4270375" y="5903913"/>
              <a:ext cx="166688" cy="263525"/>
            </a:xfrm>
            <a:custGeom>
              <a:avLst/>
              <a:gdLst>
                <a:gd name="T0" fmla="*/ 0 w 105"/>
                <a:gd name="T1" fmla="*/ 166 h 166"/>
                <a:gd name="T2" fmla="*/ 105 w 105"/>
                <a:gd name="T3" fmla="*/ 166 h 166"/>
                <a:gd name="T4" fmla="*/ 54 w 105"/>
                <a:gd name="T5" fmla="*/ 0 h 166"/>
                <a:gd name="T6" fmla="*/ 0 w 105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66">
                  <a:moveTo>
                    <a:pt x="0" y="166"/>
                  </a:moveTo>
                  <a:lnTo>
                    <a:pt x="105" y="166"/>
                  </a:lnTo>
                  <a:lnTo>
                    <a:pt x="54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324"/>
            <p:cNvSpPr>
              <a:spLocks/>
            </p:cNvSpPr>
            <p:nvPr/>
          </p:nvSpPr>
          <p:spPr bwMode="auto">
            <a:xfrm>
              <a:off x="4329113" y="5903913"/>
              <a:ext cx="107950" cy="263525"/>
            </a:xfrm>
            <a:custGeom>
              <a:avLst/>
              <a:gdLst>
                <a:gd name="T0" fmla="*/ 0 w 68"/>
                <a:gd name="T1" fmla="*/ 166 h 166"/>
                <a:gd name="T2" fmla="*/ 68 w 68"/>
                <a:gd name="T3" fmla="*/ 166 h 166"/>
                <a:gd name="T4" fmla="*/ 17 w 68"/>
                <a:gd name="T5" fmla="*/ 0 h 166"/>
                <a:gd name="T6" fmla="*/ 0 w 6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166">
                  <a:moveTo>
                    <a:pt x="0" y="166"/>
                  </a:moveTo>
                  <a:lnTo>
                    <a:pt x="68" y="166"/>
                  </a:lnTo>
                  <a:lnTo>
                    <a:pt x="17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25"/>
            <p:cNvSpPr>
              <a:spLocks/>
            </p:cNvSpPr>
            <p:nvPr/>
          </p:nvSpPr>
          <p:spPr bwMode="auto">
            <a:xfrm>
              <a:off x="4356100" y="5903913"/>
              <a:ext cx="80963" cy="263525"/>
            </a:xfrm>
            <a:custGeom>
              <a:avLst/>
              <a:gdLst>
                <a:gd name="T0" fmla="*/ 19 w 51"/>
                <a:gd name="T1" fmla="*/ 166 h 166"/>
                <a:gd name="T2" fmla="*/ 51 w 51"/>
                <a:gd name="T3" fmla="*/ 166 h 166"/>
                <a:gd name="T4" fmla="*/ 0 w 51"/>
                <a:gd name="T5" fmla="*/ 0 h 166"/>
                <a:gd name="T6" fmla="*/ 19 w 51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66">
                  <a:moveTo>
                    <a:pt x="19" y="166"/>
                  </a:moveTo>
                  <a:lnTo>
                    <a:pt x="51" y="166"/>
                  </a:lnTo>
                  <a:lnTo>
                    <a:pt x="0" y="0"/>
                  </a:lnTo>
                  <a:lnTo>
                    <a:pt x="19" y="166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326"/>
            <p:cNvSpPr>
              <a:spLocks/>
            </p:cNvSpPr>
            <p:nvPr/>
          </p:nvSpPr>
          <p:spPr bwMode="auto">
            <a:xfrm>
              <a:off x="4327525" y="5903913"/>
              <a:ext cx="55563" cy="87313"/>
            </a:xfrm>
            <a:custGeom>
              <a:avLst/>
              <a:gdLst>
                <a:gd name="T0" fmla="*/ 35 w 35"/>
                <a:gd name="T1" fmla="*/ 55 h 55"/>
                <a:gd name="T2" fmla="*/ 18 w 35"/>
                <a:gd name="T3" fmla="*/ 0 h 55"/>
                <a:gd name="T4" fmla="*/ 0 w 35"/>
                <a:gd name="T5" fmla="*/ 55 h 55"/>
                <a:gd name="T6" fmla="*/ 35 w 35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5">
                  <a:moveTo>
                    <a:pt x="35" y="55"/>
                  </a:moveTo>
                  <a:lnTo>
                    <a:pt x="18" y="0"/>
                  </a:lnTo>
                  <a:lnTo>
                    <a:pt x="0" y="55"/>
                  </a:lnTo>
                  <a:lnTo>
                    <a:pt x="35" y="5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327"/>
            <p:cNvSpPr>
              <a:spLocks/>
            </p:cNvSpPr>
            <p:nvPr/>
          </p:nvSpPr>
          <p:spPr bwMode="auto">
            <a:xfrm>
              <a:off x="4495800" y="6354763"/>
              <a:ext cx="168275" cy="212725"/>
            </a:xfrm>
            <a:custGeom>
              <a:avLst/>
              <a:gdLst>
                <a:gd name="T0" fmla="*/ 0 w 106"/>
                <a:gd name="T1" fmla="*/ 134 h 134"/>
                <a:gd name="T2" fmla="*/ 106 w 106"/>
                <a:gd name="T3" fmla="*/ 134 h 134"/>
                <a:gd name="T4" fmla="*/ 54 w 106"/>
                <a:gd name="T5" fmla="*/ 0 h 134"/>
                <a:gd name="T6" fmla="*/ 0 w 106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34">
                  <a:moveTo>
                    <a:pt x="0" y="134"/>
                  </a:moveTo>
                  <a:lnTo>
                    <a:pt x="106" y="134"/>
                  </a:lnTo>
                  <a:lnTo>
                    <a:pt x="54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328"/>
            <p:cNvSpPr>
              <a:spLocks/>
            </p:cNvSpPr>
            <p:nvPr/>
          </p:nvSpPr>
          <p:spPr bwMode="auto">
            <a:xfrm>
              <a:off x="4554538" y="6354763"/>
              <a:ext cx="109538" cy="212725"/>
            </a:xfrm>
            <a:custGeom>
              <a:avLst/>
              <a:gdLst>
                <a:gd name="T0" fmla="*/ 0 w 69"/>
                <a:gd name="T1" fmla="*/ 134 h 134"/>
                <a:gd name="T2" fmla="*/ 69 w 69"/>
                <a:gd name="T3" fmla="*/ 134 h 134"/>
                <a:gd name="T4" fmla="*/ 17 w 69"/>
                <a:gd name="T5" fmla="*/ 0 h 134"/>
                <a:gd name="T6" fmla="*/ 0 w 69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34">
                  <a:moveTo>
                    <a:pt x="0" y="134"/>
                  </a:moveTo>
                  <a:lnTo>
                    <a:pt x="69" y="134"/>
                  </a:lnTo>
                  <a:lnTo>
                    <a:pt x="17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329"/>
            <p:cNvSpPr>
              <a:spLocks/>
            </p:cNvSpPr>
            <p:nvPr/>
          </p:nvSpPr>
          <p:spPr bwMode="auto">
            <a:xfrm>
              <a:off x="4581525" y="6354763"/>
              <a:ext cx="82550" cy="212725"/>
            </a:xfrm>
            <a:custGeom>
              <a:avLst/>
              <a:gdLst>
                <a:gd name="T0" fmla="*/ 19 w 52"/>
                <a:gd name="T1" fmla="*/ 134 h 134"/>
                <a:gd name="T2" fmla="*/ 52 w 52"/>
                <a:gd name="T3" fmla="*/ 134 h 134"/>
                <a:gd name="T4" fmla="*/ 0 w 52"/>
                <a:gd name="T5" fmla="*/ 0 h 134"/>
                <a:gd name="T6" fmla="*/ 19 w 52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34">
                  <a:moveTo>
                    <a:pt x="19" y="134"/>
                  </a:moveTo>
                  <a:lnTo>
                    <a:pt x="52" y="134"/>
                  </a:lnTo>
                  <a:lnTo>
                    <a:pt x="0" y="0"/>
                  </a:lnTo>
                  <a:lnTo>
                    <a:pt x="19" y="134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330"/>
            <p:cNvSpPr>
              <a:spLocks/>
            </p:cNvSpPr>
            <p:nvPr/>
          </p:nvSpPr>
          <p:spPr bwMode="auto">
            <a:xfrm>
              <a:off x="4554538" y="6354763"/>
              <a:ext cx="53975" cy="71438"/>
            </a:xfrm>
            <a:custGeom>
              <a:avLst/>
              <a:gdLst>
                <a:gd name="T0" fmla="*/ 34 w 34"/>
                <a:gd name="T1" fmla="*/ 45 h 45"/>
                <a:gd name="T2" fmla="*/ 17 w 34"/>
                <a:gd name="T3" fmla="*/ 0 h 45"/>
                <a:gd name="T4" fmla="*/ 0 w 34"/>
                <a:gd name="T5" fmla="*/ 45 h 45"/>
                <a:gd name="T6" fmla="*/ 34 w 34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5">
                  <a:moveTo>
                    <a:pt x="34" y="45"/>
                  </a:moveTo>
                  <a:lnTo>
                    <a:pt x="17" y="0"/>
                  </a:lnTo>
                  <a:lnTo>
                    <a:pt x="0" y="45"/>
                  </a:lnTo>
                  <a:lnTo>
                    <a:pt x="34" y="4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331"/>
            <p:cNvSpPr>
              <a:spLocks/>
            </p:cNvSpPr>
            <p:nvPr/>
          </p:nvSpPr>
          <p:spPr bwMode="auto">
            <a:xfrm>
              <a:off x="4033838" y="6272213"/>
              <a:ext cx="166688" cy="519113"/>
            </a:xfrm>
            <a:custGeom>
              <a:avLst/>
              <a:gdLst>
                <a:gd name="T0" fmla="*/ 56 w 161"/>
                <a:gd name="T1" fmla="*/ 0 h 503"/>
                <a:gd name="T2" fmla="*/ 111 w 161"/>
                <a:gd name="T3" fmla="*/ 0 h 503"/>
                <a:gd name="T4" fmla="*/ 161 w 161"/>
                <a:gd name="T5" fmla="*/ 0 h 503"/>
                <a:gd name="T6" fmla="*/ 0 w 161"/>
                <a:gd name="T7" fmla="*/ 0 h 503"/>
                <a:gd name="T8" fmla="*/ 0 w 161"/>
                <a:gd name="T9" fmla="*/ 466 h 503"/>
                <a:gd name="T10" fmla="*/ 57 w 161"/>
                <a:gd name="T11" fmla="*/ 503 h 503"/>
                <a:gd name="T12" fmla="*/ 56 w 161"/>
                <a:gd name="T13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503">
                  <a:moveTo>
                    <a:pt x="56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6"/>
                    <a:pt x="0" y="466"/>
                    <a:pt x="0" y="466"/>
                  </a:cubicBezTo>
                  <a:cubicBezTo>
                    <a:pt x="18" y="480"/>
                    <a:pt x="37" y="492"/>
                    <a:pt x="57" y="503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4D7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332"/>
            <p:cNvSpPr>
              <a:spLocks/>
            </p:cNvSpPr>
            <p:nvPr/>
          </p:nvSpPr>
          <p:spPr bwMode="auto">
            <a:xfrm>
              <a:off x="4148138" y="6272213"/>
              <a:ext cx="52388" cy="565150"/>
            </a:xfrm>
            <a:custGeom>
              <a:avLst/>
              <a:gdLst>
                <a:gd name="T0" fmla="*/ 0 w 50"/>
                <a:gd name="T1" fmla="*/ 0 h 547"/>
                <a:gd name="T2" fmla="*/ 0 w 50"/>
                <a:gd name="T3" fmla="*/ 530 h 547"/>
                <a:gd name="T4" fmla="*/ 50 w 50"/>
                <a:gd name="T5" fmla="*/ 547 h 547"/>
                <a:gd name="T6" fmla="*/ 50 w 50"/>
                <a:gd name="T7" fmla="*/ 0 h 547"/>
                <a:gd name="T8" fmla="*/ 0 w 50"/>
                <a:gd name="T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47">
                  <a:moveTo>
                    <a:pt x="0" y="0"/>
                  </a:moveTo>
                  <a:cubicBezTo>
                    <a:pt x="0" y="530"/>
                    <a:pt x="0" y="530"/>
                    <a:pt x="0" y="530"/>
                  </a:cubicBezTo>
                  <a:cubicBezTo>
                    <a:pt x="17" y="536"/>
                    <a:pt x="33" y="542"/>
                    <a:pt x="50" y="547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BC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333"/>
            <p:cNvSpPr>
              <a:spLocks/>
            </p:cNvSpPr>
            <p:nvPr/>
          </p:nvSpPr>
          <p:spPr bwMode="auto">
            <a:xfrm>
              <a:off x="4090988" y="6272213"/>
              <a:ext cx="57150" cy="547688"/>
            </a:xfrm>
            <a:custGeom>
              <a:avLst/>
              <a:gdLst>
                <a:gd name="T0" fmla="*/ 1 w 55"/>
                <a:gd name="T1" fmla="*/ 503 h 530"/>
                <a:gd name="T2" fmla="*/ 55 w 55"/>
                <a:gd name="T3" fmla="*/ 530 h 530"/>
                <a:gd name="T4" fmla="*/ 55 w 55"/>
                <a:gd name="T5" fmla="*/ 0 h 530"/>
                <a:gd name="T6" fmla="*/ 0 w 55"/>
                <a:gd name="T7" fmla="*/ 0 h 530"/>
                <a:gd name="T8" fmla="*/ 1 w 55"/>
                <a:gd name="T9" fmla="*/ 50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30">
                  <a:moveTo>
                    <a:pt x="1" y="503"/>
                  </a:moveTo>
                  <a:cubicBezTo>
                    <a:pt x="18" y="513"/>
                    <a:pt x="36" y="522"/>
                    <a:pt x="55" y="53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503"/>
                  </a:lnTo>
                  <a:close/>
                </a:path>
              </a:pathLst>
            </a:custGeom>
            <a:solidFill>
              <a:srgbClr val="71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334"/>
            <p:cNvSpPr>
              <a:spLocks/>
            </p:cNvSpPr>
            <p:nvPr/>
          </p:nvSpPr>
          <p:spPr bwMode="auto">
            <a:xfrm>
              <a:off x="4270375" y="6167438"/>
              <a:ext cx="166688" cy="690563"/>
            </a:xfrm>
            <a:custGeom>
              <a:avLst/>
              <a:gdLst>
                <a:gd name="T0" fmla="*/ 57 w 161"/>
                <a:gd name="T1" fmla="*/ 0 h 667"/>
                <a:gd name="T2" fmla="*/ 111 w 161"/>
                <a:gd name="T3" fmla="*/ 0 h 667"/>
                <a:gd name="T4" fmla="*/ 161 w 161"/>
                <a:gd name="T5" fmla="*/ 0 h 667"/>
                <a:gd name="T6" fmla="*/ 0 w 161"/>
                <a:gd name="T7" fmla="*/ 0 h 667"/>
                <a:gd name="T8" fmla="*/ 0 w 161"/>
                <a:gd name="T9" fmla="*/ 662 h 667"/>
                <a:gd name="T10" fmla="*/ 57 w 161"/>
                <a:gd name="T11" fmla="*/ 667 h 667"/>
                <a:gd name="T12" fmla="*/ 57 w 161"/>
                <a:gd name="T13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67">
                  <a:moveTo>
                    <a:pt x="57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2"/>
                    <a:pt x="0" y="662"/>
                    <a:pt x="0" y="662"/>
                  </a:cubicBezTo>
                  <a:cubicBezTo>
                    <a:pt x="19" y="665"/>
                    <a:pt x="38" y="667"/>
                    <a:pt x="57" y="667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335"/>
            <p:cNvSpPr>
              <a:spLocks/>
            </p:cNvSpPr>
            <p:nvPr/>
          </p:nvSpPr>
          <p:spPr bwMode="auto">
            <a:xfrm>
              <a:off x="4386263" y="6167438"/>
              <a:ext cx="52388" cy="688975"/>
            </a:xfrm>
            <a:custGeom>
              <a:avLst/>
              <a:gdLst>
                <a:gd name="T0" fmla="*/ 0 w 51"/>
                <a:gd name="T1" fmla="*/ 0 h 666"/>
                <a:gd name="T2" fmla="*/ 0 w 51"/>
                <a:gd name="T3" fmla="*/ 666 h 666"/>
                <a:gd name="T4" fmla="*/ 51 w 51"/>
                <a:gd name="T5" fmla="*/ 660 h 666"/>
                <a:gd name="T6" fmla="*/ 50 w 51"/>
                <a:gd name="T7" fmla="*/ 0 h 666"/>
                <a:gd name="T8" fmla="*/ 0 w 51"/>
                <a:gd name="T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66">
                  <a:moveTo>
                    <a:pt x="0" y="0"/>
                  </a:moveTo>
                  <a:cubicBezTo>
                    <a:pt x="0" y="666"/>
                    <a:pt x="0" y="666"/>
                    <a:pt x="0" y="666"/>
                  </a:cubicBezTo>
                  <a:cubicBezTo>
                    <a:pt x="17" y="665"/>
                    <a:pt x="34" y="663"/>
                    <a:pt x="51" y="660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336"/>
            <p:cNvSpPr>
              <a:spLocks/>
            </p:cNvSpPr>
            <p:nvPr/>
          </p:nvSpPr>
          <p:spPr bwMode="auto">
            <a:xfrm>
              <a:off x="4329113" y="6167438"/>
              <a:ext cx="57150" cy="692150"/>
            </a:xfrm>
            <a:custGeom>
              <a:avLst/>
              <a:gdLst>
                <a:gd name="T0" fmla="*/ 0 w 54"/>
                <a:gd name="T1" fmla="*/ 667 h 668"/>
                <a:gd name="T2" fmla="*/ 18 w 54"/>
                <a:gd name="T3" fmla="*/ 668 h 668"/>
                <a:gd name="T4" fmla="*/ 54 w 54"/>
                <a:gd name="T5" fmla="*/ 666 h 668"/>
                <a:gd name="T6" fmla="*/ 54 w 54"/>
                <a:gd name="T7" fmla="*/ 0 h 668"/>
                <a:gd name="T8" fmla="*/ 0 w 54"/>
                <a:gd name="T9" fmla="*/ 0 h 668"/>
                <a:gd name="T10" fmla="*/ 0 w 54"/>
                <a:gd name="T11" fmla="*/ 667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668">
                  <a:moveTo>
                    <a:pt x="0" y="667"/>
                  </a:moveTo>
                  <a:cubicBezTo>
                    <a:pt x="6" y="667"/>
                    <a:pt x="12" y="668"/>
                    <a:pt x="18" y="668"/>
                  </a:cubicBezTo>
                  <a:cubicBezTo>
                    <a:pt x="30" y="668"/>
                    <a:pt x="43" y="667"/>
                    <a:pt x="54" y="66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67"/>
                  </a:ln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337"/>
            <p:cNvSpPr>
              <a:spLocks/>
            </p:cNvSpPr>
            <p:nvPr/>
          </p:nvSpPr>
          <p:spPr bwMode="auto">
            <a:xfrm>
              <a:off x="4495800" y="6567488"/>
              <a:ext cx="58738" cy="269875"/>
            </a:xfrm>
            <a:custGeom>
              <a:avLst/>
              <a:gdLst>
                <a:gd name="T0" fmla="*/ 57 w 57"/>
                <a:gd name="T1" fmla="*/ 0 h 261"/>
                <a:gd name="T2" fmla="*/ 0 w 57"/>
                <a:gd name="T3" fmla="*/ 0 h 261"/>
                <a:gd name="T4" fmla="*/ 0 w 57"/>
                <a:gd name="T5" fmla="*/ 261 h 261"/>
                <a:gd name="T6" fmla="*/ 57 w 57"/>
                <a:gd name="T7" fmla="*/ 241 h 261"/>
                <a:gd name="T8" fmla="*/ 57 w 57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61">
                  <a:moveTo>
                    <a:pt x="5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20" y="255"/>
                    <a:pt x="39" y="249"/>
                    <a:pt x="57" y="241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Rectangle 338"/>
            <p:cNvSpPr>
              <a:spLocks noChangeArrowheads="1"/>
            </p:cNvSpPr>
            <p:nvPr/>
          </p:nvSpPr>
          <p:spPr bwMode="auto">
            <a:xfrm>
              <a:off x="4611688" y="6567488"/>
              <a:ext cx="52388" cy="1588"/>
            </a:xfrm>
            <a:prstGeom prst="rect">
              <a:avLst/>
            </a:pr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339"/>
            <p:cNvSpPr>
              <a:spLocks/>
            </p:cNvSpPr>
            <p:nvPr/>
          </p:nvSpPr>
          <p:spPr bwMode="auto">
            <a:xfrm>
              <a:off x="4611688" y="6567488"/>
              <a:ext cx="52388" cy="220663"/>
            </a:xfrm>
            <a:custGeom>
              <a:avLst/>
              <a:gdLst>
                <a:gd name="T0" fmla="*/ 0 w 51"/>
                <a:gd name="T1" fmla="*/ 0 h 213"/>
                <a:gd name="T2" fmla="*/ 1 w 51"/>
                <a:gd name="T3" fmla="*/ 213 h 213"/>
                <a:gd name="T4" fmla="*/ 51 w 51"/>
                <a:gd name="T5" fmla="*/ 180 h 213"/>
                <a:gd name="T6" fmla="*/ 51 w 51"/>
                <a:gd name="T7" fmla="*/ 0 h 213"/>
                <a:gd name="T8" fmla="*/ 0 w 51"/>
                <a:gd name="T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13">
                  <a:moveTo>
                    <a:pt x="0" y="0"/>
                  </a:moveTo>
                  <a:cubicBezTo>
                    <a:pt x="1" y="213"/>
                    <a:pt x="1" y="213"/>
                    <a:pt x="1" y="213"/>
                  </a:cubicBezTo>
                  <a:cubicBezTo>
                    <a:pt x="18" y="203"/>
                    <a:pt x="35" y="192"/>
                    <a:pt x="51" y="180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Rectangle 340"/>
            <p:cNvSpPr>
              <a:spLocks noChangeArrowheads="1"/>
            </p:cNvSpPr>
            <p:nvPr/>
          </p:nvSpPr>
          <p:spPr bwMode="auto">
            <a:xfrm>
              <a:off x="4554538" y="6567488"/>
              <a:ext cx="57150" cy="1588"/>
            </a:xfrm>
            <a:prstGeom prst="rect">
              <a:avLst/>
            </a:pr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341"/>
            <p:cNvSpPr>
              <a:spLocks/>
            </p:cNvSpPr>
            <p:nvPr/>
          </p:nvSpPr>
          <p:spPr bwMode="auto">
            <a:xfrm>
              <a:off x="4554538" y="6567488"/>
              <a:ext cx="57150" cy="249238"/>
            </a:xfrm>
            <a:custGeom>
              <a:avLst/>
              <a:gdLst>
                <a:gd name="T0" fmla="*/ 55 w 55"/>
                <a:gd name="T1" fmla="*/ 213 h 241"/>
                <a:gd name="T2" fmla="*/ 54 w 55"/>
                <a:gd name="T3" fmla="*/ 0 h 241"/>
                <a:gd name="T4" fmla="*/ 0 w 55"/>
                <a:gd name="T5" fmla="*/ 0 h 241"/>
                <a:gd name="T6" fmla="*/ 0 w 55"/>
                <a:gd name="T7" fmla="*/ 241 h 241"/>
                <a:gd name="T8" fmla="*/ 55 w 55"/>
                <a:gd name="T9" fmla="*/ 2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1">
                  <a:moveTo>
                    <a:pt x="55" y="213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19" y="233"/>
                    <a:pt x="37" y="224"/>
                    <a:pt x="55" y="213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3" name="Oval 342"/>
          <p:cNvSpPr>
            <a:spLocks noChangeArrowheads="1"/>
          </p:cNvSpPr>
          <p:nvPr/>
        </p:nvSpPr>
        <p:spPr bwMode="auto">
          <a:xfrm>
            <a:off x="2009235" y="4687025"/>
            <a:ext cx="1118236" cy="1118236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9" name="组合 458"/>
          <p:cNvGrpSpPr/>
          <p:nvPr/>
        </p:nvGrpSpPr>
        <p:grpSpPr>
          <a:xfrm>
            <a:off x="2186599" y="4812025"/>
            <a:ext cx="597969" cy="908778"/>
            <a:chOff x="5154613" y="5926138"/>
            <a:chExt cx="561975" cy="854075"/>
          </a:xfrm>
        </p:grpSpPr>
        <p:sp>
          <p:nvSpPr>
            <p:cNvPr id="174" name="Freeform 343"/>
            <p:cNvSpPr>
              <a:spLocks/>
            </p:cNvSpPr>
            <p:nvPr/>
          </p:nvSpPr>
          <p:spPr bwMode="auto">
            <a:xfrm>
              <a:off x="5314950" y="6424613"/>
              <a:ext cx="317500" cy="131763"/>
            </a:xfrm>
            <a:custGeom>
              <a:avLst/>
              <a:gdLst>
                <a:gd name="T0" fmla="*/ 199 w 200"/>
                <a:gd name="T1" fmla="*/ 83 h 83"/>
                <a:gd name="T2" fmla="*/ 0 w 200"/>
                <a:gd name="T3" fmla="*/ 5 h 83"/>
                <a:gd name="T4" fmla="*/ 2 w 200"/>
                <a:gd name="T5" fmla="*/ 0 h 83"/>
                <a:gd name="T6" fmla="*/ 200 w 200"/>
                <a:gd name="T7" fmla="*/ 79 h 83"/>
                <a:gd name="T8" fmla="*/ 199 w 200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199" y="83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200" y="79"/>
                  </a:lnTo>
                  <a:lnTo>
                    <a:pt x="199" y="8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344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8DD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345"/>
            <p:cNvSpPr>
              <a:spLocks/>
            </p:cNvSpPr>
            <p:nvPr/>
          </p:nvSpPr>
          <p:spPr bwMode="auto">
            <a:xfrm>
              <a:off x="5613400" y="6173788"/>
              <a:ext cx="52388" cy="606425"/>
            </a:xfrm>
            <a:custGeom>
              <a:avLst/>
              <a:gdLst>
                <a:gd name="T0" fmla="*/ 5 w 33"/>
                <a:gd name="T1" fmla="*/ 300 h 382"/>
                <a:gd name="T2" fmla="*/ 16 w 33"/>
                <a:gd name="T3" fmla="*/ 382 h 382"/>
                <a:gd name="T4" fmla="*/ 33 w 33"/>
                <a:gd name="T5" fmla="*/ 299 h 382"/>
                <a:gd name="T6" fmla="*/ 27 w 33"/>
                <a:gd name="T7" fmla="*/ 0 h 382"/>
                <a:gd name="T8" fmla="*/ 0 w 33"/>
                <a:gd name="T9" fmla="*/ 0 h 382"/>
                <a:gd name="T10" fmla="*/ 5 w 33"/>
                <a:gd name="T11" fmla="*/ 30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82">
                  <a:moveTo>
                    <a:pt x="5" y="300"/>
                  </a:moveTo>
                  <a:lnTo>
                    <a:pt x="16" y="382"/>
                  </a:lnTo>
                  <a:lnTo>
                    <a:pt x="33" y="299"/>
                  </a:lnTo>
                  <a:lnTo>
                    <a:pt x="27" y="0"/>
                  </a:lnTo>
                  <a:lnTo>
                    <a:pt x="0" y="0"/>
                  </a:lnTo>
                  <a:lnTo>
                    <a:pt x="5" y="300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346"/>
            <p:cNvSpPr>
              <a:spLocks/>
            </p:cNvSpPr>
            <p:nvPr/>
          </p:nvSpPr>
          <p:spPr bwMode="auto">
            <a:xfrm>
              <a:off x="5632450" y="6173788"/>
              <a:ext cx="33338" cy="606425"/>
            </a:xfrm>
            <a:custGeom>
              <a:avLst/>
              <a:gdLst>
                <a:gd name="T0" fmla="*/ 3 w 21"/>
                <a:gd name="T1" fmla="*/ 296 h 382"/>
                <a:gd name="T2" fmla="*/ 4 w 21"/>
                <a:gd name="T3" fmla="*/ 382 h 382"/>
                <a:gd name="T4" fmla="*/ 21 w 21"/>
                <a:gd name="T5" fmla="*/ 299 h 382"/>
                <a:gd name="T6" fmla="*/ 15 w 21"/>
                <a:gd name="T7" fmla="*/ 0 h 382"/>
                <a:gd name="T8" fmla="*/ 0 w 21"/>
                <a:gd name="T9" fmla="*/ 2 h 382"/>
                <a:gd name="T10" fmla="*/ 3 w 21"/>
                <a:gd name="T11" fmla="*/ 29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82">
                  <a:moveTo>
                    <a:pt x="3" y="296"/>
                  </a:moveTo>
                  <a:lnTo>
                    <a:pt x="4" y="382"/>
                  </a:lnTo>
                  <a:lnTo>
                    <a:pt x="21" y="299"/>
                  </a:lnTo>
                  <a:lnTo>
                    <a:pt x="15" y="0"/>
                  </a:lnTo>
                  <a:lnTo>
                    <a:pt x="0" y="2"/>
                  </a:lnTo>
                  <a:lnTo>
                    <a:pt x="3" y="296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347"/>
            <p:cNvSpPr>
              <a:spLocks/>
            </p:cNvSpPr>
            <p:nvPr/>
          </p:nvSpPr>
          <p:spPr bwMode="auto">
            <a:xfrm>
              <a:off x="5154613" y="6134100"/>
              <a:ext cx="434975" cy="455613"/>
            </a:xfrm>
            <a:custGeom>
              <a:avLst/>
              <a:gdLst>
                <a:gd name="T0" fmla="*/ 65 w 274"/>
                <a:gd name="T1" fmla="*/ 234 h 287"/>
                <a:gd name="T2" fmla="*/ 0 w 274"/>
                <a:gd name="T3" fmla="*/ 287 h 287"/>
                <a:gd name="T4" fmla="*/ 45 w 274"/>
                <a:gd name="T5" fmla="*/ 215 h 287"/>
                <a:gd name="T6" fmla="*/ 254 w 274"/>
                <a:gd name="T7" fmla="*/ 0 h 287"/>
                <a:gd name="T8" fmla="*/ 274 w 274"/>
                <a:gd name="T9" fmla="*/ 19 h 287"/>
                <a:gd name="T10" fmla="*/ 65 w 274"/>
                <a:gd name="T11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87">
                  <a:moveTo>
                    <a:pt x="65" y="234"/>
                  </a:moveTo>
                  <a:lnTo>
                    <a:pt x="0" y="287"/>
                  </a:lnTo>
                  <a:lnTo>
                    <a:pt x="45" y="215"/>
                  </a:lnTo>
                  <a:lnTo>
                    <a:pt x="254" y="0"/>
                  </a:lnTo>
                  <a:lnTo>
                    <a:pt x="274" y="19"/>
                  </a:lnTo>
                  <a:lnTo>
                    <a:pt x="65" y="234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348"/>
            <p:cNvSpPr>
              <a:spLocks/>
            </p:cNvSpPr>
            <p:nvPr/>
          </p:nvSpPr>
          <p:spPr bwMode="auto">
            <a:xfrm>
              <a:off x="5154613" y="6151563"/>
              <a:ext cx="434975" cy="438150"/>
            </a:xfrm>
            <a:custGeom>
              <a:avLst/>
              <a:gdLst>
                <a:gd name="T0" fmla="*/ 65 w 274"/>
                <a:gd name="T1" fmla="*/ 223 h 276"/>
                <a:gd name="T2" fmla="*/ 0 w 274"/>
                <a:gd name="T3" fmla="*/ 276 h 276"/>
                <a:gd name="T4" fmla="*/ 54 w 274"/>
                <a:gd name="T5" fmla="*/ 216 h 276"/>
                <a:gd name="T6" fmla="*/ 264 w 274"/>
                <a:gd name="T7" fmla="*/ 0 h 276"/>
                <a:gd name="T8" fmla="*/ 274 w 274"/>
                <a:gd name="T9" fmla="*/ 8 h 276"/>
                <a:gd name="T10" fmla="*/ 65 w 274"/>
                <a:gd name="T11" fmla="*/ 223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6">
                  <a:moveTo>
                    <a:pt x="65" y="223"/>
                  </a:moveTo>
                  <a:lnTo>
                    <a:pt x="0" y="276"/>
                  </a:lnTo>
                  <a:lnTo>
                    <a:pt x="54" y="216"/>
                  </a:lnTo>
                  <a:lnTo>
                    <a:pt x="264" y="0"/>
                  </a:lnTo>
                  <a:lnTo>
                    <a:pt x="274" y="8"/>
                  </a:lnTo>
                  <a:lnTo>
                    <a:pt x="65" y="223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349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350"/>
            <p:cNvSpPr>
              <a:spLocks/>
            </p:cNvSpPr>
            <p:nvPr/>
          </p:nvSpPr>
          <p:spPr bwMode="auto">
            <a:xfrm>
              <a:off x="5584825" y="6084888"/>
              <a:ext cx="71438" cy="71438"/>
            </a:xfrm>
            <a:custGeom>
              <a:avLst/>
              <a:gdLst>
                <a:gd name="T0" fmla="*/ 62 w 68"/>
                <a:gd name="T1" fmla="*/ 45 h 68"/>
                <a:gd name="T2" fmla="*/ 23 w 68"/>
                <a:gd name="T3" fmla="*/ 62 h 68"/>
                <a:gd name="T4" fmla="*/ 6 w 68"/>
                <a:gd name="T5" fmla="*/ 23 h 68"/>
                <a:gd name="T6" fmla="*/ 45 w 68"/>
                <a:gd name="T7" fmla="*/ 6 h 68"/>
                <a:gd name="T8" fmla="*/ 62 w 68"/>
                <a:gd name="T9" fmla="*/ 4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2" y="45"/>
                  </a:moveTo>
                  <a:cubicBezTo>
                    <a:pt x="56" y="61"/>
                    <a:pt x="39" y="68"/>
                    <a:pt x="23" y="62"/>
                  </a:cubicBezTo>
                  <a:cubicBezTo>
                    <a:pt x="8" y="56"/>
                    <a:pt x="0" y="38"/>
                    <a:pt x="6" y="23"/>
                  </a:cubicBezTo>
                  <a:cubicBezTo>
                    <a:pt x="13" y="8"/>
                    <a:pt x="30" y="0"/>
                    <a:pt x="45" y="6"/>
                  </a:cubicBezTo>
                  <a:cubicBezTo>
                    <a:pt x="61" y="12"/>
                    <a:pt x="68" y="30"/>
                    <a:pt x="62" y="45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351"/>
            <p:cNvSpPr>
              <a:spLocks/>
            </p:cNvSpPr>
            <p:nvPr/>
          </p:nvSpPr>
          <p:spPr bwMode="auto">
            <a:xfrm>
              <a:off x="5630863" y="5926138"/>
              <a:ext cx="85725" cy="115888"/>
            </a:xfrm>
            <a:custGeom>
              <a:avLst/>
              <a:gdLst>
                <a:gd name="T0" fmla="*/ 48 w 83"/>
                <a:gd name="T1" fmla="*/ 112 h 112"/>
                <a:gd name="T2" fmla="*/ 78 w 83"/>
                <a:gd name="T3" fmla="*/ 37 h 112"/>
                <a:gd name="T4" fmla="*/ 66 w 83"/>
                <a:gd name="T5" fmla="*/ 8 h 112"/>
                <a:gd name="T6" fmla="*/ 59 w 83"/>
                <a:gd name="T7" fmla="*/ 5 h 112"/>
                <a:gd name="T8" fmla="*/ 30 w 83"/>
                <a:gd name="T9" fmla="*/ 18 h 112"/>
                <a:gd name="T10" fmla="*/ 0 w 83"/>
                <a:gd name="T11" fmla="*/ 93 h 112"/>
                <a:gd name="T12" fmla="*/ 48 w 83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12">
                  <a:moveTo>
                    <a:pt x="48" y="112"/>
                  </a:moveTo>
                  <a:cubicBezTo>
                    <a:pt x="78" y="37"/>
                    <a:pt x="78" y="37"/>
                    <a:pt x="78" y="37"/>
                  </a:cubicBezTo>
                  <a:cubicBezTo>
                    <a:pt x="83" y="25"/>
                    <a:pt x="77" y="12"/>
                    <a:pt x="66" y="8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8" y="0"/>
                    <a:pt x="35" y="6"/>
                    <a:pt x="30" y="18"/>
                  </a:cubicBezTo>
                  <a:cubicBezTo>
                    <a:pt x="0" y="93"/>
                    <a:pt x="0" y="93"/>
                    <a:pt x="0" y="93"/>
                  </a:cubicBezTo>
                  <a:lnTo>
                    <a:pt x="48" y="112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352"/>
            <p:cNvSpPr>
              <a:spLocks/>
            </p:cNvSpPr>
            <p:nvPr/>
          </p:nvSpPr>
          <p:spPr bwMode="auto">
            <a:xfrm>
              <a:off x="5441950" y="6426200"/>
              <a:ext cx="63500" cy="128588"/>
            </a:xfrm>
            <a:custGeom>
              <a:avLst/>
              <a:gdLst>
                <a:gd name="T0" fmla="*/ 32 w 40"/>
                <a:gd name="T1" fmla="*/ 34 h 81"/>
                <a:gd name="T2" fmla="*/ 29 w 40"/>
                <a:gd name="T3" fmla="*/ 33 h 81"/>
                <a:gd name="T4" fmla="*/ 40 w 40"/>
                <a:gd name="T5" fmla="*/ 4 h 81"/>
                <a:gd name="T6" fmla="*/ 30 w 40"/>
                <a:gd name="T7" fmla="*/ 0 h 81"/>
                <a:gd name="T8" fmla="*/ 19 w 40"/>
                <a:gd name="T9" fmla="*/ 29 h 81"/>
                <a:gd name="T10" fmla="*/ 16 w 40"/>
                <a:gd name="T11" fmla="*/ 28 h 81"/>
                <a:gd name="T12" fmla="*/ 8 w 40"/>
                <a:gd name="T13" fmla="*/ 47 h 81"/>
                <a:gd name="T14" fmla="*/ 12 w 40"/>
                <a:gd name="T15" fmla="*/ 48 h 81"/>
                <a:gd name="T16" fmla="*/ 0 w 40"/>
                <a:gd name="T17" fmla="*/ 77 h 81"/>
                <a:gd name="T18" fmla="*/ 10 w 40"/>
                <a:gd name="T19" fmla="*/ 81 h 81"/>
                <a:gd name="T20" fmla="*/ 21 w 40"/>
                <a:gd name="T21" fmla="*/ 52 h 81"/>
                <a:gd name="T22" fmla="*/ 25 w 40"/>
                <a:gd name="T23" fmla="*/ 53 h 81"/>
                <a:gd name="T24" fmla="*/ 32 w 40"/>
                <a:gd name="T25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1">
                  <a:moveTo>
                    <a:pt x="32" y="34"/>
                  </a:moveTo>
                  <a:lnTo>
                    <a:pt x="29" y="33"/>
                  </a:lnTo>
                  <a:lnTo>
                    <a:pt x="40" y="4"/>
                  </a:lnTo>
                  <a:lnTo>
                    <a:pt x="30" y="0"/>
                  </a:lnTo>
                  <a:lnTo>
                    <a:pt x="19" y="29"/>
                  </a:lnTo>
                  <a:lnTo>
                    <a:pt x="16" y="28"/>
                  </a:lnTo>
                  <a:lnTo>
                    <a:pt x="8" y="47"/>
                  </a:lnTo>
                  <a:lnTo>
                    <a:pt x="12" y="48"/>
                  </a:lnTo>
                  <a:lnTo>
                    <a:pt x="0" y="77"/>
                  </a:lnTo>
                  <a:lnTo>
                    <a:pt x="10" y="81"/>
                  </a:lnTo>
                  <a:lnTo>
                    <a:pt x="21" y="52"/>
                  </a:lnTo>
                  <a:lnTo>
                    <a:pt x="25" y="53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58" name="组合 457"/>
          <p:cNvGrpSpPr/>
          <p:nvPr/>
        </p:nvGrpSpPr>
        <p:grpSpPr>
          <a:xfrm>
            <a:off x="8990712" y="4967429"/>
            <a:ext cx="1118236" cy="837832"/>
            <a:chOff x="6153150" y="6072188"/>
            <a:chExt cx="1050925" cy="787400"/>
          </a:xfrm>
        </p:grpSpPr>
        <p:sp>
          <p:nvSpPr>
            <p:cNvPr id="184" name="Freeform 353"/>
            <p:cNvSpPr>
              <a:spLocks/>
            </p:cNvSpPr>
            <p:nvPr/>
          </p:nvSpPr>
          <p:spPr bwMode="auto">
            <a:xfrm>
              <a:off x="6153150" y="6283325"/>
              <a:ext cx="673100" cy="327025"/>
            </a:xfrm>
            <a:custGeom>
              <a:avLst/>
              <a:gdLst>
                <a:gd name="T0" fmla="*/ 1 w 651"/>
                <a:gd name="T1" fmla="*/ 34 h 316"/>
                <a:gd name="T2" fmla="*/ 0 w 651"/>
                <a:gd name="T3" fmla="*/ 48 h 316"/>
                <a:gd name="T4" fmla="*/ 77 w 651"/>
                <a:gd name="T5" fmla="*/ 316 h 316"/>
                <a:gd name="T6" fmla="*/ 188 w 651"/>
                <a:gd name="T7" fmla="*/ 251 h 316"/>
                <a:gd name="T8" fmla="*/ 264 w 651"/>
                <a:gd name="T9" fmla="*/ 208 h 316"/>
                <a:gd name="T10" fmla="*/ 386 w 651"/>
                <a:gd name="T11" fmla="*/ 155 h 316"/>
                <a:gd name="T12" fmla="*/ 651 w 651"/>
                <a:gd name="T13" fmla="*/ 57 h 316"/>
                <a:gd name="T14" fmla="*/ 378 w 651"/>
                <a:gd name="T15" fmla="*/ 9 h 316"/>
                <a:gd name="T16" fmla="*/ 1 w 651"/>
                <a:gd name="T17" fmla="*/ 3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316">
                  <a:moveTo>
                    <a:pt x="1" y="34"/>
                  </a:moveTo>
                  <a:cubicBezTo>
                    <a:pt x="1" y="39"/>
                    <a:pt x="0" y="43"/>
                    <a:pt x="0" y="48"/>
                  </a:cubicBezTo>
                  <a:cubicBezTo>
                    <a:pt x="0" y="146"/>
                    <a:pt x="29" y="238"/>
                    <a:pt x="77" y="316"/>
                  </a:cubicBezTo>
                  <a:cubicBezTo>
                    <a:pt x="114" y="294"/>
                    <a:pt x="151" y="272"/>
                    <a:pt x="188" y="251"/>
                  </a:cubicBezTo>
                  <a:cubicBezTo>
                    <a:pt x="213" y="236"/>
                    <a:pt x="238" y="221"/>
                    <a:pt x="264" y="208"/>
                  </a:cubicBezTo>
                  <a:cubicBezTo>
                    <a:pt x="304" y="188"/>
                    <a:pt x="345" y="171"/>
                    <a:pt x="386" y="155"/>
                  </a:cubicBezTo>
                  <a:cubicBezTo>
                    <a:pt x="474" y="121"/>
                    <a:pt x="562" y="87"/>
                    <a:pt x="651" y="57"/>
                  </a:cubicBezTo>
                  <a:cubicBezTo>
                    <a:pt x="562" y="33"/>
                    <a:pt x="471" y="15"/>
                    <a:pt x="378" y="9"/>
                  </a:cubicBezTo>
                  <a:cubicBezTo>
                    <a:pt x="252" y="0"/>
                    <a:pt x="125" y="13"/>
                    <a:pt x="1" y="34"/>
                  </a:cubicBezTo>
                  <a:close/>
                </a:path>
              </a:pathLst>
            </a:custGeom>
            <a:solidFill>
              <a:srgbClr val="CE9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354"/>
            <p:cNvSpPr>
              <a:spLocks/>
            </p:cNvSpPr>
            <p:nvPr/>
          </p:nvSpPr>
          <p:spPr bwMode="auto">
            <a:xfrm>
              <a:off x="6232525" y="6253163"/>
              <a:ext cx="971550" cy="398463"/>
            </a:xfrm>
            <a:custGeom>
              <a:avLst/>
              <a:gdLst>
                <a:gd name="T0" fmla="*/ 939 w 939"/>
                <a:gd name="T1" fmla="*/ 78 h 385"/>
                <a:gd name="T2" fmla="*/ 933 w 939"/>
                <a:gd name="T3" fmla="*/ 0 h 385"/>
                <a:gd name="T4" fmla="*/ 309 w 939"/>
                <a:gd name="T5" fmla="*/ 185 h 385"/>
                <a:gd name="T6" fmla="*/ 187 w 939"/>
                <a:gd name="T7" fmla="*/ 238 h 385"/>
                <a:gd name="T8" fmla="*/ 111 w 939"/>
                <a:gd name="T9" fmla="*/ 281 h 385"/>
                <a:gd name="T10" fmla="*/ 0 w 939"/>
                <a:gd name="T11" fmla="*/ 346 h 385"/>
                <a:gd name="T12" fmla="*/ 27 w 939"/>
                <a:gd name="T13" fmla="*/ 385 h 385"/>
                <a:gd name="T14" fmla="*/ 927 w 939"/>
                <a:gd name="T15" fmla="*/ 188 h 385"/>
                <a:gd name="T16" fmla="*/ 939 w 939"/>
                <a:gd name="T17" fmla="*/ 7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385">
                  <a:moveTo>
                    <a:pt x="939" y="78"/>
                  </a:moveTo>
                  <a:cubicBezTo>
                    <a:pt x="939" y="51"/>
                    <a:pt x="937" y="25"/>
                    <a:pt x="933" y="0"/>
                  </a:cubicBezTo>
                  <a:cubicBezTo>
                    <a:pt x="718" y="28"/>
                    <a:pt x="512" y="105"/>
                    <a:pt x="309" y="185"/>
                  </a:cubicBezTo>
                  <a:cubicBezTo>
                    <a:pt x="268" y="201"/>
                    <a:pt x="227" y="218"/>
                    <a:pt x="187" y="238"/>
                  </a:cubicBezTo>
                  <a:cubicBezTo>
                    <a:pt x="161" y="251"/>
                    <a:pt x="136" y="266"/>
                    <a:pt x="111" y="281"/>
                  </a:cubicBezTo>
                  <a:cubicBezTo>
                    <a:pt x="74" y="302"/>
                    <a:pt x="37" y="324"/>
                    <a:pt x="0" y="346"/>
                  </a:cubicBezTo>
                  <a:cubicBezTo>
                    <a:pt x="8" y="359"/>
                    <a:pt x="17" y="372"/>
                    <a:pt x="27" y="385"/>
                  </a:cubicBezTo>
                  <a:cubicBezTo>
                    <a:pt x="308" y="257"/>
                    <a:pt x="618" y="201"/>
                    <a:pt x="927" y="188"/>
                  </a:cubicBezTo>
                  <a:cubicBezTo>
                    <a:pt x="935" y="152"/>
                    <a:pt x="939" y="115"/>
                    <a:pt x="939" y="78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355"/>
            <p:cNvSpPr>
              <a:spLocks/>
            </p:cNvSpPr>
            <p:nvPr/>
          </p:nvSpPr>
          <p:spPr bwMode="auto">
            <a:xfrm>
              <a:off x="6286500" y="6559550"/>
              <a:ext cx="842963" cy="300038"/>
            </a:xfrm>
            <a:custGeom>
              <a:avLst/>
              <a:gdLst>
                <a:gd name="T0" fmla="*/ 482 w 816"/>
                <a:gd name="T1" fmla="*/ 29 h 290"/>
                <a:gd name="T2" fmla="*/ 375 w 816"/>
                <a:gd name="T3" fmla="*/ 62 h 290"/>
                <a:gd name="T4" fmla="*/ 248 w 816"/>
                <a:gd name="T5" fmla="*/ 58 h 290"/>
                <a:gd name="T6" fmla="*/ 65 w 816"/>
                <a:gd name="T7" fmla="*/ 93 h 290"/>
                <a:gd name="T8" fmla="*/ 0 w 816"/>
                <a:gd name="T9" fmla="*/ 119 h 290"/>
                <a:gd name="T10" fmla="*/ 379 w 816"/>
                <a:gd name="T11" fmla="*/ 290 h 290"/>
                <a:gd name="T12" fmla="*/ 816 w 816"/>
                <a:gd name="T13" fmla="*/ 41 h 290"/>
                <a:gd name="T14" fmla="*/ 482 w 816"/>
                <a:gd name="T15" fmla="*/ 2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6" h="290">
                  <a:moveTo>
                    <a:pt x="482" y="29"/>
                  </a:moveTo>
                  <a:cubicBezTo>
                    <a:pt x="446" y="38"/>
                    <a:pt x="412" y="56"/>
                    <a:pt x="375" y="62"/>
                  </a:cubicBezTo>
                  <a:cubicBezTo>
                    <a:pt x="333" y="69"/>
                    <a:pt x="290" y="60"/>
                    <a:pt x="248" y="58"/>
                  </a:cubicBezTo>
                  <a:cubicBezTo>
                    <a:pt x="185" y="55"/>
                    <a:pt x="121" y="67"/>
                    <a:pt x="65" y="93"/>
                  </a:cubicBezTo>
                  <a:cubicBezTo>
                    <a:pt x="44" y="103"/>
                    <a:pt x="22" y="114"/>
                    <a:pt x="0" y="119"/>
                  </a:cubicBezTo>
                  <a:cubicBezTo>
                    <a:pt x="93" y="224"/>
                    <a:pt x="229" y="290"/>
                    <a:pt x="379" y="290"/>
                  </a:cubicBezTo>
                  <a:cubicBezTo>
                    <a:pt x="565" y="290"/>
                    <a:pt x="728" y="190"/>
                    <a:pt x="816" y="41"/>
                  </a:cubicBezTo>
                  <a:cubicBezTo>
                    <a:pt x="707" y="50"/>
                    <a:pt x="590" y="0"/>
                    <a:pt x="482" y="29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356"/>
            <p:cNvSpPr>
              <a:spLocks/>
            </p:cNvSpPr>
            <p:nvPr/>
          </p:nvSpPr>
          <p:spPr bwMode="auto">
            <a:xfrm>
              <a:off x="6259513" y="6446838"/>
              <a:ext cx="931863" cy="234950"/>
            </a:xfrm>
            <a:custGeom>
              <a:avLst/>
              <a:gdLst>
                <a:gd name="T0" fmla="*/ 273 w 900"/>
                <a:gd name="T1" fmla="*/ 166 h 227"/>
                <a:gd name="T2" fmla="*/ 400 w 900"/>
                <a:gd name="T3" fmla="*/ 170 h 227"/>
                <a:gd name="T4" fmla="*/ 507 w 900"/>
                <a:gd name="T5" fmla="*/ 137 h 227"/>
                <a:gd name="T6" fmla="*/ 841 w 900"/>
                <a:gd name="T7" fmla="*/ 149 h 227"/>
                <a:gd name="T8" fmla="*/ 900 w 900"/>
                <a:gd name="T9" fmla="*/ 0 h 227"/>
                <a:gd name="T10" fmla="*/ 0 w 900"/>
                <a:gd name="T11" fmla="*/ 197 h 227"/>
                <a:gd name="T12" fmla="*/ 25 w 900"/>
                <a:gd name="T13" fmla="*/ 227 h 227"/>
                <a:gd name="T14" fmla="*/ 90 w 900"/>
                <a:gd name="T15" fmla="*/ 201 h 227"/>
                <a:gd name="T16" fmla="*/ 273 w 900"/>
                <a:gd name="T17" fmla="*/ 16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0" h="227">
                  <a:moveTo>
                    <a:pt x="273" y="166"/>
                  </a:moveTo>
                  <a:cubicBezTo>
                    <a:pt x="315" y="168"/>
                    <a:pt x="358" y="177"/>
                    <a:pt x="400" y="170"/>
                  </a:cubicBezTo>
                  <a:cubicBezTo>
                    <a:pt x="437" y="164"/>
                    <a:pt x="471" y="146"/>
                    <a:pt x="507" y="137"/>
                  </a:cubicBezTo>
                  <a:cubicBezTo>
                    <a:pt x="615" y="108"/>
                    <a:pt x="732" y="158"/>
                    <a:pt x="841" y="149"/>
                  </a:cubicBezTo>
                  <a:cubicBezTo>
                    <a:pt x="868" y="104"/>
                    <a:pt x="889" y="53"/>
                    <a:pt x="900" y="0"/>
                  </a:cubicBezTo>
                  <a:cubicBezTo>
                    <a:pt x="591" y="13"/>
                    <a:pt x="281" y="69"/>
                    <a:pt x="0" y="197"/>
                  </a:cubicBezTo>
                  <a:cubicBezTo>
                    <a:pt x="8" y="207"/>
                    <a:pt x="16" y="217"/>
                    <a:pt x="25" y="227"/>
                  </a:cubicBezTo>
                  <a:cubicBezTo>
                    <a:pt x="47" y="222"/>
                    <a:pt x="69" y="211"/>
                    <a:pt x="90" y="201"/>
                  </a:cubicBezTo>
                  <a:cubicBezTo>
                    <a:pt x="146" y="175"/>
                    <a:pt x="210" y="163"/>
                    <a:pt x="273" y="166"/>
                  </a:cubicBezTo>
                  <a:close/>
                </a:path>
              </a:pathLst>
            </a:custGeom>
            <a:solidFill>
              <a:srgbClr val="D8B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357"/>
            <p:cNvSpPr>
              <a:spLocks/>
            </p:cNvSpPr>
            <p:nvPr/>
          </p:nvSpPr>
          <p:spPr bwMode="auto">
            <a:xfrm>
              <a:off x="6381750" y="6072188"/>
              <a:ext cx="393700" cy="255588"/>
            </a:xfrm>
            <a:custGeom>
              <a:avLst/>
              <a:gdLst>
                <a:gd name="T0" fmla="*/ 190 w 380"/>
                <a:gd name="T1" fmla="*/ 0 h 246"/>
                <a:gd name="T2" fmla="*/ 0 w 380"/>
                <a:gd name="T3" fmla="*/ 190 h 246"/>
                <a:gd name="T4" fmla="*/ 2 w 380"/>
                <a:gd name="T5" fmla="*/ 212 h 246"/>
                <a:gd name="T6" fmla="*/ 156 w 380"/>
                <a:gd name="T7" fmla="*/ 213 h 246"/>
                <a:gd name="T8" fmla="*/ 371 w 380"/>
                <a:gd name="T9" fmla="*/ 246 h 246"/>
                <a:gd name="T10" fmla="*/ 380 w 380"/>
                <a:gd name="T11" fmla="*/ 190 h 246"/>
                <a:gd name="T12" fmla="*/ 190 w 380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46">
                  <a:moveTo>
                    <a:pt x="190" y="0"/>
                  </a:moveTo>
                  <a:cubicBezTo>
                    <a:pt x="85" y="0"/>
                    <a:pt x="0" y="85"/>
                    <a:pt x="0" y="190"/>
                  </a:cubicBezTo>
                  <a:cubicBezTo>
                    <a:pt x="0" y="197"/>
                    <a:pt x="1" y="205"/>
                    <a:pt x="2" y="212"/>
                  </a:cubicBezTo>
                  <a:cubicBezTo>
                    <a:pt x="53" y="209"/>
                    <a:pt x="105" y="209"/>
                    <a:pt x="156" y="213"/>
                  </a:cubicBezTo>
                  <a:cubicBezTo>
                    <a:pt x="229" y="218"/>
                    <a:pt x="300" y="230"/>
                    <a:pt x="371" y="246"/>
                  </a:cubicBezTo>
                  <a:cubicBezTo>
                    <a:pt x="377" y="228"/>
                    <a:pt x="380" y="209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9" name="Freeform 358"/>
          <p:cNvSpPr>
            <a:spLocks/>
          </p:cNvSpPr>
          <p:nvPr/>
        </p:nvSpPr>
        <p:spPr bwMode="auto">
          <a:xfrm>
            <a:off x="8990712" y="4687025"/>
            <a:ext cx="1111479" cy="569253"/>
          </a:xfrm>
          <a:custGeom>
            <a:avLst/>
            <a:gdLst>
              <a:gd name="T0" fmla="*/ 1009 w 1009"/>
              <a:gd name="T1" fmla="*/ 430 h 517"/>
              <a:gd name="T2" fmla="*/ 507 w 1009"/>
              <a:gd name="T3" fmla="*/ 0 h 517"/>
              <a:gd name="T4" fmla="*/ 0 w 1009"/>
              <a:gd name="T5" fmla="*/ 494 h 517"/>
              <a:gd name="T6" fmla="*/ 223 w 1009"/>
              <a:gd name="T7" fmla="*/ 468 h 517"/>
              <a:gd name="T8" fmla="*/ 221 w 1009"/>
              <a:gd name="T9" fmla="*/ 446 h 517"/>
              <a:gd name="T10" fmla="*/ 411 w 1009"/>
              <a:gd name="T11" fmla="*/ 256 h 517"/>
              <a:gd name="T12" fmla="*/ 601 w 1009"/>
              <a:gd name="T13" fmla="*/ 446 h 517"/>
              <a:gd name="T14" fmla="*/ 592 w 1009"/>
              <a:gd name="T15" fmla="*/ 502 h 517"/>
              <a:gd name="T16" fmla="*/ 650 w 1009"/>
              <a:gd name="T17" fmla="*/ 517 h 517"/>
              <a:gd name="T18" fmla="*/ 1009 w 1009"/>
              <a:gd name="T19" fmla="*/ 43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9" h="517">
                <a:moveTo>
                  <a:pt x="1009" y="430"/>
                </a:moveTo>
                <a:cubicBezTo>
                  <a:pt x="972" y="186"/>
                  <a:pt x="761" y="0"/>
                  <a:pt x="507" y="0"/>
                </a:cubicBezTo>
                <a:cubicBezTo>
                  <a:pt x="231" y="0"/>
                  <a:pt x="7" y="220"/>
                  <a:pt x="0" y="494"/>
                </a:cubicBezTo>
                <a:cubicBezTo>
                  <a:pt x="74" y="482"/>
                  <a:pt x="148" y="472"/>
                  <a:pt x="223" y="468"/>
                </a:cubicBezTo>
                <a:cubicBezTo>
                  <a:pt x="222" y="461"/>
                  <a:pt x="221" y="453"/>
                  <a:pt x="221" y="446"/>
                </a:cubicBezTo>
                <a:cubicBezTo>
                  <a:pt x="221" y="341"/>
                  <a:pt x="306" y="256"/>
                  <a:pt x="411" y="256"/>
                </a:cubicBezTo>
                <a:cubicBezTo>
                  <a:pt x="516" y="256"/>
                  <a:pt x="601" y="341"/>
                  <a:pt x="601" y="446"/>
                </a:cubicBezTo>
                <a:cubicBezTo>
                  <a:pt x="601" y="465"/>
                  <a:pt x="598" y="484"/>
                  <a:pt x="592" y="502"/>
                </a:cubicBezTo>
                <a:cubicBezTo>
                  <a:pt x="612" y="507"/>
                  <a:pt x="631" y="512"/>
                  <a:pt x="650" y="517"/>
                </a:cubicBezTo>
                <a:cubicBezTo>
                  <a:pt x="768" y="477"/>
                  <a:pt x="887" y="446"/>
                  <a:pt x="1009" y="430"/>
                </a:cubicBezTo>
                <a:close/>
              </a:path>
            </a:pathLst>
          </a:custGeom>
          <a:solidFill>
            <a:srgbClr val="24A2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Oval 359"/>
          <p:cNvSpPr>
            <a:spLocks noChangeArrowheads="1"/>
          </p:cNvSpPr>
          <p:nvPr/>
        </p:nvSpPr>
        <p:spPr bwMode="auto">
          <a:xfrm>
            <a:off x="10359506" y="4687025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7" name="组合 456"/>
          <p:cNvGrpSpPr/>
          <p:nvPr/>
        </p:nvGrpSpPr>
        <p:grpSpPr>
          <a:xfrm>
            <a:off x="10511532" y="4942091"/>
            <a:ext cx="815873" cy="604726"/>
            <a:chOff x="7459663" y="6048375"/>
            <a:chExt cx="766762" cy="568325"/>
          </a:xfrm>
        </p:grpSpPr>
        <p:sp>
          <p:nvSpPr>
            <p:cNvPr id="191" name="Freeform 360"/>
            <p:cNvSpPr>
              <a:spLocks/>
            </p:cNvSpPr>
            <p:nvPr/>
          </p:nvSpPr>
          <p:spPr bwMode="auto">
            <a:xfrm>
              <a:off x="7459663" y="6256338"/>
              <a:ext cx="174625" cy="53975"/>
            </a:xfrm>
            <a:custGeom>
              <a:avLst/>
              <a:gdLst>
                <a:gd name="T0" fmla="*/ 13 w 168"/>
                <a:gd name="T1" fmla="*/ 46 h 51"/>
                <a:gd name="T2" fmla="*/ 0 w 168"/>
                <a:gd name="T3" fmla="*/ 39 h 51"/>
                <a:gd name="T4" fmla="*/ 8 w 168"/>
                <a:gd name="T5" fmla="*/ 27 h 51"/>
                <a:gd name="T6" fmla="*/ 50 w 168"/>
                <a:gd name="T7" fmla="*/ 31 h 51"/>
                <a:gd name="T8" fmla="*/ 63 w 168"/>
                <a:gd name="T9" fmla="*/ 23 h 51"/>
                <a:gd name="T10" fmla="*/ 73 w 168"/>
                <a:gd name="T11" fmla="*/ 17 h 51"/>
                <a:gd name="T12" fmla="*/ 168 w 168"/>
                <a:gd name="T13" fmla="*/ 20 h 51"/>
                <a:gd name="T14" fmla="*/ 159 w 168"/>
                <a:gd name="T15" fmla="*/ 33 h 51"/>
                <a:gd name="T16" fmla="*/ 80 w 168"/>
                <a:gd name="T17" fmla="*/ 30 h 51"/>
                <a:gd name="T18" fmla="*/ 72 w 168"/>
                <a:gd name="T19" fmla="*/ 36 h 51"/>
                <a:gd name="T20" fmla="*/ 56 w 168"/>
                <a:gd name="T21" fmla="*/ 45 h 51"/>
                <a:gd name="T22" fmla="*/ 13 w 168"/>
                <a:gd name="T23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51">
                  <a:moveTo>
                    <a:pt x="13" y="46"/>
                  </a:moveTo>
                  <a:cubicBezTo>
                    <a:pt x="8" y="45"/>
                    <a:pt x="4" y="42"/>
                    <a:pt x="0" y="3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20" y="35"/>
                    <a:pt x="36" y="37"/>
                    <a:pt x="50" y="31"/>
                  </a:cubicBezTo>
                  <a:cubicBezTo>
                    <a:pt x="54" y="29"/>
                    <a:pt x="59" y="26"/>
                    <a:pt x="63" y="23"/>
                  </a:cubicBezTo>
                  <a:cubicBezTo>
                    <a:pt x="67" y="21"/>
                    <a:pt x="70" y="19"/>
                    <a:pt x="73" y="17"/>
                  </a:cubicBezTo>
                  <a:cubicBezTo>
                    <a:pt x="102" y="0"/>
                    <a:pt x="140" y="2"/>
                    <a:pt x="168" y="20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36" y="17"/>
                    <a:pt x="105" y="16"/>
                    <a:pt x="80" y="30"/>
                  </a:cubicBezTo>
                  <a:cubicBezTo>
                    <a:pt x="78" y="32"/>
                    <a:pt x="75" y="34"/>
                    <a:pt x="72" y="36"/>
                  </a:cubicBezTo>
                  <a:cubicBezTo>
                    <a:pt x="67" y="39"/>
                    <a:pt x="62" y="43"/>
                    <a:pt x="56" y="45"/>
                  </a:cubicBezTo>
                  <a:cubicBezTo>
                    <a:pt x="42" y="51"/>
                    <a:pt x="27" y="51"/>
                    <a:pt x="13" y="4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361"/>
            <p:cNvSpPr>
              <a:spLocks/>
            </p:cNvSpPr>
            <p:nvPr/>
          </p:nvSpPr>
          <p:spPr bwMode="auto">
            <a:xfrm>
              <a:off x="7845425" y="6245225"/>
              <a:ext cx="381000" cy="342900"/>
            </a:xfrm>
            <a:custGeom>
              <a:avLst/>
              <a:gdLst>
                <a:gd name="T0" fmla="*/ 362 w 369"/>
                <a:gd name="T1" fmla="*/ 332 h 332"/>
                <a:gd name="T2" fmla="*/ 317 w 369"/>
                <a:gd name="T3" fmla="*/ 283 h 332"/>
                <a:gd name="T4" fmla="*/ 316 w 369"/>
                <a:gd name="T5" fmla="*/ 280 h 332"/>
                <a:gd name="T6" fmla="*/ 301 w 369"/>
                <a:gd name="T7" fmla="*/ 260 h 332"/>
                <a:gd name="T8" fmla="*/ 291 w 369"/>
                <a:gd name="T9" fmla="*/ 261 h 332"/>
                <a:gd name="T10" fmla="*/ 285 w 369"/>
                <a:gd name="T11" fmla="*/ 262 h 332"/>
                <a:gd name="T12" fmla="*/ 232 w 369"/>
                <a:gd name="T13" fmla="*/ 241 h 332"/>
                <a:gd name="T14" fmla="*/ 206 w 369"/>
                <a:gd name="T15" fmla="*/ 203 h 332"/>
                <a:gd name="T16" fmla="*/ 203 w 369"/>
                <a:gd name="T17" fmla="*/ 197 h 332"/>
                <a:gd name="T18" fmla="*/ 0 w 369"/>
                <a:gd name="T19" fmla="*/ 14 h 332"/>
                <a:gd name="T20" fmla="*/ 6 w 369"/>
                <a:gd name="T21" fmla="*/ 0 h 332"/>
                <a:gd name="T22" fmla="*/ 216 w 369"/>
                <a:gd name="T23" fmla="*/ 189 h 332"/>
                <a:gd name="T24" fmla="*/ 219 w 369"/>
                <a:gd name="T25" fmla="*/ 196 h 332"/>
                <a:gd name="T26" fmla="*/ 243 w 369"/>
                <a:gd name="T27" fmla="*/ 231 h 332"/>
                <a:gd name="T28" fmla="*/ 283 w 369"/>
                <a:gd name="T29" fmla="*/ 247 h 332"/>
                <a:gd name="T30" fmla="*/ 287 w 369"/>
                <a:gd name="T31" fmla="*/ 246 h 332"/>
                <a:gd name="T32" fmla="*/ 304 w 369"/>
                <a:gd name="T33" fmla="*/ 245 h 332"/>
                <a:gd name="T34" fmla="*/ 329 w 369"/>
                <a:gd name="T35" fmla="*/ 273 h 332"/>
                <a:gd name="T36" fmla="*/ 331 w 369"/>
                <a:gd name="T37" fmla="*/ 276 h 332"/>
                <a:gd name="T38" fmla="*/ 369 w 369"/>
                <a:gd name="T39" fmla="*/ 319 h 332"/>
                <a:gd name="T40" fmla="*/ 362 w 369"/>
                <a:gd name="T41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9" h="332">
                  <a:moveTo>
                    <a:pt x="362" y="332"/>
                  </a:moveTo>
                  <a:cubicBezTo>
                    <a:pt x="342" y="321"/>
                    <a:pt x="326" y="303"/>
                    <a:pt x="317" y="283"/>
                  </a:cubicBezTo>
                  <a:cubicBezTo>
                    <a:pt x="316" y="280"/>
                    <a:pt x="316" y="280"/>
                    <a:pt x="316" y="280"/>
                  </a:cubicBezTo>
                  <a:cubicBezTo>
                    <a:pt x="312" y="271"/>
                    <a:pt x="308" y="261"/>
                    <a:pt x="301" y="260"/>
                  </a:cubicBezTo>
                  <a:cubicBezTo>
                    <a:pt x="298" y="260"/>
                    <a:pt x="294" y="260"/>
                    <a:pt x="291" y="261"/>
                  </a:cubicBezTo>
                  <a:cubicBezTo>
                    <a:pt x="289" y="262"/>
                    <a:pt x="287" y="262"/>
                    <a:pt x="285" y="262"/>
                  </a:cubicBezTo>
                  <a:cubicBezTo>
                    <a:pt x="267" y="265"/>
                    <a:pt x="247" y="257"/>
                    <a:pt x="232" y="241"/>
                  </a:cubicBezTo>
                  <a:cubicBezTo>
                    <a:pt x="221" y="230"/>
                    <a:pt x="213" y="216"/>
                    <a:pt x="206" y="203"/>
                  </a:cubicBezTo>
                  <a:cubicBezTo>
                    <a:pt x="203" y="197"/>
                    <a:pt x="203" y="197"/>
                    <a:pt x="203" y="197"/>
                  </a:cubicBezTo>
                  <a:cubicBezTo>
                    <a:pt x="154" y="110"/>
                    <a:pt x="82" y="45"/>
                    <a:pt x="0" y="1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1" y="33"/>
                    <a:pt x="165" y="100"/>
                    <a:pt x="216" y="189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27" y="209"/>
                    <a:pt x="233" y="221"/>
                    <a:pt x="243" y="231"/>
                  </a:cubicBezTo>
                  <a:cubicBezTo>
                    <a:pt x="255" y="243"/>
                    <a:pt x="270" y="249"/>
                    <a:pt x="283" y="247"/>
                  </a:cubicBezTo>
                  <a:cubicBezTo>
                    <a:pt x="284" y="247"/>
                    <a:pt x="286" y="247"/>
                    <a:pt x="287" y="246"/>
                  </a:cubicBezTo>
                  <a:cubicBezTo>
                    <a:pt x="292" y="245"/>
                    <a:pt x="298" y="244"/>
                    <a:pt x="304" y="245"/>
                  </a:cubicBezTo>
                  <a:cubicBezTo>
                    <a:pt x="318" y="248"/>
                    <a:pt x="324" y="262"/>
                    <a:pt x="329" y="273"/>
                  </a:cubicBezTo>
                  <a:cubicBezTo>
                    <a:pt x="331" y="276"/>
                    <a:pt x="331" y="276"/>
                    <a:pt x="331" y="276"/>
                  </a:cubicBezTo>
                  <a:cubicBezTo>
                    <a:pt x="339" y="294"/>
                    <a:pt x="353" y="309"/>
                    <a:pt x="369" y="319"/>
                  </a:cubicBezTo>
                  <a:lnTo>
                    <a:pt x="362" y="332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362"/>
            <p:cNvSpPr>
              <a:spLocks/>
            </p:cNvSpPr>
            <p:nvPr/>
          </p:nvSpPr>
          <p:spPr bwMode="auto">
            <a:xfrm>
              <a:off x="7535863" y="6048375"/>
              <a:ext cx="344488" cy="428625"/>
            </a:xfrm>
            <a:custGeom>
              <a:avLst/>
              <a:gdLst>
                <a:gd name="T0" fmla="*/ 72 w 333"/>
                <a:gd name="T1" fmla="*/ 293 h 414"/>
                <a:gd name="T2" fmla="*/ 183 w 333"/>
                <a:gd name="T3" fmla="*/ 399 h 414"/>
                <a:gd name="T4" fmla="*/ 241 w 333"/>
                <a:gd name="T5" fmla="*/ 407 h 414"/>
                <a:gd name="T6" fmla="*/ 281 w 333"/>
                <a:gd name="T7" fmla="*/ 364 h 414"/>
                <a:gd name="T8" fmla="*/ 269 w 333"/>
                <a:gd name="T9" fmla="*/ 18 h 414"/>
                <a:gd name="T10" fmla="*/ 261 w 333"/>
                <a:gd name="T11" fmla="*/ 8 h 414"/>
                <a:gd name="T12" fmla="*/ 224 w 333"/>
                <a:gd name="T13" fmla="*/ 17 h 414"/>
                <a:gd name="T14" fmla="*/ 17 w 333"/>
                <a:gd name="T15" fmla="*/ 73 h 414"/>
                <a:gd name="T16" fmla="*/ 5 w 333"/>
                <a:gd name="T17" fmla="*/ 76 h 414"/>
                <a:gd name="T18" fmla="*/ 2 w 333"/>
                <a:gd name="T19" fmla="*/ 94 h 414"/>
                <a:gd name="T20" fmla="*/ 47 w 333"/>
                <a:gd name="T21" fmla="*/ 250 h 414"/>
                <a:gd name="T22" fmla="*/ 72 w 333"/>
                <a:gd name="T23" fmla="*/ 293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3" h="414">
                  <a:moveTo>
                    <a:pt x="72" y="293"/>
                  </a:moveTo>
                  <a:cubicBezTo>
                    <a:pt x="100" y="336"/>
                    <a:pt x="137" y="376"/>
                    <a:pt x="183" y="399"/>
                  </a:cubicBezTo>
                  <a:cubicBezTo>
                    <a:pt x="201" y="407"/>
                    <a:pt x="222" y="414"/>
                    <a:pt x="241" y="407"/>
                  </a:cubicBezTo>
                  <a:cubicBezTo>
                    <a:pt x="260" y="400"/>
                    <a:pt x="272" y="382"/>
                    <a:pt x="281" y="364"/>
                  </a:cubicBezTo>
                  <a:cubicBezTo>
                    <a:pt x="333" y="261"/>
                    <a:pt x="326" y="117"/>
                    <a:pt x="269" y="18"/>
                  </a:cubicBezTo>
                  <a:cubicBezTo>
                    <a:pt x="267" y="14"/>
                    <a:pt x="265" y="11"/>
                    <a:pt x="261" y="8"/>
                  </a:cubicBezTo>
                  <a:cubicBezTo>
                    <a:pt x="250" y="0"/>
                    <a:pt x="234" y="8"/>
                    <a:pt x="224" y="17"/>
                  </a:cubicBezTo>
                  <a:cubicBezTo>
                    <a:pt x="170" y="66"/>
                    <a:pt x="108" y="84"/>
                    <a:pt x="17" y="73"/>
                  </a:cubicBezTo>
                  <a:cubicBezTo>
                    <a:pt x="13" y="72"/>
                    <a:pt x="8" y="73"/>
                    <a:pt x="5" y="76"/>
                  </a:cubicBezTo>
                  <a:cubicBezTo>
                    <a:pt x="0" y="81"/>
                    <a:pt x="1" y="88"/>
                    <a:pt x="2" y="94"/>
                  </a:cubicBezTo>
                  <a:cubicBezTo>
                    <a:pt x="12" y="148"/>
                    <a:pt x="23" y="201"/>
                    <a:pt x="47" y="250"/>
                  </a:cubicBezTo>
                  <a:cubicBezTo>
                    <a:pt x="54" y="265"/>
                    <a:pt x="62" y="279"/>
                    <a:pt x="72" y="29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363"/>
            <p:cNvSpPr>
              <a:spLocks/>
            </p:cNvSpPr>
            <p:nvPr/>
          </p:nvSpPr>
          <p:spPr bwMode="auto">
            <a:xfrm>
              <a:off x="7607300" y="6192838"/>
              <a:ext cx="63500" cy="61913"/>
            </a:xfrm>
            <a:custGeom>
              <a:avLst/>
              <a:gdLst>
                <a:gd name="T0" fmla="*/ 3 w 61"/>
                <a:gd name="T1" fmla="*/ 60 h 60"/>
                <a:gd name="T2" fmla="*/ 2 w 61"/>
                <a:gd name="T3" fmla="*/ 56 h 60"/>
                <a:gd name="T4" fmla="*/ 0 w 61"/>
                <a:gd name="T5" fmla="*/ 45 h 60"/>
                <a:gd name="T6" fmla="*/ 1 w 61"/>
                <a:gd name="T7" fmla="*/ 37 h 60"/>
                <a:gd name="T8" fmla="*/ 4 w 61"/>
                <a:gd name="T9" fmla="*/ 29 h 60"/>
                <a:gd name="T10" fmla="*/ 8 w 61"/>
                <a:gd name="T11" fmla="*/ 20 h 60"/>
                <a:gd name="T12" fmla="*/ 14 w 61"/>
                <a:gd name="T13" fmla="*/ 13 h 60"/>
                <a:gd name="T14" fmla="*/ 22 w 61"/>
                <a:gd name="T15" fmla="*/ 7 h 60"/>
                <a:gd name="T16" fmla="*/ 30 w 61"/>
                <a:gd name="T17" fmla="*/ 3 h 60"/>
                <a:gd name="T18" fmla="*/ 39 w 61"/>
                <a:gd name="T19" fmla="*/ 1 h 60"/>
                <a:gd name="T20" fmla="*/ 46 w 61"/>
                <a:gd name="T21" fmla="*/ 0 h 60"/>
                <a:gd name="T22" fmla="*/ 52 w 61"/>
                <a:gd name="T23" fmla="*/ 0 h 60"/>
                <a:gd name="T24" fmla="*/ 57 w 61"/>
                <a:gd name="T25" fmla="*/ 1 h 60"/>
                <a:gd name="T26" fmla="*/ 61 w 61"/>
                <a:gd name="T27" fmla="*/ 2 h 60"/>
                <a:gd name="T28" fmla="*/ 61 w 61"/>
                <a:gd name="T29" fmla="*/ 4 h 60"/>
                <a:gd name="T30" fmla="*/ 58 w 61"/>
                <a:gd name="T31" fmla="*/ 6 h 60"/>
                <a:gd name="T32" fmla="*/ 49 w 61"/>
                <a:gd name="T33" fmla="*/ 10 h 60"/>
                <a:gd name="T34" fmla="*/ 43 w 61"/>
                <a:gd name="T35" fmla="*/ 13 h 60"/>
                <a:gd name="T36" fmla="*/ 37 w 61"/>
                <a:gd name="T37" fmla="*/ 17 h 60"/>
                <a:gd name="T38" fmla="*/ 32 w 61"/>
                <a:gd name="T39" fmla="*/ 21 h 60"/>
                <a:gd name="T40" fmla="*/ 26 w 61"/>
                <a:gd name="T41" fmla="*/ 26 h 60"/>
                <a:gd name="T42" fmla="*/ 21 w 61"/>
                <a:gd name="T43" fmla="*/ 31 h 60"/>
                <a:gd name="T44" fmla="*/ 19 w 61"/>
                <a:gd name="T45" fmla="*/ 33 h 60"/>
                <a:gd name="T46" fmla="*/ 17 w 61"/>
                <a:gd name="T47" fmla="*/ 36 h 60"/>
                <a:gd name="T48" fmla="*/ 14 w 61"/>
                <a:gd name="T49" fmla="*/ 41 h 60"/>
                <a:gd name="T50" fmla="*/ 11 w 61"/>
                <a:gd name="T51" fmla="*/ 47 h 60"/>
                <a:gd name="T52" fmla="*/ 7 w 61"/>
                <a:gd name="T53" fmla="*/ 56 h 60"/>
                <a:gd name="T54" fmla="*/ 5 w 61"/>
                <a:gd name="T55" fmla="*/ 60 h 60"/>
                <a:gd name="T56" fmla="*/ 3 w 61"/>
                <a:gd name="T5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0">
                  <a:moveTo>
                    <a:pt x="3" y="60"/>
                  </a:moveTo>
                  <a:cubicBezTo>
                    <a:pt x="3" y="60"/>
                    <a:pt x="2" y="58"/>
                    <a:pt x="2" y="56"/>
                  </a:cubicBezTo>
                  <a:cubicBezTo>
                    <a:pt x="1" y="53"/>
                    <a:pt x="0" y="49"/>
                    <a:pt x="0" y="45"/>
                  </a:cubicBezTo>
                  <a:cubicBezTo>
                    <a:pt x="0" y="42"/>
                    <a:pt x="1" y="40"/>
                    <a:pt x="1" y="37"/>
                  </a:cubicBezTo>
                  <a:cubicBezTo>
                    <a:pt x="2" y="34"/>
                    <a:pt x="2" y="31"/>
                    <a:pt x="4" y="29"/>
                  </a:cubicBezTo>
                  <a:cubicBezTo>
                    <a:pt x="5" y="26"/>
                    <a:pt x="6" y="23"/>
                    <a:pt x="8" y="20"/>
                  </a:cubicBezTo>
                  <a:cubicBezTo>
                    <a:pt x="10" y="18"/>
                    <a:pt x="12" y="15"/>
                    <a:pt x="14" y="13"/>
                  </a:cubicBezTo>
                  <a:cubicBezTo>
                    <a:pt x="17" y="11"/>
                    <a:pt x="19" y="9"/>
                    <a:pt x="22" y="7"/>
                  </a:cubicBezTo>
                  <a:cubicBezTo>
                    <a:pt x="25" y="6"/>
                    <a:pt x="28" y="4"/>
                    <a:pt x="30" y="3"/>
                  </a:cubicBezTo>
                  <a:cubicBezTo>
                    <a:pt x="33" y="2"/>
                    <a:pt x="36" y="1"/>
                    <a:pt x="39" y="1"/>
                  </a:cubicBezTo>
                  <a:cubicBezTo>
                    <a:pt x="41" y="0"/>
                    <a:pt x="44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4" y="0"/>
                    <a:pt x="56" y="1"/>
                    <a:pt x="57" y="1"/>
                  </a:cubicBezTo>
                  <a:cubicBezTo>
                    <a:pt x="60" y="1"/>
                    <a:pt x="61" y="2"/>
                    <a:pt x="61" y="2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0" y="4"/>
                    <a:pt x="58" y="6"/>
                  </a:cubicBezTo>
                  <a:cubicBezTo>
                    <a:pt x="55" y="7"/>
                    <a:pt x="52" y="8"/>
                    <a:pt x="49" y="10"/>
                  </a:cubicBezTo>
                  <a:cubicBezTo>
                    <a:pt x="47" y="11"/>
                    <a:pt x="45" y="12"/>
                    <a:pt x="43" y="13"/>
                  </a:cubicBezTo>
                  <a:cubicBezTo>
                    <a:pt x="41" y="15"/>
                    <a:pt x="39" y="16"/>
                    <a:pt x="37" y="17"/>
                  </a:cubicBezTo>
                  <a:cubicBezTo>
                    <a:pt x="35" y="18"/>
                    <a:pt x="34" y="20"/>
                    <a:pt x="32" y="21"/>
                  </a:cubicBezTo>
                  <a:cubicBezTo>
                    <a:pt x="30" y="23"/>
                    <a:pt x="28" y="24"/>
                    <a:pt x="26" y="26"/>
                  </a:cubicBezTo>
                  <a:cubicBezTo>
                    <a:pt x="25" y="27"/>
                    <a:pt x="23" y="29"/>
                    <a:pt x="21" y="31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18" y="35"/>
                    <a:pt x="17" y="36"/>
                  </a:cubicBezTo>
                  <a:cubicBezTo>
                    <a:pt x="16" y="38"/>
                    <a:pt x="15" y="40"/>
                    <a:pt x="14" y="41"/>
                  </a:cubicBezTo>
                  <a:cubicBezTo>
                    <a:pt x="13" y="43"/>
                    <a:pt x="12" y="45"/>
                    <a:pt x="11" y="47"/>
                  </a:cubicBezTo>
                  <a:cubicBezTo>
                    <a:pt x="9" y="50"/>
                    <a:pt x="8" y="54"/>
                    <a:pt x="7" y="56"/>
                  </a:cubicBezTo>
                  <a:cubicBezTo>
                    <a:pt x="6" y="58"/>
                    <a:pt x="5" y="60"/>
                    <a:pt x="5" y="60"/>
                  </a:cubicBezTo>
                  <a:lnTo>
                    <a:pt x="3" y="6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364"/>
            <p:cNvSpPr>
              <a:spLocks/>
            </p:cNvSpPr>
            <p:nvPr/>
          </p:nvSpPr>
          <p:spPr bwMode="auto">
            <a:xfrm>
              <a:off x="7734300" y="6162675"/>
              <a:ext cx="85725" cy="28575"/>
            </a:xfrm>
            <a:custGeom>
              <a:avLst/>
              <a:gdLst>
                <a:gd name="T0" fmla="*/ 0 w 83"/>
                <a:gd name="T1" fmla="*/ 24 h 28"/>
                <a:gd name="T2" fmla="*/ 2 w 83"/>
                <a:gd name="T3" fmla="*/ 21 h 28"/>
                <a:gd name="T4" fmla="*/ 9 w 83"/>
                <a:gd name="T5" fmla="*/ 12 h 28"/>
                <a:gd name="T6" fmla="*/ 15 w 83"/>
                <a:gd name="T7" fmla="*/ 7 h 28"/>
                <a:gd name="T8" fmla="*/ 23 w 83"/>
                <a:gd name="T9" fmla="*/ 3 h 28"/>
                <a:gd name="T10" fmla="*/ 32 w 83"/>
                <a:gd name="T11" fmla="*/ 1 h 28"/>
                <a:gd name="T12" fmla="*/ 42 w 83"/>
                <a:gd name="T13" fmla="*/ 0 h 28"/>
                <a:gd name="T14" fmla="*/ 52 w 83"/>
                <a:gd name="T15" fmla="*/ 2 h 28"/>
                <a:gd name="T16" fmla="*/ 60 w 83"/>
                <a:gd name="T17" fmla="*/ 5 h 28"/>
                <a:gd name="T18" fmla="*/ 68 w 83"/>
                <a:gd name="T19" fmla="*/ 9 h 28"/>
                <a:gd name="T20" fmla="*/ 74 w 83"/>
                <a:gd name="T21" fmla="*/ 14 h 28"/>
                <a:gd name="T22" fmla="*/ 78 w 83"/>
                <a:gd name="T23" fmla="*/ 19 h 28"/>
                <a:gd name="T24" fmla="*/ 81 w 83"/>
                <a:gd name="T25" fmla="*/ 23 h 28"/>
                <a:gd name="T26" fmla="*/ 83 w 83"/>
                <a:gd name="T27" fmla="*/ 26 h 28"/>
                <a:gd name="T28" fmla="*/ 82 w 83"/>
                <a:gd name="T29" fmla="*/ 28 h 28"/>
                <a:gd name="T30" fmla="*/ 78 w 83"/>
                <a:gd name="T31" fmla="*/ 27 h 28"/>
                <a:gd name="T32" fmla="*/ 68 w 83"/>
                <a:gd name="T33" fmla="*/ 23 h 28"/>
                <a:gd name="T34" fmla="*/ 62 w 83"/>
                <a:gd name="T35" fmla="*/ 21 h 28"/>
                <a:gd name="T36" fmla="*/ 55 w 83"/>
                <a:gd name="T37" fmla="*/ 20 h 28"/>
                <a:gd name="T38" fmla="*/ 48 w 83"/>
                <a:gd name="T39" fmla="*/ 18 h 28"/>
                <a:gd name="T40" fmla="*/ 41 w 83"/>
                <a:gd name="T41" fmla="*/ 18 h 28"/>
                <a:gd name="T42" fmla="*/ 34 w 83"/>
                <a:gd name="T43" fmla="*/ 18 h 28"/>
                <a:gd name="T44" fmla="*/ 31 w 83"/>
                <a:gd name="T45" fmla="*/ 18 h 28"/>
                <a:gd name="T46" fmla="*/ 27 w 83"/>
                <a:gd name="T47" fmla="*/ 18 h 28"/>
                <a:gd name="T48" fmla="*/ 21 w 83"/>
                <a:gd name="T49" fmla="*/ 19 h 28"/>
                <a:gd name="T50" fmla="*/ 15 w 83"/>
                <a:gd name="T51" fmla="*/ 21 h 28"/>
                <a:gd name="T52" fmla="*/ 5 w 83"/>
                <a:gd name="T53" fmla="*/ 24 h 28"/>
                <a:gd name="T54" fmla="*/ 2 w 83"/>
                <a:gd name="T55" fmla="*/ 26 h 28"/>
                <a:gd name="T56" fmla="*/ 0 w 83"/>
                <a:gd name="T5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3" h="28">
                  <a:moveTo>
                    <a:pt x="0" y="24"/>
                  </a:moveTo>
                  <a:cubicBezTo>
                    <a:pt x="0" y="24"/>
                    <a:pt x="1" y="23"/>
                    <a:pt x="2" y="21"/>
                  </a:cubicBezTo>
                  <a:cubicBezTo>
                    <a:pt x="3" y="18"/>
                    <a:pt x="6" y="15"/>
                    <a:pt x="9" y="12"/>
                  </a:cubicBezTo>
                  <a:cubicBezTo>
                    <a:pt x="11" y="10"/>
                    <a:pt x="13" y="9"/>
                    <a:pt x="15" y="7"/>
                  </a:cubicBezTo>
                  <a:cubicBezTo>
                    <a:pt x="18" y="6"/>
                    <a:pt x="20" y="4"/>
                    <a:pt x="23" y="3"/>
                  </a:cubicBezTo>
                  <a:cubicBezTo>
                    <a:pt x="26" y="2"/>
                    <a:pt x="29" y="1"/>
                    <a:pt x="32" y="1"/>
                  </a:cubicBezTo>
                  <a:cubicBezTo>
                    <a:pt x="35" y="0"/>
                    <a:pt x="39" y="0"/>
                    <a:pt x="42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5" y="3"/>
                    <a:pt x="58" y="4"/>
                    <a:pt x="60" y="5"/>
                  </a:cubicBezTo>
                  <a:cubicBezTo>
                    <a:pt x="63" y="6"/>
                    <a:pt x="66" y="8"/>
                    <a:pt x="68" y="9"/>
                  </a:cubicBezTo>
                  <a:cubicBezTo>
                    <a:pt x="70" y="11"/>
                    <a:pt x="72" y="13"/>
                    <a:pt x="74" y="14"/>
                  </a:cubicBezTo>
                  <a:cubicBezTo>
                    <a:pt x="75" y="16"/>
                    <a:pt x="77" y="17"/>
                    <a:pt x="78" y="19"/>
                  </a:cubicBezTo>
                  <a:cubicBezTo>
                    <a:pt x="79" y="20"/>
                    <a:pt x="80" y="22"/>
                    <a:pt x="81" y="23"/>
                  </a:cubicBezTo>
                  <a:cubicBezTo>
                    <a:pt x="82" y="25"/>
                    <a:pt x="83" y="26"/>
                    <a:pt x="83" y="26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2" y="28"/>
                    <a:pt x="80" y="27"/>
                    <a:pt x="78" y="27"/>
                  </a:cubicBezTo>
                  <a:cubicBezTo>
                    <a:pt x="75" y="26"/>
                    <a:pt x="72" y="24"/>
                    <a:pt x="68" y="23"/>
                  </a:cubicBezTo>
                  <a:cubicBezTo>
                    <a:pt x="66" y="23"/>
                    <a:pt x="64" y="22"/>
                    <a:pt x="62" y="21"/>
                  </a:cubicBezTo>
                  <a:cubicBezTo>
                    <a:pt x="60" y="21"/>
                    <a:pt x="57" y="20"/>
                    <a:pt x="55" y="20"/>
                  </a:cubicBezTo>
                  <a:cubicBezTo>
                    <a:pt x="53" y="19"/>
                    <a:pt x="50" y="19"/>
                    <a:pt x="48" y="18"/>
                  </a:cubicBezTo>
                  <a:cubicBezTo>
                    <a:pt x="46" y="18"/>
                    <a:pt x="43" y="18"/>
                    <a:pt x="41" y="18"/>
                  </a:cubicBezTo>
                  <a:cubicBezTo>
                    <a:pt x="39" y="18"/>
                    <a:pt x="36" y="17"/>
                    <a:pt x="34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8"/>
                    <a:pt x="28" y="18"/>
                    <a:pt x="27" y="18"/>
                  </a:cubicBezTo>
                  <a:cubicBezTo>
                    <a:pt x="25" y="18"/>
                    <a:pt x="23" y="19"/>
                    <a:pt x="21" y="19"/>
                  </a:cubicBezTo>
                  <a:cubicBezTo>
                    <a:pt x="19" y="20"/>
                    <a:pt x="17" y="20"/>
                    <a:pt x="15" y="21"/>
                  </a:cubicBezTo>
                  <a:cubicBezTo>
                    <a:pt x="11" y="22"/>
                    <a:pt x="8" y="23"/>
                    <a:pt x="5" y="24"/>
                  </a:cubicBezTo>
                  <a:cubicBezTo>
                    <a:pt x="3" y="25"/>
                    <a:pt x="2" y="26"/>
                    <a:pt x="2" y="26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365"/>
            <p:cNvSpPr>
              <a:spLocks/>
            </p:cNvSpPr>
            <p:nvPr/>
          </p:nvSpPr>
          <p:spPr bwMode="auto">
            <a:xfrm>
              <a:off x="7677150" y="6302375"/>
              <a:ext cx="147638" cy="69850"/>
            </a:xfrm>
            <a:custGeom>
              <a:avLst/>
              <a:gdLst>
                <a:gd name="T0" fmla="*/ 0 w 143"/>
                <a:gd name="T1" fmla="*/ 67 h 67"/>
                <a:gd name="T2" fmla="*/ 1 w 143"/>
                <a:gd name="T3" fmla="*/ 59 h 67"/>
                <a:gd name="T4" fmla="*/ 4 w 143"/>
                <a:gd name="T5" fmla="*/ 51 h 67"/>
                <a:gd name="T6" fmla="*/ 9 w 143"/>
                <a:gd name="T7" fmla="*/ 40 h 67"/>
                <a:gd name="T8" fmla="*/ 13 w 143"/>
                <a:gd name="T9" fmla="*/ 35 h 67"/>
                <a:gd name="T10" fmla="*/ 17 w 143"/>
                <a:gd name="T11" fmla="*/ 29 h 67"/>
                <a:gd name="T12" fmla="*/ 22 w 143"/>
                <a:gd name="T13" fmla="*/ 24 h 67"/>
                <a:gd name="T14" fmla="*/ 28 w 143"/>
                <a:gd name="T15" fmla="*/ 18 h 67"/>
                <a:gd name="T16" fmla="*/ 42 w 143"/>
                <a:gd name="T17" fmla="*/ 9 h 67"/>
                <a:gd name="T18" fmla="*/ 50 w 143"/>
                <a:gd name="T19" fmla="*/ 5 h 67"/>
                <a:gd name="T20" fmla="*/ 59 w 143"/>
                <a:gd name="T21" fmla="*/ 3 h 67"/>
                <a:gd name="T22" fmla="*/ 77 w 143"/>
                <a:gd name="T23" fmla="*/ 0 h 67"/>
                <a:gd name="T24" fmla="*/ 93 w 143"/>
                <a:gd name="T25" fmla="*/ 1 h 67"/>
                <a:gd name="T26" fmla="*/ 108 w 143"/>
                <a:gd name="T27" fmla="*/ 5 h 67"/>
                <a:gd name="T28" fmla="*/ 121 w 143"/>
                <a:gd name="T29" fmla="*/ 11 h 67"/>
                <a:gd name="T30" fmla="*/ 126 w 143"/>
                <a:gd name="T31" fmla="*/ 14 h 67"/>
                <a:gd name="T32" fmla="*/ 130 w 143"/>
                <a:gd name="T33" fmla="*/ 17 h 67"/>
                <a:gd name="T34" fmla="*/ 137 w 143"/>
                <a:gd name="T35" fmla="*/ 22 h 67"/>
                <a:gd name="T36" fmla="*/ 143 w 143"/>
                <a:gd name="T37" fmla="*/ 27 h 67"/>
                <a:gd name="T38" fmla="*/ 142 w 143"/>
                <a:gd name="T39" fmla="*/ 29 h 67"/>
                <a:gd name="T40" fmla="*/ 134 w 143"/>
                <a:gd name="T41" fmla="*/ 28 h 67"/>
                <a:gd name="T42" fmla="*/ 126 w 143"/>
                <a:gd name="T43" fmla="*/ 27 h 67"/>
                <a:gd name="T44" fmla="*/ 116 w 143"/>
                <a:gd name="T45" fmla="*/ 26 h 67"/>
                <a:gd name="T46" fmla="*/ 104 w 143"/>
                <a:gd name="T47" fmla="*/ 24 h 67"/>
                <a:gd name="T48" fmla="*/ 91 w 143"/>
                <a:gd name="T49" fmla="*/ 24 h 67"/>
                <a:gd name="T50" fmla="*/ 78 w 143"/>
                <a:gd name="T51" fmla="*/ 24 h 67"/>
                <a:gd name="T52" fmla="*/ 65 w 143"/>
                <a:gd name="T53" fmla="*/ 27 h 67"/>
                <a:gd name="T54" fmla="*/ 53 w 143"/>
                <a:gd name="T55" fmla="*/ 31 h 67"/>
                <a:gd name="T56" fmla="*/ 41 w 143"/>
                <a:gd name="T57" fmla="*/ 37 h 67"/>
                <a:gd name="T58" fmla="*/ 30 w 143"/>
                <a:gd name="T59" fmla="*/ 43 h 67"/>
                <a:gd name="T60" fmla="*/ 25 w 143"/>
                <a:gd name="T61" fmla="*/ 47 h 67"/>
                <a:gd name="T62" fmla="*/ 21 w 143"/>
                <a:gd name="T63" fmla="*/ 50 h 67"/>
                <a:gd name="T64" fmla="*/ 13 w 143"/>
                <a:gd name="T65" fmla="*/ 57 h 67"/>
                <a:gd name="T66" fmla="*/ 7 w 143"/>
                <a:gd name="T67" fmla="*/ 62 h 67"/>
                <a:gd name="T68" fmla="*/ 1 w 143"/>
                <a:gd name="T69" fmla="*/ 67 h 67"/>
                <a:gd name="T70" fmla="*/ 0 w 143"/>
                <a:gd name="T7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3" h="67">
                  <a:moveTo>
                    <a:pt x="0" y="67"/>
                  </a:moveTo>
                  <a:cubicBezTo>
                    <a:pt x="0" y="67"/>
                    <a:pt x="0" y="64"/>
                    <a:pt x="1" y="59"/>
                  </a:cubicBezTo>
                  <a:cubicBezTo>
                    <a:pt x="2" y="57"/>
                    <a:pt x="3" y="54"/>
                    <a:pt x="4" y="51"/>
                  </a:cubicBezTo>
                  <a:cubicBezTo>
                    <a:pt x="5" y="48"/>
                    <a:pt x="7" y="44"/>
                    <a:pt x="9" y="40"/>
                  </a:cubicBezTo>
                  <a:cubicBezTo>
                    <a:pt x="10" y="39"/>
                    <a:pt x="11" y="37"/>
                    <a:pt x="13" y="35"/>
                  </a:cubicBezTo>
                  <a:cubicBezTo>
                    <a:pt x="14" y="33"/>
                    <a:pt x="15" y="31"/>
                    <a:pt x="17" y="29"/>
                  </a:cubicBezTo>
                  <a:cubicBezTo>
                    <a:pt x="18" y="27"/>
                    <a:pt x="20" y="25"/>
                    <a:pt x="22" y="24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2" y="15"/>
                    <a:pt x="37" y="11"/>
                    <a:pt x="42" y="9"/>
                  </a:cubicBezTo>
                  <a:cubicBezTo>
                    <a:pt x="45" y="8"/>
                    <a:pt x="48" y="6"/>
                    <a:pt x="50" y="5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5" y="1"/>
                    <a:pt x="71" y="1"/>
                    <a:pt x="77" y="0"/>
                  </a:cubicBezTo>
                  <a:cubicBezTo>
                    <a:pt x="82" y="0"/>
                    <a:pt x="88" y="0"/>
                    <a:pt x="93" y="1"/>
                  </a:cubicBezTo>
                  <a:cubicBezTo>
                    <a:pt x="99" y="2"/>
                    <a:pt x="104" y="4"/>
                    <a:pt x="108" y="5"/>
                  </a:cubicBezTo>
                  <a:cubicBezTo>
                    <a:pt x="113" y="7"/>
                    <a:pt x="117" y="9"/>
                    <a:pt x="121" y="11"/>
                  </a:cubicBezTo>
                  <a:cubicBezTo>
                    <a:pt x="123" y="12"/>
                    <a:pt x="124" y="13"/>
                    <a:pt x="126" y="14"/>
                  </a:cubicBezTo>
                  <a:cubicBezTo>
                    <a:pt x="128" y="15"/>
                    <a:pt x="129" y="16"/>
                    <a:pt x="130" y="17"/>
                  </a:cubicBezTo>
                  <a:cubicBezTo>
                    <a:pt x="133" y="19"/>
                    <a:pt x="135" y="21"/>
                    <a:pt x="137" y="22"/>
                  </a:cubicBezTo>
                  <a:cubicBezTo>
                    <a:pt x="141" y="25"/>
                    <a:pt x="143" y="27"/>
                    <a:pt x="143" y="27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29"/>
                    <a:pt x="139" y="29"/>
                    <a:pt x="134" y="28"/>
                  </a:cubicBezTo>
                  <a:cubicBezTo>
                    <a:pt x="132" y="28"/>
                    <a:pt x="129" y="28"/>
                    <a:pt x="126" y="27"/>
                  </a:cubicBezTo>
                  <a:cubicBezTo>
                    <a:pt x="123" y="26"/>
                    <a:pt x="120" y="26"/>
                    <a:pt x="116" y="26"/>
                  </a:cubicBezTo>
                  <a:cubicBezTo>
                    <a:pt x="112" y="25"/>
                    <a:pt x="108" y="25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ubicBezTo>
                    <a:pt x="87" y="24"/>
                    <a:pt x="83" y="24"/>
                    <a:pt x="78" y="24"/>
                  </a:cubicBezTo>
                  <a:cubicBezTo>
                    <a:pt x="74" y="25"/>
                    <a:pt x="69" y="26"/>
                    <a:pt x="65" y="27"/>
                  </a:cubicBezTo>
                  <a:cubicBezTo>
                    <a:pt x="61" y="28"/>
                    <a:pt x="57" y="29"/>
                    <a:pt x="53" y="31"/>
                  </a:cubicBezTo>
                  <a:cubicBezTo>
                    <a:pt x="48" y="32"/>
                    <a:pt x="45" y="35"/>
                    <a:pt x="41" y="37"/>
                  </a:cubicBezTo>
                  <a:cubicBezTo>
                    <a:pt x="37" y="39"/>
                    <a:pt x="33" y="41"/>
                    <a:pt x="30" y="43"/>
                  </a:cubicBezTo>
                  <a:cubicBezTo>
                    <a:pt x="28" y="44"/>
                    <a:pt x="27" y="46"/>
                    <a:pt x="25" y="47"/>
                  </a:cubicBezTo>
                  <a:cubicBezTo>
                    <a:pt x="24" y="48"/>
                    <a:pt x="22" y="49"/>
                    <a:pt x="21" y="50"/>
                  </a:cubicBezTo>
                  <a:cubicBezTo>
                    <a:pt x="18" y="52"/>
                    <a:pt x="15" y="55"/>
                    <a:pt x="13" y="57"/>
                  </a:cubicBezTo>
                  <a:cubicBezTo>
                    <a:pt x="11" y="59"/>
                    <a:pt x="8" y="61"/>
                    <a:pt x="7" y="62"/>
                  </a:cubicBezTo>
                  <a:cubicBezTo>
                    <a:pt x="3" y="66"/>
                    <a:pt x="1" y="67"/>
                    <a:pt x="1" y="67"/>
                  </a:cubicBezTo>
                  <a:lnTo>
                    <a:pt x="0" y="67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366"/>
            <p:cNvSpPr>
              <a:spLocks/>
            </p:cNvSpPr>
            <p:nvPr/>
          </p:nvSpPr>
          <p:spPr bwMode="auto">
            <a:xfrm>
              <a:off x="7862888" y="6203950"/>
              <a:ext cx="327025" cy="412750"/>
            </a:xfrm>
            <a:custGeom>
              <a:avLst/>
              <a:gdLst>
                <a:gd name="T0" fmla="*/ 1 w 316"/>
                <a:gd name="T1" fmla="*/ 206 h 400"/>
                <a:gd name="T2" fmla="*/ 32 w 316"/>
                <a:gd name="T3" fmla="*/ 353 h 400"/>
                <a:gd name="T4" fmla="*/ 73 w 316"/>
                <a:gd name="T5" fmla="*/ 394 h 400"/>
                <a:gd name="T6" fmla="*/ 130 w 316"/>
                <a:gd name="T7" fmla="*/ 385 h 400"/>
                <a:gd name="T8" fmla="*/ 315 w 316"/>
                <a:gd name="T9" fmla="*/ 112 h 400"/>
                <a:gd name="T10" fmla="*/ 315 w 316"/>
                <a:gd name="T11" fmla="*/ 101 h 400"/>
                <a:gd name="T12" fmla="*/ 279 w 316"/>
                <a:gd name="T13" fmla="*/ 85 h 400"/>
                <a:gd name="T14" fmla="*/ 81 w 316"/>
                <a:gd name="T15" fmla="*/ 5 h 400"/>
                <a:gd name="T16" fmla="*/ 69 w 316"/>
                <a:gd name="T17" fmla="*/ 1 h 400"/>
                <a:gd name="T18" fmla="*/ 57 w 316"/>
                <a:gd name="T19" fmla="*/ 13 h 400"/>
                <a:gd name="T20" fmla="*/ 6 w 316"/>
                <a:gd name="T21" fmla="*/ 158 h 400"/>
                <a:gd name="T22" fmla="*/ 1 w 316"/>
                <a:gd name="T23" fmla="*/ 20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6" h="400">
                  <a:moveTo>
                    <a:pt x="1" y="206"/>
                  </a:moveTo>
                  <a:cubicBezTo>
                    <a:pt x="0" y="256"/>
                    <a:pt x="7" y="308"/>
                    <a:pt x="32" y="353"/>
                  </a:cubicBezTo>
                  <a:cubicBezTo>
                    <a:pt x="41" y="371"/>
                    <a:pt x="55" y="388"/>
                    <a:pt x="73" y="394"/>
                  </a:cubicBezTo>
                  <a:cubicBezTo>
                    <a:pt x="93" y="400"/>
                    <a:pt x="113" y="393"/>
                    <a:pt x="130" y="385"/>
                  </a:cubicBezTo>
                  <a:cubicBezTo>
                    <a:pt x="230" y="337"/>
                    <a:pt x="306" y="222"/>
                    <a:pt x="315" y="112"/>
                  </a:cubicBezTo>
                  <a:cubicBezTo>
                    <a:pt x="315" y="108"/>
                    <a:pt x="316" y="104"/>
                    <a:pt x="315" y="101"/>
                  </a:cubicBezTo>
                  <a:cubicBezTo>
                    <a:pt x="310" y="88"/>
                    <a:pt x="293" y="84"/>
                    <a:pt x="279" y="85"/>
                  </a:cubicBezTo>
                  <a:cubicBezTo>
                    <a:pt x="208" y="90"/>
                    <a:pt x="148" y="68"/>
                    <a:pt x="81" y="5"/>
                  </a:cubicBezTo>
                  <a:cubicBezTo>
                    <a:pt x="78" y="2"/>
                    <a:pt x="74" y="0"/>
                    <a:pt x="69" y="1"/>
                  </a:cubicBezTo>
                  <a:cubicBezTo>
                    <a:pt x="63" y="1"/>
                    <a:pt x="60" y="7"/>
                    <a:pt x="57" y="13"/>
                  </a:cubicBezTo>
                  <a:cubicBezTo>
                    <a:pt x="35" y="59"/>
                    <a:pt x="14" y="107"/>
                    <a:pt x="6" y="158"/>
                  </a:cubicBezTo>
                  <a:cubicBezTo>
                    <a:pt x="3" y="174"/>
                    <a:pt x="2" y="190"/>
                    <a:pt x="1" y="20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367"/>
            <p:cNvSpPr>
              <a:spLocks/>
            </p:cNvSpPr>
            <p:nvPr/>
          </p:nvSpPr>
          <p:spPr bwMode="auto">
            <a:xfrm>
              <a:off x="7916863" y="6330950"/>
              <a:ext cx="77788" cy="44450"/>
            </a:xfrm>
            <a:custGeom>
              <a:avLst/>
              <a:gdLst>
                <a:gd name="T0" fmla="*/ 76 w 76"/>
                <a:gd name="T1" fmla="*/ 30 h 43"/>
                <a:gd name="T2" fmla="*/ 73 w 76"/>
                <a:gd name="T3" fmla="*/ 33 h 43"/>
                <a:gd name="T4" fmla="*/ 64 w 76"/>
                <a:gd name="T5" fmla="*/ 39 h 43"/>
                <a:gd name="T6" fmla="*/ 57 w 76"/>
                <a:gd name="T7" fmla="*/ 42 h 43"/>
                <a:gd name="T8" fmla="*/ 48 w 76"/>
                <a:gd name="T9" fmla="*/ 43 h 43"/>
                <a:gd name="T10" fmla="*/ 39 w 76"/>
                <a:gd name="T11" fmla="*/ 42 h 43"/>
                <a:gd name="T12" fmla="*/ 29 w 76"/>
                <a:gd name="T13" fmla="*/ 39 h 43"/>
                <a:gd name="T14" fmla="*/ 21 w 76"/>
                <a:gd name="T15" fmla="*/ 35 h 43"/>
                <a:gd name="T16" fmla="*/ 14 w 76"/>
                <a:gd name="T17" fmla="*/ 29 h 43"/>
                <a:gd name="T18" fmla="*/ 8 w 76"/>
                <a:gd name="T19" fmla="*/ 22 h 43"/>
                <a:gd name="T20" fmla="*/ 4 w 76"/>
                <a:gd name="T21" fmla="*/ 16 h 43"/>
                <a:gd name="T22" fmla="*/ 2 w 76"/>
                <a:gd name="T23" fmla="*/ 10 h 43"/>
                <a:gd name="T24" fmla="*/ 1 w 76"/>
                <a:gd name="T25" fmla="*/ 5 h 43"/>
                <a:gd name="T26" fmla="*/ 0 w 76"/>
                <a:gd name="T27" fmla="*/ 1 h 43"/>
                <a:gd name="T28" fmla="*/ 1 w 76"/>
                <a:gd name="T29" fmla="*/ 0 h 43"/>
                <a:gd name="T30" fmla="*/ 5 w 76"/>
                <a:gd name="T31" fmla="*/ 3 h 43"/>
                <a:gd name="T32" fmla="*/ 13 w 76"/>
                <a:gd name="T33" fmla="*/ 9 h 43"/>
                <a:gd name="T34" fmla="*/ 18 w 76"/>
                <a:gd name="T35" fmla="*/ 13 h 43"/>
                <a:gd name="T36" fmla="*/ 23 w 76"/>
                <a:gd name="T37" fmla="*/ 17 h 43"/>
                <a:gd name="T38" fmla="*/ 30 w 76"/>
                <a:gd name="T39" fmla="*/ 20 h 43"/>
                <a:gd name="T40" fmla="*/ 36 w 76"/>
                <a:gd name="T41" fmla="*/ 23 h 43"/>
                <a:gd name="T42" fmla="*/ 42 w 76"/>
                <a:gd name="T43" fmla="*/ 26 h 43"/>
                <a:gd name="T44" fmla="*/ 46 w 76"/>
                <a:gd name="T45" fmla="*/ 27 h 43"/>
                <a:gd name="T46" fmla="*/ 49 w 76"/>
                <a:gd name="T47" fmla="*/ 27 h 43"/>
                <a:gd name="T48" fmla="*/ 55 w 76"/>
                <a:gd name="T49" fmla="*/ 28 h 43"/>
                <a:gd name="T50" fmla="*/ 62 w 76"/>
                <a:gd name="T51" fmla="*/ 29 h 43"/>
                <a:gd name="T52" fmla="*/ 71 w 76"/>
                <a:gd name="T53" fmla="*/ 29 h 43"/>
                <a:gd name="T54" fmla="*/ 75 w 76"/>
                <a:gd name="T55" fmla="*/ 29 h 43"/>
                <a:gd name="T56" fmla="*/ 76 w 76"/>
                <a:gd name="T5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3">
                  <a:moveTo>
                    <a:pt x="76" y="30"/>
                  </a:moveTo>
                  <a:cubicBezTo>
                    <a:pt x="76" y="30"/>
                    <a:pt x="75" y="32"/>
                    <a:pt x="73" y="33"/>
                  </a:cubicBezTo>
                  <a:cubicBezTo>
                    <a:pt x="71" y="35"/>
                    <a:pt x="68" y="37"/>
                    <a:pt x="64" y="39"/>
                  </a:cubicBezTo>
                  <a:cubicBezTo>
                    <a:pt x="62" y="40"/>
                    <a:pt x="59" y="41"/>
                    <a:pt x="57" y="42"/>
                  </a:cubicBezTo>
                  <a:cubicBezTo>
                    <a:pt x="54" y="42"/>
                    <a:pt x="51" y="43"/>
                    <a:pt x="48" y="43"/>
                  </a:cubicBezTo>
                  <a:cubicBezTo>
                    <a:pt x="45" y="43"/>
                    <a:pt x="42" y="43"/>
                    <a:pt x="39" y="42"/>
                  </a:cubicBezTo>
                  <a:cubicBezTo>
                    <a:pt x="35" y="42"/>
                    <a:pt x="32" y="40"/>
                    <a:pt x="29" y="39"/>
                  </a:cubicBezTo>
                  <a:cubicBezTo>
                    <a:pt x="26" y="38"/>
                    <a:pt x="23" y="36"/>
                    <a:pt x="21" y="35"/>
                  </a:cubicBezTo>
                  <a:cubicBezTo>
                    <a:pt x="18" y="33"/>
                    <a:pt x="16" y="31"/>
                    <a:pt x="14" y="29"/>
                  </a:cubicBezTo>
                  <a:cubicBezTo>
                    <a:pt x="12" y="26"/>
                    <a:pt x="10" y="24"/>
                    <a:pt x="8" y="22"/>
                  </a:cubicBezTo>
                  <a:cubicBezTo>
                    <a:pt x="7" y="20"/>
                    <a:pt x="6" y="18"/>
                    <a:pt x="4" y="16"/>
                  </a:cubicBezTo>
                  <a:cubicBezTo>
                    <a:pt x="3" y="14"/>
                    <a:pt x="3" y="12"/>
                    <a:pt x="2" y="10"/>
                  </a:cubicBezTo>
                  <a:cubicBezTo>
                    <a:pt x="1" y="8"/>
                    <a:pt x="1" y="7"/>
                    <a:pt x="1" y="5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1"/>
                    <a:pt x="5" y="3"/>
                  </a:cubicBezTo>
                  <a:cubicBezTo>
                    <a:pt x="7" y="4"/>
                    <a:pt x="9" y="7"/>
                    <a:pt x="13" y="9"/>
                  </a:cubicBezTo>
                  <a:cubicBezTo>
                    <a:pt x="14" y="10"/>
                    <a:pt x="16" y="12"/>
                    <a:pt x="18" y="13"/>
                  </a:cubicBezTo>
                  <a:cubicBezTo>
                    <a:pt x="20" y="14"/>
                    <a:pt x="22" y="15"/>
                    <a:pt x="23" y="17"/>
                  </a:cubicBezTo>
                  <a:cubicBezTo>
                    <a:pt x="25" y="18"/>
                    <a:pt x="28" y="19"/>
                    <a:pt x="30" y="20"/>
                  </a:cubicBezTo>
                  <a:cubicBezTo>
                    <a:pt x="32" y="21"/>
                    <a:pt x="34" y="22"/>
                    <a:pt x="36" y="23"/>
                  </a:cubicBezTo>
                  <a:cubicBezTo>
                    <a:pt x="38" y="24"/>
                    <a:pt x="40" y="25"/>
                    <a:pt x="42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8" y="27"/>
                    <a:pt x="49" y="27"/>
                  </a:cubicBezTo>
                  <a:cubicBezTo>
                    <a:pt x="51" y="28"/>
                    <a:pt x="53" y="28"/>
                    <a:pt x="55" y="28"/>
                  </a:cubicBezTo>
                  <a:cubicBezTo>
                    <a:pt x="58" y="28"/>
                    <a:pt x="60" y="29"/>
                    <a:pt x="62" y="29"/>
                  </a:cubicBezTo>
                  <a:cubicBezTo>
                    <a:pt x="66" y="29"/>
                    <a:pt x="69" y="29"/>
                    <a:pt x="71" y="29"/>
                  </a:cubicBezTo>
                  <a:cubicBezTo>
                    <a:pt x="74" y="29"/>
                    <a:pt x="75" y="29"/>
                    <a:pt x="75" y="29"/>
                  </a:cubicBezTo>
                  <a:lnTo>
                    <a:pt x="76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368"/>
            <p:cNvSpPr>
              <a:spLocks/>
            </p:cNvSpPr>
            <p:nvPr/>
          </p:nvSpPr>
          <p:spPr bwMode="auto">
            <a:xfrm>
              <a:off x="8047038" y="6375400"/>
              <a:ext cx="77788" cy="46038"/>
            </a:xfrm>
            <a:custGeom>
              <a:avLst/>
              <a:gdLst>
                <a:gd name="T0" fmla="*/ 76 w 76"/>
                <a:gd name="T1" fmla="*/ 33 h 44"/>
                <a:gd name="T2" fmla="*/ 73 w 76"/>
                <a:gd name="T3" fmla="*/ 36 h 44"/>
                <a:gd name="T4" fmla="*/ 63 w 76"/>
                <a:gd name="T5" fmla="*/ 41 h 44"/>
                <a:gd name="T6" fmla="*/ 56 w 76"/>
                <a:gd name="T7" fmla="*/ 43 h 44"/>
                <a:gd name="T8" fmla="*/ 47 w 76"/>
                <a:gd name="T9" fmla="*/ 44 h 44"/>
                <a:gd name="T10" fmla="*/ 38 w 76"/>
                <a:gd name="T11" fmla="*/ 43 h 44"/>
                <a:gd name="T12" fmla="*/ 28 w 76"/>
                <a:gd name="T13" fmla="*/ 40 h 44"/>
                <a:gd name="T14" fmla="*/ 20 w 76"/>
                <a:gd name="T15" fmla="*/ 35 h 44"/>
                <a:gd name="T16" fmla="*/ 13 w 76"/>
                <a:gd name="T17" fmla="*/ 29 h 44"/>
                <a:gd name="T18" fmla="*/ 8 w 76"/>
                <a:gd name="T19" fmla="*/ 22 h 44"/>
                <a:gd name="T20" fmla="*/ 4 w 76"/>
                <a:gd name="T21" fmla="*/ 15 h 44"/>
                <a:gd name="T22" fmla="*/ 2 w 76"/>
                <a:gd name="T23" fmla="*/ 9 h 44"/>
                <a:gd name="T24" fmla="*/ 1 w 76"/>
                <a:gd name="T25" fmla="*/ 5 h 44"/>
                <a:gd name="T26" fmla="*/ 0 w 76"/>
                <a:gd name="T27" fmla="*/ 1 h 44"/>
                <a:gd name="T28" fmla="*/ 2 w 76"/>
                <a:gd name="T29" fmla="*/ 0 h 44"/>
                <a:gd name="T30" fmla="*/ 5 w 76"/>
                <a:gd name="T31" fmla="*/ 2 h 44"/>
                <a:gd name="T32" fmla="*/ 13 w 76"/>
                <a:gd name="T33" fmla="*/ 9 h 44"/>
                <a:gd name="T34" fmla="*/ 18 w 76"/>
                <a:gd name="T35" fmla="*/ 13 h 44"/>
                <a:gd name="T36" fmla="*/ 23 w 76"/>
                <a:gd name="T37" fmla="*/ 17 h 44"/>
                <a:gd name="T38" fmla="*/ 29 w 76"/>
                <a:gd name="T39" fmla="*/ 21 h 44"/>
                <a:gd name="T40" fmla="*/ 36 w 76"/>
                <a:gd name="T41" fmla="*/ 24 h 44"/>
                <a:gd name="T42" fmla="*/ 42 w 76"/>
                <a:gd name="T43" fmla="*/ 27 h 44"/>
                <a:gd name="T44" fmla="*/ 45 w 76"/>
                <a:gd name="T45" fmla="*/ 28 h 44"/>
                <a:gd name="T46" fmla="*/ 49 w 76"/>
                <a:gd name="T47" fmla="*/ 29 h 44"/>
                <a:gd name="T48" fmla="*/ 55 w 76"/>
                <a:gd name="T49" fmla="*/ 30 h 44"/>
                <a:gd name="T50" fmla="*/ 61 w 76"/>
                <a:gd name="T51" fmla="*/ 31 h 44"/>
                <a:gd name="T52" fmla="*/ 71 w 76"/>
                <a:gd name="T53" fmla="*/ 31 h 44"/>
                <a:gd name="T54" fmla="*/ 75 w 76"/>
                <a:gd name="T55" fmla="*/ 31 h 44"/>
                <a:gd name="T56" fmla="*/ 76 w 76"/>
                <a:gd name="T5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4">
                  <a:moveTo>
                    <a:pt x="76" y="33"/>
                  </a:moveTo>
                  <a:cubicBezTo>
                    <a:pt x="76" y="33"/>
                    <a:pt x="75" y="34"/>
                    <a:pt x="73" y="36"/>
                  </a:cubicBezTo>
                  <a:cubicBezTo>
                    <a:pt x="71" y="37"/>
                    <a:pt x="68" y="39"/>
                    <a:pt x="63" y="41"/>
                  </a:cubicBezTo>
                  <a:cubicBezTo>
                    <a:pt x="61" y="42"/>
                    <a:pt x="58" y="43"/>
                    <a:pt x="56" y="43"/>
                  </a:cubicBezTo>
                  <a:cubicBezTo>
                    <a:pt x="53" y="44"/>
                    <a:pt x="50" y="44"/>
                    <a:pt x="47" y="44"/>
                  </a:cubicBezTo>
                  <a:cubicBezTo>
                    <a:pt x="44" y="44"/>
                    <a:pt x="41" y="44"/>
                    <a:pt x="38" y="43"/>
                  </a:cubicBezTo>
                  <a:cubicBezTo>
                    <a:pt x="34" y="42"/>
                    <a:pt x="31" y="41"/>
                    <a:pt x="28" y="40"/>
                  </a:cubicBezTo>
                  <a:cubicBezTo>
                    <a:pt x="25" y="38"/>
                    <a:pt x="23" y="37"/>
                    <a:pt x="20" y="35"/>
                  </a:cubicBezTo>
                  <a:cubicBezTo>
                    <a:pt x="17" y="33"/>
                    <a:pt x="15" y="31"/>
                    <a:pt x="13" y="29"/>
                  </a:cubicBezTo>
                  <a:cubicBezTo>
                    <a:pt x="11" y="26"/>
                    <a:pt x="9" y="24"/>
                    <a:pt x="8" y="22"/>
                  </a:cubicBezTo>
                  <a:cubicBezTo>
                    <a:pt x="6" y="20"/>
                    <a:pt x="5" y="17"/>
                    <a:pt x="4" y="15"/>
                  </a:cubicBezTo>
                  <a:cubicBezTo>
                    <a:pt x="3" y="13"/>
                    <a:pt x="2" y="11"/>
                    <a:pt x="2" y="9"/>
                  </a:cubicBezTo>
                  <a:cubicBezTo>
                    <a:pt x="1" y="8"/>
                    <a:pt x="1" y="6"/>
                    <a:pt x="1" y="5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5" y="2"/>
                  </a:cubicBezTo>
                  <a:cubicBezTo>
                    <a:pt x="7" y="4"/>
                    <a:pt x="9" y="6"/>
                    <a:pt x="13" y="9"/>
                  </a:cubicBezTo>
                  <a:cubicBezTo>
                    <a:pt x="14" y="10"/>
                    <a:pt x="16" y="11"/>
                    <a:pt x="18" y="13"/>
                  </a:cubicBezTo>
                  <a:cubicBezTo>
                    <a:pt x="20" y="14"/>
                    <a:pt x="21" y="16"/>
                    <a:pt x="23" y="17"/>
                  </a:cubicBezTo>
                  <a:cubicBezTo>
                    <a:pt x="25" y="18"/>
                    <a:pt x="27" y="19"/>
                    <a:pt x="29" y="21"/>
                  </a:cubicBezTo>
                  <a:cubicBezTo>
                    <a:pt x="31" y="22"/>
                    <a:pt x="33" y="23"/>
                    <a:pt x="36" y="24"/>
                  </a:cubicBezTo>
                  <a:cubicBezTo>
                    <a:pt x="38" y="25"/>
                    <a:pt x="40" y="26"/>
                    <a:pt x="42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8" y="28"/>
                    <a:pt x="49" y="29"/>
                  </a:cubicBezTo>
                  <a:cubicBezTo>
                    <a:pt x="51" y="29"/>
                    <a:pt x="53" y="29"/>
                    <a:pt x="55" y="30"/>
                  </a:cubicBezTo>
                  <a:cubicBezTo>
                    <a:pt x="57" y="30"/>
                    <a:pt x="59" y="30"/>
                    <a:pt x="61" y="31"/>
                  </a:cubicBezTo>
                  <a:cubicBezTo>
                    <a:pt x="65" y="31"/>
                    <a:pt x="69" y="31"/>
                    <a:pt x="71" y="31"/>
                  </a:cubicBezTo>
                  <a:cubicBezTo>
                    <a:pt x="74" y="31"/>
                    <a:pt x="75" y="31"/>
                    <a:pt x="75" y="31"/>
                  </a:cubicBezTo>
                  <a:lnTo>
                    <a:pt x="76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369"/>
            <p:cNvSpPr>
              <a:spLocks/>
            </p:cNvSpPr>
            <p:nvPr/>
          </p:nvSpPr>
          <p:spPr bwMode="auto">
            <a:xfrm>
              <a:off x="7891463" y="6461125"/>
              <a:ext cx="161925" cy="87313"/>
            </a:xfrm>
            <a:custGeom>
              <a:avLst/>
              <a:gdLst>
                <a:gd name="T0" fmla="*/ 157 w 157"/>
                <a:gd name="T1" fmla="*/ 59 h 85"/>
                <a:gd name="T2" fmla="*/ 150 w 157"/>
                <a:gd name="T3" fmla="*/ 64 h 85"/>
                <a:gd name="T4" fmla="*/ 142 w 157"/>
                <a:gd name="T5" fmla="*/ 70 h 85"/>
                <a:gd name="T6" fmla="*/ 131 w 157"/>
                <a:gd name="T7" fmla="*/ 76 h 85"/>
                <a:gd name="T8" fmla="*/ 116 w 157"/>
                <a:gd name="T9" fmla="*/ 81 h 85"/>
                <a:gd name="T10" fmla="*/ 99 w 157"/>
                <a:gd name="T11" fmla="*/ 84 h 85"/>
                <a:gd name="T12" fmla="*/ 90 w 157"/>
                <a:gd name="T13" fmla="*/ 85 h 85"/>
                <a:gd name="T14" fmla="*/ 80 w 157"/>
                <a:gd name="T15" fmla="*/ 84 h 85"/>
                <a:gd name="T16" fmla="*/ 70 w 157"/>
                <a:gd name="T17" fmla="*/ 82 h 85"/>
                <a:gd name="T18" fmla="*/ 60 w 157"/>
                <a:gd name="T19" fmla="*/ 79 h 85"/>
                <a:gd name="T20" fmla="*/ 51 w 157"/>
                <a:gd name="T21" fmla="*/ 75 h 85"/>
                <a:gd name="T22" fmla="*/ 42 w 157"/>
                <a:gd name="T23" fmla="*/ 70 h 85"/>
                <a:gd name="T24" fmla="*/ 28 w 157"/>
                <a:gd name="T25" fmla="*/ 58 h 85"/>
                <a:gd name="T26" fmla="*/ 17 w 157"/>
                <a:gd name="T27" fmla="*/ 44 h 85"/>
                <a:gd name="T28" fmla="*/ 9 w 157"/>
                <a:gd name="T29" fmla="*/ 31 h 85"/>
                <a:gd name="T30" fmla="*/ 6 w 157"/>
                <a:gd name="T31" fmla="*/ 25 h 85"/>
                <a:gd name="T32" fmla="*/ 5 w 157"/>
                <a:gd name="T33" fmla="*/ 19 h 85"/>
                <a:gd name="T34" fmla="*/ 2 w 157"/>
                <a:gd name="T35" fmla="*/ 9 h 85"/>
                <a:gd name="T36" fmla="*/ 0 w 157"/>
                <a:gd name="T37" fmla="*/ 1 h 85"/>
                <a:gd name="T38" fmla="*/ 2 w 157"/>
                <a:gd name="T39" fmla="*/ 0 h 85"/>
                <a:gd name="T40" fmla="*/ 8 w 157"/>
                <a:gd name="T41" fmla="*/ 6 h 85"/>
                <a:gd name="T42" fmla="*/ 14 w 157"/>
                <a:gd name="T43" fmla="*/ 13 h 85"/>
                <a:gd name="T44" fmla="*/ 22 w 157"/>
                <a:gd name="T45" fmla="*/ 22 h 85"/>
                <a:gd name="T46" fmla="*/ 32 w 157"/>
                <a:gd name="T47" fmla="*/ 32 h 85"/>
                <a:gd name="T48" fmla="*/ 43 w 157"/>
                <a:gd name="T49" fmla="*/ 41 h 85"/>
                <a:gd name="T50" fmla="*/ 55 w 157"/>
                <a:gd name="T51" fmla="*/ 49 h 85"/>
                <a:gd name="T52" fmla="*/ 62 w 157"/>
                <a:gd name="T53" fmla="*/ 53 h 85"/>
                <a:gd name="T54" fmla="*/ 66 w 157"/>
                <a:gd name="T55" fmla="*/ 54 h 85"/>
                <a:gd name="T56" fmla="*/ 69 w 157"/>
                <a:gd name="T57" fmla="*/ 56 h 85"/>
                <a:gd name="T58" fmla="*/ 76 w 157"/>
                <a:gd name="T59" fmla="*/ 58 h 85"/>
                <a:gd name="T60" fmla="*/ 84 w 157"/>
                <a:gd name="T61" fmla="*/ 60 h 85"/>
                <a:gd name="T62" fmla="*/ 99 w 157"/>
                <a:gd name="T63" fmla="*/ 62 h 85"/>
                <a:gd name="T64" fmla="*/ 113 w 157"/>
                <a:gd name="T65" fmla="*/ 62 h 85"/>
                <a:gd name="T66" fmla="*/ 127 w 157"/>
                <a:gd name="T67" fmla="*/ 62 h 85"/>
                <a:gd name="T68" fmla="*/ 138 w 157"/>
                <a:gd name="T69" fmla="*/ 60 h 85"/>
                <a:gd name="T70" fmla="*/ 147 w 157"/>
                <a:gd name="T71" fmla="*/ 59 h 85"/>
                <a:gd name="T72" fmla="*/ 156 w 157"/>
                <a:gd name="T73" fmla="*/ 57 h 85"/>
                <a:gd name="T74" fmla="*/ 157 w 157"/>
                <a:gd name="T75" fmla="*/ 5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85">
                  <a:moveTo>
                    <a:pt x="157" y="59"/>
                  </a:moveTo>
                  <a:cubicBezTo>
                    <a:pt x="157" y="59"/>
                    <a:pt x="155" y="61"/>
                    <a:pt x="150" y="64"/>
                  </a:cubicBezTo>
                  <a:cubicBezTo>
                    <a:pt x="148" y="66"/>
                    <a:pt x="145" y="68"/>
                    <a:pt x="142" y="70"/>
                  </a:cubicBezTo>
                  <a:cubicBezTo>
                    <a:pt x="139" y="72"/>
                    <a:pt x="135" y="74"/>
                    <a:pt x="131" y="76"/>
                  </a:cubicBezTo>
                  <a:cubicBezTo>
                    <a:pt x="126" y="78"/>
                    <a:pt x="122" y="80"/>
                    <a:pt x="116" y="81"/>
                  </a:cubicBezTo>
                  <a:cubicBezTo>
                    <a:pt x="111" y="83"/>
                    <a:pt x="105" y="84"/>
                    <a:pt x="99" y="84"/>
                  </a:cubicBezTo>
                  <a:cubicBezTo>
                    <a:pt x="96" y="85"/>
                    <a:pt x="93" y="85"/>
                    <a:pt x="90" y="85"/>
                  </a:cubicBezTo>
                  <a:cubicBezTo>
                    <a:pt x="86" y="85"/>
                    <a:pt x="83" y="84"/>
                    <a:pt x="80" y="84"/>
                  </a:cubicBezTo>
                  <a:cubicBezTo>
                    <a:pt x="77" y="83"/>
                    <a:pt x="73" y="83"/>
                    <a:pt x="70" y="82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7" y="78"/>
                    <a:pt x="54" y="77"/>
                    <a:pt x="51" y="75"/>
                  </a:cubicBezTo>
                  <a:cubicBezTo>
                    <a:pt x="48" y="73"/>
                    <a:pt x="45" y="72"/>
                    <a:pt x="42" y="70"/>
                  </a:cubicBezTo>
                  <a:cubicBezTo>
                    <a:pt x="37" y="66"/>
                    <a:pt x="32" y="62"/>
                    <a:pt x="28" y="58"/>
                  </a:cubicBezTo>
                  <a:cubicBezTo>
                    <a:pt x="24" y="53"/>
                    <a:pt x="20" y="49"/>
                    <a:pt x="17" y="44"/>
                  </a:cubicBezTo>
                  <a:cubicBezTo>
                    <a:pt x="14" y="40"/>
                    <a:pt x="12" y="35"/>
                    <a:pt x="9" y="31"/>
                  </a:cubicBezTo>
                  <a:cubicBezTo>
                    <a:pt x="8" y="29"/>
                    <a:pt x="7" y="27"/>
                    <a:pt x="6" y="25"/>
                  </a:cubicBezTo>
                  <a:cubicBezTo>
                    <a:pt x="6" y="23"/>
                    <a:pt x="5" y="21"/>
                    <a:pt x="5" y="19"/>
                  </a:cubicBezTo>
                  <a:cubicBezTo>
                    <a:pt x="3" y="15"/>
                    <a:pt x="3" y="12"/>
                    <a:pt x="2" y="9"/>
                  </a:cubicBezTo>
                  <a:cubicBezTo>
                    <a:pt x="1" y="4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3"/>
                    <a:pt x="8" y="6"/>
                  </a:cubicBezTo>
                  <a:cubicBezTo>
                    <a:pt x="9" y="8"/>
                    <a:pt x="12" y="11"/>
                    <a:pt x="14" y="13"/>
                  </a:cubicBezTo>
                  <a:cubicBezTo>
                    <a:pt x="16" y="16"/>
                    <a:pt x="19" y="19"/>
                    <a:pt x="22" y="22"/>
                  </a:cubicBezTo>
                  <a:cubicBezTo>
                    <a:pt x="25" y="25"/>
                    <a:pt x="28" y="28"/>
                    <a:pt x="32" y="32"/>
                  </a:cubicBezTo>
                  <a:cubicBezTo>
                    <a:pt x="35" y="34"/>
                    <a:pt x="39" y="38"/>
                    <a:pt x="43" y="41"/>
                  </a:cubicBezTo>
                  <a:cubicBezTo>
                    <a:pt x="47" y="44"/>
                    <a:pt x="51" y="46"/>
                    <a:pt x="55" y="49"/>
                  </a:cubicBezTo>
                  <a:cubicBezTo>
                    <a:pt x="58" y="50"/>
                    <a:pt x="60" y="51"/>
                    <a:pt x="62" y="53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7" y="55"/>
                    <a:pt x="68" y="55"/>
                    <a:pt x="69" y="56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9" y="59"/>
                    <a:pt x="81" y="59"/>
                    <a:pt x="84" y="60"/>
                  </a:cubicBezTo>
                  <a:cubicBezTo>
                    <a:pt x="89" y="61"/>
                    <a:pt x="94" y="61"/>
                    <a:pt x="99" y="62"/>
                  </a:cubicBezTo>
                  <a:cubicBezTo>
                    <a:pt x="104" y="62"/>
                    <a:pt x="109" y="63"/>
                    <a:pt x="113" y="62"/>
                  </a:cubicBezTo>
                  <a:cubicBezTo>
                    <a:pt x="118" y="62"/>
                    <a:pt x="122" y="62"/>
                    <a:pt x="127" y="62"/>
                  </a:cubicBezTo>
                  <a:cubicBezTo>
                    <a:pt x="131" y="61"/>
                    <a:pt x="135" y="61"/>
                    <a:pt x="138" y="60"/>
                  </a:cubicBezTo>
                  <a:cubicBezTo>
                    <a:pt x="142" y="59"/>
                    <a:pt x="145" y="59"/>
                    <a:pt x="147" y="59"/>
                  </a:cubicBezTo>
                  <a:cubicBezTo>
                    <a:pt x="153" y="58"/>
                    <a:pt x="156" y="57"/>
                    <a:pt x="156" y="57"/>
                  </a:cubicBezTo>
                  <a:lnTo>
                    <a:pt x="157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1" name="Oval 370"/>
          <p:cNvSpPr>
            <a:spLocks noChangeArrowheads="1"/>
          </p:cNvSpPr>
          <p:nvPr/>
        </p:nvSpPr>
        <p:spPr bwMode="auto">
          <a:xfrm>
            <a:off x="8990712" y="2214069"/>
            <a:ext cx="1118236" cy="1118236"/>
          </a:xfrm>
          <a:prstGeom prst="ellipse">
            <a:avLst/>
          </a:prstGeom>
          <a:solidFill>
            <a:srgbClr val="5EC2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0" name="组合 449"/>
          <p:cNvGrpSpPr/>
          <p:nvPr/>
        </p:nvGrpSpPr>
        <p:grpSpPr>
          <a:xfrm>
            <a:off x="9110644" y="2469134"/>
            <a:ext cx="878373" cy="646956"/>
            <a:chOff x="6265863" y="3724275"/>
            <a:chExt cx="825500" cy="608013"/>
          </a:xfrm>
        </p:grpSpPr>
        <p:sp>
          <p:nvSpPr>
            <p:cNvPr id="202" name="Freeform 371"/>
            <p:cNvSpPr>
              <a:spLocks/>
            </p:cNvSpPr>
            <p:nvPr/>
          </p:nvSpPr>
          <p:spPr bwMode="auto">
            <a:xfrm>
              <a:off x="6265863" y="3724275"/>
              <a:ext cx="647700" cy="571500"/>
            </a:xfrm>
            <a:custGeom>
              <a:avLst/>
              <a:gdLst>
                <a:gd name="T0" fmla="*/ 408 w 408"/>
                <a:gd name="T1" fmla="*/ 271 h 360"/>
                <a:gd name="T2" fmla="*/ 71 w 408"/>
                <a:gd name="T3" fmla="*/ 360 h 360"/>
                <a:gd name="T4" fmla="*/ 0 w 408"/>
                <a:gd name="T5" fmla="*/ 89 h 360"/>
                <a:gd name="T6" fmla="*/ 337 w 408"/>
                <a:gd name="T7" fmla="*/ 0 h 360"/>
                <a:gd name="T8" fmla="*/ 408 w 408"/>
                <a:gd name="T9" fmla="*/ 27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360">
                  <a:moveTo>
                    <a:pt x="408" y="271"/>
                  </a:moveTo>
                  <a:lnTo>
                    <a:pt x="71" y="360"/>
                  </a:lnTo>
                  <a:lnTo>
                    <a:pt x="0" y="89"/>
                  </a:lnTo>
                  <a:lnTo>
                    <a:pt x="337" y="0"/>
                  </a:lnTo>
                  <a:lnTo>
                    <a:pt x="408" y="271"/>
                  </a:lnTo>
                  <a:close/>
                </a:path>
              </a:pathLst>
            </a:custGeom>
            <a:solidFill>
              <a:srgbClr val="D3DC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372"/>
            <p:cNvSpPr>
              <a:spLocks/>
            </p:cNvSpPr>
            <p:nvPr/>
          </p:nvSpPr>
          <p:spPr bwMode="auto">
            <a:xfrm>
              <a:off x="6305550" y="3765550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0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373"/>
            <p:cNvSpPr>
              <a:spLocks/>
            </p:cNvSpPr>
            <p:nvPr/>
          </p:nvSpPr>
          <p:spPr bwMode="auto">
            <a:xfrm>
              <a:off x="6313488" y="37909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6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374"/>
            <p:cNvSpPr>
              <a:spLocks/>
            </p:cNvSpPr>
            <p:nvPr/>
          </p:nvSpPr>
          <p:spPr bwMode="auto">
            <a:xfrm>
              <a:off x="6319838" y="38163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7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7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375"/>
            <p:cNvSpPr>
              <a:spLocks/>
            </p:cNvSpPr>
            <p:nvPr/>
          </p:nvSpPr>
          <p:spPr bwMode="auto">
            <a:xfrm>
              <a:off x="6326188" y="3843338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376"/>
            <p:cNvSpPr>
              <a:spLocks/>
            </p:cNvSpPr>
            <p:nvPr/>
          </p:nvSpPr>
          <p:spPr bwMode="auto">
            <a:xfrm>
              <a:off x="6334125" y="3870325"/>
              <a:ext cx="471488" cy="123825"/>
            </a:xfrm>
            <a:custGeom>
              <a:avLst/>
              <a:gdLst>
                <a:gd name="T0" fmla="*/ 0 w 297"/>
                <a:gd name="T1" fmla="*/ 78 h 78"/>
                <a:gd name="T2" fmla="*/ 0 w 297"/>
                <a:gd name="T3" fmla="*/ 78 h 78"/>
                <a:gd name="T4" fmla="*/ 296 w 297"/>
                <a:gd name="T5" fmla="*/ 0 h 78"/>
                <a:gd name="T6" fmla="*/ 297 w 297"/>
                <a:gd name="T7" fmla="*/ 0 h 78"/>
                <a:gd name="T8" fmla="*/ 0 w 297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8">
                  <a:moveTo>
                    <a:pt x="0" y="78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377"/>
            <p:cNvSpPr>
              <a:spLocks/>
            </p:cNvSpPr>
            <p:nvPr/>
          </p:nvSpPr>
          <p:spPr bwMode="auto">
            <a:xfrm>
              <a:off x="6338888" y="3895725"/>
              <a:ext cx="473075" cy="125413"/>
            </a:xfrm>
            <a:custGeom>
              <a:avLst/>
              <a:gdLst>
                <a:gd name="T0" fmla="*/ 1 w 298"/>
                <a:gd name="T1" fmla="*/ 79 h 79"/>
                <a:gd name="T2" fmla="*/ 0 w 298"/>
                <a:gd name="T3" fmla="*/ 78 h 79"/>
                <a:gd name="T4" fmla="*/ 298 w 298"/>
                <a:gd name="T5" fmla="*/ 0 h 79"/>
                <a:gd name="T6" fmla="*/ 298 w 298"/>
                <a:gd name="T7" fmla="*/ 1 h 79"/>
                <a:gd name="T8" fmla="*/ 1 w 298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79">
                  <a:moveTo>
                    <a:pt x="1" y="79"/>
                  </a:moveTo>
                  <a:lnTo>
                    <a:pt x="0" y="78"/>
                  </a:lnTo>
                  <a:lnTo>
                    <a:pt x="298" y="0"/>
                  </a:lnTo>
                  <a:lnTo>
                    <a:pt x="298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378"/>
            <p:cNvSpPr>
              <a:spLocks/>
            </p:cNvSpPr>
            <p:nvPr/>
          </p:nvSpPr>
          <p:spPr bwMode="auto">
            <a:xfrm>
              <a:off x="6346825" y="3921125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379"/>
            <p:cNvSpPr>
              <a:spLocks/>
            </p:cNvSpPr>
            <p:nvPr/>
          </p:nvSpPr>
          <p:spPr bwMode="auto">
            <a:xfrm>
              <a:off x="6354763" y="3946525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6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6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380"/>
            <p:cNvSpPr>
              <a:spLocks/>
            </p:cNvSpPr>
            <p:nvPr/>
          </p:nvSpPr>
          <p:spPr bwMode="auto">
            <a:xfrm>
              <a:off x="6361113" y="3973513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381"/>
            <p:cNvSpPr>
              <a:spLocks/>
            </p:cNvSpPr>
            <p:nvPr/>
          </p:nvSpPr>
          <p:spPr bwMode="auto">
            <a:xfrm>
              <a:off x="6367463" y="3998913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382"/>
            <p:cNvSpPr>
              <a:spLocks/>
            </p:cNvSpPr>
            <p:nvPr/>
          </p:nvSpPr>
          <p:spPr bwMode="auto">
            <a:xfrm>
              <a:off x="6375400" y="40259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383"/>
            <p:cNvSpPr>
              <a:spLocks/>
            </p:cNvSpPr>
            <p:nvPr/>
          </p:nvSpPr>
          <p:spPr bwMode="auto">
            <a:xfrm>
              <a:off x="6381750" y="40513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384"/>
            <p:cNvSpPr>
              <a:spLocks/>
            </p:cNvSpPr>
            <p:nvPr/>
          </p:nvSpPr>
          <p:spPr bwMode="auto">
            <a:xfrm>
              <a:off x="6388100" y="40782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385"/>
            <p:cNvSpPr>
              <a:spLocks/>
            </p:cNvSpPr>
            <p:nvPr/>
          </p:nvSpPr>
          <p:spPr bwMode="auto">
            <a:xfrm>
              <a:off x="6396038" y="41036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386"/>
            <p:cNvSpPr>
              <a:spLocks/>
            </p:cNvSpPr>
            <p:nvPr/>
          </p:nvSpPr>
          <p:spPr bwMode="auto">
            <a:xfrm>
              <a:off x="6669088" y="3792538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1 h 230"/>
                <a:gd name="T4" fmla="*/ 2 w 62"/>
                <a:gd name="T5" fmla="*/ 0 h 230"/>
                <a:gd name="T6" fmla="*/ 62 w 62"/>
                <a:gd name="T7" fmla="*/ 230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387"/>
            <p:cNvSpPr>
              <a:spLocks/>
            </p:cNvSpPr>
            <p:nvPr/>
          </p:nvSpPr>
          <p:spPr bwMode="auto">
            <a:xfrm>
              <a:off x="6696075" y="378618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388"/>
            <p:cNvSpPr>
              <a:spLocks/>
            </p:cNvSpPr>
            <p:nvPr/>
          </p:nvSpPr>
          <p:spPr bwMode="auto">
            <a:xfrm>
              <a:off x="6723063" y="37798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389"/>
            <p:cNvSpPr>
              <a:spLocks/>
            </p:cNvSpPr>
            <p:nvPr/>
          </p:nvSpPr>
          <p:spPr bwMode="auto">
            <a:xfrm>
              <a:off x="6750050" y="377190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390"/>
            <p:cNvSpPr>
              <a:spLocks/>
            </p:cNvSpPr>
            <p:nvPr/>
          </p:nvSpPr>
          <p:spPr bwMode="auto">
            <a:xfrm>
              <a:off x="6775450" y="3765550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391"/>
            <p:cNvSpPr>
              <a:spLocks/>
            </p:cNvSpPr>
            <p:nvPr/>
          </p:nvSpPr>
          <p:spPr bwMode="auto">
            <a:xfrm>
              <a:off x="6643688" y="380047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392"/>
            <p:cNvSpPr>
              <a:spLocks/>
            </p:cNvSpPr>
            <p:nvPr/>
          </p:nvSpPr>
          <p:spPr bwMode="auto">
            <a:xfrm>
              <a:off x="6618288" y="3806825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393"/>
            <p:cNvSpPr>
              <a:spLocks/>
            </p:cNvSpPr>
            <p:nvPr/>
          </p:nvSpPr>
          <p:spPr bwMode="auto">
            <a:xfrm>
              <a:off x="6592888" y="3813175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1 h 230"/>
                <a:gd name="T4" fmla="*/ 0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394"/>
            <p:cNvSpPr>
              <a:spLocks/>
            </p:cNvSpPr>
            <p:nvPr/>
          </p:nvSpPr>
          <p:spPr bwMode="auto">
            <a:xfrm>
              <a:off x="6565900" y="3821113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395"/>
            <p:cNvSpPr>
              <a:spLocks/>
            </p:cNvSpPr>
            <p:nvPr/>
          </p:nvSpPr>
          <p:spPr bwMode="auto">
            <a:xfrm>
              <a:off x="6538913" y="3829050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396"/>
            <p:cNvSpPr>
              <a:spLocks/>
            </p:cNvSpPr>
            <p:nvPr/>
          </p:nvSpPr>
          <p:spPr bwMode="auto">
            <a:xfrm>
              <a:off x="6513513" y="3833813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397"/>
            <p:cNvSpPr>
              <a:spLocks/>
            </p:cNvSpPr>
            <p:nvPr/>
          </p:nvSpPr>
          <p:spPr bwMode="auto">
            <a:xfrm>
              <a:off x="6488113" y="3841750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398"/>
            <p:cNvSpPr>
              <a:spLocks/>
            </p:cNvSpPr>
            <p:nvPr/>
          </p:nvSpPr>
          <p:spPr bwMode="auto">
            <a:xfrm>
              <a:off x="6461125" y="3849688"/>
              <a:ext cx="98425" cy="363538"/>
            </a:xfrm>
            <a:custGeom>
              <a:avLst/>
              <a:gdLst>
                <a:gd name="T0" fmla="*/ 61 w 62"/>
                <a:gd name="T1" fmla="*/ 229 h 229"/>
                <a:gd name="T2" fmla="*/ 0 w 62"/>
                <a:gd name="T3" fmla="*/ 0 h 229"/>
                <a:gd name="T4" fmla="*/ 1 w 62"/>
                <a:gd name="T5" fmla="*/ 0 h 229"/>
                <a:gd name="T6" fmla="*/ 62 w 62"/>
                <a:gd name="T7" fmla="*/ 229 h 229"/>
                <a:gd name="T8" fmla="*/ 61 w 62"/>
                <a:gd name="T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29">
                  <a:moveTo>
                    <a:pt x="61" y="229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399"/>
            <p:cNvSpPr>
              <a:spLocks/>
            </p:cNvSpPr>
            <p:nvPr/>
          </p:nvSpPr>
          <p:spPr bwMode="auto">
            <a:xfrm>
              <a:off x="6435725" y="385445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400"/>
            <p:cNvSpPr>
              <a:spLocks/>
            </p:cNvSpPr>
            <p:nvPr/>
          </p:nvSpPr>
          <p:spPr bwMode="auto">
            <a:xfrm>
              <a:off x="6410325" y="38623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0 w 61"/>
                <a:gd name="T5" fmla="*/ 0 h 230"/>
                <a:gd name="T6" fmla="*/ 61 w 61"/>
                <a:gd name="T7" fmla="*/ 229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1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401"/>
            <p:cNvSpPr>
              <a:spLocks/>
            </p:cNvSpPr>
            <p:nvPr/>
          </p:nvSpPr>
          <p:spPr bwMode="auto">
            <a:xfrm>
              <a:off x="6383338" y="38687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402"/>
            <p:cNvSpPr>
              <a:spLocks/>
            </p:cNvSpPr>
            <p:nvPr/>
          </p:nvSpPr>
          <p:spPr bwMode="auto">
            <a:xfrm>
              <a:off x="6357938" y="38750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403"/>
            <p:cNvSpPr>
              <a:spLocks/>
            </p:cNvSpPr>
            <p:nvPr/>
          </p:nvSpPr>
          <p:spPr bwMode="auto">
            <a:xfrm>
              <a:off x="6330950" y="388302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404"/>
            <p:cNvSpPr>
              <a:spLocks/>
            </p:cNvSpPr>
            <p:nvPr/>
          </p:nvSpPr>
          <p:spPr bwMode="auto">
            <a:xfrm>
              <a:off x="6869113" y="4138613"/>
              <a:ext cx="198438" cy="106363"/>
            </a:xfrm>
            <a:custGeom>
              <a:avLst/>
              <a:gdLst>
                <a:gd name="T0" fmla="*/ 0 w 191"/>
                <a:gd name="T1" fmla="*/ 45 h 103"/>
                <a:gd name="T2" fmla="*/ 191 w 191"/>
                <a:gd name="T3" fmla="*/ 20 h 103"/>
                <a:gd name="T4" fmla="*/ 153 w 191"/>
                <a:gd name="T5" fmla="*/ 93 h 103"/>
                <a:gd name="T6" fmla="*/ 45 w 191"/>
                <a:gd name="T7" fmla="*/ 103 h 103"/>
                <a:gd name="T8" fmla="*/ 0 w 191"/>
                <a:gd name="T9" fmla="*/ 4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03">
                  <a:moveTo>
                    <a:pt x="0" y="45"/>
                  </a:moveTo>
                  <a:cubicBezTo>
                    <a:pt x="0" y="45"/>
                    <a:pt x="116" y="0"/>
                    <a:pt x="191" y="20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45" y="103"/>
                    <a:pt x="45" y="103"/>
                    <a:pt x="45" y="103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405"/>
            <p:cNvSpPr>
              <a:spLocks/>
            </p:cNvSpPr>
            <p:nvPr/>
          </p:nvSpPr>
          <p:spPr bwMode="auto">
            <a:xfrm>
              <a:off x="6872288" y="4114800"/>
              <a:ext cx="190500" cy="58738"/>
            </a:xfrm>
            <a:custGeom>
              <a:avLst/>
              <a:gdLst>
                <a:gd name="T0" fmla="*/ 0 w 184"/>
                <a:gd name="T1" fmla="*/ 28 h 57"/>
                <a:gd name="T2" fmla="*/ 97 w 184"/>
                <a:gd name="T3" fmla="*/ 2 h 57"/>
                <a:gd name="T4" fmla="*/ 136 w 184"/>
                <a:gd name="T5" fmla="*/ 0 h 57"/>
                <a:gd name="T6" fmla="*/ 157 w 184"/>
                <a:gd name="T7" fmla="*/ 2 h 57"/>
                <a:gd name="T8" fmla="*/ 170 w 184"/>
                <a:gd name="T9" fmla="*/ 4 h 57"/>
                <a:gd name="T10" fmla="*/ 150 w 184"/>
                <a:gd name="T11" fmla="*/ 38 h 57"/>
                <a:gd name="T12" fmla="*/ 111 w 184"/>
                <a:gd name="T13" fmla="*/ 48 h 57"/>
                <a:gd name="T14" fmla="*/ 59 w 184"/>
                <a:gd name="T15" fmla="*/ 55 h 57"/>
                <a:gd name="T16" fmla="*/ 33 w 184"/>
                <a:gd name="T17" fmla="*/ 56 h 57"/>
                <a:gd name="T18" fmla="*/ 14 w 184"/>
                <a:gd name="T19" fmla="*/ 51 h 57"/>
                <a:gd name="T20" fmla="*/ 0 w 184"/>
                <a:gd name="T21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57">
                  <a:moveTo>
                    <a:pt x="0" y="28"/>
                  </a:moveTo>
                  <a:cubicBezTo>
                    <a:pt x="28" y="6"/>
                    <a:pt x="64" y="9"/>
                    <a:pt x="97" y="2"/>
                  </a:cubicBezTo>
                  <a:cubicBezTo>
                    <a:pt x="110" y="0"/>
                    <a:pt x="123" y="0"/>
                    <a:pt x="136" y="0"/>
                  </a:cubicBezTo>
                  <a:cubicBezTo>
                    <a:pt x="143" y="1"/>
                    <a:pt x="150" y="1"/>
                    <a:pt x="157" y="2"/>
                  </a:cubicBezTo>
                  <a:cubicBezTo>
                    <a:pt x="162" y="2"/>
                    <a:pt x="167" y="2"/>
                    <a:pt x="170" y="4"/>
                  </a:cubicBezTo>
                  <a:cubicBezTo>
                    <a:pt x="184" y="16"/>
                    <a:pt x="158" y="33"/>
                    <a:pt x="150" y="38"/>
                  </a:cubicBezTo>
                  <a:cubicBezTo>
                    <a:pt x="137" y="46"/>
                    <a:pt x="126" y="46"/>
                    <a:pt x="111" y="48"/>
                  </a:cubicBezTo>
                  <a:cubicBezTo>
                    <a:pt x="94" y="51"/>
                    <a:pt x="76" y="54"/>
                    <a:pt x="59" y="55"/>
                  </a:cubicBezTo>
                  <a:cubicBezTo>
                    <a:pt x="50" y="56"/>
                    <a:pt x="42" y="57"/>
                    <a:pt x="33" y="56"/>
                  </a:cubicBezTo>
                  <a:cubicBezTo>
                    <a:pt x="27" y="55"/>
                    <a:pt x="19" y="55"/>
                    <a:pt x="14" y="51"/>
                  </a:cubicBezTo>
                  <a:cubicBezTo>
                    <a:pt x="9" y="48"/>
                    <a:pt x="1" y="36"/>
                    <a:pt x="0" y="29"/>
                  </a:cubicBezTo>
                </a:path>
              </a:pathLst>
            </a:custGeom>
            <a:solidFill>
              <a:srgbClr val="3A8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407"/>
            <p:cNvSpPr>
              <a:spLocks/>
            </p:cNvSpPr>
            <p:nvPr/>
          </p:nvSpPr>
          <p:spPr bwMode="auto">
            <a:xfrm>
              <a:off x="6753225" y="3824288"/>
              <a:ext cx="296863" cy="361950"/>
            </a:xfrm>
            <a:custGeom>
              <a:avLst/>
              <a:gdLst>
                <a:gd name="T0" fmla="*/ 6 w 288"/>
                <a:gd name="T1" fmla="*/ 64 h 350"/>
                <a:gd name="T2" fmla="*/ 13 w 288"/>
                <a:gd name="T3" fmla="*/ 86 h 350"/>
                <a:gd name="T4" fmla="*/ 19 w 288"/>
                <a:gd name="T5" fmla="*/ 110 h 350"/>
                <a:gd name="T6" fmla="*/ 49 w 288"/>
                <a:gd name="T7" fmla="*/ 179 h 350"/>
                <a:gd name="T8" fmla="*/ 77 w 288"/>
                <a:gd name="T9" fmla="*/ 213 h 350"/>
                <a:gd name="T10" fmla="*/ 110 w 288"/>
                <a:gd name="T11" fmla="*/ 243 h 350"/>
                <a:gd name="T12" fmla="*/ 146 w 288"/>
                <a:gd name="T13" fmla="*/ 293 h 350"/>
                <a:gd name="T14" fmla="*/ 164 w 288"/>
                <a:gd name="T15" fmla="*/ 350 h 350"/>
                <a:gd name="T16" fmla="*/ 236 w 288"/>
                <a:gd name="T17" fmla="*/ 347 h 350"/>
                <a:gd name="T18" fmla="*/ 285 w 288"/>
                <a:gd name="T19" fmla="*/ 337 h 350"/>
                <a:gd name="T20" fmla="*/ 280 w 288"/>
                <a:gd name="T21" fmla="*/ 309 h 350"/>
                <a:gd name="T22" fmla="*/ 275 w 288"/>
                <a:gd name="T23" fmla="*/ 280 h 350"/>
                <a:gd name="T24" fmla="*/ 262 w 288"/>
                <a:gd name="T25" fmla="*/ 172 h 350"/>
                <a:gd name="T26" fmla="*/ 257 w 288"/>
                <a:gd name="T27" fmla="*/ 118 h 350"/>
                <a:gd name="T28" fmla="*/ 224 w 288"/>
                <a:gd name="T29" fmla="*/ 74 h 350"/>
                <a:gd name="T30" fmla="*/ 139 w 288"/>
                <a:gd name="T31" fmla="*/ 7 h 350"/>
                <a:gd name="T32" fmla="*/ 62 w 288"/>
                <a:gd name="T33" fmla="*/ 5 h 350"/>
                <a:gd name="T34" fmla="*/ 0 w 288"/>
                <a:gd name="T35" fmla="*/ 24 h 350"/>
                <a:gd name="T36" fmla="*/ 38 w 288"/>
                <a:gd name="T37" fmla="*/ 44 h 350"/>
                <a:gd name="T38" fmla="*/ 86 w 288"/>
                <a:gd name="T39" fmla="*/ 47 h 350"/>
                <a:gd name="T40" fmla="*/ 129 w 288"/>
                <a:gd name="T41" fmla="*/ 77 h 350"/>
                <a:gd name="T42" fmla="*/ 152 w 288"/>
                <a:gd name="T43" fmla="*/ 125 h 350"/>
                <a:gd name="T44" fmla="*/ 109 w 288"/>
                <a:gd name="T45" fmla="*/ 147 h 350"/>
                <a:gd name="T46" fmla="*/ 69 w 288"/>
                <a:gd name="T47" fmla="*/ 116 h 350"/>
                <a:gd name="T48" fmla="*/ 42 w 288"/>
                <a:gd name="T49" fmla="*/ 79 h 350"/>
                <a:gd name="T50" fmla="*/ 25 w 288"/>
                <a:gd name="T51" fmla="*/ 59 h 350"/>
                <a:gd name="T52" fmla="*/ 6 w 288"/>
                <a:gd name="T53" fmla="*/ 6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350">
                  <a:moveTo>
                    <a:pt x="6" y="64"/>
                  </a:moveTo>
                  <a:cubicBezTo>
                    <a:pt x="9" y="68"/>
                    <a:pt x="10" y="80"/>
                    <a:pt x="13" y="86"/>
                  </a:cubicBezTo>
                  <a:cubicBezTo>
                    <a:pt x="16" y="94"/>
                    <a:pt x="16" y="102"/>
                    <a:pt x="19" y="110"/>
                  </a:cubicBezTo>
                  <a:cubicBezTo>
                    <a:pt x="24" y="126"/>
                    <a:pt x="41" y="164"/>
                    <a:pt x="49" y="179"/>
                  </a:cubicBezTo>
                  <a:cubicBezTo>
                    <a:pt x="57" y="195"/>
                    <a:pt x="65" y="202"/>
                    <a:pt x="77" y="213"/>
                  </a:cubicBezTo>
                  <a:cubicBezTo>
                    <a:pt x="92" y="227"/>
                    <a:pt x="97" y="228"/>
                    <a:pt x="110" y="243"/>
                  </a:cubicBezTo>
                  <a:cubicBezTo>
                    <a:pt x="123" y="258"/>
                    <a:pt x="136" y="276"/>
                    <a:pt x="146" y="293"/>
                  </a:cubicBezTo>
                  <a:cubicBezTo>
                    <a:pt x="158" y="313"/>
                    <a:pt x="161" y="329"/>
                    <a:pt x="164" y="350"/>
                  </a:cubicBezTo>
                  <a:cubicBezTo>
                    <a:pt x="188" y="350"/>
                    <a:pt x="212" y="349"/>
                    <a:pt x="236" y="347"/>
                  </a:cubicBezTo>
                  <a:cubicBezTo>
                    <a:pt x="244" y="346"/>
                    <a:pt x="280" y="346"/>
                    <a:pt x="285" y="337"/>
                  </a:cubicBezTo>
                  <a:cubicBezTo>
                    <a:pt x="288" y="332"/>
                    <a:pt x="281" y="315"/>
                    <a:pt x="280" y="309"/>
                  </a:cubicBezTo>
                  <a:cubicBezTo>
                    <a:pt x="278" y="299"/>
                    <a:pt x="277" y="290"/>
                    <a:pt x="275" y="280"/>
                  </a:cubicBezTo>
                  <a:cubicBezTo>
                    <a:pt x="270" y="244"/>
                    <a:pt x="268" y="209"/>
                    <a:pt x="262" y="172"/>
                  </a:cubicBezTo>
                  <a:cubicBezTo>
                    <a:pt x="259" y="155"/>
                    <a:pt x="261" y="135"/>
                    <a:pt x="257" y="118"/>
                  </a:cubicBezTo>
                  <a:cubicBezTo>
                    <a:pt x="252" y="98"/>
                    <a:pt x="241" y="86"/>
                    <a:pt x="224" y="74"/>
                  </a:cubicBezTo>
                  <a:cubicBezTo>
                    <a:pt x="195" y="52"/>
                    <a:pt x="176" y="18"/>
                    <a:pt x="139" y="7"/>
                  </a:cubicBezTo>
                  <a:cubicBezTo>
                    <a:pt x="115" y="0"/>
                    <a:pt x="87" y="4"/>
                    <a:pt x="62" y="5"/>
                  </a:cubicBezTo>
                  <a:cubicBezTo>
                    <a:pt x="41" y="6"/>
                    <a:pt x="18" y="12"/>
                    <a:pt x="0" y="24"/>
                  </a:cubicBezTo>
                  <a:cubicBezTo>
                    <a:pt x="8" y="40"/>
                    <a:pt x="20" y="45"/>
                    <a:pt x="38" y="44"/>
                  </a:cubicBezTo>
                  <a:cubicBezTo>
                    <a:pt x="56" y="43"/>
                    <a:pt x="68" y="41"/>
                    <a:pt x="86" y="47"/>
                  </a:cubicBezTo>
                  <a:cubicBezTo>
                    <a:pt x="104" y="53"/>
                    <a:pt x="118" y="62"/>
                    <a:pt x="129" y="77"/>
                  </a:cubicBezTo>
                  <a:cubicBezTo>
                    <a:pt x="138" y="88"/>
                    <a:pt x="157" y="110"/>
                    <a:pt x="152" y="125"/>
                  </a:cubicBezTo>
                  <a:cubicBezTo>
                    <a:pt x="146" y="143"/>
                    <a:pt x="125" y="151"/>
                    <a:pt x="109" y="147"/>
                  </a:cubicBezTo>
                  <a:cubicBezTo>
                    <a:pt x="91" y="143"/>
                    <a:pt x="80" y="129"/>
                    <a:pt x="69" y="116"/>
                  </a:cubicBezTo>
                  <a:cubicBezTo>
                    <a:pt x="59" y="105"/>
                    <a:pt x="50" y="93"/>
                    <a:pt x="42" y="79"/>
                  </a:cubicBezTo>
                  <a:cubicBezTo>
                    <a:pt x="38" y="71"/>
                    <a:pt x="33" y="63"/>
                    <a:pt x="25" y="59"/>
                  </a:cubicBezTo>
                  <a:cubicBezTo>
                    <a:pt x="17" y="54"/>
                    <a:pt x="12" y="58"/>
                    <a:pt x="6" y="64"/>
                  </a:cubicBezTo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408"/>
            <p:cNvSpPr>
              <a:spLocks/>
            </p:cNvSpPr>
            <p:nvPr/>
          </p:nvSpPr>
          <p:spPr bwMode="auto">
            <a:xfrm>
              <a:off x="6869113" y="4121150"/>
              <a:ext cx="206375" cy="111125"/>
            </a:xfrm>
            <a:custGeom>
              <a:avLst/>
              <a:gdLst>
                <a:gd name="T0" fmla="*/ 176 w 200"/>
                <a:gd name="T1" fmla="*/ 0 h 107"/>
                <a:gd name="T2" fmla="*/ 140 w 200"/>
                <a:gd name="T3" fmla="*/ 20 h 107"/>
                <a:gd name="T4" fmla="*/ 91 w 200"/>
                <a:gd name="T5" fmla="*/ 28 h 107"/>
                <a:gd name="T6" fmla="*/ 45 w 200"/>
                <a:gd name="T7" fmla="*/ 31 h 107"/>
                <a:gd name="T8" fmla="*/ 4 w 200"/>
                <a:gd name="T9" fmla="*/ 20 h 107"/>
                <a:gd name="T10" fmla="*/ 6 w 200"/>
                <a:gd name="T11" fmla="*/ 57 h 107"/>
                <a:gd name="T12" fmla="*/ 12 w 200"/>
                <a:gd name="T13" fmla="*/ 103 h 107"/>
                <a:gd name="T14" fmla="*/ 52 w 200"/>
                <a:gd name="T15" fmla="*/ 99 h 107"/>
                <a:gd name="T16" fmla="*/ 106 w 200"/>
                <a:gd name="T17" fmla="*/ 107 h 107"/>
                <a:gd name="T18" fmla="*/ 161 w 200"/>
                <a:gd name="T19" fmla="*/ 101 h 107"/>
                <a:gd name="T20" fmla="*/ 200 w 200"/>
                <a:gd name="T21" fmla="*/ 89 h 107"/>
                <a:gd name="T22" fmla="*/ 190 w 200"/>
                <a:gd name="T23" fmla="*/ 47 h 107"/>
                <a:gd name="T24" fmla="*/ 177 w 200"/>
                <a:gd name="T25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76" y="0"/>
                  </a:moveTo>
                  <a:cubicBezTo>
                    <a:pt x="174" y="10"/>
                    <a:pt x="148" y="18"/>
                    <a:pt x="140" y="20"/>
                  </a:cubicBezTo>
                  <a:cubicBezTo>
                    <a:pt x="124" y="23"/>
                    <a:pt x="107" y="26"/>
                    <a:pt x="91" y="28"/>
                  </a:cubicBezTo>
                  <a:cubicBezTo>
                    <a:pt x="76" y="30"/>
                    <a:pt x="60" y="31"/>
                    <a:pt x="45" y="31"/>
                  </a:cubicBezTo>
                  <a:cubicBezTo>
                    <a:pt x="33" y="31"/>
                    <a:pt x="12" y="30"/>
                    <a:pt x="4" y="20"/>
                  </a:cubicBezTo>
                  <a:cubicBezTo>
                    <a:pt x="0" y="27"/>
                    <a:pt x="6" y="48"/>
                    <a:pt x="6" y="57"/>
                  </a:cubicBezTo>
                  <a:cubicBezTo>
                    <a:pt x="6" y="72"/>
                    <a:pt x="6" y="89"/>
                    <a:pt x="12" y="103"/>
                  </a:cubicBezTo>
                  <a:cubicBezTo>
                    <a:pt x="22" y="96"/>
                    <a:pt x="41" y="99"/>
                    <a:pt x="52" y="99"/>
                  </a:cubicBezTo>
                  <a:cubicBezTo>
                    <a:pt x="70" y="101"/>
                    <a:pt x="88" y="106"/>
                    <a:pt x="106" y="107"/>
                  </a:cubicBezTo>
                  <a:cubicBezTo>
                    <a:pt x="124" y="107"/>
                    <a:pt x="143" y="106"/>
                    <a:pt x="161" y="101"/>
                  </a:cubicBezTo>
                  <a:cubicBezTo>
                    <a:pt x="174" y="99"/>
                    <a:pt x="190" y="97"/>
                    <a:pt x="200" y="89"/>
                  </a:cubicBezTo>
                  <a:cubicBezTo>
                    <a:pt x="197" y="75"/>
                    <a:pt x="194" y="61"/>
                    <a:pt x="190" y="47"/>
                  </a:cubicBezTo>
                  <a:cubicBezTo>
                    <a:pt x="186" y="34"/>
                    <a:pt x="185" y="14"/>
                    <a:pt x="177" y="3"/>
                  </a:cubicBezTo>
                </a:path>
              </a:pathLst>
            </a:custGeom>
            <a:solidFill>
              <a:srgbClr val="4C9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409"/>
            <p:cNvSpPr>
              <a:spLocks/>
            </p:cNvSpPr>
            <p:nvPr/>
          </p:nvSpPr>
          <p:spPr bwMode="auto">
            <a:xfrm>
              <a:off x="6869113" y="4159250"/>
              <a:ext cx="222250" cy="173038"/>
            </a:xfrm>
            <a:custGeom>
              <a:avLst/>
              <a:gdLst>
                <a:gd name="T0" fmla="*/ 191 w 215"/>
                <a:gd name="T1" fmla="*/ 0 h 167"/>
                <a:gd name="T2" fmla="*/ 0 w 215"/>
                <a:gd name="T3" fmla="*/ 25 h 167"/>
                <a:gd name="T4" fmla="*/ 6 w 215"/>
                <a:gd name="T5" fmla="*/ 102 h 167"/>
                <a:gd name="T6" fmla="*/ 215 w 215"/>
                <a:gd name="T7" fmla="*/ 98 h 167"/>
                <a:gd name="T8" fmla="*/ 191 w 215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67">
                  <a:moveTo>
                    <a:pt x="191" y="0"/>
                  </a:moveTo>
                  <a:cubicBezTo>
                    <a:pt x="191" y="0"/>
                    <a:pt x="83" y="70"/>
                    <a:pt x="0" y="25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2"/>
                    <a:pt x="143" y="167"/>
                    <a:pt x="215" y="98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364E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410"/>
            <p:cNvSpPr>
              <a:spLocks/>
            </p:cNvSpPr>
            <p:nvPr/>
          </p:nvSpPr>
          <p:spPr bwMode="auto">
            <a:xfrm>
              <a:off x="6884988" y="4217988"/>
              <a:ext cx="30163" cy="33338"/>
            </a:xfrm>
            <a:custGeom>
              <a:avLst/>
              <a:gdLst>
                <a:gd name="T0" fmla="*/ 23 w 30"/>
                <a:gd name="T1" fmla="*/ 30 h 33"/>
                <a:gd name="T2" fmla="*/ 4 w 30"/>
                <a:gd name="T3" fmla="*/ 23 h 33"/>
                <a:gd name="T4" fmla="*/ 7 w 30"/>
                <a:gd name="T5" fmla="*/ 3 h 33"/>
                <a:gd name="T6" fmla="*/ 25 w 30"/>
                <a:gd name="T7" fmla="*/ 10 h 33"/>
                <a:gd name="T8" fmla="*/ 23 w 30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3" y="30"/>
                  </a:moveTo>
                  <a:cubicBezTo>
                    <a:pt x="17" y="33"/>
                    <a:pt x="9" y="30"/>
                    <a:pt x="4" y="23"/>
                  </a:cubicBezTo>
                  <a:cubicBezTo>
                    <a:pt x="0" y="15"/>
                    <a:pt x="1" y="7"/>
                    <a:pt x="7" y="3"/>
                  </a:cubicBezTo>
                  <a:cubicBezTo>
                    <a:pt x="13" y="0"/>
                    <a:pt x="21" y="3"/>
                    <a:pt x="25" y="10"/>
                  </a:cubicBezTo>
                  <a:cubicBezTo>
                    <a:pt x="30" y="18"/>
                    <a:pt x="28" y="27"/>
                    <a:pt x="23" y="30"/>
                  </a:cubicBez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11"/>
            <p:cNvSpPr>
              <a:spLocks/>
            </p:cNvSpPr>
            <p:nvPr/>
          </p:nvSpPr>
          <p:spPr bwMode="auto">
            <a:xfrm>
              <a:off x="6689725" y="3843338"/>
              <a:ext cx="63500" cy="36513"/>
            </a:xfrm>
            <a:custGeom>
              <a:avLst/>
              <a:gdLst>
                <a:gd name="T0" fmla="*/ 19 w 62"/>
                <a:gd name="T1" fmla="*/ 32 h 36"/>
                <a:gd name="T2" fmla="*/ 57 w 62"/>
                <a:gd name="T3" fmla="*/ 36 h 36"/>
                <a:gd name="T4" fmla="*/ 60 w 62"/>
                <a:gd name="T5" fmla="*/ 28 h 36"/>
                <a:gd name="T6" fmla="*/ 62 w 62"/>
                <a:gd name="T7" fmla="*/ 20 h 36"/>
                <a:gd name="T8" fmla="*/ 30 w 62"/>
                <a:gd name="T9" fmla="*/ 0 h 36"/>
                <a:gd name="T10" fmla="*/ 1 w 62"/>
                <a:gd name="T11" fmla="*/ 7 h 36"/>
                <a:gd name="T12" fmla="*/ 0 w 62"/>
                <a:gd name="T13" fmla="*/ 8 h 36"/>
                <a:gd name="T14" fmla="*/ 0 w 62"/>
                <a:gd name="T15" fmla="*/ 9 h 36"/>
                <a:gd name="T16" fmla="*/ 19 w 62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6">
                  <a:moveTo>
                    <a:pt x="19" y="32"/>
                  </a:moveTo>
                  <a:cubicBezTo>
                    <a:pt x="33" y="25"/>
                    <a:pt x="57" y="36"/>
                    <a:pt x="57" y="36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37" y="13"/>
                    <a:pt x="30" y="0"/>
                  </a:cubicBezTo>
                  <a:cubicBezTo>
                    <a:pt x="30" y="0"/>
                    <a:pt x="14" y="12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4" y="13"/>
                    <a:pt x="19" y="32"/>
                    <a:pt x="19" y="32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12"/>
            <p:cNvSpPr>
              <a:spLocks/>
            </p:cNvSpPr>
            <p:nvPr/>
          </p:nvSpPr>
          <p:spPr bwMode="auto">
            <a:xfrm>
              <a:off x="6689725" y="3849688"/>
              <a:ext cx="63500" cy="26988"/>
            </a:xfrm>
            <a:custGeom>
              <a:avLst/>
              <a:gdLst>
                <a:gd name="T0" fmla="*/ 21 w 61"/>
                <a:gd name="T1" fmla="*/ 20 h 27"/>
                <a:gd name="T2" fmla="*/ 58 w 61"/>
                <a:gd name="T3" fmla="*/ 27 h 27"/>
                <a:gd name="T4" fmla="*/ 60 w 61"/>
                <a:gd name="T5" fmla="*/ 22 h 27"/>
                <a:gd name="T6" fmla="*/ 61 w 61"/>
                <a:gd name="T7" fmla="*/ 17 h 27"/>
                <a:gd name="T8" fmla="*/ 28 w 61"/>
                <a:gd name="T9" fmla="*/ 0 h 27"/>
                <a:gd name="T10" fmla="*/ 0 w 61"/>
                <a:gd name="T11" fmla="*/ 1 h 27"/>
                <a:gd name="T12" fmla="*/ 0 w 61"/>
                <a:gd name="T13" fmla="*/ 2 h 27"/>
                <a:gd name="T14" fmla="*/ 0 w 61"/>
                <a:gd name="T15" fmla="*/ 2 h 27"/>
                <a:gd name="T16" fmla="*/ 21 w 61"/>
                <a:gd name="T17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7">
                  <a:moveTo>
                    <a:pt x="21" y="20"/>
                  </a:moveTo>
                  <a:cubicBezTo>
                    <a:pt x="33" y="17"/>
                    <a:pt x="58" y="27"/>
                    <a:pt x="58" y="27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36" y="10"/>
                    <a:pt x="28" y="0"/>
                  </a:cubicBezTo>
                  <a:cubicBezTo>
                    <a:pt x="28" y="0"/>
                    <a:pt x="14" y="6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4" y="7"/>
                    <a:pt x="21" y="20"/>
                    <a:pt x="21" y="2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3"/>
            <p:cNvSpPr>
              <a:spLocks/>
            </p:cNvSpPr>
            <p:nvPr/>
          </p:nvSpPr>
          <p:spPr bwMode="auto">
            <a:xfrm>
              <a:off x="6689725" y="3851275"/>
              <a:ext cx="61913" cy="22225"/>
            </a:xfrm>
            <a:custGeom>
              <a:avLst/>
              <a:gdLst>
                <a:gd name="T0" fmla="*/ 23 w 60"/>
                <a:gd name="T1" fmla="*/ 13 h 22"/>
                <a:gd name="T2" fmla="*/ 59 w 60"/>
                <a:gd name="T3" fmla="*/ 22 h 22"/>
                <a:gd name="T4" fmla="*/ 60 w 60"/>
                <a:gd name="T5" fmla="*/ 20 h 22"/>
                <a:gd name="T6" fmla="*/ 60 w 60"/>
                <a:gd name="T7" fmla="*/ 17 h 22"/>
                <a:gd name="T8" fmla="*/ 26 w 60"/>
                <a:gd name="T9" fmla="*/ 3 h 22"/>
                <a:gd name="T10" fmla="*/ 0 w 60"/>
                <a:gd name="T11" fmla="*/ 0 h 22"/>
                <a:gd name="T12" fmla="*/ 0 w 60"/>
                <a:gd name="T13" fmla="*/ 0 h 22"/>
                <a:gd name="T14" fmla="*/ 0 w 60"/>
                <a:gd name="T15" fmla="*/ 0 h 22"/>
                <a:gd name="T16" fmla="*/ 23 w 60"/>
                <a:gd name="T17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2">
                  <a:moveTo>
                    <a:pt x="23" y="13"/>
                  </a:moveTo>
                  <a:cubicBezTo>
                    <a:pt x="34" y="13"/>
                    <a:pt x="59" y="22"/>
                    <a:pt x="59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35" y="9"/>
                    <a:pt x="26" y="3"/>
                  </a:cubicBezTo>
                  <a:cubicBezTo>
                    <a:pt x="26" y="3"/>
                    <a:pt x="14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4"/>
                    <a:pt x="23" y="13"/>
                    <a:pt x="23" y="13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4"/>
            <p:cNvSpPr>
              <a:spLocks/>
            </p:cNvSpPr>
            <p:nvPr/>
          </p:nvSpPr>
          <p:spPr bwMode="auto">
            <a:xfrm>
              <a:off x="6735763" y="3852863"/>
              <a:ext cx="174625" cy="92075"/>
            </a:xfrm>
            <a:custGeom>
              <a:avLst/>
              <a:gdLst>
                <a:gd name="T0" fmla="*/ 9 w 169"/>
                <a:gd name="T1" fmla="*/ 0 h 89"/>
                <a:gd name="T2" fmla="*/ 5 w 169"/>
                <a:gd name="T3" fmla="*/ 14 h 89"/>
                <a:gd name="T4" fmla="*/ 0 w 169"/>
                <a:gd name="T5" fmla="*/ 28 h 89"/>
                <a:gd name="T6" fmla="*/ 154 w 169"/>
                <a:gd name="T7" fmla="*/ 89 h 89"/>
                <a:gd name="T8" fmla="*/ 161 w 169"/>
                <a:gd name="T9" fmla="*/ 66 h 89"/>
                <a:gd name="T10" fmla="*/ 169 w 169"/>
                <a:gd name="T11" fmla="*/ 42 h 89"/>
                <a:gd name="T12" fmla="*/ 9 w 16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89">
                  <a:moveTo>
                    <a:pt x="9" y="0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24" y="84"/>
                    <a:pt x="154" y="89"/>
                    <a:pt x="154" y="89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9" y="42"/>
                    <a:pt x="169" y="42"/>
                    <a:pt x="169" y="42"/>
                  </a:cubicBezTo>
                  <a:cubicBezTo>
                    <a:pt x="169" y="42"/>
                    <a:pt x="142" y="29"/>
                    <a:pt x="9" y="0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5"/>
            <p:cNvSpPr>
              <a:spLocks/>
            </p:cNvSpPr>
            <p:nvPr/>
          </p:nvSpPr>
          <p:spPr bwMode="auto">
            <a:xfrm>
              <a:off x="6910388" y="3902075"/>
              <a:ext cx="123825" cy="77788"/>
            </a:xfrm>
            <a:custGeom>
              <a:avLst/>
              <a:gdLst>
                <a:gd name="T0" fmla="*/ 29 w 120"/>
                <a:gd name="T1" fmla="*/ 3 h 76"/>
                <a:gd name="T2" fmla="*/ 17 w 120"/>
                <a:gd name="T3" fmla="*/ 0 h 76"/>
                <a:gd name="T4" fmla="*/ 0 w 120"/>
                <a:gd name="T5" fmla="*/ 49 h 76"/>
                <a:gd name="T6" fmla="*/ 13 w 120"/>
                <a:gd name="T7" fmla="*/ 53 h 76"/>
                <a:gd name="T8" fmla="*/ 109 w 120"/>
                <a:gd name="T9" fmla="*/ 76 h 76"/>
                <a:gd name="T10" fmla="*/ 120 w 120"/>
                <a:gd name="T11" fmla="*/ 43 h 76"/>
                <a:gd name="T12" fmla="*/ 29 w 120"/>
                <a:gd name="T13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76">
                  <a:moveTo>
                    <a:pt x="29" y="3"/>
                  </a:moveTo>
                  <a:cubicBezTo>
                    <a:pt x="25" y="2"/>
                    <a:pt x="21" y="1"/>
                    <a:pt x="17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51"/>
                    <a:pt x="8" y="52"/>
                    <a:pt x="13" y="53"/>
                  </a:cubicBezTo>
                  <a:cubicBezTo>
                    <a:pt x="50" y="66"/>
                    <a:pt x="85" y="74"/>
                    <a:pt x="109" y="76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99" y="30"/>
                    <a:pt x="67" y="16"/>
                    <a:pt x="29" y="3"/>
                  </a:cubicBezTo>
                  <a:close/>
                </a:path>
              </a:pathLst>
            </a:custGeom>
            <a:solidFill>
              <a:srgbClr val="8945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6"/>
            <p:cNvSpPr>
              <a:spLocks/>
            </p:cNvSpPr>
            <p:nvPr/>
          </p:nvSpPr>
          <p:spPr bwMode="auto">
            <a:xfrm>
              <a:off x="6892925" y="3895725"/>
              <a:ext cx="34925" cy="57150"/>
            </a:xfrm>
            <a:custGeom>
              <a:avLst/>
              <a:gdLst>
                <a:gd name="T0" fmla="*/ 16 w 34"/>
                <a:gd name="T1" fmla="*/ 0 h 55"/>
                <a:gd name="T2" fmla="*/ 0 w 34"/>
                <a:gd name="T3" fmla="*/ 49 h 55"/>
                <a:gd name="T4" fmla="*/ 17 w 34"/>
                <a:gd name="T5" fmla="*/ 55 h 55"/>
                <a:gd name="T6" fmla="*/ 34 w 34"/>
                <a:gd name="T7" fmla="*/ 6 h 55"/>
                <a:gd name="T8" fmla="*/ 16 w 34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5">
                  <a:moveTo>
                    <a:pt x="16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5" y="51"/>
                    <a:pt x="11" y="53"/>
                    <a:pt x="17" y="5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4"/>
                    <a:pt x="22" y="2"/>
                    <a:pt x="16" y="0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7"/>
            <p:cNvSpPr>
              <a:spLocks/>
            </p:cNvSpPr>
            <p:nvPr/>
          </p:nvSpPr>
          <p:spPr bwMode="auto">
            <a:xfrm>
              <a:off x="7023100" y="3946525"/>
              <a:ext cx="39688" cy="36513"/>
            </a:xfrm>
            <a:custGeom>
              <a:avLst/>
              <a:gdLst>
                <a:gd name="T0" fmla="*/ 36 w 38"/>
                <a:gd name="T1" fmla="*/ 27 h 35"/>
                <a:gd name="T2" fmla="*/ 11 w 38"/>
                <a:gd name="T3" fmla="*/ 0 h 35"/>
                <a:gd name="T4" fmla="*/ 0 w 38"/>
                <a:gd name="T5" fmla="*/ 33 h 35"/>
                <a:gd name="T6" fmla="*/ 36 w 38"/>
                <a:gd name="T7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36" y="27"/>
                  </a:moveTo>
                  <a:cubicBezTo>
                    <a:pt x="38" y="21"/>
                    <a:pt x="29" y="11"/>
                    <a:pt x="11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1" y="35"/>
                    <a:pt x="34" y="33"/>
                    <a:pt x="36" y="27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8"/>
            <p:cNvSpPr>
              <a:spLocks/>
            </p:cNvSpPr>
            <p:nvPr/>
          </p:nvSpPr>
          <p:spPr bwMode="auto">
            <a:xfrm>
              <a:off x="6737350" y="3857625"/>
              <a:ext cx="171450" cy="80963"/>
            </a:xfrm>
            <a:custGeom>
              <a:avLst/>
              <a:gdLst>
                <a:gd name="T0" fmla="*/ 7 w 166"/>
                <a:gd name="T1" fmla="*/ 0 h 78"/>
                <a:gd name="T2" fmla="*/ 4 w 166"/>
                <a:gd name="T3" fmla="*/ 10 h 78"/>
                <a:gd name="T4" fmla="*/ 0 w 166"/>
                <a:gd name="T5" fmla="*/ 20 h 78"/>
                <a:gd name="T6" fmla="*/ 155 w 166"/>
                <a:gd name="T7" fmla="*/ 78 h 78"/>
                <a:gd name="T8" fmla="*/ 160 w 166"/>
                <a:gd name="T9" fmla="*/ 62 h 78"/>
                <a:gd name="T10" fmla="*/ 166 w 166"/>
                <a:gd name="T11" fmla="*/ 46 h 78"/>
                <a:gd name="T12" fmla="*/ 7 w 166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78">
                  <a:moveTo>
                    <a:pt x="7" y="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26" y="72"/>
                    <a:pt x="155" y="78"/>
                    <a:pt x="155" y="78"/>
                  </a:cubicBezTo>
                  <a:cubicBezTo>
                    <a:pt x="160" y="62"/>
                    <a:pt x="160" y="62"/>
                    <a:pt x="160" y="62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6" y="46"/>
                    <a:pt x="139" y="34"/>
                    <a:pt x="7" y="0"/>
                  </a:cubicBezTo>
                  <a:close/>
                </a:path>
              </a:pathLst>
            </a:custGeom>
            <a:solidFill>
              <a:srgbClr val="AA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9"/>
            <p:cNvSpPr>
              <a:spLocks/>
            </p:cNvSpPr>
            <p:nvPr/>
          </p:nvSpPr>
          <p:spPr bwMode="auto">
            <a:xfrm>
              <a:off x="6913563" y="3908425"/>
              <a:ext cx="119063" cy="66675"/>
            </a:xfrm>
            <a:custGeom>
              <a:avLst/>
              <a:gdLst>
                <a:gd name="T0" fmla="*/ 24 w 115"/>
                <a:gd name="T1" fmla="*/ 4 h 64"/>
                <a:gd name="T2" fmla="*/ 11 w 115"/>
                <a:gd name="T3" fmla="*/ 0 h 64"/>
                <a:gd name="T4" fmla="*/ 0 w 115"/>
                <a:gd name="T5" fmla="*/ 35 h 64"/>
                <a:gd name="T6" fmla="*/ 12 w 115"/>
                <a:gd name="T7" fmla="*/ 39 h 64"/>
                <a:gd name="T8" fmla="*/ 108 w 115"/>
                <a:gd name="T9" fmla="*/ 64 h 64"/>
                <a:gd name="T10" fmla="*/ 115 w 115"/>
                <a:gd name="T11" fmla="*/ 41 h 64"/>
                <a:gd name="T12" fmla="*/ 24 w 115"/>
                <a:gd name="T13" fmla="*/ 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4">
                  <a:moveTo>
                    <a:pt x="24" y="4"/>
                  </a:moveTo>
                  <a:cubicBezTo>
                    <a:pt x="20" y="3"/>
                    <a:pt x="15" y="1"/>
                    <a:pt x="11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6"/>
                    <a:pt x="8" y="37"/>
                    <a:pt x="12" y="39"/>
                  </a:cubicBezTo>
                  <a:cubicBezTo>
                    <a:pt x="49" y="51"/>
                    <a:pt x="84" y="60"/>
                    <a:pt x="108" y="64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94" y="30"/>
                    <a:pt x="61" y="17"/>
                    <a:pt x="24" y="4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20"/>
            <p:cNvSpPr>
              <a:spLocks/>
            </p:cNvSpPr>
            <p:nvPr/>
          </p:nvSpPr>
          <p:spPr bwMode="auto">
            <a:xfrm>
              <a:off x="6894513" y="3903663"/>
              <a:ext cx="30163" cy="41275"/>
            </a:xfrm>
            <a:custGeom>
              <a:avLst/>
              <a:gdLst>
                <a:gd name="T0" fmla="*/ 11 w 29"/>
                <a:gd name="T1" fmla="*/ 0 h 40"/>
                <a:gd name="T2" fmla="*/ 0 w 29"/>
                <a:gd name="T3" fmla="*/ 33 h 40"/>
                <a:gd name="T4" fmla="*/ 18 w 29"/>
                <a:gd name="T5" fmla="*/ 40 h 40"/>
                <a:gd name="T6" fmla="*/ 29 w 29"/>
                <a:gd name="T7" fmla="*/ 5 h 40"/>
                <a:gd name="T8" fmla="*/ 11 w 29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0">
                  <a:moveTo>
                    <a:pt x="11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6" y="35"/>
                    <a:pt x="12" y="37"/>
                    <a:pt x="18" y="4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3" y="3"/>
                    <a:pt x="17" y="1"/>
                    <a:pt x="11" y="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21"/>
            <p:cNvSpPr>
              <a:spLocks/>
            </p:cNvSpPr>
            <p:nvPr/>
          </p:nvSpPr>
          <p:spPr bwMode="auto">
            <a:xfrm>
              <a:off x="7026275" y="3951288"/>
              <a:ext cx="36513" cy="26988"/>
            </a:xfrm>
            <a:custGeom>
              <a:avLst/>
              <a:gdLst>
                <a:gd name="T0" fmla="*/ 34 w 36"/>
                <a:gd name="T1" fmla="*/ 22 h 26"/>
                <a:gd name="T2" fmla="*/ 7 w 36"/>
                <a:gd name="T3" fmla="*/ 0 h 26"/>
                <a:gd name="T4" fmla="*/ 0 w 36"/>
                <a:gd name="T5" fmla="*/ 23 h 26"/>
                <a:gd name="T6" fmla="*/ 34 w 36"/>
                <a:gd name="T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6">
                  <a:moveTo>
                    <a:pt x="34" y="22"/>
                  </a:moveTo>
                  <a:cubicBezTo>
                    <a:pt x="36" y="17"/>
                    <a:pt x="26" y="10"/>
                    <a:pt x="7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0" y="26"/>
                    <a:pt x="33" y="26"/>
                    <a:pt x="34" y="22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22"/>
            <p:cNvSpPr>
              <a:spLocks/>
            </p:cNvSpPr>
            <p:nvPr/>
          </p:nvSpPr>
          <p:spPr bwMode="auto">
            <a:xfrm>
              <a:off x="6738938" y="3860800"/>
              <a:ext cx="166688" cy="69850"/>
            </a:xfrm>
            <a:custGeom>
              <a:avLst/>
              <a:gdLst>
                <a:gd name="T0" fmla="*/ 3 w 161"/>
                <a:gd name="T1" fmla="*/ 0 h 67"/>
                <a:gd name="T2" fmla="*/ 2 w 161"/>
                <a:gd name="T3" fmla="*/ 6 h 67"/>
                <a:gd name="T4" fmla="*/ 0 w 161"/>
                <a:gd name="T5" fmla="*/ 12 h 67"/>
                <a:gd name="T6" fmla="*/ 155 w 161"/>
                <a:gd name="T7" fmla="*/ 67 h 67"/>
                <a:gd name="T8" fmla="*/ 158 w 161"/>
                <a:gd name="T9" fmla="*/ 58 h 67"/>
                <a:gd name="T10" fmla="*/ 161 w 161"/>
                <a:gd name="T11" fmla="*/ 48 h 67"/>
                <a:gd name="T12" fmla="*/ 3 w 161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7">
                  <a:moveTo>
                    <a:pt x="3" y="0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27" y="60"/>
                    <a:pt x="155" y="67"/>
                    <a:pt x="155" y="67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8"/>
                    <a:pt x="134" y="38"/>
                    <a:pt x="3" y="0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3"/>
            <p:cNvSpPr>
              <a:spLocks/>
            </p:cNvSpPr>
            <p:nvPr/>
          </p:nvSpPr>
          <p:spPr bwMode="auto">
            <a:xfrm>
              <a:off x="6915150" y="3916363"/>
              <a:ext cx="115888" cy="53975"/>
            </a:xfrm>
            <a:custGeom>
              <a:avLst/>
              <a:gdLst>
                <a:gd name="T0" fmla="*/ 19 w 112"/>
                <a:gd name="T1" fmla="*/ 4 h 52"/>
                <a:gd name="T2" fmla="*/ 7 w 112"/>
                <a:gd name="T3" fmla="*/ 0 h 52"/>
                <a:gd name="T4" fmla="*/ 0 w 112"/>
                <a:gd name="T5" fmla="*/ 20 h 52"/>
                <a:gd name="T6" fmla="*/ 13 w 112"/>
                <a:gd name="T7" fmla="*/ 25 h 52"/>
                <a:gd name="T8" fmla="*/ 107 w 112"/>
                <a:gd name="T9" fmla="*/ 52 h 52"/>
                <a:gd name="T10" fmla="*/ 112 w 112"/>
                <a:gd name="T11" fmla="*/ 39 h 52"/>
                <a:gd name="T12" fmla="*/ 19 w 112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52">
                  <a:moveTo>
                    <a:pt x="19" y="4"/>
                  </a:moveTo>
                  <a:cubicBezTo>
                    <a:pt x="15" y="3"/>
                    <a:pt x="11" y="2"/>
                    <a:pt x="7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2"/>
                    <a:pt x="8" y="23"/>
                    <a:pt x="13" y="25"/>
                  </a:cubicBezTo>
                  <a:cubicBezTo>
                    <a:pt x="50" y="37"/>
                    <a:pt x="84" y="47"/>
                    <a:pt x="107" y="52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90" y="29"/>
                    <a:pt x="57" y="17"/>
                    <a:pt x="19" y="4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4"/>
            <p:cNvSpPr>
              <a:spLocks/>
            </p:cNvSpPr>
            <p:nvPr/>
          </p:nvSpPr>
          <p:spPr bwMode="auto">
            <a:xfrm>
              <a:off x="6897688" y="3911600"/>
              <a:ext cx="25400" cy="25400"/>
            </a:xfrm>
            <a:custGeom>
              <a:avLst/>
              <a:gdLst>
                <a:gd name="T0" fmla="*/ 7 w 25"/>
                <a:gd name="T1" fmla="*/ 0 h 25"/>
                <a:gd name="T2" fmla="*/ 0 w 25"/>
                <a:gd name="T3" fmla="*/ 19 h 25"/>
                <a:gd name="T4" fmla="*/ 18 w 25"/>
                <a:gd name="T5" fmla="*/ 25 h 25"/>
                <a:gd name="T6" fmla="*/ 25 w 25"/>
                <a:gd name="T7" fmla="*/ 5 h 25"/>
                <a:gd name="T8" fmla="*/ 7 w 25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7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6" y="21"/>
                    <a:pt x="12" y="23"/>
                    <a:pt x="18" y="2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9" y="3"/>
                    <a:pt x="13" y="1"/>
                    <a:pt x="7" y="0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5"/>
            <p:cNvSpPr>
              <a:spLocks/>
            </p:cNvSpPr>
            <p:nvPr/>
          </p:nvSpPr>
          <p:spPr bwMode="auto">
            <a:xfrm>
              <a:off x="7026275" y="3956050"/>
              <a:ext cx="34925" cy="20638"/>
            </a:xfrm>
            <a:custGeom>
              <a:avLst/>
              <a:gdLst>
                <a:gd name="T0" fmla="*/ 33 w 34"/>
                <a:gd name="T1" fmla="*/ 17 h 19"/>
                <a:gd name="T2" fmla="*/ 5 w 34"/>
                <a:gd name="T3" fmla="*/ 0 h 19"/>
                <a:gd name="T4" fmla="*/ 0 w 34"/>
                <a:gd name="T5" fmla="*/ 13 h 19"/>
                <a:gd name="T6" fmla="*/ 33 w 34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9">
                  <a:moveTo>
                    <a:pt x="33" y="17"/>
                  </a:moveTo>
                  <a:cubicBezTo>
                    <a:pt x="34" y="14"/>
                    <a:pt x="23" y="8"/>
                    <a:pt x="5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0" y="18"/>
                    <a:pt x="33" y="19"/>
                    <a:pt x="33" y="17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6"/>
            <p:cNvSpPr>
              <a:spLocks/>
            </p:cNvSpPr>
            <p:nvPr/>
          </p:nvSpPr>
          <p:spPr bwMode="auto">
            <a:xfrm>
              <a:off x="6932613" y="3927475"/>
              <a:ext cx="98425" cy="39688"/>
            </a:xfrm>
            <a:custGeom>
              <a:avLst/>
              <a:gdLst>
                <a:gd name="T0" fmla="*/ 95 w 95"/>
                <a:gd name="T1" fmla="*/ 30 h 39"/>
                <a:gd name="T2" fmla="*/ 95 w 95"/>
                <a:gd name="T3" fmla="*/ 30 h 39"/>
                <a:gd name="T4" fmla="*/ 8 w 95"/>
                <a:gd name="T5" fmla="*/ 1 h 39"/>
                <a:gd name="T6" fmla="*/ 1 w 95"/>
                <a:gd name="T7" fmla="*/ 4 h 39"/>
                <a:gd name="T8" fmla="*/ 5 w 95"/>
                <a:gd name="T9" fmla="*/ 10 h 39"/>
                <a:gd name="T10" fmla="*/ 92 w 95"/>
                <a:gd name="T11" fmla="*/ 39 h 39"/>
                <a:gd name="T12" fmla="*/ 92 w 95"/>
                <a:gd name="T13" fmla="*/ 39 h 39"/>
                <a:gd name="T14" fmla="*/ 95 w 95"/>
                <a:gd name="T15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39">
                  <a:moveTo>
                    <a:pt x="95" y="30"/>
                  </a:moveTo>
                  <a:cubicBezTo>
                    <a:pt x="95" y="30"/>
                    <a:pt x="95" y="30"/>
                    <a:pt x="95" y="3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1"/>
                    <a:pt x="1" y="4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lnTo>
                    <a:pt x="95" y="30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7"/>
            <p:cNvSpPr>
              <a:spLocks/>
            </p:cNvSpPr>
            <p:nvPr/>
          </p:nvSpPr>
          <p:spPr bwMode="auto">
            <a:xfrm>
              <a:off x="6711950" y="3854450"/>
              <a:ext cx="9525" cy="9525"/>
            </a:xfrm>
            <a:custGeom>
              <a:avLst/>
              <a:gdLst>
                <a:gd name="T0" fmla="*/ 3 w 9"/>
                <a:gd name="T1" fmla="*/ 8 h 9"/>
                <a:gd name="T2" fmla="*/ 1 w 9"/>
                <a:gd name="T3" fmla="*/ 3 h 9"/>
                <a:gd name="T4" fmla="*/ 5 w 9"/>
                <a:gd name="T5" fmla="*/ 1 h 9"/>
                <a:gd name="T6" fmla="*/ 8 w 9"/>
                <a:gd name="T7" fmla="*/ 6 h 9"/>
                <a:gd name="T8" fmla="*/ 3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3" y="8"/>
                  </a:moveTo>
                  <a:cubicBezTo>
                    <a:pt x="1" y="8"/>
                    <a:pt x="0" y="5"/>
                    <a:pt x="1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7" y="2"/>
                    <a:pt x="9" y="4"/>
                    <a:pt x="8" y="6"/>
                  </a:cubicBezTo>
                  <a:cubicBezTo>
                    <a:pt x="7" y="8"/>
                    <a:pt x="5" y="9"/>
                    <a:pt x="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8"/>
            <p:cNvSpPr>
              <a:spLocks/>
            </p:cNvSpPr>
            <p:nvPr/>
          </p:nvSpPr>
          <p:spPr bwMode="auto">
            <a:xfrm>
              <a:off x="6753225" y="3827463"/>
              <a:ext cx="100013" cy="42863"/>
            </a:xfrm>
            <a:custGeom>
              <a:avLst/>
              <a:gdLst>
                <a:gd name="T0" fmla="*/ 79 w 97"/>
                <a:gd name="T1" fmla="*/ 42 h 42"/>
                <a:gd name="T2" fmla="*/ 97 w 97"/>
                <a:gd name="T3" fmla="*/ 0 h 42"/>
                <a:gd name="T4" fmla="*/ 62 w 97"/>
                <a:gd name="T5" fmla="*/ 2 h 42"/>
                <a:gd name="T6" fmla="*/ 0 w 97"/>
                <a:gd name="T7" fmla="*/ 21 h 42"/>
                <a:gd name="T8" fmla="*/ 38 w 97"/>
                <a:gd name="T9" fmla="*/ 41 h 42"/>
                <a:gd name="T10" fmla="*/ 79 w 97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42">
                  <a:moveTo>
                    <a:pt x="79" y="42"/>
                  </a:moveTo>
                  <a:cubicBezTo>
                    <a:pt x="85" y="28"/>
                    <a:pt x="91" y="13"/>
                    <a:pt x="97" y="0"/>
                  </a:cubicBezTo>
                  <a:cubicBezTo>
                    <a:pt x="85" y="1"/>
                    <a:pt x="73" y="2"/>
                    <a:pt x="62" y="2"/>
                  </a:cubicBezTo>
                  <a:cubicBezTo>
                    <a:pt x="41" y="3"/>
                    <a:pt x="18" y="9"/>
                    <a:pt x="0" y="21"/>
                  </a:cubicBezTo>
                  <a:cubicBezTo>
                    <a:pt x="8" y="37"/>
                    <a:pt x="20" y="42"/>
                    <a:pt x="38" y="41"/>
                  </a:cubicBezTo>
                  <a:cubicBezTo>
                    <a:pt x="53" y="40"/>
                    <a:pt x="65" y="38"/>
                    <a:pt x="79" y="42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9"/>
            <p:cNvSpPr>
              <a:spLocks/>
            </p:cNvSpPr>
            <p:nvPr/>
          </p:nvSpPr>
          <p:spPr bwMode="auto">
            <a:xfrm>
              <a:off x="6757988" y="3879850"/>
              <a:ext cx="47625" cy="73025"/>
            </a:xfrm>
            <a:custGeom>
              <a:avLst/>
              <a:gdLst>
                <a:gd name="T0" fmla="*/ 45 w 45"/>
                <a:gd name="T1" fmla="*/ 39 h 71"/>
                <a:gd name="T2" fmla="*/ 36 w 45"/>
                <a:gd name="T3" fmla="*/ 25 h 71"/>
                <a:gd name="T4" fmla="*/ 19 w 45"/>
                <a:gd name="T5" fmla="*/ 5 h 71"/>
                <a:gd name="T6" fmla="*/ 0 w 45"/>
                <a:gd name="T7" fmla="*/ 10 h 71"/>
                <a:gd name="T8" fmla="*/ 7 w 45"/>
                <a:gd name="T9" fmla="*/ 32 h 71"/>
                <a:gd name="T10" fmla="*/ 13 w 45"/>
                <a:gd name="T11" fmla="*/ 56 h 71"/>
                <a:gd name="T12" fmla="*/ 20 w 45"/>
                <a:gd name="T13" fmla="*/ 71 h 71"/>
                <a:gd name="T14" fmla="*/ 45 w 45"/>
                <a:gd name="T15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71">
                  <a:moveTo>
                    <a:pt x="45" y="39"/>
                  </a:moveTo>
                  <a:cubicBezTo>
                    <a:pt x="42" y="34"/>
                    <a:pt x="39" y="30"/>
                    <a:pt x="36" y="25"/>
                  </a:cubicBezTo>
                  <a:cubicBezTo>
                    <a:pt x="32" y="17"/>
                    <a:pt x="27" y="9"/>
                    <a:pt x="19" y="5"/>
                  </a:cubicBezTo>
                  <a:cubicBezTo>
                    <a:pt x="11" y="0"/>
                    <a:pt x="6" y="4"/>
                    <a:pt x="0" y="10"/>
                  </a:cubicBezTo>
                  <a:cubicBezTo>
                    <a:pt x="3" y="14"/>
                    <a:pt x="4" y="26"/>
                    <a:pt x="7" y="32"/>
                  </a:cubicBezTo>
                  <a:cubicBezTo>
                    <a:pt x="10" y="40"/>
                    <a:pt x="10" y="48"/>
                    <a:pt x="13" y="56"/>
                  </a:cubicBezTo>
                  <a:cubicBezTo>
                    <a:pt x="15" y="61"/>
                    <a:pt x="17" y="66"/>
                    <a:pt x="20" y="71"/>
                  </a:cubicBezTo>
                  <a:cubicBezTo>
                    <a:pt x="28" y="60"/>
                    <a:pt x="37" y="50"/>
                    <a:pt x="45" y="39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30"/>
            <p:cNvSpPr>
              <a:spLocks/>
            </p:cNvSpPr>
            <p:nvPr/>
          </p:nvSpPr>
          <p:spPr bwMode="auto">
            <a:xfrm>
              <a:off x="6761163" y="3889375"/>
              <a:ext cx="7938" cy="22225"/>
            </a:xfrm>
            <a:custGeom>
              <a:avLst/>
              <a:gdLst>
                <a:gd name="T0" fmla="*/ 0 w 7"/>
                <a:gd name="T1" fmla="*/ 3 h 21"/>
                <a:gd name="T2" fmla="*/ 5 w 7"/>
                <a:gd name="T3" fmla="*/ 2 h 21"/>
                <a:gd name="T4" fmla="*/ 6 w 7"/>
                <a:gd name="T5" fmla="*/ 8 h 21"/>
                <a:gd name="T6" fmla="*/ 5 w 7"/>
                <a:gd name="T7" fmla="*/ 18 h 21"/>
                <a:gd name="T8" fmla="*/ 1 w 7"/>
                <a:gd name="T9" fmla="*/ 13 h 21"/>
                <a:gd name="T10" fmla="*/ 0 w 7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1">
                  <a:moveTo>
                    <a:pt x="0" y="3"/>
                  </a:moveTo>
                  <a:cubicBezTo>
                    <a:pt x="2" y="2"/>
                    <a:pt x="2" y="0"/>
                    <a:pt x="5" y="2"/>
                  </a:cubicBezTo>
                  <a:cubicBezTo>
                    <a:pt x="6" y="3"/>
                    <a:pt x="6" y="6"/>
                    <a:pt x="6" y="8"/>
                  </a:cubicBezTo>
                  <a:cubicBezTo>
                    <a:pt x="7" y="10"/>
                    <a:pt x="7" y="16"/>
                    <a:pt x="5" y="18"/>
                  </a:cubicBezTo>
                  <a:cubicBezTo>
                    <a:pt x="3" y="21"/>
                    <a:pt x="2" y="15"/>
                    <a:pt x="1" y="13"/>
                  </a:cubicBezTo>
                  <a:cubicBezTo>
                    <a:pt x="1" y="10"/>
                    <a:pt x="0" y="6"/>
                    <a:pt x="0" y="3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31"/>
            <p:cNvSpPr>
              <a:spLocks/>
            </p:cNvSpPr>
            <p:nvPr/>
          </p:nvSpPr>
          <p:spPr bwMode="auto">
            <a:xfrm>
              <a:off x="6753225" y="3836988"/>
              <a:ext cx="25400" cy="15875"/>
            </a:xfrm>
            <a:custGeom>
              <a:avLst/>
              <a:gdLst>
                <a:gd name="T0" fmla="*/ 3 w 24"/>
                <a:gd name="T1" fmla="*/ 10 h 16"/>
                <a:gd name="T2" fmla="*/ 14 w 24"/>
                <a:gd name="T3" fmla="*/ 5 h 16"/>
                <a:gd name="T4" fmla="*/ 23 w 24"/>
                <a:gd name="T5" fmla="*/ 5 h 16"/>
                <a:gd name="T6" fmla="*/ 13 w 24"/>
                <a:gd name="T7" fmla="*/ 13 h 16"/>
                <a:gd name="T8" fmla="*/ 3 w 24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3" y="10"/>
                  </a:moveTo>
                  <a:cubicBezTo>
                    <a:pt x="7" y="9"/>
                    <a:pt x="10" y="7"/>
                    <a:pt x="14" y="5"/>
                  </a:cubicBezTo>
                  <a:cubicBezTo>
                    <a:pt x="17" y="3"/>
                    <a:pt x="24" y="0"/>
                    <a:pt x="23" y="5"/>
                  </a:cubicBezTo>
                  <a:cubicBezTo>
                    <a:pt x="22" y="9"/>
                    <a:pt x="17" y="12"/>
                    <a:pt x="13" y="13"/>
                  </a:cubicBezTo>
                  <a:cubicBezTo>
                    <a:pt x="10" y="13"/>
                    <a:pt x="0" y="16"/>
                    <a:pt x="3" y="11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32"/>
            <p:cNvSpPr>
              <a:spLocks/>
            </p:cNvSpPr>
            <p:nvPr/>
          </p:nvSpPr>
          <p:spPr bwMode="auto">
            <a:xfrm>
              <a:off x="6402388" y="4129088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3"/>
            <p:cNvSpPr>
              <a:spLocks/>
            </p:cNvSpPr>
            <p:nvPr/>
          </p:nvSpPr>
          <p:spPr bwMode="auto">
            <a:xfrm>
              <a:off x="6305550" y="3889375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Oval 434"/>
            <p:cNvSpPr>
              <a:spLocks noChangeArrowheads="1"/>
            </p:cNvSpPr>
            <p:nvPr/>
          </p:nvSpPr>
          <p:spPr bwMode="auto">
            <a:xfrm>
              <a:off x="6407150" y="3981450"/>
              <a:ext cx="176213" cy="176213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5"/>
            <p:cNvSpPr>
              <a:spLocks/>
            </p:cNvSpPr>
            <p:nvPr/>
          </p:nvSpPr>
          <p:spPr bwMode="auto">
            <a:xfrm>
              <a:off x="6607175" y="3959225"/>
              <a:ext cx="184150" cy="182563"/>
            </a:xfrm>
            <a:custGeom>
              <a:avLst/>
              <a:gdLst>
                <a:gd name="T0" fmla="*/ 116 w 116"/>
                <a:gd name="T1" fmla="*/ 91 h 115"/>
                <a:gd name="T2" fmla="*/ 24 w 116"/>
                <a:gd name="T3" fmla="*/ 115 h 115"/>
                <a:gd name="T4" fmla="*/ 0 w 116"/>
                <a:gd name="T5" fmla="*/ 23 h 115"/>
                <a:gd name="T6" fmla="*/ 92 w 116"/>
                <a:gd name="T7" fmla="*/ 0 h 115"/>
                <a:gd name="T8" fmla="*/ 116 w 116"/>
                <a:gd name="T9" fmla="*/ 9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5">
                  <a:moveTo>
                    <a:pt x="116" y="91"/>
                  </a:moveTo>
                  <a:lnTo>
                    <a:pt x="24" y="115"/>
                  </a:lnTo>
                  <a:lnTo>
                    <a:pt x="0" y="23"/>
                  </a:lnTo>
                  <a:lnTo>
                    <a:pt x="92" y="0"/>
                  </a:lnTo>
                  <a:lnTo>
                    <a:pt x="116" y="9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6"/>
            <p:cNvSpPr>
              <a:spLocks/>
            </p:cNvSpPr>
            <p:nvPr/>
          </p:nvSpPr>
          <p:spPr bwMode="auto">
            <a:xfrm>
              <a:off x="6524625" y="3836988"/>
              <a:ext cx="171450" cy="157163"/>
            </a:xfrm>
            <a:custGeom>
              <a:avLst/>
              <a:gdLst>
                <a:gd name="T0" fmla="*/ 108 w 108"/>
                <a:gd name="T1" fmla="*/ 71 h 99"/>
                <a:gd name="T2" fmla="*/ 32 w 108"/>
                <a:gd name="T3" fmla="*/ 0 h 99"/>
                <a:gd name="T4" fmla="*/ 0 w 108"/>
                <a:gd name="T5" fmla="*/ 99 h 99"/>
                <a:gd name="T6" fmla="*/ 108 w 108"/>
                <a:gd name="T7" fmla="*/ 7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99">
                  <a:moveTo>
                    <a:pt x="108" y="71"/>
                  </a:moveTo>
                  <a:lnTo>
                    <a:pt x="32" y="0"/>
                  </a:lnTo>
                  <a:lnTo>
                    <a:pt x="0" y="99"/>
                  </a:lnTo>
                  <a:lnTo>
                    <a:pt x="108" y="7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2" name="矩形 46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3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154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5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64" name="矩形 463"/>
          <p:cNvSpPr/>
          <p:nvPr/>
        </p:nvSpPr>
        <p:spPr>
          <a:xfrm>
            <a:off x="4579820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UI</a:t>
            </a:r>
            <a:r>
              <a:rPr lang="zh-CN" altLang="en-US" b="1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界面</a:t>
            </a:r>
            <a:r>
              <a:rPr lang="zh-CN" altLang="en-US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彩色扁平化图表汇总</a:t>
            </a:r>
            <a:r>
              <a:rPr lang="en-US" altLang="zh-CN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CN" altLang="en-US" dirty="0">
              <a:solidFill>
                <a:srgbClr val="88888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715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 104"/>
          <p:cNvSpPr>
            <a:spLocks noEditPoints="1"/>
          </p:cNvSpPr>
          <p:nvPr/>
        </p:nvSpPr>
        <p:spPr bwMode="auto">
          <a:xfrm>
            <a:off x="3482633" y="3579193"/>
            <a:ext cx="509626" cy="509626"/>
          </a:xfrm>
          <a:custGeom>
            <a:avLst/>
            <a:gdLst>
              <a:gd name="T0" fmla="*/ 119 w 151"/>
              <a:gd name="T1" fmla="*/ 95 h 151"/>
              <a:gd name="T2" fmla="*/ 122 w 151"/>
              <a:gd name="T3" fmla="*/ 101 h 151"/>
              <a:gd name="T4" fmla="*/ 121 w 151"/>
              <a:gd name="T5" fmla="*/ 103 h 151"/>
              <a:gd name="T6" fmla="*/ 119 w 151"/>
              <a:gd name="T7" fmla="*/ 104 h 151"/>
              <a:gd name="T8" fmla="*/ 116 w 151"/>
              <a:gd name="T9" fmla="*/ 100 h 151"/>
              <a:gd name="T10" fmla="*/ 114 w 151"/>
              <a:gd name="T11" fmla="*/ 97 h 151"/>
              <a:gd name="T12" fmla="*/ 110 w 151"/>
              <a:gd name="T13" fmla="*/ 106 h 151"/>
              <a:gd name="T14" fmla="*/ 108 w 151"/>
              <a:gd name="T15" fmla="*/ 110 h 151"/>
              <a:gd name="T16" fmla="*/ 115 w 151"/>
              <a:gd name="T17" fmla="*/ 114 h 151"/>
              <a:gd name="T18" fmla="*/ 111 w 151"/>
              <a:gd name="T19" fmla="*/ 118 h 151"/>
              <a:gd name="T20" fmla="*/ 114 w 151"/>
              <a:gd name="T21" fmla="*/ 120 h 151"/>
              <a:gd name="T22" fmla="*/ 110 w 151"/>
              <a:gd name="T23" fmla="*/ 123 h 151"/>
              <a:gd name="T24" fmla="*/ 103 w 151"/>
              <a:gd name="T25" fmla="*/ 124 h 151"/>
              <a:gd name="T26" fmla="*/ 93 w 151"/>
              <a:gd name="T27" fmla="*/ 124 h 151"/>
              <a:gd name="T28" fmla="*/ 82 w 151"/>
              <a:gd name="T29" fmla="*/ 122 h 151"/>
              <a:gd name="T30" fmla="*/ 77 w 151"/>
              <a:gd name="T31" fmla="*/ 120 h 151"/>
              <a:gd name="T32" fmla="*/ 71 w 151"/>
              <a:gd name="T33" fmla="*/ 123 h 151"/>
              <a:gd name="T34" fmla="*/ 63 w 151"/>
              <a:gd name="T35" fmla="*/ 125 h 151"/>
              <a:gd name="T36" fmla="*/ 52 w 151"/>
              <a:gd name="T37" fmla="*/ 125 h 151"/>
              <a:gd name="T38" fmla="*/ 44 w 151"/>
              <a:gd name="T39" fmla="*/ 123 h 151"/>
              <a:gd name="T40" fmla="*/ 40 w 151"/>
              <a:gd name="T41" fmla="*/ 120 h 151"/>
              <a:gd name="T42" fmla="*/ 35 w 151"/>
              <a:gd name="T43" fmla="*/ 118 h 151"/>
              <a:gd name="T44" fmla="*/ 38 w 151"/>
              <a:gd name="T45" fmla="*/ 115 h 151"/>
              <a:gd name="T46" fmla="*/ 41 w 151"/>
              <a:gd name="T47" fmla="*/ 112 h 151"/>
              <a:gd name="T48" fmla="*/ 45 w 151"/>
              <a:gd name="T49" fmla="*/ 111 h 151"/>
              <a:gd name="T50" fmla="*/ 43 w 151"/>
              <a:gd name="T51" fmla="*/ 110 h 151"/>
              <a:gd name="T52" fmla="*/ 42 w 151"/>
              <a:gd name="T53" fmla="*/ 105 h 151"/>
              <a:gd name="T54" fmla="*/ 39 w 151"/>
              <a:gd name="T55" fmla="*/ 100 h 151"/>
              <a:gd name="T56" fmla="*/ 37 w 151"/>
              <a:gd name="T57" fmla="*/ 96 h 151"/>
              <a:gd name="T58" fmla="*/ 36 w 151"/>
              <a:gd name="T59" fmla="*/ 96 h 151"/>
              <a:gd name="T60" fmla="*/ 33 w 151"/>
              <a:gd name="T61" fmla="*/ 101 h 151"/>
              <a:gd name="T62" fmla="*/ 29 w 151"/>
              <a:gd name="T63" fmla="*/ 100 h 151"/>
              <a:gd name="T64" fmla="*/ 28 w 151"/>
              <a:gd name="T65" fmla="*/ 100 h 151"/>
              <a:gd name="T66" fmla="*/ 25 w 151"/>
              <a:gd name="T67" fmla="*/ 93 h 151"/>
              <a:gd name="T68" fmla="*/ 29 w 151"/>
              <a:gd name="T69" fmla="*/ 86 h 151"/>
              <a:gd name="T70" fmla="*/ 33 w 151"/>
              <a:gd name="T71" fmla="*/ 78 h 151"/>
              <a:gd name="T72" fmla="*/ 38 w 151"/>
              <a:gd name="T73" fmla="*/ 73 h 151"/>
              <a:gd name="T74" fmla="*/ 35 w 151"/>
              <a:gd name="T75" fmla="*/ 68 h 151"/>
              <a:gd name="T76" fmla="*/ 38 w 151"/>
              <a:gd name="T77" fmla="*/ 63 h 151"/>
              <a:gd name="T78" fmla="*/ 43 w 151"/>
              <a:gd name="T79" fmla="*/ 58 h 151"/>
              <a:gd name="T80" fmla="*/ 44 w 151"/>
              <a:gd name="T81" fmla="*/ 54 h 151"/>
              <a:gd name="T82" fmla="*/ 47 w 151"/>
              <a:gd name="T83" fmla="*/ 46 h 151"/>
              <a:gd name="T84" fmla="*/ 50 w 151"/>
              <a:gd name="T85" fmla="*/ 40 h 151"/>
              <a:gd name="T86" fmla="*/ 57 w 151"/>
              <a:gd name="T87" fmla="*/ 33 h 151"/>
              <a:gd name="T88" fmla="*/ 65 w 151"/>
              <a:gd name="T89" fmla="*/ 28 h 151"/>
              <a:gd name="T90" fmla="*/ 75 w 151"/>
              <a:gd name="T91" fmla="*/ 27 h 151"/>
              <a:gd name="T92" fmla="*/ 85 w 151"/>
              <a:gd name="T93" fmla="*/ 27 h 151"/>
              <a:gd name="T94" fmla="*/ 95 w 151"/>
              <a:gd name="T95" fmla="*/ 30 h 151"/>
              <a:gd name="T96" fmla="*/ 102 w 151"/>
              <a:gd name="T97" fmla="*/ 34 h 151"/>
              <a:gd name="T98" fmla="*/ 107 w 151"/>
              <a:gd name="T99" fmla="*/ 41 h 151"/>
              <a:gd name="T100" fmla="*/ 111 w 151"/>
              <a:gd name="T101" fmla="*/ 48 h 151"/>
              <a:gd name="T102" fmla="*/ 112 w 151"/>
              <a:gd name="T103" fmla="*/ 58 h 151"/>
              <a:gd name="T104" fmla="*/ 115 w 151"/>
              <a:gd name="T105" fmla="*/ 62 h 151"/>
              <a:gd name="T106" fmla="*/ 111 w 151"/>
              <a:gd name="T107" fmla="*/ 67 h 151"/>
              <a:gd name="T108" fmla="*/ 113 w 151"/>
              <a:gd name="T109" fmla="*/ 71 h 151"/>
              <a:gd name="T110" fmla="*/ 120 w 151"/>
              <a:gd name="T111" fmla="*/ 79 h 151"/>
              <a:gd name="T112" fmla="*/ 123 w 151"/>
              <a:gd name="T113" fmla="*/ 8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1" h="151"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6" y="151"/>
                </a:cubicBezTo>
                <a:cubicBezTo>
                  <a:pt x="117" y="151"/>
                  <a:pt x="151" y="117"/>
                  <a:pt x="151" y="76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9" y="94"/>
                </a:moveTo>
                <a:cubicBezTo>
                  <a:pt x="119" y="95"/>
                  <a:pt x="119" y="95"/>
                  <a:pt x="119" y="95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19" y="96"/>
                  <a:pt x="119" y="96"/>
                  <a:pt x="119" y="96"/>
                </a:cubicBezTo>
                <a:cubicBezTo>
                  <a:pt x="119" y="98"/>
                  <a:pt x="119" y="98"/>
                  <a:pt x="119" y="98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18" y="104"/>
                  <a:pt x="118" y="104"/>
                  <a:pt x="118" y="104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2" y="102"/>
                  <a:pt x="112" y="102"/>
                  <a:pt x="112" y="102"/>
                </a:cubicBezTo>
                <a:cubicBezTo>
                  <a:pt x="111" y="103"/>
                  <a:pt x="111" y="103"/>
                  <a:pt x="111" y="103"/>
                </a:cubicBezTo>
                <a:cubicBezTo>
                  <a:pt x="111" y="105"/>
                  <a:pt x="111" y="105"/>
                  <a:pt x="111" y="105"/>
                </a:cubicBezTo>
                <a:cubicBezTo>
                  <a:pt x="110" y="106"/>
                  <a:pt x="110" y="106"/>
                  <a:pt x="110" y="106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8" y="110"/>
                  <a:pt x="108" y="110"/>
                  <a:pt x="108" y="110"/>
                </a:cubicBezTo>
                <a:cubicBezTo>
                  <a:pt x="110" y="111"/>
                  <a:pt x="110" y="111"/>
                  <a:pt x="110" y="111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5"/>
                  <a:pt x="116" y="115"/>
                  <a:pt x="116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4" y="117"/>
                  <a:pt x="114" y="117"/>
                  <a:pt x="114" y="117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4" y="118"/>
                  <a:pt x="114" y="118"/>
                  <a:pt x="114" y="118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4" y="120"/>
                  <a:pt x="114" y="120"/>
                  <a:pt x="114" y="120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3" y="122"/>
                  <a:pt x="113" y="122"/>
                  <a:pt x="113" y="122"/>
                </a:cubicBezTo>
                <a:cubicBezTo>
                  <a:pt x="112" y="122"/>
                  <a:pt x="112" y="122"/>
                  <a:pt x="112" y="122"/>
                </a:cubicBezTo>
                <a:cubicBezTo>
                  <a:pt x="111" y="123"/>
                  <a:pt x="111" y="123"/>
                  <a:pt x="111" y="123"/>
                </a:cubicBezTo>
                <a:cubicBezTo>
                  <a:pt x="110" y="123"/>
                  <a:pt x="110" y="123"/>
                  <a:pt x="110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3"/>
                  <a:pt x="108" y="123"/>
                  <a:pt x="108" y="123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105" y="124"/>
                  <a:pt x="105" y="124"/>
                  <a:pt x="105" y="124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3" y="124"/>
                  <a:pt x="103" y="124"/>
                  <a:pt x="103" y="124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0" y="124"/>
                  <a:pt x="100" y="124"/>
                  <a:pt x="100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1" y="124"/>
                  <a:pt x="91" y="124"/>
                  <a:pt x="91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88" y="123"/>
                  <a:pt x="88" y="123"/>
                  <a:pt x="88" y="123"/>
                </a:cubicBezTo>
                <a:cubicBezTo>
                  <a:pt x="87" y="123"/>
                  <a:pt x="87" y="123"/>
                  <a:pt x="87" y="123"/>
                </a:cubicBezTo>
                <a:cubicBezTo>
                  <a:pt x="85" y="123"/>
                  <a:pt x="85" y="123"/>
                  <a:pt x="85" y="123"/>
                </a:cubicBezTo>
                <a:cubicBezTo>
                  <a:pt x="84" y="122"/>
                  <a:pt x="84" y="122"/>
                  <a:pt x="84" y="122"/>
                </a:cubicBezTo>
                <a:cubicBezTo>
                  <a:pt x="82" y="122"/>
                  <a:pt x="82" y="122"/>
                  <a:pt x="82" y="122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7" y="120"/>
                  <a:pt x="77" y="120"/>
                  <a:pt x="77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5" y="121"/>
                  <a:pt x="75" y="121"/>
                  <a:pt x="75" y="121"/>
                </a:cubicBezTo>
                <a:cubicBezTo>
                  <a:pt x="74" y="121"/>
                  <a:pt x="74" y="121"/>
                  <a:pt x="74" y="121"/>
                </a:cubicBezTo>
                <a:cubicBezTo>
                  <a:pt x="73" y="122"/>
                  <a:pt x="73" y="122"/>
                  <a:pt x="73" y="122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1" y="123"/>
                  <a:pt x="71" y="123"/>
                  <a:pt x="71" y="123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6" y="125"/>
                  <a:pt x="66" y="125"/>
                  <a:pt x="66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63" y="125"/>
                  <a:pt x="63" y="125"/>
                  <a:pt x="63" y="125"/>
                </a:cubicBezTo>
                <a:cubicBezTo>
                  <a:pt x="62" y="125"/>
                  <a:pt x="62" y="125"/>
                  <a:pt x="62" y="125"/>
                </a:cubicBezTo>
                <a:cubicBezTo>
                  <a:pt x="61" y="124"/>
                  <a:pt x="61" y="124"/>
                  <a:pt x="61" y="124"/>
                </a:cubicBezTo>
                <a:cubicBezTo>
                  <a:pt x="60" y="124"/>
                  <a:pt x="60" y="124"/>
                  <a:pt x="60" y="124"/>
                </a:cubicBezTo>
                <a:cubicBezTo>
                  <a:pt x="59" y="124"/>
                  <a:pt x="59" y="124"/>
                  <a:pt x="59" y="124"/>
                </a:cubicBezTo>
                <a:cubicBezTo>
                  <a:pt x="57" y="124"/>
                  <a:pt x="57" y="124"/>
                  <a:pt x="57" y="124"/>
                </a:cubicBezTo>
                <a:cubicBezTo>
                  <a:pt x="54" y="125"/>
                  <a:pt x="54" y="125"/>
                  <a:pt x="54" y="125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50" y="125"/>
                  <a:pt x="50" y="125"/>
                  <a:pt x="50" y="125"/>
                </a:cubicBezTo>
                <a:cubicBezTo>
                  <a:pt x="49" y="124"/>
                  <a:pt x="49" y="124"/>
                  <a:pt x="49" y="124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6" y="124"/>
                  <a:pt x="46" y="124"/>
                  <a:pt x="46" y="124"/>
                </a:cubicBezTo>
                <a:cubicBezTo>
                  <a:pt x="45" y="123"/>
                  <a:pt x="45" y="123"/>
                  <a:pt x="45" y="123"/>
                </a:cubicBezTo>
                <a:cubicBezTo>
                  <a:pt x="44" y="123"/>
                  <a:pt x="44" y="123"/>
                  <a:pt x="44" y="123"/>
                </a:cubicBezTo>
                <a:cubicBezTo>
                  <a:pt x="43" y="123"/>
                  <a:pt x="43" y="123"/>
                  <a:pt x="43" y="123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2"/>
                  <a:pt x="40" y="112"/>
                  <a:pt x="40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2" y="112"/>
                  <a:pt x="42" y="112"/>
                  <a:pt x="42" y="112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4" y="111"/>
                  <a:pt x="44" y="111"/>
                  <a:pt x="44" y="111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7" y="111"/>
                  <a:pt x="47" y="111"/>
                  <a:pt x="47" y="111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5" y="108"/>
                  <a:pt x="45" y="108"/>
                  <a:pt x="45" y="108"/>
                </a:cubicBezTo>
                <a:cubicBezTo>
                  <a:pt x="44" y="107"/>
                  <a:pt x="44" y="107"/>
                  <a:pt x="44" y="107"/>
                </a:cubicBezTo>
                <a:cubicBezTo>
                  <a:pt x="43" y="106"/>
                  <a:pt x="43" y="106"/>
                  <a:pt x="43" y="106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40" y="102"/>
                  <a:pt x="40" y="102"/>
                  <a:pt x="40" y="102"/>
                </a:cubicBezTo>
                <a:cubicBezTo>
                  <a:pt x="39" y="101"/>
                  <a:pt x="39" y="101"/>
                  <a:pt x="39" y="101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8" y="99"/>
                  <a:pt x="38" y="99"/>
                  <a:pt x="38" y="99"/>
                </a:cubicBezTo>
                <a:cubicBezTo>
                  <a:pt x="38" y="98"/>
                  <a:pt x="38" y="98"/>
                  <a:pt x="38" y="98"/>
                </a:cubicBezTo>
                <a:cubicBezTo>
                  <a:pt x="37" y="97"/>
                  <a:pt x="37" y="97"/>
                  <a:pt x="37" y="97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7"/>
                  <a:pt x="36" y="97"/>
                  <a:pt x="36" y="97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9"/>
                  <a:pt x="35" y="99"/>
                  <a:pt x="35" y="99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1"/>
                  <a:pt x="30" y="101"/>
                  <a:pt x="30" y="101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0"/>
                  <a:pt x="28" y="100"/>
                  <a:pt x="28" y="100"/>
                </a:cubicBezTo>
                <a:cubicBezTo>
                  <a:pt x="27" y="100"/>
                  <a:pt x="27" y="100"/>
                  <a:pt x="27" y="100"/>
                </a:cubicBezTo>
                <a:cubicBezTo>
                  <a:pt x="27" y="99"/>
                  <a:pt x="27" y="99"/>
                  <a:pt x="27" y="99"/>
                </a:cubicBezTo>
                <a:cubicBezTo>
                  <a:pt x="25" y="98"/>
                  <a:pt x="25" y="98"/>
                  <a:pt x="25" y="98"/>
                </a:cubicBezTo>
                <a:cubicBezTo>
                  <a:pt x="23" y="97"/>
                  <a:pt x="23" y="97"/>
                  <a:pt x="23" y="97"/>
                </a:cubicBezTo>
                <a:cubicBezTo>
                  <a:pt x="23" y="96"/>
                  <a:pt x="23" y="96"/>
                  <a:pt x="23" y="96"/>
                </a:cubicBezTo>
                <a:cubicBezTo>
                  <a:pt x="23" y="95"/>
                  <a:pt x="23" y="95"/>
                  <a:pt x="23" y="95"/>
                </a:cubicBezTo>
                <a:cubicBezTo>
                  <a:pt x="25" y="93"/>
                  <a:pt x="25" y="93"/>
                  <a:pt x="25" y="93"/>
                </a:cubicBezTo>
                <a:cubicBezTo>
                  <a:pt x="26" y="92"/>
                  <a:pt x="26" y="92"/>
                  <a:pt x="26" y="92"/>
                </a:cubicBezTo>
                <a:cubicBezTo>
                  <a:pt x="27" y="91"/>
                  <a:pt x="27" y="91"/>
                  <a:pt x="27" y="91"/>
                </a:cubicBezTo>
                <a:cubicBezTo>
                  <a:pt x="27" y="90"/>
                  <a:pt x="27" y="90"/>
                  <a:pt x="27" y="90"/>
                </a:cubicBezTo>
                <a:cubicBezTo>
                  <a:pt x="28" y="89"/>
                  <a:pt x="28" y="89"/>
                  <a:pt x="28" y="89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87"/>
                  <a:pt x="28" y="87"/>
                  <a:pt x="28" y="87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5"/>
                  <a:pt x="29" y="85"/>
                  <a:pt x="29" y="85"/>
                </a:cubicBezTo>
                <a:cubicBezTo>
                  <a:pt x="30" y="83"/>
                  <a:pt x="30" y="83"/>
                  <a:pt x="30" y="83"/>
                </a:cubicBezTo>
                <a:cubicBezTo>
                  <a:pt x="30" y="82"/>
                  <a:pt x="30" y="82"/>
                  <a:pt x="30" y="82"/>
                </a:cubicBezTo>
                <a:cubicBezTo>
                  <a:pt x="31" y="81"/>
                  <a:pt x="31" y="81"/>
                  <a:pt x="31" y="81"/>
                </a:cubicBezTo>
                <a:cubicBezTo>
                  <a:pt x="32" y="80"/>
                  <a:pt x="32" y="80"/>
                  <a:pt x="32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3" y="78"/>
                  <a:pt x="33" y="78"/>
                  <a:pt x="33" y="78"/>
                </a:cubicBezTo>
                <a:cubicBezTo>
                  <a:pt x="34" y="77"/>
                  <a:pt x="34" y="77"/>
                  <a:pt x="34" y="77"/>
                </a:cubicBezTo>
                <a:cubicBezTo>
                  <a:pt x="35" y="76"/>
                  <a:pt x="35" y="76"/>
                  <a:pt x="35" y="76"/>
                </a:cubicBezTo>
                <a:cubicBezTo>
                  <a:pt x="36" y="75"/>
                  <a:pt x="36" y="75"/>
                  <a:pt x="36" y="75"/>
                </a:cubicBezTo>
                <a:cubicBezTo>
                  <a:pt x="36" y="75"/>
                  <a:pt x="36" y="75"/>
                  <a:pt x="36" y="75"/>
                </a:cubicBezTo>
                <a:cubicBezTo>
                  <a:pt x="37" y="74"/>
                  <a:pt x="37" y="74"/>
                  <a:pt x="37" y="74"/>
                </a:cubicBezTo>
                <a:cubicBezTo>
                  <a:pt x="38" y="73"/>
                  <a:pt x="38" y="73"/>
                  <a:pt x="38" y="73"/>
                </a:cubicBezTo>
                <a:cubicBezTo>
                  <a:pt x="38" y="73"/>
                  <a:pt x="38" y="73"/>
                  <a:pt x="38" y="73"/>
                </a:cubicBezTo>
                <a:cubicBezTo>
                  <a:pt x="40" y="72"/>
                  <a:pt x="40" y="72"/>
                  <a:pt x="40" y="72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0"/>
                  <a:pt x="41" y="70"/>
                  <a:pt x="41" y="70"/>
                </a:cubicBezTo>
                <a:cubicBezTo>
                  <a:pt x="38" y="69"/>
                  <a:pt x="38" y="69"/>
                  <a:pt x="38" y="69"/>
                </a:cubicBezTo>
                <a:cubicBezTo>
                  <a:pt x="35" y="69"/>
                  <a:pt x="35" y="69"/>
                  <a:pt x="35" y="69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7"/>
                  <a:pt x="35" y="67"/>
                  <a:pt x="35" y="67"/>
                </a:cubicBezTo>
                <a:cubicBezTo>
                  <a:pt x="38" y="67"/>
                  <a:pt x="38" y="67"/>
                  <a:pt x="38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40" y="65"/>
                  <a:pt x="40" y="65"/>
                  <a:pt x="40" y="65"/>
                </a:cubicBezTo>
                <a:cubicBezTo>
                  <a:pt x="41" y="64"/>
                  <a:pt x="41" y="64"/>
                  <a:pt x="41" y="64"/>
                </a:cubicBezTo>
                <a:cubicBezTo>
                  <a:pt x="38" y="63"/>
                  <a:pt x="38" y="63"/>
                  <a:pt x="38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2"/>
                  <a:pt x="35" y="62"/>
                  <a:pt x="35" y="62"/>
                </a:cubicBezTo>
                <a:cubicBezTo>
                  <a:pt x="39" y="61"/>
                  <a:pt x="39" y="61"/>
                  <a:pt x="39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2" y="60"/>
                  <a:pt x="42" y="60"/>
                  <a:pt x="42" y="60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6"/>
                  <a:pt x="43" y="56"/>
                  <a:pt x="43" y="56"/>
                </a:cubicBezTo>
                <a:cubicBezTo>
                  <a:pt x="43" y="55"/>
                  <a:pt x="43" y="55"/>
                  <a:pt x="43" y="55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3"/>
                  <a:pt x="44" y="53"/>
                </a:cubicBezTo>
                <a:cubicBezTo>
                  <a:pt x="45" y="51"/>
                  <a:pt x="45" y="51"/>
                  <a:pt x="45" y="51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49"/>
                  <a:pt x="45" y="49"/>
                  <a:pt x="45" y="49"/>
                </a:cubicBezTo>
                <a:cubicBezTo>
                  <a:pt x="46" y="48"/>
                  <a:pt x="46" y="48"/>
                  <a:pt x="46" y="48"/>
                </a:cubicBezTo>
                <a:cubicBezTo>
                  <a:pt x="46" y="47"/>
                  <a:pt x="46" y="47"/>
                  <a:pt x="46" y="47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5"/>
                  <a:pt x="47" y="45"/>
                  <a:pt x="47" y="45"/>
                </a:cubicBezTo>
                <a:cubicBezTo>
                  <a:pt x="48" y="44"/>
                  <a:pt x="48" y="44"/>
                  <a:pt x="48" y="44"/>
                </a:cubicBezTo>
                <a:cubicBezTo>
                  <a:pt x="48" y="43"/>
                  <a:pt x="48" y="43"/>
                  <a:pt x="48" y="43"/>
                </a:cubicBezTo>
                <a:cubicBezTo>
                  <a:pt x="49" y="42"/>
                  <a:pt x="49" y="42"/>
                  <a:pt x="49" y="42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50" y="40"/>
                  <a:pt x="50" y="40"/>
                  <a:pt x="50" y="40"/>
                </a:cubicBezTo>
                <a:cubicBezTo>
                  <a:pt x="51" y="39"/>
                  <a:pt x="51" y="39"/>
                  <a:pt x="51" y="39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3"/>
                  <a:pt x="56" y="33"/>
                  <a:pt x="56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8" y="32"/>
                  <a:pt x="58" y="32"/>
                  <a:pt x="58" y="32"/>
                </a:cubicBezTo>
                <a:cubicBezTo>
                  <a:pt x="59" y="31"/>
                  <a:pt x="59" y="31"/>
                  <a:pt x="59" y="31"/>
                </a:cubicBezTo>
                <a:cubicBezTo>
                  <a:pt x="60" y="30"/>
                  <a:pt x="60" y="30"/>
                  <a:pt x="60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62" y="29"/>
                  <a:pt x="62" y="29"/>
                  <a:pt x="62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8" y="27"/>
                  <a:pt x="68" y="27"/>
                  <a:pt x="68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3" y="26"/>
                  <a:pt x="73" y="26"/>
                  <a:pt x="73" y="26"/>
                </a:cubicBezTo>
                <a:cubicBezTo>
                  <a:pt x="75" y="27"/>
                  <a:pt x="75" y="27"/>
                  <a:pt x="75" y="27"/>
                </a:cubicBezTo>
                <a:cubicBezTo>
                  <a:pt x="76" y="28"/>
                  <a:pt x="76" y="28"/>
                  <a:pt x="76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9" y="28"/>
                  <a:pt x="79" y="28"/>
                  <a:pt x="79" y="28"/>
                </a:cubicBezTo>
                <a:cubicBezTo>
                  <a:pt x="81" y="28"/>
                  <a:pt x="81" y="28"/>
                  <a:pt x="81" y="28"/>
                </a:cubicBezTo>
                <a:cubicBezTo>
                  <a:pt x="82" y="27"/>
                  <a:pt x="82" y="27"/>
                  <a:pt x="82" y="27"/>
                </a:cubicBezTo>
                <a:cubicBezTo>
                  <a:pt x="84" y="27"/>
                  <a:pt x="84" y="27"/>
                  <a:pt x="84" y="27"/>
                </a:cubicBezTo>
                <a:cubicBezTo>
                  <a:pt x="85" y="27"/>
                  <a:pt x="85" y="27"/>
                  <a:pt x="85" y="27"/>
                </a:cubicBezTo>
                <a:cubicBezTo>
                  <a:pt x="87" y="27"/>
                  <a:pt x="87" y="27"/>
                  <a:pt x="87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89" y="28"/>
                  <a:pt x="89" y="28"/>
                  <a:pt x="89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2" y="29"/>
                  <a:pt x="92" y="29"/>
                  <a:pt x="92" y="29"/>
                </a:cubicBezTo>
                <a:cubicBezTo>
                  <a:pt x="94" y="29"/>
                  <a:pt x="94" y="29"/>
                  <a:pt x="94" y="29"/>
                </a:cubicBezTo>
                <a:cubicBezTo>
                  <a:pt x="95" y="30"/>
                  <a:pt x="95" y="30"/>
                  <a:pt x="95" y="30"/>
                </a:cubicBezTo>
                <a:cubicBezTo>
                  <a:pt x="97" y="30"/>
                  <a:pt x="97" y="30"/>
                  <a:pt x="97" y="30"/>
                </a:cubicBezTo>
                <a:cubicBezTo>
                  <a:pt x="98" y="31"/>
                  <a:pt x="98" y="31"/>
                  <a:pt x="98" y="31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105" y="38"/>
                  <a:pt x="105" y="38"/>
                  <a:pt x="105" y="38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7" y="40"/>
                  <a:pt x="107" y="40"/>
                  <a:pt x="107" y="40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08" y="42"/>
                  <a:pt x="108" y="42"/>
                  <a:pt x="108" y="42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9" y="45"/>
                  <a:pt x="109" y="45"/>
                  <a:pt x="109" y="45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10" y="48"/>
                  <a:pt x="110" y="48"/>
                  <a:pt x="110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111" y="50"/>
                  <a:pt x="111" y="50"/>
                  <a:pt x="111" y="50"/>
                </a:cubicBezTo>
                <a:cubicBezTo>
                  <a:pt x="112" y="52"/>
                  <a:pt x="112" y="52"/>
                  <a:pt x="112" y="52"/>
                </a:cubicBezTo>
                <a:cubicBezTo>
                  <a:pt x="112" y="53"/>
                  <a:pt x="112" y="53"/>
                  <a:pt x="112" y="53"/>
                </a:cubicBezTo>
                <a:cubicBezTo>
                  <a:pt x="112" y="55"/>
                  <a:pt x="112" y="55"/>
                  <a:pt x="112" y="55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9"/>
                  <a:pt x="113" y="59"/>
                  <a:pt x="113" y="59"/>
                </a:cubicBezTo>
                <a:cubicBezTo>
                  <a:pt x="114" y="60"/>
                  <a:pt x="114" y="60"/>
                  <a:pt x="114" y="60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ubicBezTo>
                  <a:pt x="115" y="64"/>
                  <a:pt x="115" y="64"/>
                  <a:pt x="115" y="64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3" y="65"/>
                  <a:pt x="113" y="65"/>
                  <a:pt x="113" y="65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3" y="68"/>
                  <a:pt x="113" y="68"/>
                  <a:pt x="113" y="68"/>
                </a:cubicBezTo>
                <a:cubicBezTo>
                  <a:pt x="114" y="69"/>
                  <a:pt x="114" y="69"/>
                  <a:pt x="114" y="69"/>
                </a:cubicBezTo>
                <a:cubicBezTo>
                  <a:pt x="113" y="70"/>
                  <a:pt x="113" y="70"/>
                  <a:pt x="113" y="70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1" y="71"/>
                  <a:pt x="111" y="71"/>
                  <a:pt x="111" y="71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14" y="71"/>
                  <a:pt x="114" y="71"/>
                  <a:pt x="114" y="71"/>
                </a:cubicBezTo>
                <a:cubicBezTo>
                  <a:pt x="116" y="73"/>
                  <a:pt x="116" y="73"/>
                  <a:pt x="116" y="73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9" y="78"/>
                  <a:pt x="119" y="78"/>
                  <a:pt x="119" y="78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1" y="82"/>
                  <a:pt x="121" y="82"/>
                  <a:pt x="121" y="82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2" y="85"/>
                  <a:pt x="122" y="85"/>
                  <a:pt x="122" y="85"/>
                </a:cubicBezTo>
                <a:cubicBezTo>
                  <a:pt x="123" y="86"/>
                  <a:pt x="123" y="86"/>
                  <a:pt x="123" y="86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19" y="93"/>
                  <a:pt x="119" y="93"/>
                  <a:pt x="119" y="93"/>
                </a:cubicBezTo>
                <a:lnTo>
                  <a:pt x="119" y="9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5" name="Freeform 105"/>
          <p:cNvSpPr>
            <a:spLocks noEditPoints="1"/>
          </p:cNvSpPr>
          <p:nvPr/>
        </p:nvSpPr>
        <p:spPr bwMode="auto">
          <a:xfrm>
            <a:off x="251191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28 w 151"/>
              <a:gd name="T11" fmla="*/ 122 h 150"/>
              <a:gd name="T12" fmla="*/ 26 w 151"/>
              <a:gd name="T13" fmla="*/ 125 h 150"/>
              <a:gd name="T14" fmla="*/ 26 w 151"/>
              <a:gd name="T15" fmla="*/ 125 h 150"/>
              <a:gd name="T16" fmla="*/ 23 w 151"/>
              <a:gd name="T17" fmla="*/ 123 h 150"/>
              <a:gd name="T18" fmla="*/ 34 w 151"/>
              <a:gd name="T19" fmla="*/ 75 h 150"/>
              <a:gd name="T20" fmla="*/ 41 w 151"/>
              <a:gd name="T21" fmla="*/ 67 h 150"/>
              <a:gd name="T22" fmla="*/ 40 w 151"/>
              <a:gd name="T23" fmla="*/ 63 h 150"/>
              <a:gd name="T24" fmla="*/ 50 w 151"/>
              <a:gd name="T25" fmla="*/ 53 h 150"/>
              <a:gd name="T26" fmla="*/ 60 w 151"/>
              <a:gd name="T27" fmla="*/ 63 h 150"/>
              <a:gd name="T28" fmla="*/ 50 w 151"/>
              <a:gd name="T29" fmla="*/ 73 h 150"/>
              <a:gd name="T30" fmla="*/ 45 w 151"/>
              <a:gd name="T31" fmla="*/ 71 h 150"/>
              <a:gd name="T32" fmla="*/ 39 w 151"/>
              <a:gd name="T33" fmla="*/ 79 h 150"/>
              <a:gd name="T34" fmla="*/ 28 w 151"/>
              <a:gd name="T35" fmla="*/ 122 h 150"/>
              <a:gd name="T36" fmla="*/ 50 w 151"/>
              <a:gd name="T37" fmla="*/ 94 h 150"/>
              <a:gd name="T38" fmla="*/ 43 w 151"/>
              <a:gd name="T39" fmla="*/ 93 h 150"/>
              <a:gd name="T40" fmla="*/ 41 w 151"/>
              <a:gd name="T41" fmla="*/ 90 h 150"/>
              <a:gd name="T42" fmla="*/ 44 w 151"/>
              <a:gd name="T43" fmla="*/ 88 h 150"/>
              <a:gd name="T44" fmla="*/ 50 w 151"/>
              <a:gd name="T45" fmla="*/ 88 h 150"/>
              <a:gd name="T46" fmla="*/ 74 w 151"/>
              <a:gd name="T47" fmla="*/ 64 h 150"/>
              <a:gd name="T48" fmla="*/ 50 w 151"/>
              <a:gd name="T49" fmla="*/ 39 h 150"/>
              <a:gd name="T50" fmla="*/ 25 w 151"/>
              <a:gd name="T51" fmla="*/ 64 h 150"/>
              <a:gd name="T52" fmla="*/ 28 w 151"/>
              <a:gd name="T53" fmla="*/ 75 h 150"/>
              <a:gd name="T54" fmla="*/ 27 w 151"/>
              <a:gd name="T55" fmla="*/ 78 h 150"/>
              <a:gd name="T56" fmla="*/ 23 w 151"/>
              <a:gd name="T57" fmla="*/ 77 h 150"/>
              <a:gd name="T58" fmla="*/ 20 w 151"/>
              <a:gd name="T59" fmla="*/ 64 h 150"/>
              <a:gd name="T60" fmla="*/ 50 w 151"/>
              <a:gd name="T61" fmla="*/ 34 h 150"/>
              <a:gd name="T62" fmla="*/ 80 w 151"/>
              <a:gd name="T63" fmla="*/ 64 h 150"/>
              <a:gd name="T64" fmla="*/ 50 w 151"/>
              <a:gd name="T65" fmla="*/ 94 h 150"/>
              <a:gd name="T66" fmla="*/ 105 w 151"/>
              <a:gd name="T67" fmla="*/ 59 h 150"/>
              <a:gd name="T68" fmla="*/ 98 w 151"/>
              <a:gd name="T69" fmla="*/ 57 h 150"/>
              <a:gd name="T70" fmla="*/ 90 w 151"/>
              <a:gd name="T71" fmla="*/ 35 h 150"/>
              <a:gd name="T72" fmla="*/ 112 w 151"/>
              <a:gd name="T73" fmla="*/ 27 h 150"/>
              <a:gd name="T74" fmla="*/ 120 w 151"/>
              <a:gd name="T75" fmla="*/ 49 h 150"/>
              <a:gd name="T76" fmla="*/ 118 w 151"/>
              <a:gd name="T77" fmla="*/ 52 h 150"/>
              <a:gd name="T78" fmla="*/ 116 w 151"/>
              <a:gd name="T79" fmla="*/ 53 h 150"/>
              <a:gd name="T80" fmla="*/ 116 w 151"/>
              <a:gd name="T81" fmla="*/ 51 h 150"/>
              <a:gd name="T82" fmla="*/ 117 w 151"/>
              <a:gd name="T83" fmla="*/ 48 h 150"/>
              <a:gd name="T84" fmla="*/ 111 w 151"/>
              <a:gd name="T85" fmla="*/ 29 h 150"/>
              <a:gd name="T86" fmla="*/ 92 w 151"/>
              <a:gd name="T87" fmla="*/ 36 h 150"/>
              <a:gd name="T88" fmla="*/ 99 w 151"/>
              <a:gd name="T89" fmla="*/ 54 h 150"/>
              <a:gd name="T90" fmla="*/ 105 w 151"/>
              <a:gd name="T91" fmla="*/ 56 h 150"/>
              <a:gd name="T92" fmla="*/ 107 w 151"/>
              <a:gd name="T93" fmla="*/ 57 h 150"/>
              <a:gd name="T94" fmla="*/ 105 w 151"/>
              <a:gd name="T95" fmla="*/ 59 h 150"/>
              <a:gd name="T96" fmla="*/ 129 w 151"/>
              <a:gd name="T97" fmla="*/ 70 h 150"/>
              <a:gd name="T98" fmla="*/ 107 w 151"/>
              <a:gd name="T99" fmla="*/ 53 h 150"/>
              <a:gd name="T100" fmla="*/ 104 w 151"/>
              <a:gd name="T101" fmla="*/ 47 h 150"/>
              <a:gd name="T102" fmla="*/ 102 w 151"/>
              <a:gd name="T103" fmla="*/ 47 h 150"/>
              <a:gd name="T104" fmla="*/ 100 w 151"/>
              <a:gd name="T105" fmla="*/ 39 h 150"/>
              <a:gd name="T106" fmla="*/ 107 w 151"/>
              <a:gd name="T107" fmla="*/ 36 h 150"/>
              <a:gd name="T108" fmla="*/ 110 w 151"/>
              <a:gd name="T109" fmla="*/ 44 h 150"/>
              <a:gd name="T110" fmla="*/ 107 w 151"/>
              <a:gd name="T111" fmla="*/ 46 h 150"/>
              <a:gd name="T112" fmla="*/ 110 w 151"/>
              <a:gd name="T113" fmla="*/ 51 h 150"/>
              <a:gd name="T114" fmla="*/ 130 w 151"/>
              <a:gd name="T115" fmla="*/ 67 h 150"/>
              <a:gd name="T116" fmla="*/ 131 w 151"/>
              <a:gd name="T117" fmla="*/ 69 h 150"/>
              <a:gd name="T118" fmla="*/ 131 w 151"/>
              <a:gd name="T119" fmla="*/ 69 h 150"/>
              <a:gd name="T120" fmla="*/ 129 w 151"/>
              <a:gd name="T121" fmla="*/ 7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5" y="0"/>
                </a:cubicBezTo>
                <a:close/>
                <a:moveTo>
                  <a:pt x="28" y="122"/>
                </a:moveTo>
                <a:cubicBezTo>
                  <a:pt x="28" y="124"/>
                  <a:pt x="27" y="125"/>
                  <a:pt x="26" y="125"/>
                </a:cubicBezTo>
                <a:cubicBezTo>
                  <a:pt x="26" y="125"/>
                  <a:pt x="26" y="125"/>
                  <a:pt x="26" y="125"/>
                </a:cubicBezTo>
                <a:cubicBezTo>
                  <a:pt x="24" y="125"/>
                  <a:pt x="23" y="124"/>
                  <a:pt x="23" y="123"/>
                </a:cubicBezTo>
                <a:cubicBezTo>
                  <a:pt x="21" y="100"/>
                  <a:pt x="28" y="85"/>
                  <a:pt x="34" y="75"/>
                </a:cubicBezTo>
                <a:cubicBezTo>
                  <a:pt x="37" y="72"/>
                  <a:pt x="39" y="69"/>
                  <a:pt x="41" y="67"/>
                </a:cubicBezTo>
                <a:cubicBezTo>
                  <a:pt x="41" y="66"/>
                  <a:pt x="40" y="64"/>
                  <a:pt x="40" y="63"/>
                </a:cubicBezTo>
                <a:cubicBezTo>
                  <a:pt x="40" y="58"/>
                  <a:pt x="45" y="53"/>
                  <a:pt x="50" y="53"/>
                </a:cubicBezTo>
                <a:cubicBezTo>
                  <a:pt x="56" y="53"/>
                  <a:pt x="60" y="58"/>
                  <a:pt x="60" y="63"/>
                </a:cubicBezTo>
                <a:cubicBezTo>
                  <a:pt x="60" y="69"/>
                  <a:pt x="56" y="73"/>
                  <a:pt x="50" y="73"/>
                </a:cubicBezTo>
                <a:cubicBezTo>
                  <a:pt x="48" y="73"/>
                  <a:pt x="46" y="72"/>
                  <a:pt x="45" y="71"/>
                </a:cubicBezTo>
                <a:cubicBezTo>
                  <a:pt x="43" y="73"/>
                  <a:pt x="41" y="76"/>
                  <a:pt x="39" y="79"/>
                </a:cubicBezTo>
                <a:cubicBezTo>
                  <a:pt x="30" y="91"/>
                  <a:pt x="27" y="106"/>
                  <a:pt x="28" y="122"/>
                </a:cubicBezTo>
                <a:close/>
                <a:moveTo>
                  <a:pt x="50" y="94"/>
                </a:moveTo>
                <a:cubicBezTo>
                  <a:pt x="48" y="94"/>
                  <a:pt x="45" y="93"/>
                  <a:pt x="43" y="93"/>
                </a:cubicBezTo>
                <a:cubicBezTo>
                  <a:pt x="42" y="92"/>
                  <a:pt x="41" y="91"/>
                  <a:pt x="41" y="90"/>
                </a:cubicBezTo>
                <a:cubicBezTo>
                  <a:pt x="41" y="88"/>
                  <a:pt x="43" y="87"/>
                  <a:pt x="44" y="88"/>
                </a:cubicBezTo>
                <a:cubicBezTo>
                  <a:pt x="46" y="88"/>
                  <a:pt x="48" y="88"/>
                  <a:pt x="50" y="88"/>
                </a:cubicBezTo>
                <a:cubicBezTo>
                  <a:pt x="63" y="88"/>
                  <a:pt x="74" y="77"/>
                  <a:pt x="74" y="64"/>
                </a:cubicBezTo>
                <a:cubicBezTo>
                  <a:pt x="74" y="50"/>
                  <a:pt x="63" y="39"/>
                  <a:pt x="50" y="39"/>
                </a:cubicBezTo>
                <a:cubicBezTo>
                  <a:pt x="36" y="39"/>
                  <a:pt x="25" y="50"/>
                  <a:pt x="25" y="64"/>
                </a:cubicBezTo>
                <a:cubicBezTo>
                  <a:pt x="25" y="68"/>
                  <a:pt x="26" y="71"/>
                  <a:pt x="28" y="75"/>
                </a:cubicBezTo>
                <a:cubicBezTo>
                  <a:pt x="29" y="76"/>
                  <a:pt x="28" y="78"/>
                  <a:pt x="27" y="78"/>
                </a:cubicBezTo>
                <a:cubicBezTo>
                  <a:pt x="25" y="79"/>
                  <a:pt x="24" y="79"/>
                  <a:pt x="23" y="77"/>
                </a:cubicBezTo>
                <a:cubicBezTo>
                  <a:pt x="21" y="73"/>
                  <a:pt x="20" y="68"/>
                  <a:pt x="20" y="64"/>
                </a:cubicBezTo>
                <a:cubicBezTo>
                  <a:pt x="20" y="47"/>
                  <a:pt x="33" y="34"/>
                  <a:pt x="50" y="34"/>
                </a:cubicBezTo>
                <a:cubicBezTo>
                  <a:pt x="66" y="34"/>
                  <a:pt x="80" y="47"/>
                  <a:pt x="80" y="64"/>
                </a:cubicBezTo>
                <a:cubicBezTo>
                  <a:pt x="80" y="80"/>
                  <a:pt x="66" y="94"/>
                  <a:pt x="50" y="94"/>
                </a:cubicBezTo>
                <a:close/>
                <a:moveTo>
                  <a:pt x="105" y="59"/>
                </a:moveTo>
                <a:cubicBezTo>
                  <a:pt x="103" y="59"/>
                  <a:pt x="100" y="58"/>
                  <a:pt x="98" y="57"/>
                </a:cubicBezTo>
                <a:cubicBezTo>
                  <a:pt x="89" y="53"/>
                  <a:pt x="85" y="43"/>
                  <a:pt x="90" y="35"/>
                </a:cubicBezTo>
                <a:cubicBezTo>
                  <a:pt x="94" y="26"/>
                  <a:pt x="104" y="23"/>
                  <a:pt x="112" y="27"/>
                </a:cubicBezTo>
                <a:cubicBezTo>
                  <a:pt x="121" y="31"/>
                  <a:pt x="124" y="41"/>
                  <a:pt x="120" y="49"/>
                </a:cubicBezTo>
                <a:cubicBezTo>
                  <a:pt x="119" y="50"/>
                  <a:pt x="119" y="51"/>
                  <a:pt x="118" y="52"/>
                </a:cubicBezTo>
                <a:cubicBezTo>
                  <a:pt x="118" y="53"/>
                  <a:pt x="117" y="53"/>
                  <a:pt x="116" y="53"/>
                </a:cubicBezTo>
                <a:cubicBezTo>
                  <a:pt x="115" y="52"/>
                  <a:pt x="115" y="51"/>
                  <a:pt x="116" y="51"/>
                </a:cubicBezTo>
                <a:cubicBezTo>
                  <a:pt x="116" y="50"/>
                  <a:pt x="117" y="49"/>
                  <a:pt x="117" y="48"/>
                </a:cubicBezTo>
                <a:cubicBezTo>
                  <a:pt x="121" y="41"/>
                  <a:pt x="118" y="33"/>
                  <a:pt x="111" y="29"/>
                </a:cubicBezTo>
                <a:cubicBezTo>
                  <a:pt x="104" y="26"/>
                  <a:pt x="96" y="29"/>
                  <a:pt x="92" y="36"/>
                </a:cubicBezTo>
                <a:cubicBezTo>
                  <a:pt x="89" y="43"/>
                  <a:pt x="92" y="51"/>
                  <a:pt x="99" y="54"/>
                </a:cubicBezTo>
                <a:cubicBezTo>
                  <a:pt x="101" y="55"/>
                  <a:pt x="103" y="56"/>
                  <a:pt x="105" y="56"/>
                </a:cubicBezTo>
                <a:cubicBezTo>
                  <a:pt x="106" y="56"/>
                  <a:pt x="107" y="56"/>
                  <a:pt x="107" y="57"/>
                </a:cubicBezTo>
                <a:cubicBezTo>
                  <a:pt x="107" y="58"/>
                  <a:pt x="106" y="59"/>
                  <a:pt x="105" y="59"/>
                </a:cubicBezTo>
                <a:close/>
                <a:moveTo>
                  <a:pt x="129" y="70"/>
                </a:moveTo>
                <a:cubicBezTo>
                  <a:pt x="117" y="66"/>
                  <a:pt x="110" y="58"/>
                  <a:pt x="107" y="53"/>
                </a:cubicBezTo>
                <a:cubicBezTo>
                  <a:pt x="106" y="51"/>
                  <a:pt x="105" y="49"/>
                  <a:pt x="104" y="47"/>
                </a:cubicBezTo>
                <a:cubicBezTo>
                  <a:pt x="104" y="47"/>
                  <a:pt x="103" y="47"/>
                  <a:pt x="102" y="47"/>
                </a:cubicBezTo>
                <a:cubicBezTo>
                  <a:pt x="99" y="45"/>
                  <a:pt x="98" y="42"/>
                  <a:pt x="100" y="39"/>
                </a:cubicBezTo>
                <a:cubicBezTo>
                  <a:pt x="101" y="36"/>
                  <a:pt x="104" y="35"/>
                  <a:pt x="107" y="36"/>
                </a:cubicBezTo>
                <a:cubicBezTo>
                  <a:pt x="110" y="38"/>
                  <a:pt x="111" y="41"/>
                  <a:pt x="110" y="44"/>
                </a:cubicBezTo>
                <a:cubicBezTo>
                  <a:pt x="109" y="45"/>
                  <a:pt x="108" y="46"/>
                  <a:pt x="107" y="46"/>
                </a:cubicBezTo>
                <a:cubicBezTo>
                  <a:pt x="108" y="48"/>
                  <a:pt x="109" y="49"/>
                  <a:pt x="110" y="51"/>
                </a:cubicBezTo>
                <a:cubicBezTo>
                  <a:pt x="114" y="59"/>
                  <a:pt x="121" y="64"/>
                  <a:pt x="130" y="67"/>
                </a:cubicBezTo>
                <a:cubicBezTo>
                  <a:pt x="131" y="68"/>
                  <a:pt x="131" y="68"/>
                  <a:pt x="131" y="69"/>
                </a:cubicBezTo>
                <a:cubicBezTo>
                  <a:pt x="131" y="69"/>
                  <a:pt x="131" y="69"/>
                  <a:pt x="131" y="69"/>
                </a:cubicBezTo>
                <a:cubicBezTo>
                  <a:pt x="130" y="70"/>
                  <a:pt x="130" y="70"/>
                  <a:pt x="129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6" name="Freeform 106"/>
          <p:cNvSpPr>
            <a:spLocks/>
          </p:cNvSpPr>
          <p:nvPr/>
        </p:nvSpPr>
        <p:spPr bwMode="auto">
          <a:xfrm>
            <a:off x="1683954" y="3871835"/>
            <a:ext cx="48536" cy="41399"/>
          </a:xfrm>
          <a:custGeom>
            <a:avLst/>
            <a:gdLst>
              <a:gd name="T0" fmla="*/ 7 w 14"/>
              <a:gd name="T1" fmla="*/ 0 h 12"/>
              <a:gd name="T2" fmla="*/ 0 w 14"/>
              <a:gd name="T3" fmla="*/ 7 h 12"/>
              <a:gd name="T4" fmla="*/ 7 w 14"/>
              <a:gd name="T5" fmla="*/ 12 h 12"/>
              <a:gd name="T6" fmla="*/ 14 w 14"/>
              <a:gd name="T7" fmla="*/ 5 h 12"/>
              <a:gd name="T8" fmla="*/ 7 w 14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2">
                <a:moveTo>
                  <a:pt x="7" y="0"/>
                </a:moveTo>
                <a:cubicBezTo>
                  <a:pt x="3" y="1"/>
                  <a:pt x="0" y="4"/>
                  <a:pt x="0" y="7"/>
                </a:cubicBezTo>
                <a:cubicBezTo>
                  <a:pt x="0" y="10"/>
                  <a:pt x="3" y="12"/>
                  <a:pt x="7" y="12"/>
                </a:cubicBezTo>
                <a:cubicBezTo>
                  <a:pt x="11" y="12"/>
                  <a:pt x="14" y="9"/>
                  <a:pt x="14" y="5"/>
                </a:cubicBezTo>
                <a:cubicBezTo>
                  <a:pt x="14" y="2"/>
                  <a:pt x="11" y="0"/>
                  <a:pt x="7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7" name="Freeform 107"/>
          <p:cNvSpPr>
            <a:spLocks/>
          </p:cNvSpPr>
          <p:nvPr/>
        </p:nvSpPr>
        <p:spPr bwMode="auto">
          <a:xfrm>
            <a:off x="1735345" y="3858988"/>
            <a:ext cx="19985" cy="24268"/>
          </a:xfrm>
          <a:custGeom>
            <a:avLst/>
            <a:gdLst>
              <a:gd name="T0" fmla="*/ 1 w 6"/>
              <a:gd name="T1" fmla="*/ 2 h 7"/>
              <a:gd name="T2" fmla="*/ 1 w 6"/>
              <a:gd name="T3" fmla="*/ 5 h 7"/>
              <a:gd name="T4" fmla="*/ 4 w 6"/>
              <a:gd name="T5" fmla="*/ 6 h 7"/>
              <a:gd name="T6" fmla="*/ 5 w 6"/>
              <a:gd name="T7" fmla="*/ 2 h 7"/>
              <a:gd name="T8" fmla="*/ 1 w 6"/>
              <a:gd name="T9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7">
                <a:moveTo>
                  <a:pt x="1" y="2"/>
                </a:moveTo>
                <a:cubicBezTo>
                  <a:pt x="0" y="3"/>
                  <a:pt x="0" y="4"/>
                  <a:pt x="1" y="5"/>
                </a:cubicBezTo>
                <a:cubicBezTo>
                  <a:pt x="1" y="7"/>
                  <a:pt x="3" y="7"/>
                  <a:pt x="4" y="6"/>
                </a:cubicBezTo>
                <a:cubicBezTo>
                  <a:pt x="5" y="5"/>
                  <a:pt x="6" y="3"/>
                  <a:pt x="5" y="2"/>
                </a:cubicBezTo>
                <a:cubicBezTo>
                  <a:pt x="4" y="1"/>
                  <a:pt x="3" y="0"/>
                  <a:pt x="1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8" name="Freeform 108"/>
          <p:cNvSpPr>
            <a:spLocks noEditPoints="1"/>
          </p:cNvSpPr>
          <p:nvPr/>
        </p:nvSpPr>
        <p:spPr bwMode="auto">
          <a:xfrm>
            <a:off x="1529781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17 w 151"/>
              <a:gd name="T11" fmla="*/ 94 h 150"/>
              <a:gd name="T12" fmla="*/ 61 w 151"/>
              <a:gd name="T13" fmla="*/ 119 h 150"/>
              <a:gd name="T14" fmla="*/ 14 w 151"/>
              <a:gd name="T15" fmla="*/ 88 h 150"/>
              <a:gd name="T16" fmla="*/ 23 w 151"/>
              <a:gd name="T17" fmla="*/ 63 h 150"/>
              <a:gd name="T18" fmla="*/ 55 w 151"/>
              <a:gd name="T19" fmla="*/ 37 h 150"/>
              <a:gd name="T20" fmla="*/ 74 w 151"/>
              <a:gd name="T21" fmla="*/ 47 h 150"/>
              <a:gd name="T22" fmla="*/ 78 w 151"/>
              <a:gd name="T23" fmla="*/ 53 h 150"/>
              <a:gd name="T24" fmla="*/ 102 w 151"/>
              <a:gd name="T25" fmla="*/ 52 h 150"/>
              <a:gd name="T26" fmla="*/ 103 w 151"/>
              <a:gd name="T27" fmla="*/ 65 h 150"/>
              <a:gd name="T28" fmla="*/ 105 w 151"/>
              <a:gd name="T29" fmla="*/ 69 h 150"/>
              <a:gd name="T30" fmla="*/ 117 w 151"/>
              <a:gd name="T31" fmla="*/ 94 h 150"/>
              <a:gd name="T32" fmla="*/ 100 w 151"/>
              <a:gd name="T33" fmla="*/ 46 h 150"/>
              <a:gd name="T34" fmla="*/ 97 w 151"/>
              <a:gd name="T35" fmla="*/ 42 h 150"/>
              <a:gd name="T36" fmla="*/ 100 w 151"/>
              <a:gd name="T37" fmla="*/ 39 h 150"/>
              <a:gd name="T38" fmla="*/ 118 w 151"/>
              <a:gd name="T39" fmla="*/ 57 h 150"/>
              <a:gd name="T40" fmla="*/ 118 w 151"/>
              <a:gd name="T41" fmla="*/ 58 h 150"/>
              <a:gd name="T42" fmla="*/ 115 w 151"/>
              <a:gd name="T43" fmla="*/ 60 h 150"/>
              <a:gd name="T44" fmla="*/ 112 w 151"/>
              <a:gd name="T45" fmla="*/ 57 h 150"/>
              <a:gd name="T46" fmla="*/ 100 w 151"/>
              <a:gd name="T47" fmla="*/ 46 h 150"/>
              <a:gd name="T48" fmla="*/ 135 w 151"/>
              <a:gd name="T49" fmla="*/ 61 h 150"/>
              <a:gd name="T50" fmla="*/ 130 w 151"/>
              <a:gd name="T51" fmla="*/ 66 h 150"/>
              <a:gd name="T52" fmla="*/ 126 w 151"/>
              <a:gd name="T53" fmla="*/ 62 h 150"/>
              <a:gd name="T54" fmla="*/ 127 w 151"/>
              <a:gd name="T55" fmla="*/ 58 h 150"/>
              <a:gd name="T56" fmla="*/ 125 w 151"/>
              <a:gd name="T57" fmla="*/ 42 h 150"/>
              <a:gd name="T58" fmla="*/ 101 w 151"/>
              <a:gd name="T59" fmla="*/ 30 h 150"/>
              <a:gd name="T60" fmla="*/ 97 w 151"/>
              <a:gd name="T61" fmla="*/ 32 h 150"/>
              <a:gd name="T62" fmla="*/ 92 w 151"/>
              <a:gd name="T63" fmla="*/ 27 h 150"/>
              <a:gd name="T64" fmla="*/ 95 w 151"/>
              <a:gd name="T65" fmla="*/ 22 h 150"/>
              <a:gd name="T66" fmla="*/ 96 w 151"/>
              <a:gd name="T67" fmla="*/ 22 h 150"/>
              <a:gd name="T68" fmla="*/ 96 w 151"/>
              <a:gd name="T69" fmla="*/ 22 h 150"/>
              <a:gd name="T70" fmla="*/ 113 w 151"/>
              <a:gd name="T71" fmla="*/ 20 h 150"/>
              <a:gd name="T72" fmla="*/ 135 w 151"/>
              <a:gd name="T73" fmla="*/ 61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7" y="94"/>
                </a:moveTo>
                <a:cubicBezTo>
                  <a:pt x="108" y="112"/>
                  <a:pt x="81" y="120"/>
                  <a:pt x="61" y="119"/>
                </a:cubicBezTo>
                <a:cubicBezTo>
                  <a:pt x="42" y="117"/>
                  <a:pt x="17" y="111"/>
                  <a:pt x="14" y="88"/>
                </a:cubicBezTo>
                <a:cubicBezTo>
                  <a:pt x="14" y="88"/>
                  <a:pt x="13" y="77"/>
                  <a:pt x="23" y="63"/>
                </a:cubicBezTo>
                <a:cubicBezTo>
                  <a:pt x="23" y="63"/>
                  <a:pt x="38" y="43"/>
                  <a:pt x="55" y="37"/>
                </a:cubicBezTo>
                <a:cubicBezTo>
                  <a:pt x="72" y="31"/>
                  <a:pt x="74" y="41"/>
                  <a:pt x="74" y="47"/>
                </a:cubicBezTo>
                <a:cubicBezTo>
                  <a:pt x="73" y="52"/>
                  <a:pt x="72" y="55"/>
                  <a:pt x="78" y="53"/>
                </a:cubicBezTo>
                <a:cubicBezTo>
                  <a:pt x="78" y="53"/>
                  <a:pt x="95" y="45"/>
                  <a:pt x="102" y="52"/>
                </a:cubicBezTo>
                <a:cubicBezTo>
                  <a:pt x="107" y="57"/>
                  <a:pt x="103" y="65"/>
                  <a:pt x="103" y="65"/>
                </a:cubicBezTo>
                <a:cubicBezTo>
                  <a:pt x="103" y="65"/>
                  <a:pt x="100" y="68"/>
                  <a:pt x="105" y="69"/>
                </a:cubicBezTo>
                <a:cubicBezTo>
                  <a:pt x="110" y="70"/>
                  <a:pt x="125" y="77"/>
                  <a:pt x="117" y="94"/>
                </a:cubicBezTo>
                <a:close/>
                <a:moveTo>
                  <a:pt x="100" y="46"/>
                </a:moveTo>
                <a:cubicBezTo>
                  <a:pt x="98" y="46"/>
                  <a:pt x="97" y="44"/>
                  <a:pt x="97" y="42"/>
                </a:cubicBezTo>
                <a:cubicBezTo>
                  <a:pt x="97" y="40"/>
                  <a:pt x="98" y="39"/>
                  <a:pt x="100" y="39"/>
                </a:cubicBezTo>
                <a:cubicBezTo>
                  <a:pt x="100" y="39"/>
                  <a:pt x="121" y="35"/>
                  <a:pt x="118" y="57"/>
                </a:cubicBezTo>
                <a:cubicBezTo>
                  <a:pt x="118" y="57"/>
                  <a:pt x="118" y="57"/>
                  <a:pt x="118" y="58"/>
                </a:cubicBezTo>
                <a:cubicBezTo>
                  <a:pt x="118" y="59"/>
                  <a:pt x="117" y="60"/>
                  <a:pt x="115" y="60"/>
                </a:cubicBezTo>
                <a:cubicBezTo>
                  <a:pt x="113" y="60"/>
                  <a:pt x="112" y="59"/>
                  <a:pt x="112" y="57"/>
                </a:cubicBezTo>
                <a:cubicBezTo>
                  <a:pt x="112" y="57"/>
                  <a:pt x="115" y="42"/>
                  <a:pt x="100" y="46"/>
                </a:cubicBezTo>
                <a:close/>
                <a:moveTo>
                  <a:pt x="135" y="61"/>
                </a:moveTo>
                <a:cubicBezTo>
                  <a:pt x="134" y="69"/>
                  <a:pt x="133" y="66"/>
                  <a:pt x="130" y="66"/>
                </a:cubicBezTo>
                <a:cubicBezTo>
                  <a:pt x="128" y="66"/>
                  <a:pt x="126" y="65"/>
                  <a:pt x="126" y="62"/>
                </a:cubicBezTo>
                <a:cubicBezTo>
                  <a:pt x="126" y="60"/>
                  <a:pt x="127" y="58"/>
                  <a:pt x="127" y="58"/>
                </a:cubicBezTo>
                <a:cubicBezTo>
                  <a:pt x="127" y="57"/>
                  <a:pt x="129" y="51"/>
                  <a:pt x="125" y="42"/>
                </a:cubicBezTo>
                <a:cubicBezTo>
                  <a:pt x="118" y="30"/>
                  <a:pt x="103" y="30"/>
                  <a:pt x="101" y="30"/>
                </a:cubicBezTo>
                <a:cubicBezTo>
                  <a:pt x="99" y="31"/>
                  <a:pt x="97" y="32"/>
                  <a:pt x="97" y="32"/>
                </a:cubicBezTo>
                <a:cubicBezTo>
                  <a:pt x="94" y="32"/>
                  <a:pt x="92" y="29"/>
                  <a:pt x="92" y="27"/>
                </a:cubicBezTo>
                <a:cubicBezTo>
                  <a:pt x="92" y="25"/>
                  <a:pt x="93" y="23"/>
                  <a:pt x="95" y="22"/>
                </a:cubicBezTo>
                <a:cubicBezTo>
                  <a:pt x="95" y="22"/>
                  <a:pt x="95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8" y="22"/>
                  <a:pt x="105" y="19"/>
                  <a:pt x="113" y="20"/>
                </a:cubicBezTo>
                <a:cubicBezTo>
                  <a:pt x="125" y="23"/>
                  <a:pt x="143" y="37"/>
                  <a:pt x="135" y="6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1616861" y="3791894"/>
            <a:ext cx="246962" cy="165593"/>
          </a:xfrm>
          <a:custGeom>
            <a:avLst/>
            <a:gdLst>
              <a:gd name="T0" fmla="*/ 36 w 73"/>
              <a:gd name="T1" fmla="*/ 0 h 49"/>
              <a:gd name="T2" fmla="*/ 0 w 73"/>
              <a:gd name="T3" fmla="*/ 26 h 49"/>
              <a:gd name="T4" fmla="*/ 36 w 73"/>
              <a:gd name="T5" fmla="*/ 48 h 49"/>
              <a:gd name="T6" fmla="*/ 73 w 73"/>
              <a:gd name="T7" fmla="*/ 21 h 49"/>
              <a:gd name="T8" fmla="*/ 36 w 73"/>
              <a:gd name="T9" fmla="*/ 0 h 49"/>
              <a:gd name="T10" fmla="*/ 50 w 73"/>
              <a:gd name="T11" fmla="*/ 34 h 49"/>
              <a:gd name="T12" fmla="*/ 20 w 73"/>
              <a:gd name="T13" fmla="*/ 40 h 49"/>
              <a:gd name="T14" fmla="*/ 14 w 73"/>
              <a:gd name="T15" fmla="*/ 31 h 49"/>
              <a:gd name="T16" fmla="*/ 32 w 73"/>
              <a:gd name="T17" fmla="*/ 9 h 49"/>
              <a:gd name="T18" fmla="*/ 50 w 73"/>
              <a:gd name="T19" fmla="*/ 3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49">
                <a:moveTo>
                  <a:pt x="36" y="0"/>
                </a:moveTo>
                <a:cubicBezTo>
                  <a:pt x="16" y="1"/>
                  <a:pt x="0" y="12"/>
                  <a:pt x="0" y="26"/>
                </a:cubicBezTo>
                <a:cubicBezTo>
                  <a:pt x="0" y="39"/>
                  <a:pt x="16" y="49"/>
                  <a:pt x="36" y="48"/>
                </a:cubicBezTo>
                <a:cubicBezTo>
                  <a:pt x="56" y="47"/>
                  <a:pt x="73" y="35"/>
                  <a:pt x="73" y="21"/>
                </a:cubicBezTo>
                <a:cubicBezTo>
                  <a:pt x="73" y="8"/>
                  <a:pt x="56" y="0"/>
                  <a:pt x="36" y="0"/>
                </a:cubicBezTo>
                <a:close/>
                <a:moveTo>
                  <a:pt x="50" y="34"/>
                </a:moveTo>
                <a:cubicBezTo>
                  <a:pt x="44" y="42"/>
                  <a:pt x="32" y="46"/>
                  <a:pt x="20" y="40"/>
                </a:cubicBezTo>
                <a:cubicBezTo>
                  <a:pt x="14" y="37"/>
                  <a:pt x="14" y="31"/>
                  <a:pt x="14" y="31"/>
                </a:cubicBezTo>
                <a:cubicBezTo>
                  <a:pt x="14" y="31"/>
                  <a:pt x="12" y="12"/>
                  <a:pt x="32" y="9"/>
                </a:cubicBezTo>
                <a:cubicBezTo>
                  <a:pt x="53" y="7"/>
                  <a:pt x="56" y="26"/>
                  <a:pt x="5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0" name="Oval 110"/>
          <p:cNvSpPr>
            <a:spLocks noChangeArrowheads="1"/>
          </p:cNvSpPr>
          <p:nvPr/>
        </p:nvSpPr>
        <p:spPr bwMode="auto">
          <a:xfrm>
            <a:off x="4726006" y="3831864"/>
            <a:ext cx="32833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1" name="Oval 111"/>
          <p:cNvSpPr>
            <a:spLocks noChangeArrowheads="1"/>
          </p:cNvSpPr>
          <p:nvPr/>
        </p:nvSpPr>
        <p:spPr bwMode="auto">
          <a:xfrm>
            <a:off x="4803092" y="3831864"/>
            <a:ext cx="29978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" name="Oval 112"/>
          <p:cNvSpPr>
            <a:spLocks noChangeArrowheads="1"/>
          </p:cNvSpPr>
          <p:nvPr/>
        </p:nvSpPr>
        <p:spPr bwMode="auto">
          <a:xfrm>
            <a:off x="4573260" y="3730511"/>
            <a:ext cx="39971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3" name="Oval 113"/>
          <p:cNvSpPr>
            <a:spLocks noChangeArrowheads="1"/>
          </p:cNvSpPr>
          <p:nvPr/>
        </p:nvSpPr>
        <p:spPr bwMode="auto">
          <a:xfrm>
            <a:off x="4674615" y="3730511"/>
            <a:ext cx="37116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454776" y="3584903"/>
            <a:ext cx="489641" cy="493923"/>
          </a:xfrm>
          <a:custGeom>
            <a:avLst/>
            <a:gdLst>
              <a:gd name="T0" fmla="*/ 72 w 145"/>
              <a:gd name="T1" fmla="*/ 0 h 146"/>
              <a:gd name="T2" fmla="*/ 0 w 145"/>
              <a:gd name="T3" fmla="*/ 73 h 146"/>
              <a:gd name="T4" fmla="*/ 72 w 145"/>
              <a:gd name="T5" fmla="*/ 146 h 146"/>
              <a:gd name="T6" fmla="*/ 145 w 145"/>
              <a:gd name="T7" fmla="*/ 73 h 146"/>
              <a:gd name="T8" fmla="*/ 72 w 145"/>
              <a:gd name="T9" fmla="*/ 0 h 146"/>
              <a:gd name="T10" fmla="*/ 55 w 145"/>
              <a:gd name="T11" fmla="*/ 96 h 146"/>
              <a:gd name="T12" fmla="*/ 41 w 145"/>
              <a:gd name="T13" fmla="*/ 94 h 146"/>
              <a:gd name="T14" fmla="*/ 26 w 145"/>
              <a:gd name="T15" fmla="*/ 101 h 146"/>
              <a:gd name="T16" fmla="*/ 30 w 145"/>
              <a:gd name="T17" fmla="*/ 88 h 146"/>
              <a:gd name="T18" fmla="*/ 14 w 145"/>
              <a:gd name="T19" fmla="*/ 60 h 146"/>
              <a:gd name="T20" fmla="*/ 55 w 145"/>
              <a:gd name="T21" fmla="*/ 25 h 146"/>
              <a:gd name="T22" fmla="*/ 97 w 145"/>
              <a:gd name="T23" fmla="*/ 54 h 146"/>
              <a:gd name="T24" fmla="*/ 93 w 145"/>
              <a:gd name="T25" fmla="*/ 54 h 146"/>
              <a:gd name="T26" fmla="*/ 58 w 145"/>
              <a:gd name="T27" fmla="*/ 87 h 146"/>
              <a:gd name="T28" fmla="*/ 59 w 145"/>
              <a:gd name="T29" fmla="*/ 95 h 146"/>
              <a:gd name="T30" fmla="*/ 55 w 145"/>
              <a:gd name="T31" fmla="*/ 96 h 146"/>
              <a:gd name="T32" fmla="*/ 117 w 145"/>
              <a:gd name="T33" fmla="*/ 110 h 146"/>
              <a:gd name="T34" fmla="*/ 120 w 145"/>
              <a:gd name="T35" fmla="*/ 121 h 146"/>
              <a:gd name="T36" fmla="*/ 108 w 145"/>
              <a:gd name="T37" fmla="*/ 114 h 146"/>
              <a:gd name="T38" fmla="*/ 96 w 145"/>
              <a:gd name="T39" fmla="*/ 116 h 146"/>
              <a:gd name="T40" fmla="*/ 60 w 145"/>
              <a:gd name="T41" fmla="*/ 86 h 146"/>
              <a:gd name="T42" fmla="*/ 96 w 145"/>
              <a:gd name="T43" fmla="*/ 56 h 146"/>
              <a:gd name="T44" fmla="*/ 131 w 145"/>
              <a:gd name="T45" fmla="*/ 86 h 146"/>
              <a:gd name="T46" fmla="*/ 117 w 145"/>
              <a:gd name="T47" fmla="*/ 11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5" h="146">
                <a:moveTo>
                  <a:pt x="72" y="0"/>
                </a:moveTo>
                <a:cubicBezTo>
                  <a:pt x="32" y="0"/>
                  <a:pt x="0" y="33"/>
                  <a:pt x="0" y="73"/>
                </a:cubicBezTo>
                <a:cubicBezTo>
                  <a:pt x="0" y="113"/>
                  <a:pt x="32" y="146"/>
                  <a:pt x="72" y="146"/>
                </a:cubicBezTo>
                <a:cubicBezTo>
                  <a:pt x="113" y="146"/>
                  <a:pt x="145" y="113"/>
                  <a:pt x="145" y="73"/>
                </a:cubicBezTo>
                <a:cubicBezTo>
                  <a:pt x="145" y="33"/>
                  <a:pt x="113" y="0"/>
                  <a:pt x="72" y="0"/>
                </a:cubicBezTo>
                <a:close/>
                <a:moveTo>
                  <a:pt x="55" y="96"/>
                </a:moveTo>
                <a:cubicBezTo>
                  <a:pt x="50" y="96"/>
                  <a:pt x="46" y="95"/>
                  <a:pt x="41" y="94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30" y="88"/>
                  <a:pt x="30" y="88"/>
                  <a:pt x="30" y="88"/>
                </a:cubicBezTo>
                <a:cubicBezTo>
                  <a:pt x="20" y="81"/>
                  <a:pt x="14" y="72"/>
                  <a:pt x="14" y="60"/>
                </a:cubicBezTo>
                <a:cubicBezTo>
                  <a:pt x="14" y="40"/>
                  <a:pt x="32" y="25"/>
                  <a:pt x="55" y="25"/>
                </a:cubicBezTo>
                <a:cubicBezTo>
                  <a:pt x="76" y="25"/>
                  <a:pt x="94" y="37"/>
                  <a:pt x="97" y="54"/>
                </a:cubicBezTo>
                <a:cubicBezTo>
                  <a:pt x="96" y="54"/>
                  <a:pt x="95" y="54"/>
                  <a:pt x="93" y="54"/>
                </a:cubicBezTo>
                <a:cubicBezTo>
                  <a:pt x="73" y="54"/>
                  <a:pt x="58" y="69"/>
                  <a:pt x="58" y="87"/>
                </a:cubicBezTo>
                <a:cubicBezTo>
                  <a:pt x="58" y="90"/>
                  <a:pt x="58" y="93"/>
                  <a:pt x="59" y="95"/>
                </a:cubicBezTo>
                <a:cubicBezTo>
                  <a:pt x="58" y="96"/>
                  <a:pt x="57" y="96"/>
                  <a:pt x="55" y="96"/>
                </a:cubicBezTo>
                <a:close/>
                <a:moveTo>
                  <a:pt x="117" y="110"/>
                </a:moveTo>
                <a:cubicBezTo>
                  <a:pt x="120" y="121"/>
                  <a:pt x="120" y="121"/>
                  <a:pt x="120" y="121"/>
                </a:cubicBezTo>
                <a:cubicBezTo>
                  <a:pt x="108" y="114"/>
                  <a:pt x="108" y="114"/>
                  <a:pt x="108" y="114"/>
                </a:cubicBezTo>
                <a:cubicBezTo>
                  <a:pt x="104" y="115"/>
                  <a:pt x="100" y="116"/>
                  <a:pt x="96" y="116"/>
                </a:cubicBezTo>
                <a:cubicBezTo>
                  <a:pt x="76" y="116"/>
                  <a:pt x="60" y="103"/>
                  <a:pt x="60" y="86"/>
                </a:cubicBezTo>
                <a:cubicBezTo>
                  <a:pt x="60" y="70"/>
                  <a:pt x="76" y="56"/>
                  <a:pt x="96" y="56"/>
                </a:cubicBezTo>
                <a:cubicBezTo>
                  <a:pt x="114" y="56"/>
                  <a:pt x="131" y="70"/>
                  <a:pt x="131" y="86"/>
                </a:cubicBezTo>
                <a:cubicBezTo>
                  <a:pt x="131" y="96"/>
                  <a:pt x="125" y="104"/>
                  <a:pt x="117" y="1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5" name="Freeform 115"/>
          <p:cNvSpPr>
            <a:spLocks/>
          </p:cNvSpPr>
          <p:nvPr/>
        </p:nvSpPr>
        <p:spPr bwMode="auto">
          <a:xfrm>
            <a:off x="3566857" y="2280961"/>
            <a:ext cx="341178" cy="351171"/>
          </a:xfrm>
          <a:custGeom>
            <a:avLst/>
            <a:gdLst>
              <a:gd name="T0" fmla="*/ 33 w 239"/>
              <a:gd name="T1" fmla="*/ 104 h 246"/>
              <a:gd name="T2" fmla="*/ 38 w 239"/>
              <a:gd name="T3" fmla="*/ 90 h 246"/>
              <a:gd name="T4" fmla="*/ 40 w 239"/>
              <a:gd name="T5" fmla="*/ 78 h 246"/>
              <a:gd name="T6" fmla="*/ 42 w 239"/>
              <a:gd name="T7" fmla="*/ 64 h 246"/>
              <a:gd name="T8" fmla="*/ 49 w 239"/>
              <a:gd name="T9" fmla="*/ 45 h 246"/>
              <a:gd name="T10" fmla="*/ 61 w 239"/>
              <a:gd name="T11" fmla="*/ 28 h 246"/>
              <a:gd name="T12" fmla="*/ 78 w 239"/>
              <a:gd name="T13" fmla="*/ 14 h 246"/>
              <a:gd name="T14" fmla="*/ 99 w 239"/>
              <a:gd name="T15" fmla="*/ 4 h 246"/>
              <a:gd name="T16" fmla="*/ 125 w 239"/>
              <a:gd name="T17" fmla="*/ 0 h 246"/>
              <a:gd name="T18" fmla="*/ 151 w 239"/>
              <a:gd name="T19" fmla="*/ 4 h 246"/>
              <a:gd name="T20" fmla="*/ 175 w 239"/>
              <a:gd name="T21" fmla="*/ 14 h 246"/>
              <a:gd name="T22" fmla="*/ 189 w 239"/>
              <a:gd name="T23" fmla="*/ 26 h 246"/>
              <a:gd name="T24" fmla="*/ 201 w 239"/>
              <a:gd name="T25" fmla="*/ 42 h 246"/>
              <a:gd name="T26" fmla="*/ 208 w 239"/>
              <a:gd name="T27" fmla="*/ 61 h 246"/>
              <a:gd name="T28" fmla="*/ 213 w 239"/>
              <a:gd name="T29" fmla="*/ 80 h 246"/>
              <a:gd name="T30" fmla="*/ 218 w 239"/>
              <a:gd name="T31" fmla="*/ 94 h 246"/>
              <a:gd name="T32" fmla="*/ 218 w 239"/>
              <a:gd name="T33" fmla="*/ 104 h 246"/>
              <a:gd name="T34" fmla="*/ 220 w 239"/>
              <a:gd name="T35" fmla="*/ 118 h 246"/>
              <a:gd name="T36" fmla="*/ 234 w 239"/>
              <a:gd name="T37" fmla="*/ 139 h 246"/>
              <a:gd name="T38" fmla="*/ 239 w 239"/>
              <a:gd name="T39" fmla="*/ 158 h 246"/>
              <a:gd name="T40" fmla="*/ 239 w 239"/>
              <a:gd name="T41" fmla="*/ 177 h 246"/>
              <a:gd name="T42" fmla="*/ 234 w 239"/>
              <a:gd name="T43" fmla="*/ 189 h 246"/>
              <a:gd name="T44" fmla="*/ 229 w 239"/>
              <a:gd name="T45" fmla="*/ 194 h 246"/>
              <a:gd name="T46" fmla="*/ 225 w 239"/>
              <a:gd name="T47" fmla="*/ 189 h 246"/>
              <a:gd name="T48" fmla="*/ 218 w 239"/>
              <a:gd name="T49" fmla="*/ 175 h 246"/>
              <a:gd name="T50" fmla="*/ 213 w 239"/>
              <a:gd name="T51" fmla="*/ 184 h 246"/>
              <a:gd name="T52" fmla="*/ 201 w 239"/>
              <a:gd name="T53" fmla="*/ 203 h 246"/>
              <a:gd name="T54" fmla="*/ 210 w 239"/>
              <a:gd name="T55" fmla="*/ 215 h 246"/>
              <a:gd name="T56" fmla="*/ 220 w 239"/>
              <a:gd name="T57" fmla="*/ 222 h 246"/>
              <a:gd name="T58" fmla="*/ 220 w 239"/>
              <a:gd name="T59" fmla="*/ 229 h 246"/>
              <a:gd name="T60" fmla="*/ 213 w 239"/>
              <a:gd name="T61" fmla="*/ 236 h 246"/>
              <a:gd name="T62" fmla="*/ 199 w 239"/>
              <a:gd name="T63" fmla="*/ 243 h 246"/>
              <a:gd name="T64" fmla="*/ 177 w 239"/>
              <a:gd name="T65" fmla="*/ 246 h 246"/>
              <a:gd name="T66" fmla="*/ 151 w 239"/>
              <a:gd name="T67" fmla="*/ 241 h 246"/>
              <a:gd name="T68" fmla="*/ 130 w 239"/>
              <a:gd name="T69" fmla="*/ 236 h 246"/>
              <a:gd name="T70" fmla="*/ 118 w 239"/>
              <a:gd name="T71" fmla="*/ 236 h 246"/>
              <a:gd name="T72" fmla="*/ 99 w 239"/>
              <a:gd name="T73" fmla="*/ 246 h 246"/>
              <a:gd name="T74" fmla="*/ 80 w 239"/>
              <a:gd name="T75" fmla="*/ 246 h 246"/>
              <a:gd name="T76" fmla="*/ 52 w 239"/>
              <a:gd name="T77" fmla="*/ 246 h 246"/>
              <a:gd name="T78" fmla="*/ 33 w 239"/>
              <a:gd name="T79" fmla="*/ 239 h 246"/>
              <a:gd name="T80" fmla="*/ 28 w 239"/>
              <a:gd name="T81" fmla="*/ 232 h 246"/>
              <a:gd name="T82" fmla="*/ 28 w 239"/>
              <a:gd name="T83" fmla="*/ 224 h 246"/>
              <a:gd name="T84" fmla="*/ 31 w 239"/>
              <a:gd name="T85" fmla="*/ 217 h 246"/>
              <a:gd name="T86" fmla="*/ 38 w 239"/>
              <a:gd name="T87" fmla="*/ 213 h 246"/>
              <a:gd name="T88" fmla="*/ 47 w 239"/>
              <a:gd name="T89" fmla="*/ 210 h 246"/>
              <a:gd name="T90" fmla="*/ 45 w 239"/>
              <a:gd name="T91" fmla="*/ 206 h 246"/>
              <a:gd name="T92" fmla="*/ 33 w 239"/>
              <a:gd name="T93" fmla="*/ 191 h 246"/>
              <a:gd name="T94" fmla="*/ 26 w 239"/>
              <a:gd name="T95" fmla="*/ 175 h 246"/>
              <a:gd name="T96" fmla="*/ 23 w 239"/>
              <a:gd name="T97" fmla="*/ 172 h 246"/>
              <a:gd name="T98" fmla="*/ 19 w 239"/>
              <a:gd name="T99" fmla="*/ 180 h 246"/>
              <a:gd name="T100" fmla="*/ 9 w 239"/>
              <a:gd name="T101" fmla="*/ 189 h 246"/>
              <a:gd name="T102" fmla="*/ 2 w 239"/>
              <a:gd name="T103" fmla="*/ 189 h 246"/>
              <a:gd name="T104" fmla="*/ 0 w 239"/>
              <a:gd name="T105" fmla="*/ 180 h 246"/>
              <a:gd name="T106" fmla="*/ 0 w 239"/>
              <a:gd name="T107" fmla="*/ 158 h 246"/>
              <a:gd name="T108" fmla="*/ 7 w 239"/>
              <a:gd name="T109" fmla="*/ 139 h 246"/>
              <a:gd name="T110" fmla="*/ 21 w 239"/>
              <a:gd name="T111" fmla="*/ 123 h 246"/>
              <a:gd name="T112" fmla="*/ 33 w 239"/>
              <a:gd name="T113" fmla="*/ 111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9" h="246">
                <a:moveTo>
                  <a:pt x="33" y="111"/>
                </a:moveTo>
                <a:lnTo>
                  <a:pt x="33" y="111"/>
                </a:lnTo>
                <a:lnTo>
                  <a:pt x="33" y="109"/>
                </a:lnTo>
                <a:lnTo>
                  <a:pt x="33" y="106"/>
                </a:lnTo>
                <a:lnTo>
                  <a:pt x="33" y="106"/>
                </a:lnTo>
                <a:lnTo>
                  <a:pt x="33" y="104"/>
                </a:lnTo>
                <a:lnTo>
                  <a:pt x="33" y="104"/>
                </a:lnTo>
                <a:lnTo>
                  <a:pt x="33" y="101"/>
                </a:lnTo>
                <a:lnTo>
                  <a:pt x="33" y="99"/>
                </a:lnTo>
                <a:lnTo>
                  <a:pt x="33" y="97"/>
                </a:lnTo>
                <a:lnTo>
                  <a:pt x="35" y="94"/>
                </a:lnTo>
                <a:lnTo>
                  <a:pt x="35" y="94"/>
                </a:lnTo>
                <a:lnTo>
                  <a:pt x="38" y="92"/>
                </a:lnTo>
                <a:lnTo>
                  <a:pt x="38" y="90"/>
                </a:lnTo>
                <a:lnTo>
                  <a:pt x="38" y="87"/>
                </a:lnTo>
                <a:lnTo>
                  <a:pt x="38" y="87"/>
                </a:lnTo>
                <a:lnTo>
                  <a:pt x="38" y="85"/>
                </a:lnTo>
                <a:lnTo>
                  <a:pt x="38" y="82"/>
                </a:lnTo>
                <a:lnTo>
                  <a:pt x="40" y="80"/>
                </a:lnTo>
                <a:lnTo>
                  <a:pt x="40" y="80"/>
                </a:lnTo>
                <a:lnTo>
                  <a:pt x="40" y="78"/>
                </a:lnTo>
                <a:lnTo>
                  <a:pt x="40" y="78"/>
                </a:lnTo>
                <a:lnTo>
                  <a:pt x="40" y="75"/>
                </a:lnTo>
                <a:lnTo>
                  <a:pt x="40" y="75"/>
                </a:lnTo>
                <a:lnTo>
                  <a:pt x="40" y="73"/>
                </a:lnTo>
                <a:lnTo>
                  <a:pt x="42" y="71"/>
                </a:lnTo>
                <a:lnTo>
                  <a:pt x="42" y="66"/>
                </a:lnTo>
                <a:lnTo>
                  <a:pt x="42" y="64"/>
                </a:lnTo>
                <a:lnTo>
                  <a:pt x="45" y="59"/>
                </a:lnTo>
                <a:lnTo>
                  <a:pt x="45" y="56"/>
                </a:lnTo>
                <a:lnTo>
                  <a:pt x="45" y="54"/>
                </a:lnTo>
                <a:lnTo>
                  <a:pt x="47" y="52"/>
                </a:lnTo>
                <a:lnTo>
                  <a:pt x="47" y="49"/>
                </a:lnTo>
                <a:lnTo>
                  <a:pt x="49" y="47"/>
                </a:lnTo>
                <a:lnTo>
                  <a:pt x="49" y="45"/>
                </a:lnTo>
                <a:lnTo>
                  <a:pt x="52" y="42"/>
                </a:lnTo>
                <a:lnTo>
                  <a:pt x="52" y="40"/>
                </a:lnTo>
                <a:lnTo>
                  <a:pt x="54" y="38"/>
                </a:lnTo>
                <a:lnTo>
                  <a:pt x="54" y="38"/>
                </a:lnTo>
                <a:lnTo>
                  <a:pt x="57" y="35"/>
                </a:lnTo>
                <a:lnTo>
                  <a:pt x="59" y="33"/>
                </a:lnTo>
                <a:lnTo>
                  <a:pt x="61" y="28"/>
                </a:lnTo>
                <a:lnTo>
                  <a:pt x="64" y="26"/>
                </a:lnTo>
                <a:lnTo>
                  <a:pt x="66" y="23"/>
                </a:lnTo>
                <a:lnTo>
                  <a:pt x="68" y="21"/>
                </a:lnTo>
                <a:lnTo>
                  <a:pt x="71" y="19"/>
                </a:lnTo>
                <a:lnTo>
                  <a:pt x="73" y="16"/>
                </a:lnTo>
                <a:lnTo>
                  <a:pt x="76" y="14"/>
                </a:lnTo>
                <a:lnTo>
                  <a:pt x="78" y="14"/>
                </a:lnTo>
                <a:lnTo>
                  <a:pt x="80" y="12"/>
                </a:lnTo>
                <a:lnTo>
                  <a:pt x="85" y="9"/>
                </a:lnTo>
                <a:lnTo>
                  <a:pt x="87" y="9"/>
                </a:lnTo>
                <a:lnTo>
                  <a:pt x="90" y="7"/>
                </a:lnTo>
                <a:lnTo>
                  <a:pt x="92" y="7"/>
                </a:lnTo>
                <a:lnTo>
                  <a:pt x="97" y="4"/>
                </a:lnTo>
                <a:lnTo>
                  <a:pt x="99" y="4"/>
                </a:lnTo>
                <a:lnTo>
                  <a:pt x="104" y="2"/>
                </a:lnTo>
                <a:lnTo>
                  <a:pt x="106" y="2"/>
                </a:lnTo>
                <a:lnTo>
                  <a:pt x="111" y="2"/>
                </a:lnTo>
                <a:lnTo>
                  <a:pt x="113" y="2"/>
                </a:lnTo>
                <a:lnTo>
                  <a:pt x="118" y="0"/>
                </a:lnTo>
                <a:lnTo>
                  <a:pt x="120" y="0"/>
                </a:lnTo>
                <a:lnTo>
                  <a:pt x="125" y="0"/>
                </a:lnTo>
                <a:lnTo>
                  <a:pt x="128" y="0"/>
                </a:lnTo>
                <a:lnTo>
                  <a:pt x="132" y="0"/>
                </a:lnTo>
                <a:lnTo>
                  <a:pt x="135" y="2"/>
                </a:lnTo>
                <a:lnTo>
                  <a:pt x="139" y="2"/>
                </a:lnTo>
                <a:lnTo>
                  <a:pt x="144" y="2"/>
                </a:lnTo>
                <a:lnTo>
                  <a:pt x="147" y="2"/>
                </a:lnTo>
                <a:lnTo>
                  <a:pt x="151" y="4"/>
                </a:lnTo>
                <a:lnTo>
                  <a:pt x="154" y="4"/>
                </a:lnTo>
                <a:lnTo>
                  <a:pt x="158" y="4"/>
                </a:lnTo>
                <a:lnTo>
                  <a:pt x="161" y="7"/>
                </a:lnTo>
                <a:lnTo>
                  <a:pt x="165" y="9"/>
                </a:lnTo>
                <a:lnTo>
                  <a:pt x="168" y="9"/>
                </a:lnTo>
                <a:lnTo>
                  <a:pt x="173" y="12"/>
                </a:lnTo>
                <a:lnTo>
                  <a:pt x="175" y="14"/>
                </a:lnTo>
                <a:lnTo>
                  <a:pt x="177" y="16"/>
                </a:lnTo>
                <a:lnTo>
                  <a:pt x="180" y="16"/>
                </a:lnTo>
                <a:lnTo>
                  <a:pt x="182" y="19"/>
                </a:lnTo>
                <a:lnTo>
                  <a:pt x="182" y="19"/>
                </a:lnTo>
                <a:lnTo>
                  <a:pt x="187" y="21"/>
                </a:lnTo>
                <a:lnTo>
                  <a:pt x="187" y="23"/>
                </a:lnTo>
                <a:lnTo>
                  <a:pt x="189" y="26"/>
                </a:lnTo>
                <a:lnTo>
                  <a:pt x="191" y="28"/>
                </a:lnTo>
                <a:lnTo>
                  <a:pt x="194" y="30"/>
                </a:lnTo>
                <a:lnTo>
                  <a:pt x="196" y="33"/>
                </a:lnTo>
                <a:lnTo>
                  <a:pt x="196" y="35"/>
                </a:lnTo>
                <a:lnTo>
                  <a:pt x="199" y="38"/>
                </a:lnTo>
                <a:lnTo>
                  <a:pt x="201" y="40"/>
                </a:lnTo>
                <a:lnTo>
                  <a:pt x="201" y="42"/>
                </a:lnTo>
                <a:lnTo>
                  <a:pt x="203" y="47"/>
                </a:lnTo>
                <a:lnTo>
                  <a:pt x="203" y="49"/>
                </a:lnTo>
                <a:lnTo>
                  <a:pt x="206" y="52"/>
                </a:lnTo>
                <a:lnTo>
                  <a:pt x="206" y="54"/>
                </a:lnTo>
                <a:lnTo>
                  <a:pt x="206" y="56"/>
                </a:lnTo>
                <a:lnTo>
                  <a:pt x="208" y="59"/>
                </a:lnTo>
                <a:lnTo>
                  <a:pt x="208" y="61"/>
                </a:lnTo>
                <a:lnTo>
                  <a:pt x="208" y="64"/>
                </a:lnTo>
                <a:lnTo>
                  <a:pt x="210" y="68"/>
                </a:lnTo>
                <a:lnTo>
                  <a:pt x="210" y="73"/>
                </a:lnTo>
                <a:lnTo>
                  <a:pt x="210" y="75"/>
                </a:lnTo>
                <a:lnTo>
                  <a:pt x="210" y="80"/>
                </a:lnTo>
                <a:lnTo>
                  <a:pt x="210" y="80"/>
                </a:lnTo>
                <a:lnTo>
                  <a:pt x="213" y="80"/>
                </a:lnTo>
                <a:lnTo>
                  <a:pt x="213" y="82"/>
                </a:lnTo>
                <a:lnTo>
                  <a:pt x="215" y="85"/>
                </a:lnTo>
                <a:lnTo>
                  <a:pt x="215" y="87"/>
                </a:lnTo>
                <a:lnTo>
                  <a:pt x="215" y="87"/>
                </a:lnTo>
                <a:lnTo>
                  <a:pt x="218" y="90"/>
                </a:lnTo>
                <a:lnTo>
                  <a:pt x="218" y="92"/>
                </a:lnTo>
                <a:lnTo>
                  <a:pt x="218" y="94"/>
                </a:lnTo>
                <a:lnTo>
                  <a:pt x="218" y="97"/>
                </a:lnTo>
                <a:lnTo>
                  <a:pt x="220" y="97"/>
                </a:lnTo>
                <a:lnTo>
                  <a:pt x="220" y="99"/>
                </a:lnTo>
                <a:lnTo>
                  <a:pt x="220" y="101"/>
                </a:lnTo>
                <a:lnTo>
                  <a:pt x="220" y="101"/>
                </a:lnTo>
                <a:lnTo>
                  <a:pt x="220" y="104"/>
                </a:lnTo>
                <a:lnTo>
                  <a:pt x="218" y="104"/>
                </a:lnTo>
                <a:lnTo>
                  <a:pt x="218" y="109"/>
                </a:lnTo>
                <a:lnTo>
                  <a:pt x="218" y="109"/>
                </a:lnTo>
                <a:lnTo>
                  <a:pt x="218" y="111"/>
                </a:lnTo>
                <a:lnTo>
                  <a:pt x="218" y="111"/>
                </a:lnTo>
                <a:lnTo>
                  <a:pt x="218" y="111"/>
                </a:lnTo>
                <a:lnTo>
                  <a:pt x="218" y="113"/>
                </a:lnTo>
                <a:lnTo>
                  <a:pt x="220" y="118"/>
                </a:lnTo>
                <a:lnTo>
                  <a:pt x="222" y="120"/>
                </a:lnTo>
                <a:lnTo>
                  <a:pt x="225" y="123"/>
                </a:lnTo>
                <a:lnTo>
                  <a:pt x="227" y="127"/>
                </a:lnTo>
                <a:lnTo>
                  <a:pt x="227" y="130"/>
                </a:lnTo>
                <a:lnTo>
                  <a:pt x="229" y="132"/>
                </a:lnTo>
                <a:lnTo>
                  <a:pt x="232" y="137"/>
                </a:lnTo>
                <a:lnTo>
                  <a:pt x="234" y="139"/>
                </a:lnTo>
                <a:lnTo>
                  <a:pt x="234" y="142"/>
                </a:lnTo>
                <a:lnTo>
                  <a:pt x="234" y="144"/>
                </a:lnTo>
                <a:lnTo>
                  <a:pt x="236" y="146"/>
                </a:lnTo>
                <a:lnTo>
                  <a:pt x="236" y="149"/>
                </a:lnTo>
                <a:lnTo>
                  <a:pt x="236" y="151"/>
                </a:lnTo>
                <a:lnTo>
                  <a:pt x="239" y="153"/>
                </a:lnTo>
                <a:lnTo>
                  <a:pt x="239" y="158"/>
                </a:lnTo>
                <a:lnTo>
                  <a:pt x="239" y="163"/>
                </a:lnTo>
                <a:lnTo>
                  <a:pt x="239" y="168"/>
                </a:lnTo>
                <a:lnTo>
                  <a:pt x="239" y="170"/>
                </a:lnTo>
                <a:lnTo>
                  <a:pt x="239" y="170"/>
                </a:lnTo>
                <a:lnTo>
                  <a:pt x="239" y="172"/>
                </a:lnTo>
                <a:lnTo>
                  <a:pt x="239" y="175"/>
                </a:lnTo>
                <a:lnTo>
                  <a:pt x="239" y="177"/>
                </a:lnTo>
                <a:lnTo>
                  <a:pt x="239" y="182"/>
                </a:lnTo>
                <a:lnTo>
                  <a:pt x="239" y="184"/>
                </a:lnTo>
                <a:lnTo>
                  <a:pt x="236" y="184"/>
                </a:lnTo>
                <a:lnTo>
                  <a:pt x="236" y="187"/>
                </a:lnTo>
                <a:lnTo>
                  <a:pt x="236" y="187"/>
                </a:lnTo>
                <a:lnTo>
                  <a:pt x="236" y="189"/>
                </a:lnTo>
                <a:lnTo>
                  <a:pt x="234" y="189"/>
                </a:lnTo>
                <a:lnTo>
                  <a:pt x="234" y="189"/>
                </a:lnTo>
                <a:lnTo>
                  <a:pt x="234" y="191"/>
                </a:lnTo>
                <a:lnTo>
                  <a:pt x="232" y="191"/>
                </a:lnTo>
                <a:lnTo>
                  <a:pt x="232" y="191"/>
                </a:lnTo>
                <a:lnTo>
                  <a:pt x="232" y="191"/>
                </a:lnTo>
                <a:lnTo>
                  <a:pt x="229" y="194"/>
                </a:lnTo>
                <a:lnTo>
                  <a:pt x="229" y="194"/>
                </a:lnTo>
                <a:lnTo>
                  <a:pt x="229" y="194"/>
                </a:lnTo>
                <a:lnTo>
                  <a:pt x="229" y="191"/>
                </a:lnTo>
                <a:lnTo>
                  <a:pt x="227" y="191"/>
                </a:lnTo>
                <a:lnTo>
                  <a:pt x="227" y="191"/>
                </a:lnTo>
                <a:lnTo>
                  <a:pt x="227" y="191"/>
                </a:lnTo>
                <a:lnTo>
                  <a:pt x="225" y="191"/>
                </a:lnTo>
                <a:lnTo>
                  <a:pt x="225" y="189"/>
                </a:lnTo>
                <a:lnTo>
                  <a:pt x="225" y="189"/>
                </a:lnTo>
                <a:lnTo>
                  <a:pt x="222" y="187"/>
                </a:lnTo>
                <a:lnTo>
                  <a:pt x="222" y="184"/>
                </a:lnTo>
                <a:lnTo>
                  <a:pt x="220" y="184"/>
                </a:lnTo>
                <a:lnTo>
                  <a:pt x="220" y="182"/>
                </a:lnTo>
                <a:lnTo>
                  <a:pt x="218" y="180"/>
                </a:lnTo>
                <a:lnTo>
                  <a:pt x="218" y="175"/>
                </a:lnTo>
                <a:lnTo>
                  <a:pt x="215" y="175"/>
                </a:lnTo>
                <a:lnTo>
                  <a:pt x="215" y="175"/>
                </a:lnTo>
                <a:lnTo>
                  <a:pt x="215" y="177"/>
                </a:lnTo>
                <a:lnTo>
                  <a:pt x="215" y="177"/>
                </a:lnTo>
                <a:lnTo>
                  <a:pt x="215" y="177"/>
                </a:lnTo>
                <a:lnTo>
                  <a:pt x="213" y="182"/>
                </a:lnTo>
                <a:lnTo>
                  <a:pt x="213" y="184"/>
                </a:lnTo>
                <a:lnTo>
                  <a:pt x="210" y="191"/>
                </a:lnTo>
                <a:lnTo>
                  <a:pt x="208" y="194"/>
                </a:lnTo>
                <a:lnTo>
                  <a:pt x="206" y="196"/>
                </a:lnTo>
                <a:lnTo>
                  <a:pt x="203" y="198"/>
                </a:lnTo>
                <a:lnTo>
                  <a:pt x="203" y="201"/>
                </a:lnTo>
                <a:lnTo>
                  <a:pt x="201" y="203"/>
                </a:lnTo>
                <a:lnTo>
                  <a:pt x="201" y="203"/>
                </a:lnTo>
                <a:lnTo>
                  <a:pt x="196" y="208"/>
                </a:lnTo>
                <a:lnTo>
                  <a:pt x="199" y="208"/>
                </a:lnTo>
                <a:lnTo>
                  <a:pt x="199" y="208"/>
                </a:lnTo>
                <a:lnTo>
                  <a:pt x="199" y="208"/>
                </a:lnTo>
                <a:lnTo>
                  <a:pt x="206" y="210"/>
                </a:lnTo>
                <a:lnTo>
                  <a:pt x="208" y="213"/>
                </a:lnTo>
                <a:lnTo>
                  <a:pt x="210" y="215"/>
                </a:lnTo>
                <a:lnTo>
                  <a:pt x="213" y="215"/>
                </a:lnTo>
                <a:lnTo>
                  <a:pt x="215" y="217"/>
                </a:lnTo>
                <a:lnTo>
                  <a:pt x="218" y="220"/>
                </a:lnTo>
                <a:lnTo>
                  <a:pt x="218" y="220"/>
                </a:lnTo>
                <a:lnTo>
                  <a:pt x="218" y="222"/>
                </a:lnTo>
                <a:lnTo>
                  <a:pt x="220" y="222"/>
                </a:lnTo>
                <a:lnTo>
                  <a:pt x="220" y="222"/>
                </a:lnTo>
                <a:lnTo>
                  <a:pt x="220" y="224"/>
                </a:lnTo>
                <a:lnTo>
                  <a:pt x="220" y="224"/>
                </a:lnTo>
                <a:lnTo>
                  <a:pt x="220" y="227"/>
                </a:lnTo>
                <a:lnTo>
                  <a:pt x="220" y="227"/>
                </a:lnTo>
                <a:lnTo>
                  <a:pt x="220" y="229"/>
                </a:lnTo>
                <a:lnTo>
                  <a:pt x="220" y="229"/>
                </a:lnTo>
                <a:lnTo>
                  <a:pt x="220" y="229"/>
                </a:lnTo>
                <a:lnTo>
                  <a:pt x="220" y="232"/>
                </a:lnTo>
                <a:lnTo>
                  <a:pt x="218" y="232"/>
                </a:lnTo>
                <a:lnTo>
                  <a:pt x="218" y="234"/>
                </a:lnTo>
                <a:lnTo>
                  <a:pt x="218" y="234"/>
                </a:lnTo>
                <a:lnTo>
                  <a:pt x="215" y="236"/>
                </a:lnTo>
                <a:lnTo>
                  <a:pt x="215" y="236"/>
                </a:lnTo>
                <a:lnTo>
                  <a:pt x="213" y="236"/>
                </a:lnTo>
                <a:lnTo>
                  <a:pt x="210" y="239"/>
                </a:lnTo>
                <a:lnTo>
                  <a:pt x="210" y="239"/>
                </a:lnTo>
                <a:lnTo>
                  <a:pt x="208" y="241"/>
                </a:lnTo>
                <a:lnTo>
                  <a:pt x="206" y="241"/>
                </a:lnTo>
                <a:lnTo>
                  <a:pt x="203" y="241"/>
                </a:lnTo>
                <a:lnTo>
                  <a:pt x="203" y="241"/>
                </a:lnTo>
                <a:lnTo>
                  <a:pt x="199" y="243"/>
                </a:lnTo>
                <a:lnTo>
                  <a:pt x="196" y="243"/>
                </a:lnTo>
                <a:lnTo>
                  <a:pt x="194" y="243"/>
                </a:lnTo>
                <a:lnTo>
                  <a:pt x="191" y="243"/>
                </a:lnTo>
                <a:lnTo>
                  <a:pt x="187" y="243"/>
                </a:lnTo>
                <a:lnTo>
                  <a:pt x="184" y="246"/>
                </a:lnTo>
                <a:lnTo>
                  <a:pt x="180" y="246"/>
                </a:lnTo>
                <a:lnTo>
                  <a:pt x="177" y="246"/>
                </a:lnTo>
                <a:lnTo>
                  <a:pt x="173" y="246"/>
                </a:lnTo>
                <a:lnTo>
                  <a:pt x="170" y="246"/>
                </a:lnTo>
                <a:lnTo>
                  <a:pt x="165" y="243"/>
                </a:lnTo>
                <a:lnTo>
                  <a:pt x="163" y="243"/>
                </a:lnTo>
                <a:lnTo>
                  <a:pt x="158" y="243"/>
                </a:lnTo>
                <a:lnTo>
                  <a:pt x="154" y="243"/>
                </a:lnTo>
                <a:lnTo>
                  <a:pt x="151" y="241"/>
                </a:lnTo>
                <a:lnTo>
                  <a:pt x="147" y="241"/>
                </a:lnTo>
                <a:lnTo>
                  <a:pt x="144" y="241"/>
                </a:lnTo>
                <a:lnTo>
                  <a:pt x="139" y="239"/>
                </a:lnTo>
                <a:lnTo>
                  <a:pt x="135" y="239"/>
                </a:lnTo>
                <a:lnTo>
                  <a:pt x="135" y="236"/>
                </a:lnTo>
                <a:lnTo>
                  <a:pt x="132" y="236"/>
                </a:lnTo>
                <a:lnTo>
                  <a:pt x="130" y="236"/>
                </a:lnTo>
                <a:lnTo>
                  <a:pt x="130" y="236"/>
                </a:lnTo>
                <a:lnTo>
                  <a:pt x="128" y="236"/>
                </a:lnTo>
                <a:lnTo>
                  <a:pt x="128" y="236"/>
                </a:lnTo>
                <a:lnTo>
                  <a:pt x="123" y="236"/>
                </a:lnTo>
                <a:lnTo>
                  <a:pt x="120" y="236"/>
                </a:lnTo>
                <a:lnTo>
                  <a:pt x="118" y="234"/>
                </a:lnTo>
                <a:lnTo>
                  <a:pt x="118" y="236"/>
                </a:lnTo>
                <a:lnTo>
                  <a:pt x="116" y="239"/>
                </a:lnTo>
                <a:lnTo>
                  <a:pt x="113" y="239"/>
                </a:lnTo>
                <a:lnTo>
                  <a:pt x="109" y="241"/>
                </a:lnTo>
                <a:lnTo>
                  <a:pt x="109" y="241"/>
                </a:lnTo>
                <a:lnTo>
                  <a:pt x="106" y="243"/>
                </a:lnTo>
                <a:lnTo>
                  <a:pt x="102" y="243"/>
                </a:lnTo>
                <a:lnTo>
                  <a:pt x="99" y="246"/>
                </a:lnTo>
                <a:lnTo>
                  <a:pt x="97" y="246"/>
                </a:lnTo>
                <a:lnTo>
                  <a:pt x="94" y="246"/>
                </a:lnTo>
                <a:lnTo>
                  <a:pt x="92" y="246"/>
                </a:lnTo>
                <a:lnTo>
                  <a:pt x="90" y="246"/>
                </a:lnTo>
                <a:lnTo>
                  <a:pt x="87" y="246"/>
                </a:lnTo>
                <a:lnTo>
                  <a:pt x="85" y="246"/>
                </a:lnTo>
                <a:lnTo>
                  <a:pt x="80" y="246"/>
                </a:lnTo>
                <a:lnTo>
                  <a:pt x="78" y="246"/>
                </a:lnTo>
                <a:lnTo>
                  <a:pt x="73" y="246"/>
                </a:lnTo>
                <a:lnTo>
                  <a:pt x="66" y="246"/>
                </a:lnTo>
                <a:lnTo>
                  <a:pt x="61" y="246"/>
                </a:lnTo>
                <a:lnTo>
                  <a:pt x="57" y="246"/>
                </a:lnTo>
                <a:lnTo>
                  <a:pt x="54" y="246"/>
                </a:lnTo>
                <a:lnTo>
                  <a:pt x="52" y="246"/>
                </a:lnTo>
                <a:lnTo>
                  <a:pt x="47" y="243"/>
                </a:lnTo>
                <a:lnTo>
                  <a:pt x="45" y="243"/>
                </a:lnTo>
                <a:lnTo>
                  <a:pt x="42" y="243"/>
                </a:lnTo>
                <a:lnTo>
                  <a:pt x="40" y="241"/>
                </a:lnTo>
                <a:lnTo>
                  <a:pt x="38" y="241"/>
                </a:lnTo>
                <a:lnTo>
                  <a:pt x="35" y="239"/>
                </a:lnTo>
                <a:lnTo>
                  <a:pt x="33" y="239"/>
                </a:lnTo>
                <a:lnTo>
                  <a:pt x="33" y="236"/>
                </a:lnTo>
                <a:lnTo>
                  <a:pt x="31" y="236"/>
                </a:lnTo>
                <a:lnTo>
                  <a:pt x="31" y="236"/>
                </a:lnTo>
                <a:lnTo>
                  <a:pt x="31" y="234"/>
                </a:lnTo>
                <a:lnTo>
                  <a:pt x="31" y="234"/>
                </a:lnTo>
                <a:lnTo>
                  <a:pt x="28" y="234"/>
                </a:lnTo>
                <a:lnTo>
                  <a:pt x="28" y="232"/>
                </a:lnTo>
                <a:lnTo>
                  <a:pt x="28" y="232"/>
                </a:lnTo>
                <a:lnTo>
                  <a:pt x="28" y="229"/>
                </a:lnTo>
                <a:lnTo>
                  <a:pt x="28" y="229"/>
                </a:lnTo>
                <a:lnTo>
                  <a:pt x="28" y="229"/>
                </a:lnTo>
                <a:lnTo>
                  <a:pt x="28" y="227"/>
                </a:lnTo>
                <a:lnTo>
                  <a:pt x="28" y="227"/>
                </a:lnTo>
                <a:lnTo>
                  <a:pt x="28" y="224"/>
                </a:lnTo>
                <a:lnTo>
                  <a:pt x="28" y="224"/>
                </a:lnTo>
                <a:lnTo>
                  <a:pt x="28" y="222"/>
                </a:lnTo>
                <a:lnTo>
                  <a:pt x="28" y="222"/>
                </a:lnTo>
                <a:lnTo>
                  <a:pt x="28" y="220"/>
                </a:lnTo>
                <a:lnTo>
                  <a:pt x="28" y="220"/>
                </a:lnTo>
                <a:lnTo>
                  <a:pt x="31" y="217"/>
                </a:lnTo>
                <a:lnTo>
                  <a:pt x="31" y="217"/>
                </a:lnTo>
                <a:lnTo>
                  <a:pt x="31" y="217"/>
                </a:lnTo>
                <a:lnTo>
                  <a:pt x="33" y="215"/>
                </a:lnTo>
                <a:lnTo>
                  <a:pt x="33" y="215"/>
                </a:lnTo>
                <a:lnTo>
                  <a:pt x="33" y="215"/>
                </a:lnTo>
                <a:lnTo>
                  <a:pt x="35" y="213"/>
                </a:lnTo>
                <a:lnTo>
                  <a:pt x="35" y="213"/>
                </a:lnTo>
                <a:lnTo>
                  <a:pt x="38" y="213"/>
                </a:lnTo>
                <a:lnTo>
                  <a:pt x="38" y="213"/>
                </a:lnTo>
                <a:lnTo>
                  <a:pt x="40" y="210"/>
                </a:lnTo>
                <a:lnTo>
                  <a:pt x="40" y="210"/>
                </a:lnTo>
                <a:lnTo>
                  <a:pt x="42" y="210"/>
                </a:lnTo>
                <a:lnTo>
                  <a:pt x="45" y="210"/>
                </a:lnTo>
                <a:lnTo>
                  <a:pt x="47" y="210"/>
                </a:lnTo>
                <a:lnTo>
                  <a:pt x="47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08"/>
                </a:lnTo>
                <a:lnTo>
                  <a:pt x="49" y="208"/>
                </a:lnTo>
                <a:lnTo>
                  <a:pt x="47" y="208"/>
                </a:lnTo>
                <a:lnTo>
                  <a:pt x="45" y="206"/>
                </a:lnTo>
                <a:lnTo>
                  <a:pt x="42" y="203"/>
                </a:lnTo>
                <a:lnTo>
                  <a:pt x="40" y="203"/>
                </a:lnTo>
                <a:lnTo>
                  <a:pt x="40" y="201"/>
                </a:lnTo>
                <a:lnTo>
                  <a:pt x="38" y="198"/>
                </a:lnTo>
                <a:lnTo>
                  <a:pt x="33" y="194"/>
                </a:lnTo>
                <a:lnTo>
                  <a:pt x="33" y="194"/>
                </a:lnTo>
                <a:lnTo>
                  <a:pt x="33" y="191"/>
                </a:lnTo>
                <a:lnTo>
                  <a:pt x="31" y="189"/>
                </a:lnTo>
                <a:lnTo>
                  <a:pt x="31" y="187"/>
                </a:lnTo>
                <a:lnTo>
                  <a:pt x="28" y="184"/>
                </a:lnTo>
                <a:lnTo>
                  <a:pt x="28" y="182"/>
                </a:lnTo>
                <a:lnTo>
                  <a:pt x="26" y="180"/>
                </a:lnTo>
                <a:lnTo>
                  <a:pt x="26" y="177"/>
                </a:lnTo>
                <a:lnTo>
                  <a:pt x="26" y="175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1" y="175"/>
                </a:lnTo>
                <a:lnTo>
                  <a:pt x="21" y="175"/>
                </a:lnTo>
                <a:lnTo>
                  <a:pt x="21" y="175"/>
                </a:lnTo>
                <a:lnTo>
                  <a:pt x="21" y="177"/>
                </a:lnTo>
                <a:lnTo>
                  <a:pt x="19" y="180"/>
                </a:lnTo>
                <a:lnTo>
                  <a:pt x="19" y="180"/>
                </a:lnTo>
                <a:lnTo>
                  <a:pt x="19" y="182"/>
                </a:lnTo>
                <a:lnTo>
                  <a:pt x="16" y="182"/>
                </a:lnTo>
                <a:lnTo>
                  <a:pt x="14" y="184"/>
                </a:lnTo>
                <a:lnTo>
                  <a:pt x="14" y="187"/>
                </a:lnTo>
                <a:lnTo>
                  <a:pt x="12" y="187"/>
                </a:lnTo>
                <a:lnTo>
                  <a:pt x="12" y="189"/>
                </a:lnTo>
                <a:lnTo>
                  <a:pt x="9" y="189"/>
                </a:lnTo>
                <a:lnTo>
                  <a:pt x="7" y="189"/>
                </a:lnTo>
                <a:lnTo>
                  <a:pt x="5" y="189"/>
                </a:lnTo>
                <a:lnTo>
                  <a:pt x="5" y="191"/>
                </a:lnTo>
                <a:lnTo>
                  <a:pt x="5" y="191"/>
                </a:lnTo>
                <a:lnTo>
                  <a:pt x="2" y="191"/>
                </a:lnTo>
                <a:lnTo>
                  <a:pt x="2" y="189"/>
                </a:lnTo>
                <a:lnTo>
                  <a:pt x="2" y="189"/>
                </a:lnTo>
                <a:lnTo>
                  <a:pt x="2" y="189"/>
                </a:lnTo>
                <a:lnTo>
                  <a:pt x="2" y="187"/>
                </a:lnTo>
                <a:lnTo>
                  <a:pt x="0" y="187"/>
                </a:lnTo>
                <a:lnTo>
                  <a:pt x="0" y="184"/>
                </a:lnTo>
                <a:lnTo>
                  <a:pt x="0" y="184"/>
                </a:lnTo>
                <a:lnTo>
                  <a:pt x="0" y="182"/>
                </a:lnTo>
                <a:lnTo>
                  <a:pt x="0" y="180"/>
                </a:lnTo>
                <a:lnTo>
                  <a:pt x="0" y="177"/>
                </a:lnTo>
                <a:lnTo>
                  <a:pt x="0" y="175"/>
                </a:lnTo>
                <a:lnTo>
                  <a:pt x="0" y="170"/>
                </a:lnTo>
                <a:lnTo>
                  <a:pt x="0" y="165"/>
                </a:lnTo>
                <a:lnTo>
                  <a:pt x="0" y="163"/>
                </a:lnTo>
                <a:lnTo>
                  <a:pt x="0" y="161"/>
                </a:lnTo>
                <a:lnTo>
                  <a:pt x="0" y="158"/>
                </a:lnTo>
                <a:lnTo>
                  <a:pt x="0" y="156"/>
                </a:lnTo>
                <a:lnTo>
                  <a:pt x="2" y="153"/>
                </a:lnTo>
                <a:lnTo>
                  <a:pt x="2" y="151"/>
                </a:lnTo>
                <a:lnTo>
                  <a:pt x="5" y="149"/>
                </a:lnTo>
                <a:lnTo>
                  <a:pt x="5" y="146"/>
                </a:lnTo>
                <a:lnTo>
                  <a:pt x="7" y="144"/>
                </a:lnTo>
                <a:lnTo>
                  <a:pt x="7" y="139"/>
                </a:lnTo>
                <a:lnTo>
                  <a:pt x="9" y="137"/>
                </a:lnTo>
                <a:lnTo>
                  <a:pt x="12" y="135"/>
                </a:lnTo>
                <a:lnTo>
                  <a:pt x="12" y="132"/>
                </a:lnTo>
                <a:lnTo>
                  <a:pt x="14" y="130"/>
                </a:lnTo>
                <a:lnTo>
                  <a:pt x="16" y="127"/>
                </a:lnTo>
                <a:lnTo>
                  <a:pt x="19" y="125"/>
                </a:lnTo>
                <a:lnTo>
                  <a:pt x="21" y="123"/>
                </a:lnTo>
                <a:lnTo>
                  <a:pt x="21" y="120"/>
                </a:lnTo>
                <a:lnTo>
                  <a:pt x="23" y="120"/>
                </a:lnTo>
                <a:lnTo>
                  <a:pt x="26" y="118"/>
                </a:lnTo>
                <a:lnTo>
                  <a:pt x="28" y="116"/>
                </a:lnTo>
                <a:lnTo>
                  <a:pt x="31" y="113"/>
                </a:lnTo>
                <a:lnTo>
                  <a:pt x="33" y="111"/>
                </a:lnTo>
                <a:lnTo>
                  <a:pt x="33" y="11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461220" y="4613334"/>
            <a:ext cx="513908" cy="512481"/>
          </a:xfrm>
          <a:custGeom>
            <a:avLst/>
            <a:gdLst>
              <a:gd name="T0" fmla="*/ 129 w 152"/>
              <a:gd name="T1" fmla="*/ 152 h 152"/>
              <a:gd name="T2" fmla="*/ 125 w 152"/>
              <a:gd name="T3" fmla="*/ 99 h 152"/>
              <a:gd name="T4" fmla="*/ 124 w 152"/>
              <a:gd name="T5" fmla="*/ 104 h 152"/>
              <a:gd name="T6" fmla="*/ 122 w 152"/>
              <a:gd name="T7" fmla="*/ 104 h 152"/>
              <a:gd name="T8" fmla="*/ 120 w 152"/>
              <a:gd name="T9" fmla="*/ 104 h 152"/>
              <a:gd name="T10" fmla="*/ 116 w 152"/>
              <a:gd name="T11" fmla="*/ 99 h 152"/>
              <a:gd name="T12" fmla="*/ 114 w 152"/>
              <a:gd name="T13" fmla="*/ 102 h 152"/>
              <a:gd name="T14" fmla="*/ 109 w 152"/>
              <a:gd name="T15" fmla="*/ 110 h 152"/>
              <a:gd name="T16" fmla="*/ 114 w 152"/>
              <a:gd name="T17" fmla="*/ 114 h 152"/>
              <a:gd name="T18" fmla="*/ 117 w 152"/>
              <a:gd name="T19" fmla="*/ 118 h 152"/>
              <a:gd name="T20" fmla="*/ 117 w 152"/>
              <a:gd name="T21" fmla="*/ 121 h 152"/>
              <a:gd name="T22" fmla="*/ 115 w 152"/>
              <a:gd name="T23" fmla="*/ 124 h 152"/>
              <a:gd name="T24" fmla="*/ 109 w 152"/>
              <a:gd name="T25" fmla="*/ 126 h 152"/>
              <a:gd name="T26" fmla="*/ 99 w 152"/>
              <a:gd name="T27" fmla="*/ 128 h 152"/>
              <a:gd name="T28" fmla="*/ 88 w 152"/>
              <a:gd name="T29" fmla="*/ 126 h 152"/>
              <a:gd name="T30" fmla="*/ 80 w 152"/>
              <a:gd name="T31" fmla="*/ 124 h 152"/>
              <a:gd name="T32" fmla="*/ 74 w 152"/>
              <a:gd name="T33" fmla="*/ 124 h 152"/>
              <a:gd name="T34" fmla="*/ 66 w 152"/>
              <a:gd name="T35" fmla="*/ 127 h 152"/>
              <a:gd name="T36" fmla="*/ 59 w 152"/>
              <a:gd name="T37" fmla="*/ 128 h 152"/>
              <a:gd name="T38" fmla="*/ 46 w 152"/>
              <a:gd name="T39" fmla="*/ 127 h 152"/>
              <a:gd name="T40" fmla="*/ 39 w 152"/>
              <a:gd name="T41" fmla="*/ 125 h 152"/>
              <a:gd name="T42" fmla="*/ 37 w 152"/>
              <a:gd name="T43" fmla="*/ 122 h 152"/>
              <a:gd name="T44" fmla="*/ 36 w 152"/>
              <a:gd name="T45" fmla="*/ 119 h 152"/>
              <a:gd name="T46" fmla="*/ 37 w 152"/>
              <a:gd name="T47" fmla="*/ 116 h 152"/>
              <a:gd name="T48" fmla="*/ 40 w 152"/>
              <a:gd name="T49" fmla="*/ 113 h 152"/>
              <a:gd name="T50" fmla="*/ 45 w 152"/>
              <a:gd name="T51" fmla="*/ 112 h 152"/>
              <a:gd name="T52" fmla="*/ 43 w 152"/>
              <a:gd name="T53" fmla="*/ 111 h 152"/>
              <a:gd name="T54" fmla="*/ 38 w 152"/>
              <a:gd name="T55" fmla="*/ 105 h 152"/>
              <a:gd name="T56" fmla="*/ 35 w 152"/>
              <a:gd name="T57" fmla="*/ 98 h 152"/>
              <a:gd name="T58" fmla="*/ 34 w 152"/>
              <a:gd name="T59" fmla="*/ 97 h 152"/>
              <a:gd name="T60" fmla="*/ 32 w 152"/>
              <a:gd name="T61" fmla="*/ 100 h 152"/>
              <a:gd name="T62" fmla="*/ 28 w 152"/>
              <a:gd name="T63" fmla="*/ 104 h 152"/>
              <a:gd name="T64" fmla="*/ 26 w 152"/>
              <a:gd name="T65" fmla="*/ 104 h 152"/>
              <a:gd name="T66" fmla="*/ 24 w 152"/>
              <a:gd name="T67" fmla="*/ 99 h 152"/>
              <a:gd name="T68" fmla="*/ 25 w 152"/>
              <a:gd name="T69" fmla="*/ 91 h 152"/>
              <a:gd name="T70" fmla="*/ 28 w 152"/>
              <a:gd name="T71" fmla="*/ 83 h 152"/>
              <a:gd name="T72" fmla="*/ 33 w 152"/>
              <a:gd name="T73" fmla="*/ 75 h 152"/>
              <a:gd name="T74" fmla="*/ 39 w 152"/>
              <a:gd name="T75" fmla="*/ 71 h 152"/>
              <a:gd name="T76" fmla="*/ 37 w 152"/>
              <a:gd name="T77" fmla="*/ 66 h 152"/>
              <a:gd name="T78" fmla="*/ 40 w 152"/>
              <a:gd name="T79" fmla="*/ 61 h 152"/>
              <a:gd name="T80" fmla="*/ 40 w 152"/>
              <a:gd name="T81" fmla="*/ 57 h 152"/>
              <a:gd name="T82" fmla="*/ 43 w 152"/>
              <a:gd name="T83" fmla="*/ 49 h 152"/>
              <a:gd name="T84" fmla="*/ 46 w 152"/>
              <a:gd name="T85" fmla="*/ 42 h 152"/>
              <a:gd name="T86" fmla="*/ 51 w 152"/>
              <a:gd name="T87" fmla="*/ 35 h 152"/>
              <a:gd name="T88" fmla="*/ 59 w 152"/>
              <a:gd name="T89" fmla="*/ 28 h 152"/>
              <a:gd name="T90" fmla="*/ 68 w 152"/>
              <a:gd name="T91" fmla="*/ 25 h 152"/>
              <a:gd name="T92" fmla="*/ 79 w 152"/>
              <a:gd name="T93" fmla="*/ 24 h 152"/>
              <a:gd name="T94" fmla="*/ 90 w 152"/>
              <a:gd name="T95" fmla="*/ 26 h 152"/>
              <a:gd name="T96" fmla="*/ 100 w 152"/>
              <a:gd name="T97" fmla="*/ 30 h 152"/>
              <a:gd name="T98" fmla="*/ 106 w 152"/>
              <a:gd name="T99" fmla="*/ 35 h 152"/>
              <a:gd name="T100" fmla="*/ 110 w 152"/>
              <a:gd name="T101" fmla="*/ 43 h 152"/>
              <a:gd name="T102" fmla="*/ 113 w 152"/>
              <a:gd name="T103" fmla="*/ 51 h 152"/>
              <a:gd name="T104" fmla="*/ 115 w 152"/>
              <a:gd name="T105" fmla="*/ 59 h 152"/>
              <a:gd name="T106" fmla="*/ 117 w 152"/>
              <a:gd name="T107" fmla="*/ 65 h 152"/>
              <a:gd name="T108" fmla="*/ 116 w 152"/>
              <a:gd name="T109" fmla="*/ 69 h 152"/>
              <a:gd name="T110" fmla="*/ 119 w 152"/>
              <a:gd name="T111" fmla="*/ 75 h 152"/>
              <a:gd name="T112" fmla="*/ 123 w 152"/>
              <a:gd name="T113" fmla="*/ 84 h 152"/>
              <a:gd name="T114" fmla="*/ 125 w 152"/>
              <a:gd name="T115" fmla="*/ 9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4" y="95"/>
                </a:moveTo>
                <a:cubicBezTo>
                  <a:pt x="124" y="96"/>
                  <a:pt x="124" y="96"/>
                  <a:pt x="124" y="96"/>
                </a:cubicBezTo>
                <a:cubicBezTo>
                  <a:pt x="124" y="97"/>
                  <a:pt x="124" y="97"/>
                  <a:pt x="124" y="97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5" y="99"/>
                  <a:pt x="125" y="99"/>
                  <a:pt x="125" y="99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5"/>
                  <a:pt x="123" y="105"/>
                  <a:pt x="123" y="105"/>
                </a:cubicBezTo>
                <a:cubicBezTo>
                  <a:pt x="122" y="105"/>
                  <a:pt x="122" y="105"/>
                  <a:pt x="122" y="105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8" y="102"/>
                  <a:pt x="118" y="102"/>
                  <a:pt x="118" y="102"/>
                </a:cubicBezTo>
                <a:cubicBezTo>
                  <a:pt x="118" y="101"/>
                  <a:pt x="118" y="101"/>
                  <a:pt x="118" y="101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99"/>
                  <a:pt x="117" y="99"/>
                  <a:pt x="117" y="99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14" y="102"/>
                  <a:pt x="114" y="102"/>
                  <a:pt x="114" y="102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2" y="106"/>
                  <a:pt x="112" y="106"/>
                  <a:pt x="112" y="106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09" y="110"/>
                  <a:pt x="109" y="110"/>
                  <a:pt x="109" y="110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11" y="113"/>
                  <a:pt x="111" y="113"/>
                  <a:pt x="111" y="113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7" y="117"/>
                  <a:pt x="117" y="117"/>
                  <a:pt x="117" y="117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2"/>
                  <a:pt x="117" y="122"/>
                  <a:pt x="117" y="122"/>
                </a:cubicBezTo>
                <a:cubicBezTo>
                  <a:pt x="116" y="122"/>
                  <a:pt x="116" y="122"/>
                  <a:pt x="116" y="122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4" y="124"/>
                  <a:pt x="114" y="124"/>
                  <a:pt x="114" y="124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112" y="125"/>
                  <a:pt x="112" y="125"/>
                  <a:pt x="112" y="125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09" y="126"/>
                  <a:pt x="109" y="126"/>
                  <a:pt x="109" y="126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6" y="127"/>
                  <a:pt x="106" y="127"/>
                  <a:pt x="106" y="127"/>
                </a:cubicBezTo>
                <a:cubicBezTo>
                  <a:pt x="105" y="127"/>
                  <a:pt x="105" y="127"/>
                  <a:pt x="105" y="12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2" y="128"/>
                  <a:pt x="102" y="128"/>
                  <a:pt x="102" y="128"/>
                </a:cubicBezTo>
                <a:cubicBezTo>
                  <a:pt x="101" y="128"/>
                  <a:pt x="101" y="128"/>
                  <a:pt x="101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98" y="128"/>
                  <a:pt x="98" y="128"/>
                  <a:pt x="98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5" y="127"/>
                  <a:pt x="95" y="127"/>
                  <a:pt x="95" y="127"/>
                </a:cubicBezTo>
                <a:cubicBezTo>
                  <a:pt x="93" y="127"/>
                  <a:pt x="93" y="127"/>
                  <a:pt x="93" y="127"/>
                </a:cubicBezTo>
                <a:cubicBezTo>
                  <a:pt x="92" y="127"/>
                  <a:pt x="92" y="127"/>
                  <a:pt x="92" y="127"/>
                </a:cubicBezTo>
                <a:cubicBezTo>
                  <a:pt x="90" y="126"/>
                  <a:pt x="90" y="126"/>
                  <a:pt x="90" y="126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85" y="125"/>
                  <a:pt x="85" y="125"/>
                  <a:pt x="85" y="125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2" y="124"/>
                  <a:pt x="82" y="124"/>
                  <a:pt x="82" y="124"/>
                </a:cubicBezTo>
                <a:cubicBezTo>
                  <a:pt x="81" y="124"/>
                  <a:pt x="81" y="124"/>
                  <a:pt x="81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8" y="124"/>
                  <a:pt x="78" y="124"/>
                  <a:pt x="78" y="124"/>
                </a:cubicBezTo>
                <a:cubicBezTo>
                  <a:pt x="77" y="124"/>
                  <a:pt x="77" y="124"/>
                  <a:pt x="77" y="124"/>
                </a:cubicBezTo>
                <a:cubicBezTo>
                  <a:pt x="76" y="123"/>
                  <a:pt x="76" y="123"/>
                  <a:pt x="76" y="123"/>
                </a:cubicBezTo>
                <a:cubicBezTo>
                  <a:pt x="75" y="123"/>
                  <a:pt x="75" y="123"/>
                  <a:pt x="75" y="123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0" y="126"/>
                  <a:pt x="70" y="126"/>
                  <a:pt x="70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7" y="127"/>
                  <a:pt x="67" y="127"/>
                  <a:pt x="67" y="127"/>
                </a:cubicBezTo>
                <a:cubicBezTo>
                  <a:pt x="66" y="127"/>
                  <a:pt x="66" y="127"/>
                  <a:pt x="66" y="127"/>
                </a:cubicBezTo>
                <a:cubicBezTo>
                  <a:pt x="65" y="127"/>
                  <a:pt x="65" y="127"/>
                  <a:pt x="65" y="127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3" y="128"/>
                  <a:pt x="63" y="128"/>
                  <a:pt x="63" y="128"/>
                </a:cubicBezTo>
                <a:cubicBezTo>
                  <a:pt x="62" y="128"/>
                  <a:pt x="62" y="128"/>
                  <a:pt x="62" y="128"/>
                </a:cubicBezTo>
                <a:cubicBezTo>
                  <a:pt x="61" y="128"/>
                  <a:pt x="61" y="128"/>
                  <a:pt x="61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8" y="128"/>
                  <a:pt x="58" y="128"/>
                  <a:pt x="58" y="128"/>
                </a:cubicBezTo>
                <a:cubicBezTo>
                  <a:pt x="55" y="128"/>
                  <a:pt x="55" y="128"/>
                  <a:pt x="55" y="128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50" y="128"/>
                  <a:pt x="50" y="128"/>
                  <a:pt x="50" y="128"/>
                </a:cubicBezTo>
                <a:cubicBezTo>
                  <a:pt x="49" y="128"/>
                  <a:pt x="49" y="128"/>
                  <a:pt x="49" y="128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46" y="127"/>
                  <a:pt x="46" y="127"/>
                  <a:pt x="46" y="127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4" y="127"/>
                  <a:pt x="44" y="127"/>
                  <a:pt x="44" y="12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42" y="126"/>
                  <a:pt x="42" y="126"/>
                  <a:pt x="42" y="126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40" y="125"/>
                  <a:pt x="40" y="125"/>
                  <a:pt x="40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4"/>
                  <a:pt x="38" y="114"/>
                  <a:pt x="38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2" y="113"/>
                  <a:pt x="42" y="113"/>
                  <a:pt x="42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5"/>
                  <a:pt x="39" y="105"/>
                  <a:pt x="39" y="105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37" y="102"/>
                  <a:pt x="37" y="102"/>
                  <a:pt x="37" y="102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35" y="99"/>
                  <a:pt x="35" y="99"/>
                  <a:pt x="35" y="99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8"/>
                  <a:pt x="34" y="98"/>
                  <a:pt x="34" y="98"/>
                </a:cubicBezTo>
                <a:cubicBezTo>
                  <a:pt x="33" y="99"/>
                  <a:pt x="33" y="99"/>
                  <a:pt x="33" y="99"/>
                </a:cubicBezTo>
                <a:cubicBezTo>
                  <a:pt x="33" y="99"/>
                  <a:pt x="33" y="99"/>
                  <a:pt x="33" y="99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1" y="101"/>
                  <a:pt x="31" y="101"/>
                  <a:pt x="31" y="101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3"/>
                  <a:pt x="30" y="103"/>
                  <a:pt x="30" y="103"/>
                </a:cubicBezTo>
                <a:cubicBezTo>
                  <a:pt x="29" y="103"/>
                  <a:pt x="29" y="103"/>
                  <a:pt x="29" y="103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7" y="104"/>
                  <a:pt x="27" y="104"/>
                  <a:pt x="27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5" y="103"/>
                  <a:pt x="25" y="103"/>
                  <a:pt x="25" y="103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6"/>
                  <a:pt x="24" y="96"/>
                  <a:pt x="24" y="96"/>
                </a:cubicBezTo>
                <a:cubicBezTo>
                  <a:pt x="24" y="94"/>
                  <a:pt x="24" y="94"/>
                  <a:pt x="24" y="94"/>
                </a:cubicBezTo>
                <a:cubicBezTo>
                  <a:pt x="24" y="93"/>
                  <a:pt x="24" y="93"/>
                  <a:pt x="24" y="93"/>
                </a:cubicBezTo>
                <a:cubicBezTo>
                  <a:pt x="25" y="92"/>
                  <a:pt x="25" y="92"/>
                  <a:pt x="25" y="92"/>
                </a:cubicBezTo>
                <a:cubicBezTo>
                  <a:pt x="25" y="91"/>
                  <a:pt x="25" y="91"/>
                  <a:pt x="25" y="91"/>
                </a:cubicBezTo>
                <a:cubicBezTo>
                  <a:pt x="25" y="90"/>
                  <a:pt x="25" y="90"/>
                  <a:pt x="25" y="90"/>
                </a:cubicBezTo>
                <a:cubicBezTo>
                  <a:pt x="25" y="89"/>
                  <a:pt x="25" y="89"/>
                  <a:pt x="25" y="89"/>
                </a:cubicBezTo>
                <a:cubicBezTo>
                  <a:pt x="26" y="88"/>
                  <a:pt x="26" y="88"/>
                  <a:pt x="26" y="88"/>
                </a:cubicBezTo>
                <a:cubicBezTo>
                  <a:pt x="26" y="86"/>
                  <a:pt x="26" y="86"/>
                  <a:pt x="26" y="86"/>
                </a:cubicBezTo>
                <a:cubicBezTo>
                  <a:pt x="26" y="85"/>
                  <a:pt x="26" y="85"/>
                  <a:pt x="26" y="85"/>
                </a:cubicBezTo>
                <a:cubicBezTo>
                  <a:pt x="27" y="84"/>
                  <a:pt x="27" y="84"/>
                  <a:pt x="27" y="84"/>
                </a:cubicBezTo>
                <a:cubicBezTo>
                  <a:pt x="28" y="83"/>
                  <a:pt x="28" y="83"/>
                  <a:pt x="28" y="83"/>
                </a:cubicBezTo>
                <a:cubicBezTo>
                  <a:pt x="28" y="82"/>
                  <a:pt x="28" y="82"/>
                  <a:pt x="28" y="82"/>
                </a:cubicBezTo>
                <a:cubicBezTo>
                  <a:pt x="29" y="81"/>
                  <a:pt x="29" y="81"/>
                  <a:pt x="29" y="81"/>
                </a:cubicBezTo>
                <a:cubicBezTo>
                  <a:pt x="30" y="79"/>
                  <a:pt x="30" y="79"/>
                  <a:pt x="30" y="79"/>
                </a:cubicBezTo>
                <a:cubicBezTo>
                  <a:pt x="31" y="78"/>
                  <a:pt x="31" y="78"/>
                  <a:pt x="31" y="78"/>
                </a:cubicBezTo>
                <a:cubicBezTo>
                  <a:pt x="32" y="77"/>
                  <a:pt x="32" y="77"/>
                  <a:pt x="32" y="77"/>
                </a:cubicBezTo>
                <a:cubicBezTo>
                  <a:pt x="32" y="76"/>
                  <a:pt x="32" y="76"/>
                  <a:pt x="32" y="76"/>
                </a:cubicBezTo>
                <a:cubicBezTo>
                  <a:pt x="33" y="75"/>
                  <a:pt x="33" y="75"/>
                  <a:pt x="33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4" y="74"/>
                  <a:pt x="34" y="74"/>
                  <a:pt x="34" y="74"/>
                </a:cubicBezTo>
                <a:cubicBezTo>
                  <a:pt x="35" y="74"/>
                  <a:pt x="35" y="74"/>
                  <a:pt x="35" y="74"/>
                </a:cubicBezTo>
                <a:cubicBezTo>
                  <a:pt x="36" y="73"/>
                  <a:pt x="36" y="73"/>
                  <a:pt x="36" y="73"/>
                </a:cubicBezTo>
                <a:cubicBezTo>
                  <a:pt x="37" y="72"/>
                  <a:pt x="37" y="72"/>
                  <a:pt x="37" y="72"/>
                </a:cubicBezTo>
                <a:cubicBezTo>
                  <a:pt x="38" y="71"/>
                  <a:pt x="38" y="71"/>
                  <a:pt x="38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0"/>
                  <a:pt x="38" y="70"/>
                  <a:pt x="38" y="70"/>
                </a:cubicBezTo>
                <a:cubicBezTo>
                  <a:pt x="37" y="69"/>
                  <a:pt x="37" y="69"/>
                  <a:pt x="37" y="69"/>
                </a:cubicBezTo>
                <a:cubicBezTo>
                  <a:pt x="36" y="69"/>
                  <a:pt x="36" y="69"/>
                  <a:pt x="36" y="69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7"/>
                  <a:pt x="36" y="67"/>
                  <a:pt x="36" y="67"/>
                </a:cubicBezTo>
                <a:cubicBezTo>
                  <a:pt x="37" y="66"/>
                  <a:pt x="37" y="66"/>
                  <a:pt x="37" y="66"/>
                </a:cubicBezTo>
                <a:cubicBezTo>
                  <a:pt x="38" y="66"/>
                  <a:pt x="38" y="66"/>
                  <a:pt x="38" y="66"/>
                </a:cubicBezTo>
                <a:cubicBezTo>
                  <a:pt x="39" y="65"/>
                  <a:pt x="39" y="65"/>
                  <a:pt x="39" y="65"/>
                </a:cubicBezTo>
                <a:cubicBezTo>
                  <a:pt x="39" y="64"/>
                  <a:pt x="39" y="64"/>
                  <a:pt x="39" y="64"/>
                </a:cubicBezTo>
                <a:cubicBezTo>
                  <a:pt x="40" y="63"/>
                  <a:pt x="40" y="63"/>
                  <a:pt x="40" y="63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1"/>
                  <a:pt x="40" y="61"/>
                  <a:pt x="40" y="61"/>
                </a:cubicBezTo>
                <a:cubicBezTo>
                  <a:pt x="40" y="60"/>
                  <a:pt x="40" y="60"/>
                  <a:pt x="40" y="60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7"/>
                  <a:pt x="41" y="57"/>
                  <a:pt x="41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4"/>
                  <a:pt x="40" y="54"/>
                  <a:pt x="40" y="54"/>
                </a:cubicBezTo>
                <a:cubicBezTo>
                  <a:pt x="41" y="53"/>
                  <a:pt x="41" y="53"/>
                  <a:pt x="41" y="53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0"/>
                  <a:pt x="42" y="50"/>
                  <a:pt x="42" y="50"/>
                </a:cubicBezTo>
                <a:cubicBezTo>
                  <a:pt x="43" y="49"/>
                  <a:pt x="43" y="49"/>
                  <a:pt x="43" y="49"/>
                </a:cubicBezTo>
                <a:cubicBezTo>
                  <a:pt x="43" y="48"/>
                  <a:pt x="43" y="48"/>
                  <a:pt x="43" y="48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6"/>
                  <a:pt x="44" y="46"/>
                  <a:pt x="44" y="46"/>
                </a:cubicBezTo>
                <a:cubicBezTo>
                  <a:pt x="45" y="45"/>
                  <a:pt x="45" y="45"/>
                  <a:pt x="45" y="45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2"/>
                  <a:pt x="46" y="42"/>
                  <a:pt x="46" y="42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0"/>
                  <a:pt x="47" y="40"/>
                  <a:pt x="47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7"/>
                  <a:pt x="49" y="37"/>
                  <a:pt x="49" y="37"/>
                </a:cubicBezTo>
                <a:cubicBezTo>
                  <a:pt x="50" y="36"/>
                  <a:pt x="50" y="36"/>
                  <a:pt x="50" y="36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4"/>
                  <a:pt x="52" y="34"/>
                  <a:pt x="52" y="34"/>
                </a:cubicBezTo>
                <a:cubicBezTo>
                  <a:pt x="53" y="33"/>
                  <a:pt x="53" y="33"/>
                  <a:pt x="53" y="33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8" y="29"/>
                  <a:pt x="58" y="29"/>
                  <a:pt x="58" y="29"/>
                </a:cubicBezTo>
                <a:cubicBezTo>
                  <a:pt x="59" y="28"/>
                  <a:pt x="59" y="28"/>
                  <a:pt x="59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1" y="27"/>
                  <a:pt x="61" y="27"/>
                  <a:pt x="61" y="27"/>
                </a:cubicBezTo>
                <a:cubicBezTo>
                  <a:pt x="63" y="27"/>
                  <a:pt x="63" y="27"/>
                  <a:pt x="63" y="27"/>
                </a:cubicBezTo>
                <a:cubicBezTo>
                  <a:pt x="64" y="26"/>
                  <a:pt x="64" y="26"/>
                  <a:pt x="64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7" y="25"/>
                  <a:pt x="67" y="25"/>
                  <a:pt x="67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70" y="25"/>
                  <a:pt x="70" y="25"/>
                  <a:pt x="70" y="25"/>
                </a:cubicBezTo>
                <a:cubicBezTo>
                  <a:pt x="71" y="24"/>
                  <a:pt x="71" y="24"/>
                  <a:pt x="71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6" y="24"/>
                  <a:pt x="76" y="24"/>
                  <a:pt x="76" y="24"/>
                </a:cubicBezTo>
                <a:cubicBezTo>
                  <a:pt x="77" y="24"/>
                  <a:pt x="77" y="24"/>
                  <a:pt x="77" y="24"/>
                </a:cubicBezTo>
                <a:cubicBezTo>
                  <a:pt x="79" y="24"/>
                  <a:pt x="79" y="24"/>
                  <a:pt x="79" y="24"/>
                </a:cubicBezTo>
                <a:cubicBezTo>
                  <a:pt x="80" y="24"/>
                  <a:pt x="80" y="24"/>
                  <a:pt x="80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5" y="25"/>
                  <a:pt x="85" y="25"/>
                  <a:pt x="85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90" y="26"/>
                  <a:pt x="90" y="26"/>
                  <a:pt x="90" y="26"/>
                </a:cubicBezTo>
                <a:cubicBezTo>
                  <a:pt x="91" y="26"/>
                  <a:pt x="91" y="26"/>
                  <a:pt x="91" y="26"/>
                </a:cubicBezTo>
                <a:cubicBezTo>
                  <a:pt x="93" y="27"/>
                  <a:pt x="93" y="27"/>
                  <a:pt x="93" y="27"/>
                </a:cubicBezTo>
                <a:cubicBezTo>
                  <a:pt x="94" y="27"/>
                  <a:pt x="94" y="27"/>
                  <a:pt x="94" y="27"/>
                </a:cubicBezTo>
                <a:cubicBezTo>
                  <a:pt x="96" y="28"/>
                  <a:pt x="96" y="28"/>
                  <a:pt x="96" y="28"/>
                </a:cubicBezTo>
                <a:cubicBezTo>
                  <a:pt x="97" y="29"/>
                  <a:pt x="97" y="29"/>
                  <a:pt x="9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4" y="33"/>
                  <a:pt x="104" y="33"/>
                  <a:pt x="104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06" y="35"/>
                  <a:pt x="106" y="35"/>
                  <a:pt x="106" y="35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8" y="38"/>
                  <a:pt x="108" y="38"/>
                  <a:pt x="108" y="38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09" y="40"/>
                  <a:pt x="109" y="40"/>
                  <a:pt x="109" y="40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10" y="43"/>
                  <a:pt x="110" y="43"/>
                  <a:pt x="110" y="43"/>
                </a:cubicBezTo>
                <a:cubicBezTo>
                  <a:pt x="111" y="44"/>
                  <a:pt x="111" y="44"/>
                  <a:pt x="111" y="44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3" y="51"/>
                  <a:pt x="113" y="51"/>
                  <a:pt x="113" y="51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4" y="55"/>
                  <a:pt x="114" y="55"/>
                  <a:pt x="114" y="55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6" y="63"/>
                  <a:pt x="116" y="63"/>
                  <a:pt x="116" y="63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7" y="68"/>
                  <a:pt x="117" y="68"/>
                  <a:pt x="117" y="68"/>
                </a:cubicBezTo>
                <a:cubicBezTo>
                  <a:pt x="116" y="69"/>
                  <a:pt x="116" y="69"/>
                  <a:pt x="116" y="69"/>
                </a:cubicBezTo>
                <a:cubicBezTo>
                  <a:pt x="116" y="70"/>
                  <a:pt x="116" y="70"/>
                  <a:pt x="116" y="70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7" y="71"/>
                  <a:pt x="117" y="71"/>
                  <a:pt x="117" y="71"/>
                </a:cubicBezTo>
                <a:cubicBezTo>
                  <a:pt x="118" y="74"/>
                  <a:pt x="118" y="74"/>
                  <a:pt x="118" y="74"/>
                </a:cubicBezTo>
                <a:cubicBezTo>
                  <a:pt x="119" y="75"/>
                  <a:pt x="119" y="75"/>
                  <a:pt x="119" y="75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121" y="80"/>
                  <a:pt x="121" y="80"/>
                  <a:pt x="121" y="80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3" y="83"/>
                  <a:pt x="123" y="83"/>
                  <a:pt x="123" y="83"/>
                </a:cubicBezTo>
                <a:cubicBezTo>
                  <a:pt x="123" y="84"/>
                  <a:pt x="123" y="84"/>
                  <a:pt x="123" y="84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25" y="88"/>
                  <a:pt x="125" y="88"/>
                  <a:pt x="125" y="88"/>
                </a:cubicBezTo>
                <a:cubicBezTo>
                  <a:pt x="125" y="89"/>
                  <a:pt x="125" y="89"/>
                  <a:pt x="125" y="89"/>
                </a:cubicBezTo>
                <a:cubicBezTo>
                  <a:pt x="125" y="91"/>
                  <a:pt x="125" y="91"/>
                  <a:pt x="125" y="91"/>
                </a:cubicBezTo>
                <a:cubicBezTo>
                  <a:pt x="125" y="93"/>
                  <a:pt x="125" y="93"/>
                  <a:pt x="125" y="93"/>
                </a:cubicBezTo>
                <a:cubicBezTo>
                  <a:pt x="124" y="94"/>
                  <a:pt x="124" y="94"/>
                  <a:pt x="124" y="94"/>
                </a:cubicBezTo>
                <a:lnTo>
                  <a:pt x="124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7" name="Freeform 117"/>
          <p:cNvSpPr>
            <a:spLocks/>
          </p:cNvSpPr>
          <p:nvPr/>
        </p:nvSpPr>
        <p:spPr bwMode="auto">
          <a:xfrm>
            <a:off x="2576156" y="2313794"/>
            <a:ext cx="206991" cy="206991"/>
          </a:xfrm>
          <a:custGeom>
            <a:avLst/>
            <a:gdLst>
              <a:gd name="T0" fmla="*/ 30 w 61"/>
              <a:gd name="T1" fmla="*/ 0 h 61"/>
              <a:gd name="T2" fmla="*/ 0 w 61"/>
              <a:gd name="T3" fmla="*/ 31 h 61"/>
              <a:gd name="T4" fmla="*/ 3 w 61"/>
              <a:gd name="T5" fmla="*/ 44 h 61"/>
              <a:gd name="T6" fmla="*/ 7 w 61"/>
              <a:gd name="T7" fmla="*/ 46 h 61"/>
              <a:gd name="T8" fmla="*/ 8 w 61"/>
              <a:gd name="T9" fmla="*/ 42 h 61"/>
              <a:gd name="T10" fmla="*/ 5 w 61"/>
              <a:gd name="T11" fmla="*/ 31 h 61"/>
              <a:gd name="T12" fmla="*/ 30 w 61"/>
              <a:gd name="T13" fmla="*/ 6 h 61"/>
              <a:gd name="T14" fmla="*/ 55 w 61"/>
              <a:gd name="T15" fmla="*/ 31 h 61"/>
              <a:gd name="T16" fmla="*/ 30 w 61"/>
              <a:gd name="T17" fmla="*/ 55 h 61"/>
              <a:gd name="T18" fmla="*/ 25 w 61"/>
              <a:gd name="T19" fmla="*/ 55 h 61"/>
              <a:gd name="T20" fmla="*/ 22 w 61"/>
              <a:gd name="T21" fmla="*/ 57 h 61"/>
              <a:gd name="T22" fmla="*/ 24 w 61"/>
              <a:gd name="T23" fmla="*/ 60 h 61"/>
              <a:gd name="T24" fmla="*/ 30 w 61"/>
              <a:gd name="T25" fmla="*/ 61 h 61"/>
              <a:gd name="T26" fmla="*/ 61 w 61"/>
              <a:gd name="T27" fmla="*/ 31 h 61"/>
              <a:gd name="T28" fmla="*/ 30 w 61"/>
              <a:gd name="T29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61">
                <a:moveTo>
                  <a:pt x="30" y="0"/>
                </a:moveTo>
                <a:cubicBezTo>
                  <a:pt x="14" y="0"/>
                  <a:pt x="0" y="14"/>
                  <a:pt x="0" y="31"/>
                </a:cubicBezTo>
                <a:cubicBezTo>
                  <a:pt x="0" y="35"/>
                  <a:pt x="1" y="40"/>
                  <a:pt x="3" y="44"/>
                </a:cubicBezTo>
                <a:cubicBezTo>
                  <a:pt x="4" y="46"/>
                  <a:pt x="6" y="46"/>
                  <a:pt x="7" y="46"/>
                </a:cubicBezTo>
                <a:cubicBezTo>
                  <a:pt x="8" y="45"/>
                  <a:pt x="9" y="43"/>
                  <a:pt x="8" y="42"/>
                </a:cubicBezTo>
                <a:cubicBezTo>
                  <a:pt x="6" y="38"/>
                  <a:pt x="5" y="35"/>
                  <a:pt x="5" y="31"/>
                </a:cubicBezTo>
                <a:cubicBezTo>
                  <a:pt x="5" y="17"/>
                  <a:pt x="17" y="6"/>
                  <a:pt x="30" y="6"/>
                </a:cubicBezTo>
                <a:cubicBezTo>
                  <a:pt x="44" y="6"/>
                  <a:pt x="55" y="17"/>
                  <a:pt x="55" y="31"/>
                </a:cubicBezTo>
                <a:cubicBezTo>
                  <a:pt x="55" y="44"/>
                  <a:pt x="44" y="55"/>
                  <a:pt x="30" y="55"/>
                </a:cubicBezTo>
                <a:cubicBezTo>
                  <a:pt x="28" y="55"/>
                  <a:pt x="27" y="55"/>
                  <a:pt x="25" y="55"/>
                </a:cubicBezTo>
                <a:cubicBezTo>
                  <a:pt x="23" y="54"/>
                  <a:pt x="22" y="55"/>
                  <a:pt x="22" y="57"/>
                </a:cubicBezTo>
                <a:cubicBezTo>
                  <a:pt x="21" y="58"/>
                  <a:pt x="22" y="60"/>
                  <a:pt x="24" y="60"/>
                </a:cubicBezTo>
                <a:cubicBezTo>
                  <a:pt x="26" y="61"/>
                  <a:pt x="28" y="61"/>
                  <a:pt x="30" y="61"/>
                </a:cubicBezTo>
                <a:cubicBezTo>
                  <a:pt x="47" y="61"/>
                  <a:pt x="61" y="47"/>
                  <a:pt x="61" y="31"/>
                </a:cubicBezTo>
                <a:cubicBezTo>
                  <a:pt x="61" y="14"/>
                  <a:pt x="47" y="0"/>
                  <a:pt x="3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118"/>
          <p:cNvSpPr>
            <a:spLocks/>
          </p:cNvSpPr>
          <p:nvPr/>
        </p:nvSpPr>
        <p:spPr bwMode="auto">
          <a:xfrm>
            <a:off x="2580438" y="2382315"/>
            <a:ext cx="134187" cy="252672"/>
          </a:xfrm>
          <a:custGeom>
            <a:avLst/>
            <a:gdLst>
              <a:gd name="T0" fmla="*/ 24 w 40"/>
              <a:gd name="T1" fmla="*/ 18 h 75"/>
              <a:gd name="T2" fmla="*/ 30 w 40"/>
              <a:gd name="T3" fmla="*/ 20 h 75"/>
              <a:gd name="T4" fmla="*/ 40 w 40"/>
              <a:gd name="T5" fmla="*/ 10 h 75"/>
              <a:gd name="T6" fmla="*/ 30 w 40"/>
              <a:gd name="T7" fmla="*/ 0 h 75"/>
              <a:gd name="T8" fmla="*/ 20 w 40"/>
              <a:gd name="T9" fmla="*/ 10 h 75"/>
              <a:gd name="T10" fmla="*/ 21 w 40"/>
              <a:gd name="T11" fmla="*/ 14 h 75"/>
              <a:gd name="T12" fmla="*/ 14 w 40"/>
              <a:gd name="T13" fmla="*/ 23 h 75"/>
              <a:gd name="T14" fmla="*/ 2 w 40"/>
              <a:gd name="T15" fmla="*/ 72 h 75"/>
              <a:gd name="T16" fmla="*/ 5 w 40"/>
              <a:gd name="T17" fmla="*/ 75 h 75"/>
              <a:gd name="T18" fmla="*/ 5 w 40"/>
              <a:gd name="T19" fmla="*/ 75 h 75"/>
              <a:gd name="T20" fmla="*/ 8 w 40"/>
              <a:gd name="T21" fmla="*/ 71 h 75"/>
              <a:gd name="T22" fmla="*/ 18 w 40"/>
              <a:gd name="T23" fmla="*/ 26 h 75"/>
              <a:gd name="T24" fmla="*/ 24 w 40"/>
              <a:gd name="T25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" h="75">
                <a:moveTo>
                  <a:pt x="24" y="18"/>
                </a:moveTo>
                <a:cubicBezTo>
                  <a:pt x="26" y="19"/>
                  <a:pt x="28" y="20"/>
                  <a:pt x="30" y="20"/>
                </a:cubicBezTo>
                <a:cubicBezTo>
                  <a:pt x="35" y="20"/>
                  <a:pt x="40" y="16"/>
                  <a:pt x="40" y="10"/>
                </a:cubicBezTo>
                <a:cubicBezTo>
                  <a:pt x="40" y="4"/>
                  <a:pt x="35" y="0"/>
                  <a:pt x="30" y="0"/>
                </a:cubicBezTo>
                <a:cubicBezTo>
                  <a:pt x="24" y="0"/>
                  <a:pt x="20" y="4"/>
                  <a:pt x="20" y="10"/>
                </a:cubicBezTo>
                <a:cubicBezTo>
                  <a:pt x="20" y="11"/>
                  <a:pt x="20" y="13"/>
                  <a:pt x="21" y="14"/>
                </a:cubicBezTo>
                <a:cubicBezTo>
                  <a:pt x="18" y="16"/>
                  <a:pt x="16" y="19"/>
                  <a:pt x="14" y="23"/>
                </a:cubicBezTo>
                <a:cubicBezTo>
                  <a:pt x="7" y="32"/>
                  <a:pt x="0" y="49"/>
                  <a:pt x="2" y="72"/>
                </a:cubicBezTo>
                <a:cubicBezTo>
                  <a:pt x="2" y="73"/>
                  <a:pt x="4" y="75"/>
                  <a:pt x="5" y="75"/>
                </a:cubicBezTo>
                <a:cubicBezTo>
                  <a:pt x="5" y="75"/>
                  <a:pt x="5" y="75"/>
                  <a:pt x="5" y="75"/>
                </a:cubicBezTo>
                <a:cubicBezTo>
                  <a:pt x="7" y="75"/>
                  <a:pt x="8" y="73"/>
                  <a:pt x="8" y="71"/>
                </a:cubicBezTo>
                <a:cubicBezTo>
                  <a:pt x="6" y="54"/>
                  <a:pt x="10" y="39"/>
                  <a:pt x="18" y="26"/>
                </a:cubicBezTo>
                <a:cubicBezTo>
                  <a:pt x="20" y="23"/>
                  <a:pt x="22" y="20"/>
                  <a:pt x="24" y="1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9" name="Freeform 119"/>
          <p:cNvSpPr>
            <a:spLocks/>
          </p:cNvSpPr>
          <p:nvPr/>
        </p:nvSpPr>
        <p:spPr bwMode="auto">
          <a:xfrm>
            <a:off x="2803132" y="2276678"/>
            <a:ext cx="131332" cy="125622"/>
          </a:xfrm>
          <a:custGeom>
            <a:avLst/>
            <a:gdLst>
              <a:gd name="T0" fmla="*/ 20 w 39"/>
              <a:gd name="T1" fmla="*/ 34 h 37"/>
              <a:gd name="T2" fmla="*/ 13 w 39"/>
              <a:gd name="T3" fmla="*/ 32 h 37"/>
              <a:gd name="T4" fmla="*/ 6 w 39"/>
              <a:gd name="T5" fmla="*/ 13 h 37"/>
              <a:gd name="T6" fmla="*/ 25 w 39"/>
              <a:gd name="T7" fmla="*/ 7 h 37"/>
              <a:gd name="T8" fmla="*/ 32 w 39"/>
              <a:gd name="T9" fmla="*/ 25 h 37"/>
              <a:gd name="T10" fmla="*/ 30 w 39"/>
              <a:gd name="T11" fmla="*/ 28 h 37"/>
              <a:gd name="T12" fmla="*/ 31 w 39"/>
              <a:gd name="T13" fmla="*/ 30 h 37"/>
              <a:gd name="T14" fmla="*/ 33 w 39"/>
              <a:gd name="T15" fmla="*/ 30 h 37"/>
              <a:gd name="T16" fmla="*/ 35 w 39"/>
              <a:gd name="T17" fmla="*/ 27 h 37"/>
              <a:gd name="T18" fmla="*/ 27 w 39"/>
              <a:gd name="T19" fmla="*/ 4 h 37"/>
              <a:gd name="T20" fmla="*/ 4 w 39"/>
              <a:gd name="T21" fmla="*/ 12 h 37"/>
              <a:gd name="T22" fmla="*/ 12 w 39"/>
              <a:gd name="T23" fmla="*/ 35 h 37"/>
              <a:gd name="T24" fmla="*/ 20 w 39"/>
              <a:gd name="T25" fmla="*/ 37 h 37"/>
              <a:gd name="T26" fmla="*/ 21 w 39"/>
              <a:gd name="T27" fmla="*/ 35 h 37"/>
              <a:gd name="T28" fmla="*/ 20 w 39"/>
              <a:gd name="T29" fmla="*/ 3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37">
                <a:moveTo>
                  <a:pt x="20" y="34"/>
                </a:moveTo>
                <a:cubicBezTo>
                  <a:pt x="17" y="34"/>
                  <a:pt x="15" y="33"/>
                  <a:pt x="13" y="32"/>
                </a:cubicBezTo>
                <a:cubicBezTo>
                  <a:pt x="6" y="29"/>
                  <a:pt x="3" y="20"/>
                  <a:pt x="6" y="13"/>
                </a:cubicBezTo>
                <a:cubicBezTo>
                  <a:pt x="10" y="6"/>
                  <a:pt x="18" y="3"/>
                  <a:pt x="25" y="7"/>
                </a:cubicBezTo>
                <a:cubicBezTo>
                  <a:pt x="32" y="10"/>
                  <a:pt x="35" y="18"/>
                  <a:pt x="32" y="25"/>
                </a:cubicBezTo>
                <a:cubicBezTo>
                  <a:pt x="32" y="26"/>
                  <a:pt x="31" y="27"/>
                  <a:pt x="30" y="28"/>
                </a:cubicBezTo>
                <a:cubicBezTo>
                  <a:pt x="30" y="29"/>
                  <a:pt x="30" y="30"/>
                  <a:pt x="31" y="30"/>
                </a:cubicBezTo>
                <a:cubicBezTo>
                  <a:pt x="31" y="31"/>
                  <a:pt x="32" y="31"/>
                  <a:pt x="33" y="30"/>
                </a:cubicBezTo>
                <a:cubicBezTo>
                  <a:pt x="33" y="29"/>
                  <a:pt x="34" y="28"/>
                  <a:pt x="35" y="27"/>
                </a:cubicBezTo>
                <a:cubicBezTo>
                  <a:pt x="39" y="18"/>
                  <a:pt x="35" y="8"/>
                  <a:pt x="27" y="4"/>
                </a:cubicBezTo>
                <a:cubicBezTo>
                  <a:pt x="18" y="0"/>
                  <a:pt x="8" y="3"/>
                  <a:pt x="4" y="12"/>
                </a:cubicBezTo>
                <a:cubicBezTo>
                  <a:pt x="0" y="21"/>
                  <a:pt x="3" y="31"/>
                  <a:pt x="12" y="35"/>
                </a:cubicBezTo>
                <a:cubicBezTo>
                  <a:pt x="14" y="36"/>
                  <a:pt x="17" y="37"/>
                  <a:pt x="20" y="37"/>
                </a:cubicBezTo>
                <a:cubicBezTo>
                  <a:pt x="21" y="37"/>
                  <a:pt x="21" y="36"/>
                  <a:pt x="21" y="35"/>
                </a:cubicBezTo>
                <a:cubicBezTo>
                  <a:pt x="21" y="34"/>
                  <a:pt x="20" y="33"/>
                  <a:pt x="2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0" name="Freeform 120"/>
          <p:cNvSpPr>
            <a:spLocks/>
          </p:cNvSpPr>
          <p:nvPr/>
        </p:nvSpPr>
        <p:spPr bwMode="auto">
          <a:xfrm>
            <a:off x="2847385" y="2320932"/>
            <a:ext cx="111347" cy="118485"/>
          </a:xfrm>
          <a:custGeom>
            <a:avLst/>
            <a:gdLst>
              <a:gd name="T0" fmla="*/ 32 w 33"/>
              <a:gd name="T1" fmla="*/ 32 h 35"/>
              <a:gd name="T2" fmla="*/ 11 w 33"/>
              <a:gd name="T3" fmla="*/ 16 h 35"/>
              <a:gd name="T4" fmla="*/ 9 w 33"/>
              <a:gd name="T5" fmla="*/ 11 h 35"/>
              <a:gd name="T6" fmla="*/ 11 w 33"/>
              <a:gd name="T7" fmla="*/ 8 h 35"/>
              <a:gd name="T8" fmla="*/ 8 w 33"/>
              <a:gd name="T9" fmla="*/ 1 h 35"/>
              <a:gd name="T10" fmla="*/ 1 w 33"/>
              <a:gd name="T11" fmla="*/ 4 h 35"/>
              <a:gd name="T12" fmla="*/ 4 w 33"/>
              <a:gd name="T13" fmla="*/ 11 h 35"/>
              <a:gd name="T14" fmla="*/ 6 w 33"/>
              <a:gd name="T15" fmla="*/ 12 h 35"/>
              <a:gd name="T16" fmla="*/ 9 w 33"/>
              <a:gd name="T17" fmla="*/ 17 h 35"/>
              <a:gd name="T18" fmla="*/ 31 w 33"/>
              <a:gd name="T19" fmla="*/ 35 h 35"/>
              <a:gd name="T20" fmla="*/ 32 w 33"/>
              <a:gd name="T21" fmla="*/ 34 h 35"/>
              <a:gd name="T22" fmla="*/ 32 w 33"/>
              <a:gd name="T23" fmla="*/ 34 h 35"/>
              <a:gd name="T24" fmla="*/ 32 w 33"/>
              <a:gd name="T25" fmla="*/ 3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5">
                <a:moveTo>
                  <a:pt x="32" y="32"/>
                </a:moveTo>
                <a:cubicBezTo>
                  <a:pt x="23" y="29"/>
                  <a:pt x="16" y="23"/>
                  <a:pt x="11" y="16"/>
                </a:cubicBezTo>
                <a:cubicBezTo>
                  <a:pt x="10" y="14"/>
                  <a:pt x="9" y="12"/>
                  <a:pt x="9" y="11"/>
                </a:cubicBezTo>
                <a:cubicBezTo>
                  <a:pt x="10" y="10"/>
                  <a:pt x="11" y="10"/>
                  <a:pt x="11" y="8"/>
                </a:cubicBezTo>
                <a:cubicBezTo>
                  <a:pt x="12" y="6"/>
                  <a:pt x="11" y="2"/>
                  <a:pt x="8" y="1"/>
                </a:cubicBezTo>
                <a:cubicBezTo>
                  <a:pt x="6" y="0"/>
                  <a:pt x="2" y="1"/>
                  <a:pt x="1" y="4"/>
                </a:cubicBezTo>
                <a:cubicBezTo>
                  <a:pt x="0" y="6"/>
                  <a:pt x="1" y="10"/>
                  <a:pt x="4" y="11"/>
                </a:cubicBezTo>
                <a:cubicBezTo>
                  <a:pt x="4" y="12"/>
                  <a:pt x="5" y="12"/>
                  <a:pt x="6" y="12"/>
                </a:cubicBezTo>
                <a:cubicBezTo>
                  <a:pt x="6" y="13"/>
                  <a:pt x="7" y="15"/>
                  <a:pt x="9" y="17"/>
                </a:cubicBezTo>
                <a:cubicBezTo>
                  <a:pt x="12" y="23"/>
                  <a:pt x="18" y="31"/>
                  <a:pt x="31" y="35"/>
                </a:cubicBezTo>
                <a:cubicBezTo>
                  <a:pt x="31" y="35"/>
                  <a:pt x="32" y="35"/>
                  <a:pt x="32" y="34"/>
                </a:cubicBezTo>
                <a:cubicBezTo>
                  <a:pt x="32" y="34"/>
                  <a:pt x="32" y="34"/>
                  <a:pt x="32" y="34"/>
                </a:cubicBezTo>
                <a:cubicBezTo>
                  <a:pt x="33" y="33"/>
                  <a:pt x="32" y="32"/>
                  <a:pt x="32" y="3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1" name="Freeform 121"/>
          <p:cNvSpPr>
            <a:spLocks noEditPoints="1"/>
          </p:cNvSpPr>
          <p:nvPr/>
        </p:nvSpPr>
        <p:spPr bwMode="auto">
          <a:xfrm>
            <a:off x="4486182" y="2280961"/>
            <a:ext cx="304063" cy="279794"/>
          </a:xfrm>
          <a:custGeom>
            <a:avLst/>
            <a:gdLst>
              <a:gd name="T0" fmla="*/ 86 w 90"/>
              <a:gd name="T1" fmla="*/ 32 h 83"/>
              <a:gd name="T2" fmla="*/ 90 w 90"/>
              <a:gd name="T3" fmla="*/ 32 h 83"/>
              <a:gd name="T4" fmla="*/ 45 w 90"/>
              <a:gd name="T5" fmla="*/ 0 h 83"/>
              <a:gd name="T6" fmla="*/ 0 w 90"/>
              <a:gd name="T7" fmla="*/ 39 h 83"/>
              <a:gd name="T8" fmla="*/ 18 w 90"/>
              <a:gd name="T9" fmla="*/ 69 h 83"/>
              <a:gd name="T10" fmla="*/ 13 w 90"/>
              <a:gd name="T11" fmla="*/ 83 h 83"/>
              <a:gd name="T12" fmla="*/ 29 w 90"/>
              <a:gd name="T13" fmla="*/ 75 h 83"/>
              <a:gd name="T14" fmla="*/ 45 w 90"/>
              <a:gd name="T15" fmla="*/ 77 h 83"/>
              <a:gd name="T16" fmla="*/ 49 w 90"/>
              <a:gd name="T17" fmla="*/ 77 h 83"/>
              <a:gd name="T18" fmla="*/ 48 w 90"/>
              <a:gd name="T19" fmla="*/ 67 h 83"/>
              <a:gd name="T20" fmla="*/ 86 w 90"/>
              <a:gd name="T21" fmla="*/ 32 h 83"/>
              <a:gd name="T22" fmla="*/ 62 w 90"/>
              <a:gd name="T23" fmla="*/ 19 h 83"/>
              <a:gd name="T24" fmla="*/ 67 w 90"/>
              <a:gd name="T25" fmla="*/ 25 h 83"/>
              <a:gd name="T26" fmla="*/ 62 w 90"/>
              <a:gd name="T27" fmla="*/ 31 h 83"/>
              <a:gd name="T28" fmla="*/ 55 w 90"/>
              <a:gd name="T29" fmla="*/ 25 h 83"/>
              <a:gd name="T30" fmla="*/ 62 w 90"/>
              <a:gd name="T31" fmla="*/ 19 h 83"/>
              <a:gd name="T32" fmla="*/ 30 w 90"/>
              <a:gd name="T33" fmla="*/ 31 h 83"/>
              <a:gd name="T34" fmla="*/ 23 w 90"/>
              <a:gd name="T35" fmla="*/ 25 h 83"/>
              <a:gd name="T36" fmla="*/ 30 w 90"/>
              <a:gd name="T37" fmla="*/ 19 h 83"/>
              <a:gd name="T38" fmla="*/ 36 w 90"/>
              <a:gd name="T39" fmla="*/ 25 h 83"/>
              <a:gd name="T40" fmla="*/ 30 w 90"/>
              <a:gd name="T41" fmla="*/ 3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0" h="83">
                <a:moveTo>
                  <a:pt x="86" y="32"/>
                </a:moveTo>
                <a:cubicBezTo>
                  <a:pt x="87" y="32"/>
                  <a:pt x="89" y="32"/>
                  <a:pt x="90" y="32"/>
                </a:cubicBezTo>
                <a:cubicBezTo>
                  <a:pt x="86" y="14"/>
                  <a:pt x="67" y="0"/>
                  <a:pt x="45" y="0"/>
                </a:cubicBezTo>
                <a:cubicBezTo>
                  <a:pt x="20" y="0"/>
                  <a:pt x="0" y="17"/>
                  <a:pt x="0" y="39"/>
                </a:cubicBezTo>
                <a:cubicBezTo>
                  <a:pt x="0" y="51"/>
                  <a:pt x="6" y="61"/>
                  <a:pt x="18" y="69"/>
                </a:cubicBezTo>
                <a:cubicBezTo>
                  <a:pt x="13" y="83"/>
                  <a:pt x="13" y="83"/>
                  <a:pt x="13" y="83"/>
                </a:cubicBezTo>
                <a:cubicBezTo>
                  <a:pt x="29" y="75"/>
                  <a:pt x="29" y="75"/>
                  <a:pt x="29" y="75"/>
                </a:cubicBezTo>
                <a:cubicBezTo>
                  <a:pt x="35" y="76"/>
                  <a:pt x="39" y="77"/>
                  <a:pt x="45" y="77"/>
                </a:cubicBezTo>
                <a:cubicBezTo>
                  <a:pt x="46" y="77"/>
                  <a:pt x="48" y="77"/>
                  <a:pt x="49" y="77"/>
                </a:cubicBezTo>
                <a:cubicBezTo>
                  <a:pt x="48" y="74"/>
                  <a:pt x="48" y="71"/>
                  <a:pt x="48" y="67"/>
                </a:cubicBezTo>
                <a:cubicBezTo>
                  <a:pt x="48" y="48"/>
                  <a:pt x="65" y="32"/>
                  <a:pt x="86" y="32"/>
                </a:cubicBezTo>
                <a:close/>
                <a:moveTo>
                  <a:pt x="62" y="19"/>
                </a:moveTo>
                <a:cubicBezTo>
                  <a:pt x="65" y="19"/>
                  <a:pt x="67" y="22"/>
                  <a:pt x="67" y="25"/>
                </a:cubicBezTo>
                <a:cubicBezTo>
                  <a:pt x="67" y="29"/>
                  <a:pt x="65" y="31"/>
                  <a:pt x="62" y="31"/>
                </a:cubicBezTo>
                <a:cubicBezTo>
                  <a:pt x="58" y="31"/>
                  <a:pt x="55" y="29"/>
                  <a:pt x="55" y="25"/>
                </a:cubicBezTo>
                <a:cubicBezTo>
                  <a:pt x="55" y="22"/>
                  <a:pt x="58" y="19"/>
                  <a:pt x="62" y="19"/>
                </a:cubicBezTo>
                <a:close/>
                <a:moveTo>
                  <a:pt x="30" y="31"/>
                </a:moveTo>
                <a:cubicBezTo>
                  <a:pt x="27" y="31"/>
                  <a:pt x="23" y="29"/>
                  <a:pt x="23" y="25"/>
                </a:cubicBezTo>
                <a:cubicBezTo>
                  <a:pt x="23" y="22"/>
                  <a:pt x="27" y="19"/>
                  <a:pt x="30" y="19"/>
                </a:cubicBezTo>
                <a:cubicBezTo>
                  <a:pt x="33" y="19"/>
                  <a:pt x="36" y="22"/>
                  <a:pt x="36" y="25"/>
                </a:cubicBezTo>
                <a:cubicBezTo>
                  <a:pt x="36" y="29"/>
                  <a:pt x="33" y="31"/>
                  <a:pt x="30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2" name="Freeform 122"/>
          <p:cNvSpPr>
            <a:spLocks noEditPoints="1"/>
          </p:cNvSpPr>
          <p:nvPr/>
        </p:nvSpPr>
        <p:spPr bwMode="auto">
          <a:xfrm>
            <a:off x="4654630" y="2395163"/>
            <a:ext cx="259809" cy="236969"/>
          </a:xfrm>
          <a:custGeom>
            <a:avLst/>
            <a:gdLst>
              <a:gd name="T0" fmla="*/ 77 w 77"/>
              <a:gd name="T1" fmla="*/ 33 h 70"/>
              <a:gd name="T2" fmla="*/ 39 w 77"/>
              <a:gd name="T3" fmla="*/ 0 h 70"/>
              <a:gd name="T4" fmla="*/ 0 w 77"/>
              <a:gd name="T5" fmla="*/ 33 h 70"/>
              <a:gd name="T6" fmla="*/ 39 w 77"/>
              <a:gd name="T7" fmla="*/ 66 h 70"/>
              <a:gd name="T8" fmla="*/ 52 w 77"/>
              <a:gd name="T9" fmla="*/ 63 h 70"/>
              <a:gd name="T10" fmla="*/ 65 w 77"/>
              <a:gd name="T11" fmla="*/ 70 h 70"/>
              <a:gd name="T12" fmla="*/ 61 w 77"/>
              <a:gd name="T13" fmla="*/ 59 h 70"/>
              <a:gd name="T14" fmla="*/ 77 w 77"/>
              <a:gd name="T15" fmla="*/ 33 h 70"/>
              <a:gd name="T16" fmla="*/ 26 w 77"/>
              <a:gd name="T17" fmla="*/ 27 h 70"/>
              <a:gd name="T18" fmla="*/ 22 w 77"/>
              <a:gd name="T19" fmla="*/ 23 h 70"/>
              <a:gd name="T20" fmla="*/ 26 w 77"/>
              <a:gd name="T21" fmla="*/ 18 h 70"/>
              <a:gd name="T22" fmla="*/ 32 w 77"/>
              <a:gd name="T23" fmla="*/ 23 h 70"/>
              <a:gd name="T24" fmla="*/ 26 w 77"/>
              <a:gd name="T25" fmla="*/ 27 h 70"/>
              <a:gd name="T26" fmla="*/ 51 w 77"/>
              <a:gd name="T27" fmla="*/ 27 h 70"/>
              <a:gd name="T28" fmla="*/ 47 w 77"/>
              <a:gd name="T29" fmla="*/ 23 h 70"/>
              <a:gd name="T30" fmla="*/ 51 w 77"/>
              <a:gd name="T31" fmla="*/ 18 h 70"/>
              <a:gd name="T32" fmla="*/ 57 w 77"/>
              <a:gd name="T33" fmla="*/ 23 h 70"/>
              <a:gd name="T34" fmla="*/ 51 w 77"/>
              <a:gd name="T35" fmla="*/ 27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7" h="70">
                <a:moveTo>
                  <a:pt x="77" y="33"/>
                </a:moveTo>
                <a:cubicBezTo>
                  <a:pt x="77" y="15"/>
                  <a:pt x="59" y="0"/>
                  <a:pt x="39" y="0"/>
                </a:cubicBezTo>
                <a:cubicBezTo>
                  <a:pt x="17" y="0"/>
                  <a:pt x="0" y="15"/>
                  <a:pt x="0" y="33"/>
                </a:cubicBezTo>
                <a:cubicBezTo>
                  <a:pt x="0" y="51"/>
                  <a:pt x="17" y="66"/>
                  <a:pt x="39" y="66"/>
                </a:cubicBezTo>
                <a:cubicBezTo>
                  <a:pt x="43" y="66"/>
                  <a:pt x="48" y="65"/>
                  <a:pt x="52" y="63"/>
                </a:cubicBezTo>
                <a:cubicBezTo>
                  <a:pt x="65" y="70"/>
                  <a:pt x="65" y="70"/>
                  <a:pt x="65" y="70"/>
                </a:cubicBezTo>
                <a:cubicBezTo>
                  <a:pt x="61" y="59"/>
                  <a:pt x="61" y="59"/>
                  <a:pt x="61" y="59"/>
                </a:cubicBezTo>
                <a:cubicBezTo>
                  <a:pt x="70" y="52"/>
                  <a:pt x="77" y="43"/>
                  <a:pt x="77" y="33"/>
                </a:cubicBezTo>
                <a:close/>
                <a:moveTo>
                  <a:pt x="26" y="27"/>
                </a:moveTo>
                <a:cubicBezTo>
                  <a:pt x="24" y="27"/>
                  <a:pt x="22" y="25"/>
                  <a:pt x="22" y="23"/>
                </a:cubicBezTo>
                <a:cubicBezTo>
                  <a:pt x="22" y="21"/>
                  <a:pt x="24" y="18"/>
                  <a:pt x="26" y="18"/>
                </a:cubicBezTo>
                <a:cubicBezTo>
                  <a:pt x="30" y="18"/>
                  <a:pt x="32" y="21"/>
                  <a:pt x="32" y="23"/>
                </a:cubicBezTo>
                <a:cubicBezTo>
                  <a:pt x="32" y="25"/>
                  <a:pt x="30" y="27"/>
                  <a:pt x="26" y="27"/>
                </a:cubicBezTo>
                <a:close/>
                <a:moveTo>
                  <a:pt x="51" y="27"/>
                </a:moveTo>
                <a:cubicBezTo>
                  <a:pt x="49" y="27"/>
                  <a:pt x="47" y="25"/>
                  <a:pt x="47" y="23"/>
                </a:cubicBezTo>
                <a:cubicBezTo>
                  <a:pt x="47" y="21"/>
                  <a:pt x="49" y="18"/>
                  <a:pt x="51" y="18"/>
                </a:cubicBezTo>
                <a:cubicBezTo>
                  <a:pt x="55" y="18"/>
                  <a:pt x="57" y="21"/>
                  <a:pt x="57" y="23"/>
                </a:cubicBezTo>
                <a:cubicBezTo>
                  <a:pt x="57" y="25"/>
                  <a:pt x="55" y="27"/>
                  <a:pt x="51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3" name="Freeform 123"/>
          <p:cNvSpPr>
            <a:spLocks noEditPoints="1"/>
          </p:cNvSpPr>
          <p:nvPr/>
        </p:nvSpPr>
        <p:spPr bwMode="auto">
          <a:xfrm>
            <a:off x="1559760" y="2318077"/>
            <a:ext cx="402561" cy="321193"/>
          </a:xfrm>
          <a:custGeom>
            <a:avLst/>
            <a:gdLst>
              <a:gd name="T0" fmla="*/ 98 w 119"/>
              <a:gd name="T1" fmla="*/ 40 h 95"/>
              <a:gd name="T2" fmla="*/ 95 w 119"/>
              <a:gd name="T3" fmla="*/ 36 h 95"/>
              <a:gd name="T4" fmla="*/ 94 w 119"/>
              <a:gd name="T5" fmla="*/ 22 h 95"/>
              <a:gd name="T6" fmla="*/ 69 w 119"/>
              <a:gd name="T7" fmla="*/ 23 h 95"/>
              <a:gd name="T8" fmla="*/ 65 w 119"/>
              <a:gd name="T9" fmla="*/ 16 h 95"/>
              <a:gd name="T10" fmla="*/ 45 w 119"/>
              <a:gd name="T11" fmla="*/ 6 h 95"/>
              <a:gd name="T12" fmla="*/ 11 w 119"/>
              <a:gd name="T13" fmla="*/ 34 h 95"/>
              <a:gd name="T14" fmla="*/ 1 w 119"/>
              <a:gd name="T15" fmla="*/ 60 h 95"/>
              <a:gd name="T16" fmla="*/ 51 w 119"/>
              <a:gd name="T17" fmla="*/ 93 h 95"/>
              <a:gd name="T18" fmla="*/ 110 w 119"/>
              <a:gd name="T19" fmla="*/ 67 h 95"/>
              <a:gd name="T20" fmla="*/ 98 w 119"/>
              <a:gd name="T21" fmla="*/ 40 h 95"/>
              <a:gd name="T22" fmla="*/ 52 w 119"/>
              <a:gd name="T23" fmla="*/ 86 h 95"/>
              <a:gd name="T24" fmla="*/ 14 w 119"/>
              <a:gd name="T25" fmla="*/ 62 h 95"/>
              <a:gd name="T26" fmla="*/ 52 w 119"/>
              <a:gd name="T27" fmla="*/ 35 h 95"/>
              <a:gd name="T28" fmla="*/ 91 w 119"/>
              <a:gd name="T29" fmla="*/ 57 h 95"/>
              <a:gd name="T30" fmla="*/ 52 w 119"/>
              <a:gd name="T31" fmla="*/ 8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9" h="95">
                <a:moveTo>
                  <a:pt x="98" y="40"/>
                </a:moveTo>
                <a:cubicBezTo>
                  <a:pt x="93" y="39"/>
                  <a:pt x="95" y="36"/>
                  <a:pt x="95" y="36"/>
                </a:cubicBezTo>
                <a:cubicBezTo>
                  <a:pt x="95" y="36"/>
                  <a:pt x="100" y="28"/>
                  <a:pt x="94" y="22"/>
                </a:cubicBezTo>
                <a:cubicBezTo>
                  <a:pt x="87" y="14"/>
                  <a:pt x="69" y="23"/>
                  <a:pt x="69" y="23"/>
                </a:cubicBezTo>
                <a:cubicBezTo>
                  <a:pt x="62" y="25"/>
                  <a:pt x="64" y="22"/>
                  <a:pt x="65" y="16"/>
                </a:cubicBezTo>
                <a:cubicBezTo>
                  <a:pt x="65" y="10"/>
                  <a:pt x="63" y="0"/>
                  <a:pt x="45" y="6"/>
                </a:cubicBezTo>
                <a:cubicBezTo>
                  <a:pt x="26" y="12"/>
                  <a:pt x="11" y="34"/>
                  <a:pt x="11" y="34"/>
                </a:cubicBezTo>
                <a:cubicBezTo>
                  <a:pt x="0" y="49"/>
                  <a:pt x="1" y="60"/>
                  <a:pt x="1" y="60"/>
                </a:cubicBezTo>
                <a:cubicBezTo>
                  <a:pt x="4" y="85"/>
                  <a:pt x="30" y="91"/>
                  <a:pt x="51" y="93"/>
                </a:cubicBezTo>
                <a:cubicBezTo>
                  <a:pt x="72" y="95"/>
                  <a:pt x="102" y="86"/>
                  <a:pt x="110" y="67"/>
                </a:cubicBezTo>
                <a:cubicBezTo>
                  <a:pt x="119" y="48"/>
                  <a:pt x="103" y="41"/>
                  <a:pt x="98" y="40"/>
                </a:cubicBezTo>
                <a:close/>
                <a:moveTo>
                  <a:pt x="52" y="86"/>
                </a:moveTo>
                <a:cubicBezTo>
                  <a:pt x="31" y="87"/>
                  <a:pt x="14" y="76"/>
                  <a:pt x="14" y="62"/>
                </a:cubicBezTo>
                <a:cubicBezTo>
                  <a:pt x="14" y="48"/>
                  <a:pt x="31" y="36"/>
                  <a:pt x="52" y="35"/>
                </a:cubicBezTo>
                <a:cubicBezTo>
                  <a:pt x="74" y="34"/>
                  <a:pt x="91" y="43"/>
                  <a:pt x="91" y="57"/>
                </a:cubicBezTo>
                <a:cubicBezTo>
                  <a:pt x="91" y="72"/>
                  <a:pt x="74" y="85"/>
                  <a:pt x="52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4" name="Freeform 124"/>
          <p:cNvSpPr>
            <a:spLocks noEditPoints="1"/>
          </p:cNvSpPr>
          <p:nvPr/>
        </p:nvSpPr>
        <p:spPr bwMode="auto">
          <a:xfrm>
            <a:off x="1651121" y="2459401"/>
            <a:ext cx="158456" cy="141325"/>
          </a:xfrm>
          <a:custGeom>
            <a:avLst/>
            <a:gdLst>
              <a:gd name="T0" fmla="*/ 21 w 47"/>
              <a:gd name="T1" fmla="*/ 3 h 42"/>
              <a:gd name="T2" fmla="*/ 2 w 47"/>
              <a:gd name="T3" fmla="*/ 25 h 42"/>
              <a:gd name="T4" fmla="*/ 8 w 47"/>
              <a:gd name="T5" fmla="*/ 35 h 42"/>
              <a:gd name="T6" fmla="*/ 40 w 47"/>
              <a:gd name="T7" fmla="*/ 29 h 42"/>
              <a:gd name="T8" fmla="*/ 21 w 47"/>
              <a:gd name="T9" fmla="*/ 3 h 42"/>
              <a:gd name="T10" fmla="*/ 16 w 47"/>
              <a:gd name="T11" fmla="*/ 31 h 42"/>
              <a:gd name="T12" fmla="*/ 8 w 47"/>
              <a:gd name="T13" fmla="*/ 26 h 42"/>
              <a:gd name="T14" fmla="*/ 15 w 47"/>
              <a:gd name="T15" fmla="*/ 19 h 42"/>
              <a:gd name="T16" fmla="*/ 23 w 47"/>
              <a:gd name="T17" fmla="*/ 24 h 42"/>
              <a:gd name="T18" fmla="*/ 16 w 47"/>
              <a:gd name="T19" fmla="*/ 31 h 42"/>
              <a:gd name="T20" fmla="*/ 28 w 47"/>
              <a:gd name="T21" fmla="*/ 20 h 42"/>
              <a:gd name="T22" fmla="*/ 25 w 47"/>
              <a:gd name="T23" fmla="*/ 20 h 42"/>
              <a:gd name="T24" fmla="*/ 26 w 47"/>
              <a:gd name="T25" fmla="*/ 16 h 42"/>
              <a:gd name="T26" fmla="*/ 30 w 47"/>
              <a:gd name="T27" fmla="*/ 16 h 42"/>
              <a:gd name="T28" fmla="*/ 28 w 47"/>
              <a:gd name="T29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7" h="42">
                <a:moveTo>
                  <a:pt x="21" y="3"/>
                </a:moveTo>
                <a:cubicBezTo>
                  <a:pt x="0" y="5"/>
                  <a:pt x="2" y="25"/>
                  <a:pt x="2" y="25"/>
                </a:cubicBezTo>
                <a:cubicBezTo>
                  <a:pt x="2" y="25"/>
                  <a:pt x="2" y="32"/>
                  <a:pt x="8" y="35"/>
                </a:cubicBezTo>
                <a:cubicBezTo>
                  <a:pt x="21" y="42"/>
                  <a:pt x="33" y="38"/>
                  <a:pt x="40" y="29"/>
                </a:cubicBezTo>
                <a:cubicBezTo>
                  <a:pt x="47" y="21"/>
                  <a:pt x="43" y="0"/>
                  <a:pt x="21" y="3"/>
                </a:cubicBezTo>
                <a:close/>
                <a:moveTo>
                  <a:pt x="16" y="31"/>
                </a:moveTo>
                <a:cubicBezTo>
                  <a:pt x="12" y="31"/>
                  <a:pt x="8" y="29"/>
                  <a:pt x="8" y="26"/>
                </a:cubicBezTo>
                <a:cubicBezTo>
                  <a:pt x="8" y="22"/>
                  <a:pt x="11" y="19"/>
                  <a:pt x="15" y="19"/>
                </a:cubicBezTo>
                <a:cubicBezTo>
                  <a:pt x="20" y="18"/>
                  <a:pt x="23" y="21"/>
                  <a:pt x="23" y="24"/>
                </a:cubicBezTo>
                <a:cubicBezTo>
                  <a:pt x="23" y="27"/>
                  <a:pt x="20" y="31"/>
                  <a:pt x="16" y="31"/>
                </a:cubicBezTo>
                <a:close/>
                <a:moveTo>
                  <a:pt x="28" y="20"/>
                </a:moveTo>
                <a:cubicBezTo>
                  <a:pt x="27" y="21"/>
                  <a:pt x="25" y="21"/>
                  <a:pt x="25" y="20"/>
                </a:cubicBezTo>
                <a:cubicBezTo>
                  <a:pt x="24" y="19"/>
                  <a:pt x="24" y="17"/>
                  <a:pt x="26" y="16"/>
                </a:cubicBezTo>
                <a:cubicBezTo>
                  <a:pt x="27" y="15"/>
                  <a:pt x="29" y="15"/>
                  <a:pt x="30" y="16"/>
                </a:cubicBezTo>
                <a:cubicBezTo>
                  <a:pt x="30" y="17"/>
                  <a:pt x="30" y="19"/>
                  <a:pt x="28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5" name="Freeform 125"/>
          <p:cNvSpPr>
            <a:spLocks/>
          </p:cNvSpPr>
          <p:nvPr/>
        </p:nvSpPr>
        <p:spPr bwMode="auto">
          <a:xfrm>
            <a:off x="1860967" y="2330924"/>
            <a:ext cx="87079" cy="91361"/>
          </a:xfrm>
          <a:custGeom>
            <a:avLst/>
            <a:gdLst>
              <a:gd name="T0" fmla="*/ 20 w 26"/>
              <a:gd name="T1" fmla="*/ 27 h 27"/>
              <a:gd name="T2" fmla="*/ 23 w 26"/>
              <a:gd name="T3" fmla="*/ 24 h 27"/>
              <a:gd name="T4" fmla="*/ 23 w 26"/>
              <a:gd name="T5" fmla="*/ 24 h 27"/>
              <a:gd name="T6" fmla="*/ 4 w 26"/>
              <a:gd name="T7" fmla="*/ 4 h 27"/>
              <a:gd name="T8" fmla="*/ 0 w 26"/>
              <a:gd name="T9" fmla="*/ 8 h 27"/>
              <a:gd name="T10" fmla="*/ 4 w 26"/>
              <a:gd name="T11" fmla="*/ 11 h 27"/>
              <a:gd name="T12" fmla="*/ 16 w 26"/>
              <a:gd name="T13" fmla="*/ 23 h 27"/>
              <a:gd name="T14" fmla="*/ 20 w 26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27">
                <a:moveTo>
                  <a:pt x="20" y="27"/>
                </a:moveTo>
                <a:cubicBezTo>
                  <a:pt x="21" y="27"/>
                  <a:pt x="23" y="26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6" y="0"/>
                  <a:pt x="4" y="4"/>
                  <a:pt x="4" y="4"/>
                </a:cubicBezTo>
                <a:cubicBezTo>
                  <a:pt x="2" y="4"/>
                  <a:pt x="0" y="6"/>
                  <a:pt x="0" y="8"/>
                </a:cubicBezTo>
                <a:cubicBezTo>
                  <a:pt x="0" y="10"/>
                  <a:pt x="2" y="11"/>
                  <a:pt x="4" y="11"/>
                </a:cubicBezTo>
                <a:cubicBezTo>
                  <a:pt x="19" y="8"/>
                  <a:pt x="16" y="23"/>
                  <a:pt x="16" y="23"/>
                </a:cubicBezTo>
                <a:cubicBezTo>
                  <a:pt x="16" y="25"/>
                  <a:pt x="18" y="27"/>
                  <a:pt x="2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6" name="Freeform 126"/>
          <p:cNvSpPr>
            <a:spLocks/>
          </p:cNvSpPr>
          <p:nvPr/>
        </p:nvSpPr>
        <p:spPr bwMode="auto">
          <a:xfrm>
            <a:off x="1843836" y="2276678"/>
            <a:ext cx="182723" cy="169876"/>
          </a:xfrm>
          <a:custGeom>
            <a:avLst/>
            <a:gdLst>
              <a:gd name="T0" fmla="*/ 22 w 54"/>
              <a:gd name="T1" fmla="*/ 2 h 50"/>
              <a:gd name="T2" fmla="*/ 4 w 54"/>
              <a:gd name="T3" fmla="*/ 2 h 50"/>
              <a:gd name="T4" fmla="*/ 4 w 54"/>
              <a:gd name="T5" fmla="*/ 2 h 50"/>
              <a:gd name="T6" fmla="*/ 4 w 54"/>
              <a:gd name="T7" fmla="*/ 2 h 50"/>
              <a:gd name="T8" fmla="*/ 0 w 54"/>
              <a:gd name="T9" fmla="*/ 7 h 50"/>
              <a:gd name="T10" fmla="*/ 5 w 54"/>
              <a:gd name="T11" fmla="*/ 12 h 50"/>
              <a:gd name="T12" fmla="*/ 10 w 54"/>
              <a:gd name="T13" fmla="*/ 11 h 50"/>
              <a:gd name="T14" fmla="*/ 35 w 54"/>
              <a:gd name="T15" fmla="*/ 24 h 50"/>
              <a:gd name="T16" fmla="*/ 37 w 54"/>
              <a:gd name="T17" fmla="*/ 41 h 50"/>
              <a:gd name="T18" fmla="*/ 36 w 54"/>
              <a:gd name="T19" fmla="*/ 46 h 50"/>
              <a:gd name="T20" fmla="*/ 41 w 54"/>
              <a:gd name="T21" fmla="*/ 50 h 50"/>
              <a:gd name="T22" fmla="*/ 46 w 54"/>
              <a:gd name="T23" fmla="*/ 46 h 50"/>
              <a:gd name="T24" fmla="*/ 46 w 54"/>
              <a:gd name="T25" fmla="*/ 46 h 50"/>
              <a:gd name="T26" fmla="*/ 22 w 54"/>
              <a:gd name="T27" fmla="*/ 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4" h="50">
                <a:moveTo>
                  <a:pt x="22" y="2"/>
                </a:moveTo>
                <a:cubicBezTo>
                  <a:pt x="14" y="0"/>
                  <a:pt x="7" y="1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2" y="3"/>
                  <a:pt x="0" y="5"/>
                  <a:pt x="0" y="7"/>
                </a:cubicBezTo>
                <a:cubicBezTo>
                  <a:pt x="0" y="10"/>
                  <a:pt x="2" y="12"/>
                  <a:pt x="5" y="12"/>
                </a:cubicBezTo>
                <a:cubicBezTo>
                  <a:pt x="5" y="12"/>
                  <a:pt x="8" y="12"/>
                  <a:pt x="10" y="11"/>
                </a:cubicBezTo>
                <a:cubicBezTo>
                  <a:pt x="12" y="10"/>
                  <a:pt x="27" y="11"/>
                  <a:pt x="35" y="24"/>
                </a:cubicBezTo>
                <a:cubicBezTo>
                  <a:pt x="39" y="33"/>
                  <a:pt x="37" y="40"/>
                  <a:pt x="37" y="41"/>
                </a:cubicBezTo>
                <a:cubicBezTo>
                  <a:pt x="37" y="41"/>
                  <a:pt x="36" y="43"/>
                  <a:pt x="36" y="46"/>
                </a:cubicBezTo>
                <a:cubicBezTo>
                  <a:pt x="36" y="49"/>
                  <a:pt x="38" y="50"/>
                  <a:pt x="41" y="50"/>
                </a:cubicBezTo>
                <a:cubicBezTo>
                  <a:pt x="43" y="50"/>
                  <a:pt x="45" y="50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54" y="18"/>
                  <a:pt x="36" y="5"/>
                  <a:pt x="22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7" name="Oval 127"/>
          <p:cNvSpPr>
            <a:spLocks noChangeArrowheads="1"/>
          </p:cNvSpPr>
          <p:nvPr/>
        </p:nvSpPr>
        <p:spPr bwMode="auto">
          <a:xfrm>
            <a:off x="627587" y="2286671"/>
            <a:ext cx="84224" cy="7423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8" name="Freeform 128"/>
          <p:cNvSpPr>
            <a:spLocks/>
          </p:cNvSpPr>
          <p:nvPr/>
        </p:nvSpPr>
        <p:spPr bwMode="auto">
          <a:xfrm>
            <a:off x="590471" y="2378033"/>
            <a:ext cx="128477" cy="246962"/>
          </a:xfrm>
          <a:custGeom>
            <a:avLst/>
            <a:gdLst>
              <a:gd name="T0" fmla="*/ 13 w 38"/>
              <a:gd name="T1" fmla="*/ 0 h 73"/>
              <a:gd name="T2" fmla="*/ 6 w 38"/>
              <a:gd name="T3" fmla="*/ 11 h 73"/>
              <a:gd name="T4" fmla="*/ 20 w 38"/>
              <a:gd name="T5" fmla="*/ 20 h 73"/>
              <a:gd name="T6" fmla="*/ 25 w 38"/>
              <a:gd name="T7" fmla="*/ 34 h 73"/>
              <a:gd name="T8" fmla="*/ 0 w 38"/>
              <a:gd name="T9" fmla="*/ 61 h 73"/>
              <a:gd name="T10" fmla="*/ 18 w 38"/>
              <a:gd name="T11" fmla="*/ 73 h 73"/>
              <a:gd name="T12" fmla="*/ 34 w 38"/>
              <a:gd name="T13" fmla="*/ 39 h 73"/>
              <a:gd name="T14" fmla="*/ 32 w 38"/>
              <a:gd name="T15" fmla="*/ 15 h 73"/>
              <a:gd name="T16" fmla="*/ 13 w 38"/>
              <a:gd name="T17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" h="73">
                <a:moveTo>
                  <a:pt x="13" y="0"/>
                </a:moveTo>
                <a:cubicBezTo>
                  <a:pt x="6" y="11"/>
                  <a:pt x="6" y="11"/>
                  <a:pt x="6" y="11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9" y="25"/>
                  <a:pt x="25" y="34"/>
                </a:cubicBezTo>
                <a:cubicBezTo>
                  <a:pt x="21" y="43"/>
                  <a:pt x="0" y="61"/>
                  <a:pt x="0" y="61"/>
                </a:cubicBezTo>
                <a:cubicBezTo>
                  <a:pt x="18" y="73"/>
                  <a:pt x="18" y="73"/>
                  <a:pt x="18" y="73"/>
                </a:cubicBezTo>
                <a:cubicBezTo>
                  <a:pt x="31" y="45"/>
                  <a:pt x="30" y="49"/>
                  <a:pt x="34" y="39"/>
                </a:cubicBezTo>
                <a:cubicBezTo>
                  <a:pt x="37" y="29"/>
                  <a:pt x="38" y="21"/>
                  <a:pt x="32" y="15"/>
                </a:cubicBezTo>
                <a:cubicBezTo>
                  <a:pt x="25" y="8"/>
                  <a:pt x="24" y="7"/>
                  <a:pt x="1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9" name="Freeform 129"/>
          <p:cNvSpPr>
            <a:spLocks/>
          </p:cNvSpPr>
          <p:nvPr/>
        </p:nvSpPr>
        <p:spPr bwMode="auto">
          <a:xfrm>
            <a:off x="687543" y="2259548"/>
            <a:ext cx="368301" cy="409699"/>
          </a:xfrm>
          <a:custGeom>
            <a:avLst/>
            <a:gdLst>
              <a:gd name="T0" fmla="*/ 104 w 109"/>
              <a:gd name="T1" fmla="*/ 31 h 121"/>
              <a:gd name="T2" fmla="*/ 32 w 109"/>
              <a:gd name="T3" fmla="*/ 20 h 121"/>
              <a:gd name="T4" fmla="*/ 36 w 109"/>
              <a:gd name="T5" fmla="*/ 11 h 121"/>
              <a:gd name="T6" fmla="*/ 19 w 109"/>
              <a:gd name="T7" fmla="*/ 6 h 121"/>
              <a:gd name="T8" fmla="*/ 0 w 109"/>
              <a:gd name="T9" fmla="*/ 39 h 121"/>
              <a:gd name="T10" fmla="*/ 12 w 109"/>
              <a:gd name="T11" fmla="*/ 46 h 121"/>
              <a:gd name="T12" fmla="*/ 21 w 109"/>
              <a:gd name="T13" fmla="*/ 36 h 121"/>
              <a:gd name="T14" fmla="*/ 29 w 109"/>
              <a:gd name="T15" fmla="*/ 32 h 121"/>
              <a:gd name="T16" fmla="*/ 15 w 109"/>
              <a:gd name="T17" fmla="*/ 52 h 121"/>
              <a:gd name="T18" fmla="*/ 23 w 109"/>
              <a:gd name="T19" fmla="*/ 58 h 121"/>
              <a:gd name="T20" fmla="*/ 33 w 109"/>
              <a:gd name="T21" fmla="*/ 48 h 121"/>
              <a:gd name="T22" fmla="*/ 39 w 109"/>
              <a:gd name="T23" fmla="*/ 48 h 121"/>
              <a:gd name="T24" fmla="*/ 39 w 109"/>
              <a:gd name="T25" fmla="*/ 58 h 121"/>
              <a:gd name="T26" fmla="*/ 15 w 109"/>
              <a:gd name="T27" fmla="*/ 58 h 121"/>
              <a:gd name="T28" fmla="*/ 15 w 109"/>
              <a:gd name="T29" fmla="*/ 67 h 121"/>
              <a:gd name="T30" fmla="*/ 39 w 109"/>
              <a:gd name="T31" fmla="*/ 67 h 121"/>
              <a:gd name="T32" fmla="*/ 39 w 109"/>
              <a:gd name="T33" fmla="*/ 87 h 121"/>
              <a:gd name="T34" fmla="*/ 38 w 109"/>
              <a:gd name="T35" fmla="*/ 87 h 121"/>
              <a:gd name="T36" fmla="*/ 30 w 109"/>
              <a:gd name="T37" fmla="*/ 84 h 121"/>
              <a:gd name="T38" fmla="*/ 29 w 109"/>
              <a:gd name="T39" fmla="*/ 71 h 121"/>
              <a:gd name="T40" fmla="*/ 13 w 109"/>
              <a:gd name="T41" fmla="*/ 71 h 121"/>
              <a:gd name="T42" fmla="*/ 12 w 109"/>
              <a:gd name="T43" fmla="*/ 72 h 121"/>
              <a:gd name="T44" fmla="*/ 30 w 109"/>
              <a:gd name="T45" fmla="*/ 98 h 121"/>
              <a:gd name="T46" fmla="*/ 70 w 109"/>
              <a:gd name="T47" fmla="*/ 87 h 121"/>
              <a:gd name="T48" fmla="*/ 72 w 109"/>
              <a:gd name="T49" fmla="*/ 96 h 121"/>
              <a:gd name="T50" fmla="*/ 86 w 109"/>
              <a:gd name="T51" fmla="*/ 91 h 121"/>
              <a:gd name="T52" fmla="*/ 77 w 109"/>
              <a:gd name="T53" fmla="*/ 68 h 121"/>
              <a:gd name="T54" fmla="*/ 66 w 109"/>
              <a:gd name="T55" fmla="*/ 72 h 121"/>
              <a:gd name="T56" fmla="*/ 68 w 109"/>
              <a:gd name="T57" fmla="*/ 79 h 121"/>
              <a:gd name="T58" fmla="*/ 58 w 109"/>
              <a:gd name="T59" fmla="*/ 84 h 121"/>
              <a:gd name="T60" fmla="*/ 58 w 109"/>
              <a:gd name="T61" fmla="*/ 67 h 121"/>
              <a:gd name="T62" fmla="*/ 82 w 109"/>
              <a:gd name="T63" fmla="*/ 67 h 121"/>
              <a:gd name="T64" fmla="*/ 82 w 109"/>
              <a:gd name="T65" fmla="*/ 58 h 121"/>
              <a:gd name="T66" fmla="*/ 58 w 109"/>
              <a:gd name="T67" fmla="*/ 58 h 121"/>
              <a:gd name="T68" fmla="*/ 58 w 109"/>
              <a:gd name="T69" fmla="*/ 48 h 121"/>
              <a:gd name="T70" fmla="*/ 82 w 109"/>
              <a:gd name="T71" fmla="*/ 48 h 121"/>
              <a:gd name="T72" fmla="*/ 82 w 109"/>
              <a:gd name="T73" fmla="*/ 39 h 121"/>
              <a:gd name="T74" fmla="*/ 40 w 109"/>
              <a:gd name="T75" fmla="*/ 39 h 121"/>
              <a:gd name="T76" fmla="*/ 46 w 109"/>
              <a:gd name="T77" fmla="*/ 30 h 121"/>
              <a:gd name="T78" fmla="*/ 39 w 109"/>
              <a:gd name="T79" fmla="*/ 28 h 121"/>
              <a:gd name="T80" fmla="*/ 87 w 109"/>
              <a:gd name="T81" fmla="*/ 37 h 121"/>
              <a:gd name="T82" fmla="*/ 87 w 109"/>
              <a:gd name="T83" fmla="*/ 85 h 121"/>
              <a:gd name="T84" fmla="*/ 70 w 109"/>
              <a:gd name="T85" fmla="*/ 101 h 121"/>
              <a:gd name="T86" fmla="*/ 60 w 109"/>
              <a:gd name="T87" fmla="*/ 98 h 121"/>
              <a:gd name="T88" fmla="*/ 57 w 109"/>
              <a:gd name="T89" fmla="*/ 108 h 121"/>
              <a:gd name="T90" fmla="*/ 105 w 109"/>
              <a:gd name="T91" fmla="*/ 87 h 121"/>
              <a:gd name="T92" fmla="*/ 104 w 109"/>
              <a:gd name="T93" fmla="*/ 3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9" h="121">
                <a:moveTo>
                  <a:pt x="104" y="31"/>
                </a:moveTo>
                <a:cubicBezTo>
                  <a:pt x="104" y="31"/>
                  <a:pt x="100" y="0"/>
                  <a:pt x="32" y="20"/>
                </a:cubicBezTo>
                <a:cubicBezTo>
                  <a:pt x="35" y="14"/>
                  <a:pt x="36" y="11"/>
                  <a:pt x="36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2" y="29"/>
                  <a:pt x="0" y="39"/>
                </a:cubicBezTo>
                <a:cubicBezTo>
                  <a:pt x="0" y="39"/>
                  <a:pt x="12" y="46"/>
                  <a:pt x="12" y="46"/>
                </a:cubicBezTo>
                <a:cubicBezTo>
                  <a:pt x="15" y="43"/>
                  <a:pt x="18" y="39"/>
                  <a:pt x="21" y="36"/>
                </a:cubicBezTo>
                <a:cubicBezTo>
                  <a:pt x="24" y="35"/>
                  <a:pt x="26" y="33"/>
                  <a:pt x="29" y="32"/>
                </a:cubicBezTo>
                <a:cubicBezTo>
                  <a:pt x="26" y="38"/>
                  <a:pt x="20" y="47"/>
                  <a:pt x="15" y="52"/>
                </a:cubicBezTo>
                <a:cubicBezTo>
                  <a:pt x="23" y="58"/>
                  <a:pt x="23" y="58"/>
                  <a:pt x="23" y="58"/>
                </a:cubicBezTo>
                <a:cubicBezTo>
                  <a:pt x="23" y="58"/>
                  <a:pt x="27" y="54"/>
                  <a:pt x="33" y="48"/>
                </a:cubicBezTo>
                <a:cubicBezTo>
                  <a:pt x="39" y="48"/>
                  <a:pt x="39" y="48"/>
                  <a:pt x="39" y="48"/>
                </a:cubicBezTo>
                <a:cubicBezTo>
                  <a:pt x="39" y="58"/>
                  <a:pt x="39" y="58"/>
                  <a:pt x="39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67"/>
                  <a:pt x="15" y="67"/>
                  <a:pt x="15" y="67"/>
                </a:cubicBezTo>
                <a:cubicBezTo>
                  <a:pt x="39" y="67"/>
                  <a:pt x="39" y="67"/>
                  <a:pt x="39" y="67"/>
                </a:cubicBezTo>
                <a:cubicBezTo>
                  <a:pt x="39" y="87"/>
                  <a:pt x="39" y="87"/>
                  <a:pt x="39" y="87"/>
                </a:cubicBezTo>
                <a:cubicBezTo>
                  <a:pt x="39" y="87"/>
                  <a:pt x="38" y="87"/>
                  <a:pt x="38" y="87"/>
                </a:cubicBezTo>
                <a:cubicBezTo>
                  <a:pt x="35" y="87"/>
                  <a:pt x="31" y="86"/>
                  <a:pt x="30" y="84"/>
                </a:cubicBezTo>
                <a:cubicBezTo>
                  <a:pt x="28" y="81"/>
                  <a:pt x="29" y="75"/>
                  <a:pt x="29" y="71"/>
                </a:cubicBezTo>
                <a:cubicBezTo>
                  <a:pt x="13" y="71"/>
                  <a:pt x="13" y="71"/>
                  <a:pt x="13" y="71"/>
                </a:cubicBezTo>
                <a:cubicBezTo>
                  <a:pt x="12" y="72"/>
                  <a:pt x="12" y="72"/>
                  <a:pt x="12" y="72"/>
                </a:cubicBezTo>
                <a:cubicBezTo>
                  <a:pt x="12" y="72"/>
                  <a:pt x="6" y="99"/>
                  <a:pt x="30" y="98"/>
                </a:cubicBezTo>
                <a:cubicBezTo>
                  <a:pt x="51" y="99"/>
                  <a:pt x="64" y="92"/>
                  <a:pt x="70" y="87"/>
                </a:cubicBezTo>
                <a:cubicBezTo>
                  <a:pt x="72" y="96"/>
                  <a:pt x="72" y="96"/>
                  <a:pt x="72" y="96"/>
                </a:cubicBezTo>
                <a:cubicBezTo>
                  <a:pt x="86" y="91"/>
                  <a:pt x="86" y="91"/>
                  <a:pt x="86" y="91"/>
                </a:cubicBezTo>
                <a:cubicBezTo>
                  <a:pt x="77" y="68"/>
                  <a:pt x="77" y="68"/>
                  <a:pt x="77" y="68"/>
                </a:cubicBezTo>
                <a:cubicBezTo>
                  <a:pt x="66" y="72"/>
                  <a:pt x="66" y="72"/>
                  <a:pt x="66" y="72"/>
                </a:cubicBezTo>
                <a:cubicBezTo>
                  <a:pt x="68" y="79"/>
                  <a:pt x="68" y="79"/>
                  <a:pt x="68" y="79"/>
                </a:cubicBezTo>
                <a:cubicBezTo>
                  <a:pt x="65" y="82"/>
                  <a:pt x="62" y="83"/>
                  <a:pt x="58" y="84"/>
                </a:cubicBezTo>
                <a:cubicBezTo>
                  <a:pt x="58" y="67"/>
                  <a:pt x="58" y="67"/>
                  <a:pt x="58" y="67"/>
                </a:cubicBezTo>
                <a:cubicBezTo>
                  <a:pt x="82" y="67"/>
                  <a:pt x="82" y="67"/>
                  <a:pt x="82" y="67"/>
                </a:cubicBezTo>
                <a:cubicBezTo>
                  <a:pt x="82" y="58"/>
                  <a:pt x="82" y="58"/>
                  <a:pt x="82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48"/>
                  <a:pt x="58" y="48"/>
                  <a:pt x="58" y="48"/>
                </a:cubicBezTo>
                <a:cubicBezTo>
                  <a:pt x="82" y="48"/>
                  <a:pt x="82" y="48"/>
                  <a:pt x="82" y="48"/>
                </a:cubicBezTo>
                <a:cubicBezTo>
                  <a:pt x="82" y="39"/>
                  <a:pt x="82" y="39"/>
                  <a:pt x="82" y="39"/>
                </a:cubicBezTo>
                <a:cubicBezTo>
                  <a:pt x="40" y="39"/>
                  <a:pt x="40" y="39"/>
                  <a:pt x="40" y="39"/>
                </a:cubicBezTo>
                <a:cubicBezTo>
                  <a:pt x="43" y="36"/>
                  <a:pt x="46" y="33"/>
                  <a:pt x="46" y="30"/>
                </a:cubicBezTo>
                <a:cubicBezTo>
                  <a:pt x="39" y="28"/>
                  <a:pt x="39" y="28"/>
                  <a:pt x="39" y="28"/>
                </a:cubicBezTo>
                <a:cubicBezTo>
                  <a:pt x="70" y="17"/>
                  <a:pt x="87" y="19"/>
                  <a:pt x="87" y="37"/>
                </a:cubicBezTo>
                <a:cubicBezTo>
                  <a:pt x="87" y="85"/>
                  <a:pt x="87" y="85"/>
                  <a:pt x="87" y="85"/>
                </a:cubicBezTo>
                <a:cubicBezTo>
                  <a:pt x="87" y="85"/>
                  <a:pt x="89" y="102"/>
                  <a:pt x="70" y="101"/>
                </a:cubicBezTo>
                <a:cubicBezTo>
                  <a:pt x="60" y="98"/>
                  <a:pt x="60" y="98"/>
                  <a:pt x="60" y="9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57" y="108"/>
                  <a:pt x="101" y="121"/>
                  <a:pt x="105" y="87"/>
                </a:cubicBezTo>
                <a:cubicBezTo>
                  <a:pt x="109" y="53"/>
                  <a:pt x="104" y="31"/>
                  <a:pt x="104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569059" y="3582048"/>
            <a:ext cx="506771" cy="509626"/>
          </a:xfrm>
          <a:custGeom>
            <a:avLst/>
            <a:gdLst>
              <a:gd name="T0" fmla="*/ 0 w 150"/>
              <a:gd name="T1" fmla="*/ 76 h 151"/>
              <a:gd name="T2" fmla="*/ 150 w 150"/>
              <a:gd name="T3" fmla="*/ 76 h 151"/>
              <a:gd name="T4" fmla="*/ 41 w 150"/>
              <a:gd name="T5" fmla="*/ 37 h 151"/>
              <a:gd name="T6" fmla="*/ 41 w 150"/>
              <a:gd name="T7" fmla="*/ 53 h 151"/>
              <a:gd name="T8" fmla="*/ 41 w 150"/>
              <a:gd name="T9" fmla="*/ 37 h 151"/>
              <a:gd name="T10" fmla="*/ 37 w 150"/>
              <a:gd name="T11" fmla="*/ 113 h 151"/>
              <a:gd name="T12" fmla="*/ 42 w 150"/>
              <a:gd name="T13" fmla="*/ 83 h 151"/>
              <a:gd name="T14" fmla="*/ 27 w 150"/>
              <a:gd name="T15" fmla="*/ 66 h 151"/>
              <a:gd name="T16" fmla="*/ 47 w 150"/>
              <a:gd name="T17" fmla="*/ 69 h 151"/>
              <a:gd name="T18" fmla="*/ 126 w 150"/>
              <a:gd name="T19" fmla="*/ 97 h 151"/>
              <a:gd name="T20" fmla="*/ 91 w 150"/>
              <a:gd name="T21" fmla="*/ 106 h 151"/>
              <a:gd name="T22" fmla="*/ 109 w 150"/>
              <a:gd name="T23" fmla="*/ 96 h 151"/>
              <a:gd name="T24" fmla="*/ 74 w 150"/>
              <a:gd name="T25" fmla="*/ 52 h 151"/>
              <a:gd name="T26" fmla="*/ 76 w 150"/>
              <a:gd name="T27" fmla="*/ 59 h 151"/>
              <a:gd name="T28" fmla="*/ 105 w 150"/>
              <a:gd name="T29" fmla="*/ 67 h 151"/>
              <a:gd name="T30" fmla="*/ 89 w 150"/>
              <a:gd name="T31" fmla="*/ 75 h 151"/>
              <a:gd name="T32" fmla="*/ 105 w 150"/>
              <a:gd name="T33" fmla="*/ 79 h 151"/>
              <a:gd name="T34" fmla="*/ 89 w 150"/>
              <a:gd name="T35" fmla="*/ 95 h 151"/>
              <a:gd name="T36" fmla="*/ 96 w 150"/>
              <a:gd name="T37" fmla="*/ 85 h 151"/>
              <a:gd name="T38" fmla="*/ 111 w 150"/>
              <a:gd name="T39" fmla="*/ 100 h 151"/>
              <a:gd name="T40" fmla="*/ 99 w 150"/>
              <a:gd name="T41" fmla="*/ 97 h 151"/>
              <a:gd name="T42" fmla="*/ 54 w 150"/>
              <a:gd name="T43" fmla="*/ 84 h 151"/>
              <a:gd name="T44" fmla="*/ 67 w 150"/>
              <a:gd name="T45" fmla="*/ 83 h 151"/>
              <a:gd name="T46" fmla="*/ 73 w 150"/>
              <a:gd name="T47" fmla="*/ 96 h 151"/>
              <a:gd name="T48" fmla="*/ 73 w 150"/>
              <a:gd name="T49" fmla="*/ 79 h 151"/>
              <a:gd name="T50" fmla="*/ 53 w 150"/>
              <a:gd name="T51" fmla="*/ 75 h 151"/>
              <a:gd name="T52" fmla="*/ 73 w 150"/>
              <a:gd name="T53" fmla="*/ 67 h 151"/>
              <a:gd name="T54" fmla="*/ 62 w 150"/>
              <a:gd name="T55" fmla="*/ 75 h 151"/>
              <a:gd name="T56" fmla="*/ 67 w 150"/>
              <a:gd name="T57" fmla="*/ 55 h 151"/>
              <a:gd name="T58" fmla="*/ 54 w 150"/>
              <a:gd name="T59" fmla="*/ 66 h 151"/>
              <a:gd name="T60" fmla="*/ 60 w 150"/>
              <a:gd name="T61" fmla="*/ 35 h 151"/>
              <a:gd name="T62" fmla="*/ 69 w 150"/>
              <a:gd name="T63" fmla="*/ 45 h 151"/>
              <a:gd name="T64" fmla="*/ 126 w 150"/>
              <a:gd name="T65" fmla="*/ 9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5" y="151"/>
                </a:cubicBezTo>
                <a:cubicBezTo>
                  <a:pt x="117" y="151"/>
                  <a:pt x="150" y="117"/>
                  <a:pt x="150" y="76"/>
                </a:cubicBezTo>
                <a:cubicBezTo>
                  <a:pt x="150" y="34"/>
                  <a:pt x="117" y="0"/>
                  <a:pt x="75" y="0"/>
                </a:cubicBezTo>
                <a:close/>
                <a:moveTo>
                  <a:pt x="41" y="37"/>
                </a:moveTo>
                <a:cubicBezTo>
                  <a:pt x="46" y="37"/>
                  <a:pt x="50" y="40"/>
                  <a:pt x="50" y="45"/>
                </a:cubicBezTo>
                <a:cubicBezTo>
                  <a:pt x="50" y="50"/>
                  <a:pt x="46" y="53"/>
                  <a:pt x="41" y="53"/>
                </a:cubicBezTo>
                <a:cubicBezTo>
                  <a:pt x="35" y="53"/>
                  <a:pt x="31" y="50"/>
                  <a:pt x="31" y="45"/>
                </a:cubicBezTo>
                <a:cubicBezTo>
                  <a:pt x="31" y="40"/>
                  <a:pt x="35" y="37"/>
                  <a:pt x="41" y="37"/>
                </a:cubicBezTo>
                <a:close/>
                <a:moveTo>
                  <a:pt x="48" y="87"/>
                </a:moveTo>
                <a:cubicBezTo>
                  <a:pt x="46" y="95"/>
                  <a:pt x="47" y="92"/>
                  <a:pt x="37" y="113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23" y="104"/>
                  <a:pt x="38" y="90"/>
                  <a:pt x="42" y="83"/>
                </a:cubicBezTo>
                <a:cubicBezTo>
                  <a:pt x="45" y="76"/>
                  <a:pt x="38" y="73"/>
                  <a:pt x="38" y="73"/>
                </a:cubicBezTo>
                <a:cubicBezTo>
                  <a:pt x="27" y="66"/>
                  <a:pt x="27" y="66"/>
                  <a:pt x="27" y="66"/>
                </a:cubicBezTo>
                <a:cubicBezTo>
                  <a:pt x="33" y="57"/>
                  <a:pt x="33" y="57"/>
                  <a:pt x="33" y="57"/>
                </a:cubicBezTo>
                <a:cubicBezTo>
                  <a:pt x="41" y="63"/>
                  <a:pt x="42" y="63"/>
                  <a:pt x="47" y="69"/>
                </a:cubicBezTo>
                <a:cubicBezTo>
                  <a:pt x="52" y="73"/>
                  <a:pt x="51" y="79"/>
                  <a:pt x="48" y="87"/>
                </a:cubicBezTo>
                <a:close/>
                <a:moveTo>
                  <a:pt x="126" y="97"/>
                </a:moveTo>
                <a:cubicBezTo>
                  <a:pt x="123" y="123"/>
                  <a:pt x="89" y="113"/>
                  <a:pt x="89" y="113"/>
                </a:cubicBezTo>
                <a:cubicBezTo>
                  <a:pt x="91" y="106"/>
                  <a:pt x="91" y="106"/>
                  <a:pt x="91" y="106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112" y="109"/>
                  <a:pt x="109" y="96"/>
                  <a:pt x="109" y="96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45"/>
                  <a:pt x="98" y="44"/>
                  <a:pt x="74" y="52"/>
                </a:cubicBezTo>
                <a:cubicBezTo>
                  <a:pt x="80" y="53"/>
                  <a:pt x="80" y="53"/>
                  <a:pt x="80" y="53"/>
                </a:cubicBezTo>
                <a:cubicBezTo>
                  <a:pt x="79" y="54"/>
                  <a:pt x="78" y="59"/>
                  <a:pt x="76" y="59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89" y="67"/>
                  <a:pt x="89" y="67"/>
                  <a:pt x="89" y="67"/>
                </a:cubicBezTo>
                <a:cubicBezTo>
                  <a:pt x="89" y="75"/>
                  <a:pt x="89" y="75"/>
                  <a:pt x="89" y="75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9"/>
                  <a:pt x="105" y="79"/>
                  <a:pt x="105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95"/>
                  <a:pt x="89" y="95"/>
                  <a:pt x="89" y="95"/>
                </a:cubicBezTo>
                <a:cubicBezTo>
                  <a:pt x="89" y="94"/>
                  <a:pt x="95" y="93"/>
                  <a:pt x="97" y="91"/>
                </a:cubicBezTo>
                <a:cubicBezTo>
                  <a:pt x="96" y="85"/>
                  <a:pt x="96" y="85"/>
                  <a:pt x="96" y="85"/>
                </a:cubicBezTo>
                <a:cubicBezTo>
                  <a:pt x="104" y="83"/>
                  <a:pt x="104" y="83"/>
                  <a:pt x="104" y="83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01" y="104"/>
                  <a:pt x="101" y="104"/>
                  <a:pt x="101" y="104"/>
                </a:cubicBezTo>
                <a:cubicBezTo>
                  <a:pt x="99" y="97"/>
                  <a:pt x="99" y="97"/>
                  <a:pt x="99" y="97"/>
                </a:cubicBezTo>
                <a:cubicBezTo>
                  <a:pt x="94" y="101"/>
                  <a:pt x="85" y="106"/>
                  <a:pt x="68" y="106"/>
                </a:cubicBezTo>
                <a:cubicBezTo>
                  <a:pt x="50" y="106"/>
                  <a:pt x="54" y="84"/>
                  <a:pt x="54" y="84"/>
                </a:cubicBezTo>
                <a:cubicBezTo>
                  <a:pt x="55" y="83"/>
                  <a:pt x="55" y="83"/>
                  <a:pt x="55" y="83"/>
                </a:cubicBezTo>
                <a:cubicBezTo>
                  <a:pt x="67" y="83"/>
                  <a:pt x="67" y="83"/>
                  <a:pt x="67" y="83"/>
                </a:cubicBezTo>
                <a:cubicBezTo>
                  <a:pt x="67" y="87"/>
                  <a:pt x="66" y="91"/>
                  <a:pt x="68" y="93"/>
                </a:cubicBezTo>
                <a:cubicBezTo>
                  <a:pt x="69" y="95"/>
                  <a:pt x="71" y="96"/>
                  <a:pt x="73" y="96"/>
                </a:cubicBezTo>
                <a:cubicBezTo>
                  <a:pt x="74" y="96"/>
                  <a:pt x="73" y="97"/>
                  <a:pt x="73" y="97"/>
                </a:cubicBezTo>
                <a:cubicBezTo>
                  <a:pt x="73" y="79"/>
                  <a:pt x="73" y="79"/>
                  <a:pt x="7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5"/>
                  <a:pt x="53" y="75"/>
                  <a:pt x="53" y="75"/>
                </a:cubicBezTo>
                <a:cubicBezTo>
                  <a:pt x="73" y="75"/>
                  <a:pt x="73" y="75"/>
                  <a:pt x="73" y="75"/>
                </a:cubicBezTo>
                <a:cubicBezTo>
                  <a:pt x="73" y="67"/>
                  <a:pt x="73" y="67"/>
                  <a:pt x="73" y="67"/>
                </a:cubicBezTo>
                <a:cubicBezTo>
                  <a:pt x="70" y="67"/>
                  <a:pt x="70" y="67"/>
                  <a:pt x="70" y="67"/>
                </a:cubicBezTo>
                <a:cubicBezTo>
                  <a:pt x="66" y="71"/>
                  <a:pt x="62" y="75"/>
                  <a:pt x="62" y="75"/>
                </a:cubicBezTo>
                <a:cubicBezTo>
                  <a:pt x="57" y="70"/>
                  <a:pt x="57" y="70"/>
                  <a:pt x="57" y="70"/>
                </a:cubicBezTo>
                <a:cubicBezTo>
                  <a:pt x="61" y="66"/>
                  <a:pt x="65" y="60"/>
                  <a:pt x="67" y="55"/>
                </a:cubicBezTo>
                <a:cubicBezTo>
                  <a:pt x="65" y="56"/>
                  <a:pt x="63" y="57"/>
                  <a:pt x="61" y="58"/>
                </a:cubicBezTo>
                <a:cubicBezTo>
                  <a:pt x="59" y="60"/>
                  <a:pt x="57" y="63"/>
                  <a:pt x="54" y="66"/>
                </a:cubicBezTo>
                <a:cubicBezTo>
                  <a:pt x="54" y="66"/>
                  <a:pt x="45" y="60"/>
                  <a:pt x="45" y="60"/>
                </a:cubicBezTo>
                <a:cubicBezTo>
                  <a:pt x="54" y="52"/>
                  <a:pt x="60" y="35"/>
                  <a:pt x="60" y="35"/>
                </a:cubicBezTo>
                <a:cubicBezTo>
                  <a:pt x="73" y="39"/>
                  <a:pt x="73" y="39"/>
                  <a:pt x="73" y="39"/>
                </a:cubicBezTo>
                <a:cubicBezTo>
                  <a:pt x="73" y="39"/>
                  <a:pt x="72" y="41"/>
                  <a:pt x="69" y="45"/>
                </a:cubicBezTo>
                <a:cubicBezTo>
                  <a:pt x="122" y="30"/>
                  <a:pt x="125" y="54"/>
                  <a:pt x="125" y="54"/>
                </a:cubicBezTo>
                <a:cubicBezTo>
                  <a:pt x="125" y="54"/>
                  <a:pt x="129" y="71"/>
                  <a:pt x="126" y="9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1" name="Rectangle 131"/>
          <p:cNvSpPr>
            <a:spLocks noChangeArrowheads="1"/>
          </p:cNvSpPr>
          <p:nvPr/>
        </p:nvSpPr>
        <p:spPr bwMode="auto">
          <a:xfrm>
            <a:off x="7488467" y="2298092"/>
            <a:ext cx="341178" cy="4139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2" name="Freeform 132"/>
          <p:cNvSpPr>
            <a:spLocks noEditPoints="1"/>
          </p:cNvSpPr>
          <p:nvPr/>
        </p:nvSpPr>
        <p:spPr bwMode="auto">
          <a:xfrm>
            <a:off x="7518445" y="2376606"/>
            <a:ext cx="281222" cy="151317"/>
          </a:xfrm>
          <a:custGeom>
            <a:avLst/>
            <a:gdLst>
              <a:gd name="T0" fmla="*/ 197 w 197"/>
              <a:gd name="T1" fmla="*/ 106 h 106"/>
              <a:gd name="T2" fmla="*/ 197 w 197"/>
              <a:gd name="T3" fmla="*/ 0 h 106"/>
              <a:gd name="T4" fmla="*/ 0 w 197"/>
              <a:gd name="T5" fmla="*/ 0 h 106"/>
              <a:gd name="T6" fmla="*/ 0 w 197"/>
              <a:gd name="T7" fmla="*/ 106 h 106"/>
              <a:gd name="T8" fmla="*/ 197 w 197"/>
              <a:gd name="T9" fmla="*/ 106 h 106"/>
              <a:gd name="T10" fmla="*/ 28 w 197"/>
              <a:gd name="T11" fmla="*/ 28 h 106"/>
              <a:gd name="T12" fmla="*/ 168 w 197"/>
              <a:gd name="T13" fmla="*/ 28 h 106"/>
              <a:gd name="T14" fmla="*/ 168 w 197"/>
              <a:gd name="T15" fmla="*/ 78 h 106"/>
              <a:gd name="T16" fmla="*/ 28 w 197"/>
              <a:gd name="T17" fmla="*/ 78 h 106"/>
              <a:gd name="T18" fmla="*/ 28 w 197"/>
              <a:gd name="T19" fmla="*/ 2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7" h="106">
                <a:moveTo>
                  <a:pt x="197" y="106"/>
                </a:moveTo>
                <a:lnTo>
                  <a:pt x="197" y="0"/>
                </a:lnTo>
                <a:lnTo>
                  <a:pt x="0" y="0"/>
                </a:lnTo>
                <a:lnTo>
                  <a:pt x="0" y="106"/>
                </a:lnTo>
                <a:lnTo>
                  <a:pt x="197" y="106"/>
                </a:lnTo>
                <a:close/>
                <a:moveTo>
                  <a:pt x="28" y="28"/>
                </a:moveTo>
                <a:lnTo>
                  <a:pt x="168" y="28"/>
                </a:lnTo>
                <a:lnTo>
                  <a:pt x="168" y="78"/>
                </a:lnTo>
                <a:lnTo>
                  <a:pt x="28" y="78"/>
                </a:lnTo>
                <a:lnTo>
                  <a:pt x="28" y="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3" name="Freeform 133"/>
          <p:cNvSpPr>
            <a:spLocks/>
          </p:cNvSpPr>
          <p:nvPr/>
        </p:nvSpPr>
        <p:spPr bwMode="auto">
          <a:xfrm>
            <a:off x="7481329" y="2535060"/>
            <a:ext cx="358309" cy="114202"/>
          </a:xfrm>
          <a:custGeom>
            <a:avLst/>
            <a:gdLst>
              <a:gd name="T0" fmla="*/ 76 w 106"/>
              <a:gd name="T1" fmla="*/ 23 h 34"/>
              <a:gd name="T2" fmla="*/ 86 w 106"/>
              <a:gd name="T3" fmla="*/ 4 h 34"/>
              <a:gd name="T4" fmla="*/ 74 w 106"/>
              <a:gd name="T5" fmla="*/ 0 h 34"/>
              <a:gd name="T6" fmla="*/ 63 w 106"/>
              <a:gd name="T7" fmla="*/ 23 h 34"/>
              <a:gd name="T8" fmla="*/ 42 w 106"/>
              <a:gd name="T9" fmla="*/ 23 h 34"/>
              <a:gd name="T10" fmla="*/ 30 w 106"/>
              <a:gd name="T11" fmla="*/ 0 h 34"/>
              <a:gd name="T12" fmla="*/ 19 w 106"/>
              <a:gd name="T13" fmla="*/ 4 h 34"/>
              <a:gd name="T14" fmla="*/ 30 w 106"/>
              <a:gd name="T15" fmla="*/ 23 h 34"/>
              <a:gd name="T16" fmla="*/ 0 w 106"/>
              <a:gd name="T17" fmla="*/ 23 h 34"/>
              <a:gd name="T18" fmla="*/ 0 w 106"/>
              <a:gd name="T19" fmla="*/ 34 h 34"/>
              <a:gd name="T20" fmla="*/ 106 w 106"/>
              <a:gd name="T21" fmla="*/ 34 h 34"/>
              <a:gd name="T22" fmla="*/ 106 w 106"/>
              <a:gd name="T23" fmla="*/ 23 h 34"/>
              <a:gd name="T24" fmla="*/ 76 w 106"/>
              <a:gd name="T25" fmla="*/ 2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" h="34">
                <a:moveTo>
                  <a:pt x="76" y="23"/>
                </a:moveTo>
                <a:cubicBezTo>
                  <a:pt x="80" y="18"/>
                  <a:pt x="83" y="11"/>
                  <a:pt x="86" y="4"/>
                </a:cubicBezTo>
                <a:cubicBezTo>
                  <a:pt x="74" y="0"/>
                  <a:pt x="74" y="0"/>
                  <a:pt x="74" y="0"/>
                </a:cubicBezTo>
                <a:cubicBezTo>
                  <a:pt x="71" y="8"/>
                  <a:pt x="67" y="16"/>
                  <a:pt x="63" y="23"/>
                </a:cubicBezTo>
                <a:cubicBezTo>
                  <a:pt x="42" y="23"/>
                  <a:pt x="42" y="23"/>
                  <a:pt x="42" y="23"/>
                </a:cubicBezTo>
                <a:cubicBezTo>
                  <a:pt x="39" y="14"/>
                  <a:pt x="35" y="6"/>
                  <a:pt x="30" y="0"/>
                </a:cubicBezTo>
                <a:cubicBezTo>
                  <a:pt x="19" y="4"/>
                  <a:pt x="19" y="4"/>
                  <a:pt x="19" y="4"/>
                </a:cubicBezTo>
                <a:cubicBezTo>
                  <a:pt x="24" y="11"/>
                  <a:pt x="28" y="17"/>
                  <a:pt x="3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34"/>
                  <a:pt x="0" y="34"/>
                  <a:pt x="0" y="34"/>
                </a:cubicBezTo>
                <a:cubicBezTo>
                  <a:pt x="106" y="34"/>
                  <a:pt x="106" y="34"/>
                  <a:pt x="106" y="34"/>
                </a:cubicBezTo>
                <a:cubicBezTo>
                  <a:pt x="106" y="23"/>
                  <a:pt x="106" y="23"/>
                  <a:pt x="106" y="23"/>
                </a:cubicBezTo>
                <a:lnTo>
                  <a:pt x="76" y="2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4" name="Freeform 134"/>
          <p:cNvSpPr>
            <a:spLocks/>
          </p:cNvSpPr>
          <p:nvPr/>
        </p:nvSpPr>
        <p:spPr bwMode="auto">
          <a:xfrm>
            <a:off x="8514856" y="2295237"/>
            <a:ext cx="244107" cy="259809"/>
          </a:xfrm>
          <a:custGeom>
            <a:avLst/>
            <a:gdLst>
              <a:gd name="T0" fmla="*/ 0 w 72"/>
              <a:gd name="T1" fmla="*/ 19 h 77"/>
              <a:gd name="T2" fmla="*/ 0 w 72"/>
              <a:gd name="T3" fmla="*/ 21 h 77"/>
              <a:gd name="T4" fmla="*/ 34 w 72"/>
              <a:gd name="T5" fmla="*/ 74 h 77"/>
              <a:gd name="T6" fmla="*/ 28 w 72"/>
              <a:gd name="T7" fmla="*/ 51 h 77"/>
              <a:gd name="T8" fmla="*/ 37 w 72"/>
              <a:gd name="T9" fmla="*/ 23 h 77"/>
              <a:gd name="T10" fmla="*/ 45 w 72"/>
              <a:gd name="T11" fmla="*/ 51 h 77"/>
              <a:gd name="T12" fmla="*/ 38 w 72"/>
              <a:gd name="T13" fmla="*/ 77 h 77"/>
              <a:gd name="T14" fmla="*/ 39 w 72"/>
              <a:gd name="T15" fmla="*/ 77 h 77"/>
              <a:gd name="T16" fmla="*/ 72 w 72"/>
              <a:gd name="T17" fmla="*/ 21 h 77"/>
              <a:gd name="T18" fmla="*/ 72 w 72"/>
              <a:gd name="T19" fmla="*/ 0 h 77"/>
              <a:gd name="T20" fmla="*/ 36 w 72"/>
              <a:gd name="T21" fmla="*/ 23 h 77"/>
              <a:gd name="T22" fmla="*/ 1 w 72"/>
              <a:gd name="T23" fmla="*/ 0 h 77"/>
              <a:gd name="T24" fmla="*/ 0 w 72"/>
              <a:gd name="T25" fmla="*/ 19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77">
                <a:moveTo>
                  <a:pt x="0" y="19"/>
                </a:moveTo>
                <a:cubicBezTo>
                  <a:pt x="0" y="21"/>
                  <a:pt x="0" y="21"/>
                  <a:pt x="0" y="21"/>
                </a:cubicBezTo>
                <a:cubicBezTo>
                  <a:pt x="4" y="46"/>
                  <a:pt x="14" y="64"/>
                  <a:pt x="34" y="74"/>
                </a:cubicBezTo>
                <a:cubicBezTo>
                  <a:pt x="30" y="67"/>
                  <a:pt x="28" y="60"/>
                  <a:pt x="28" y="51"/>
                </a:cubicBezTo>
                <a:cubicBezTo>
                  <a:pt x="28" y="41"/>
                  <a:pt x="31" y="31"/>
                  <a:pt x="37" y="23"/>
                </a:cubicBezTo>
                <a:cubicBezTo>
                  <a:pt x="42" y="31"/>
                  <a:pt x="45" y="41"/>
                  <a:pt x="45" y="51"/>
                </a:cubicBezTo>
                <a:cubicBezTo>
                  <a:pt x="45" y="61"/>
                  <a:pt x="43" y="69"/>
                  <a:pt x="38" y="77"/>
                </a:cubicBezTo>
                <a:cubicBezTo>
                  <a:pt x="39" y="77"/>
                  <a:pt x="38" y="77"/>
                  <a:pt x="39" y="77"/>
                </a:cubicBezTo>
                <a:cubicBezTo>
                  <a:pt x="60" y="64"/>
                  <a:pt x="68" y="46"/>
                  <a:pt x="72" y="21"/>
                </a:cubicBezTo>
                <a:cubicBezTo>
                  <a:pt x="72" y="0"/>
                  <a:pt x="72" y="0"/>
                  <a:pt x="72" y="0"/>
                </a:cubicBezTo>
                <a:cubicBezTo>
                  <a:pt x="56" y="1"/>
                  <a:pt x="44" y="10"/>
                  <a:pt x="36" y="23"/>
                </a:cubicBezTo>
                <a:cubicBezTo>
                  <a:pt x="28" y="11"/>
                  <a:pt x="16" y="2"/>
                  <a:pt x="1" y="0"/>
                </a:cubicBezTo>
                <a:cubicBezTo>
                  <a:pt x="1" y="3"/>
                  <a:pt x="0" y="18"/>
                  <a:pt x="0" y="19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" name="Freeform 135"/>
          <p:cNvSpPr>
            <a:spLocks/>
          </p:cNvSpPr>
          <p:nvPr/>
        </p:nvSpPr>
        <p:spPr bwMode="auto">
          <a:xfrm>
            <a:off x="8826056" y="2295237"/>
            <a:ext cx="138470" cy="252672"/>
          </a:xfrm>
          <a:custGeom>
            <a:avLst/>
            <a:gdLst>
              <a:gd name="T0" fmla="*/ 0 w 41"/>
              <a:gd name="T1" fmla="*/ 18 h 75"/>
              <a:gd name="T2" fmla="*/ 0 w 41"/>
              <a:gd name="T3" fmla="*/ 21 h 75"/>
              <a:gd name="T4" fmla="*/ 34 w 41"/>
              <a:gd name="T5" fmla="*/ 75 h 75"/>
              <a:gd name="T6" fmla="*/ 41 w 41"/>
              <a:gd name="T7" fmla="*/ 51 h 75"/>
              <a:gd name="T8" fmla="*/ 0 w 41"/>
              <a:gd name="T9" fmla="*/ 0 h 75"/>
              <a:gd name="T10" fmla="*/ 0 w 41"/>
              <a:gd name="T11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" h="75">
                <a:moveTo>
                  <a:pt x="0" y="18"/>
                </a:moveTo>
                <a:cubicBezTo>
                  <a:pt x="0" y="21"/>
                  <a:pt x="0" y="21"/>
                  <a:pt x="0" y="21"/>
                </a:cubicBezTo>
                <a:cubicBezTo>
                  <a:pt x="0" y="47"/>
                  <a:pt x="13" y="65"/>
                  <a:pt x="34" y="75"/>
                </a:cubicBezTo>
                <a:cubicBezTo>
                  <a:pt x="38" y="68"/>
                  <a:pt x="41" y="60"/>
                  <a:pt x="41" y="51"/>
                </a:cubicBezTo>
                <a:cubicBezTo>
                  <a:pt x="41" y="26"/>
                  <a:pt x="20" y="5"/>
                  <a:pt x="0" y="0"/>
                </a:cubicBezTo>
                <a:cubicBezTo>
                  <a:pt x="0" y="5"/>
                  <a:pt x="0" y="11"/>
                  <a:pt x="0" y="18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6" name="Freeform 136"/>
          <p:cNvSpPr>
            <a:spLocks/>
          </p:cNvSpPr>
          <p:nvPr/>
        </p:nvSpPr>
        <p:spPr bwMode="auto">
          <a:xfrm>
            <a:off x="8322141" y="2295237"/>
            <a:ext cx="138470" cy="262664"/>
          </a:xfrm>
          <a:custGeom>
            <a:avLst/>
            <a:gdLst>
              <a:gd name="T0" fmla="*/ 41 w 41"/>
              <a:gd name="T1" fmla="*/ 22 h 78"/>
              <a:gd name="T2" fmla="*/ 41 w 41"/>
              <a:gd name="T3" fmla="*/ 0 h 78"/>
              <a:gd name="T4" fmla="*/ 0 w 41"/>
              <a:gd name="T5" fmla="*/ 51 h 78"/>
              <a:gd name="T6" fmla="*/ 7 w 41"/>
              <a:gd name="T7" fmla="*/ 78 h 78"/>
              <a:gd name="T8" fmla="*/ 41 w 41"/>
              <a:gd name="T9" fmla="*/ 22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78">
                <a:moveTo>
                  <a:pt x="41" y="22"/>
                </a:moveTo>
                <a:cubicBezTo>
                  <a:pt x="41" y="0"/>
                  <a:pt x="41" y="0"/>
                  <a:pt x="41" y="0"/>
                </a:cubicBezTo>
                <a:cubicBezTo>
                  <a:pt x="17" y="5"/>
                  <a:pt x="0" y="26"/>
                  <a:pt x="0" y="51"/>
                </a:cubicBezTo>
                <a:cubicBezTo>
                  <a:pt x="0" y="61"/>
                  <a:pt x="2" y="70"/>
                  <a:pt x="7" y="78"/>
                </a:cubicBezTo>
                <a:cubicBezTo>
                  <a:pt x="30" y="66"/>
                  <a:pt x="41" y="47"/>
                  <a:pt x="41" y="22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7" name="Freeform 137"/>
          <p:cNvSpPr>
            <a:spLocks/>
          </p:cNvSpPr>
          <p:nvPr/>
        </p:nvSpPr>
        <p:spPr bwMode="auto">
          <a:xfrm>
            <a:off x="8380669" y="2463684"/>
            <a:ext cx="229832" cy="182723"/>
          </a:xfrm>
          <a:custGeom>
            <a:avLst/>
            <a:gdLst>
              <a:gd name="T0" fmla="*/ 34 w 68"/>
              <a:gd name="T1" fmla="*/ 0 h 54"/>
              <a:gd name="T2" fmla="*/ 0 w 68"/>
              <a:gd name="T3" fmla="*/ 40 h 54"/>
              <a:gd name="T4" fmla="*/ 34 w 68"/>
              <a:gd name="T5" fmla="*/ 54 h 54"/>
              <a:gd name="T6" fmla="*/ 68 w 68"/>
              <a:gd name="T7" fmla="*/ 40 h 54"/>
              <a:gd name="T8" fmla="*/ 34 w 68"/>
              <a:gd name="T9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54">
                <a:moveTo>
                  <a:pt x="34" y="0"/>
                </a:moveTo>
                <a:cubicBezTo>
                  <a:pt x="28" y="17"/>
                  <a:pt x="16" y="30"/>
                  <a:pt x="0" y="40"/>
                </a:cubicBezTo>
                <a:cubicBezTo>
                  <a:pt x="9" y="48"/>
                  <a:pt x="21" y="54"/>
                  <a:pt x="34" y="54"/>
                </a:cubicBezTo>
                <a:cubicBezTo>
                  <a:pt x="47" y="54"/>
                  <a:pt x="59" y="49"/>
                  <a:pt x="68" y="40"/>
                </a:cubicBezTo>
                <a:cubicBezTo>
                  <a:pt x="52" y="31"/>
                  <a:pt x="42" y="18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8" name="Freeform 138"/>
          <p:cNvSpPr>
            <a:spLocks/>
          </p:cNvSpPr>
          <p:nvPr/>
        </p:nvSpPr>
        <p:spPr bwMode="auto">
          <a:xfrm>
            <a:off x="8667601" y="2460829"/>
            <a:ext cx="232687" cy="185578"/>
          </a:xfrm>
          <a:custGeom>
            <a:avLst/>
            <a:gdLst>
              <a:gd name="T0" fmla="*/ 36 w 69"/>
              <a:gd name="T1" fmla="*/ 0 h 55"/>
              <a:gd name="T2" fmla="*/ 0 w 69"/>
              <a:gd name="T3" fmla="*/ 41 h 55"/>
              <a:gd name="T4" fmla="*/ 34 w 69"/>
              <a:gd name="T5" fmla="*/ 55 h 55"/>
              <a:gd name="T6" fmla="*/ 69 w 69"/>
              <a:gd name="T7" fmla="*/ 40 h 55"/>
              <a:gd name="T8" fmla="*/ 36 w 69"/>
              <a:gd name="T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55">
                <a:moveTo>
                  <a:pt x="36" y="0"/>
                </a:moveTo>
                <a:cubicBezTo>
                  <a:pt x="29" y="17"/>
                  <a:pt x="17" y="31"/>
                  <a:pt x="0" y="41"/>
                </a:cubicBezTo>
                <a:cubicBezTo>
                  <a:pt x="9" y="50"/>
                  <a:pt x="21" y="55"/>
                  <a:pt x="34" y="55"/>
                </a:cubicBezTo>
                <a:cubicBezTo>
                  <a:pt x="47" y="55"/>
                  <a:pt x="60" y="49"/>
                  <a:pt x="69" y="40"/>
                </a:cubicBezTo>
                <a:cubicBezTo>
                  <a:pt x="54" y="31"/>
                  <a:pt x="43" y="17"/>
                  <a:pt x="36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9" name="Freeform 139"/>
          <p:cNvSpPr>
            <a:spLocks/>
          </p:cNvSpPr>
          <p:nvPr/>
        </p:nvSpPr>
        <p:spPr bwMode="auto">
          <a:xfrm>
            <a:off x="8516693" y="3670555"/>
            <a:ext cx="215556" cy="239824"/>
          </a:xfrm>
          <a:custGeom>
            <a:avLst/>
            <a:gdLst>
              <a:gd name="T0" fmla="*/ 0 w 64"/>
              <a:gd name="T1" fmla="*/ 17 h 71"/>
              <a:gd name="T2" fmla="*/ 0 w 64"/>
              <a:gd name="T3" fmla="*/ 20 h 71"/>
              <a:gd name="T4" fmla="*/ 30 w 64"/>
              <a:gd name="T5" fmla="*/ 68 h 71"/>
              <a:gd name="T6" fmla="*/ 25 w 64"/>
              <a:gd name="T7" fmla="*/ 47 h 71"/>
              <a:gd name="T8" fmla="*/ 33 w 64"/>
              <a:gd name="T9" fmla="*/ 21 h 71"/>
              <a:gd name="T10" fmla="*/ 40 w 64"/>
              <a:gd name="T11" fmla="*/ 47 h 71"/>
              <a:gd name="T12" fmla="*/ 34 w 64"/>
              <a:gd name="T13" fmla="*/ 71 h 71"/>
              <a:gd name="T14" fmla="*/ 34 w 64"/>
              <a:gd name="T15" fmla="*/ 71 h 71"/>
              <a:gd name="T16" fmla="*/ 64 w 64"/>
              <a:gd name="T17" fmla="*/ 20 h 71"/>
              <a:gd name="T18" fmla="*/ 64 w 64"/>
              <a:gd name="T19" fmla="*/ 0 h 71"/>
              <a:gd name="T20" fmla="*/ 31 w 64"/>
              <a:gd name="T21" fmla="*/ 21 h 71"/>
              <a:gd name="T22" fmla="*/ 0 w 64"/>
              <a:gd name="T23" fmla="*/ 0 h 71"/>
              <a:gd name="T24" fmla="*/ 0 w 64"/>
              <a:gd name="T25" fmla="*/ 1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71">
                <a:moveTo>
                  <a:pt x="0" y="17"/>
                </a:moveTo>
                <a:cubicBezTo>
                  <a:pt x="0" y="20"/>
                  <a:pt x="0" y="20"/>
                  <a:pt x="0" y="20"/>
                </a:cubicBezTo>
                <a:cubicBezTo>
                  <a:pt x="4" y="43"/>
                  <a:pt x="13" y="59"/>
                  <a:pt x="30" y="68"/>
                </a:cubicBezTo>
                <a:cubicBezTo>
                  <a:pt x="27" y="62"/>
                  <a:pt x="25" y="55"/>
                  <a:pt x="25" y="47"/>
                </a:cubicBezTo>
                <a:cubicBezTo>
                  <a:pt x="25" y="38"/>
                  <a:pt x="28" y="29"/>
                  <a:pt x="33" y="21"/>
                </a:cubicBezTo>
                <a:cubicBezTo>
                  <a:pt x="38" y="29"/>
                  <a:pt x="40" y="38"/>
                  <a:pt x="40" y="47"/>
                </a:cubicBezTo>
                <a:cubicBezTo>
                  <a:pt x="40" y="56"/>
                  <a:pt x="38" y="64"/>
                  <a:pt x="34" y="71"/>
                </a:cubicBezTo>
                <a:cubicBezTo>
                  <a:pt x="35" y="71"/>
                  <a:pt x="34" y="71"/>
                  <a:pt x="34" y="71"/>
                </a:cubicBezTo>
                <a:cubicBezTo>
                  <a:pt x="54" y="59"/>
                  <a:pt x="60" y="42"/>
                  <a:pt x="64" y="20"/>
                </a:cubicBezTo>
                <a:cubicBezTo>
                  <a:pt x="64" y="0"/>
                  <a:pt x="64" y="0"/>
                  <a:pt x="64" y="0"/>
                </a:cubicBezTo>
                <a:cubicBezTo>
                  <a:pt x="52" y="1"/>
                  <a:pt x="39" y="9"/>
                  <a:pt x="31" y="21"/>
                </a:cubicBezTo>
                <a:cubicBezTo>
                  <a:pt x="24" y="10"/>
                  <a:pt x="14" y="2"/>
                  <a:pt x="0" y="0"/>
                </a:cubicBezTo>
                <a:cubicBezTo>
                  <a:pt x="0" y="3"/>
                  <a:pt x="0" y="16"/>
                  <a:pt x="0" y="17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0" name="Freeform 140"/>
          <p:cNvSpPr>
            <a:spLocks/>
          </p:cNvSpPr>
          <p:nvPr/>
        </p:nvSpPr>
        <p:spPr bwMode="auto">
          <a:xfrm>
            <a:off x="8800771" y="3670555"/>
            <a:ext cx="124195" cy="232687"/>
          </a:xfrm>
          <a:custGeom>
            <a:avLst/>
            <a:gdLst>
              <a:gd name="T0" fmla="*/ 0 w 37"/>
              <a:gd name="T1" fmla="*/ 16 h 69"/>
              <a:gd name="T2" fmla="*/ 0 w 37"/>
              <a:gd name="T3" fmla="*/ 19 h 69"/>
              <a:gd name="T4" fmla="*/ 31 w 37"/>
              <a:gd name="T5" fmla="*/ 69 h 69"/>
              <a:gd name="T6" fmla="*/ 37 w 37"/>
              <a:gd name="T7" fmla="*/ 47 h 69"/>
              <a:gd name="T8" fmla="*/ 0 w 37"/>
              <a:gd name="T9" fmla="*/ 0 h 69"/>
              <a:gd name="T10" fmla="*/ 0 w 37"/>
              <a:gd name="T11" fmla="*/ 1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69">
                <a:moveTo>
                  <a:pt x="0" y="16"/>
                </a:moveTo>
                <a:cubicBezTo>
                  <a:pt x="0" y="19"/>
                  <a:pt x="0" y="19"/>
                  <a:pt x="0" y="19"/>
                </a:cubicBezTo>
                <a:cubicBezTo>
                  <a:pt x="0" y="43"/>
                  <a:pt x="11" y="60"/>
                  <a:pt x="31" y="69"/>
                </a:cubicBezTo>
                <a:cubicBezTo>
                  <a:pt x="35" y="63"/>
                  <a:pt x="37" y="55"/>
                  <a:pt x="37" y="47"/>
                </a:cubicBezTo>
                <a:cubicBezTo>
                  <a:pt x="37" y="24"/>
                  <a:pt x="20" y="5"/>
                  <a:pt x="0" y="0"/>
                </a:cubicBezTo>
                <a:cubicBezTo>
                  <a:pt x="0" y="4"/>
                  <a:pt x="0" y="10"/>
                  <a:pt x="0" y="16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1" name="Freeform 141"/>
          <p:cNvSpPr>
            <a:spLocks/>
          </p:cNvSpPr>
          <p:nvPr/>
        </p:nvSpPr>
        <p:spPr bwMode="auto">
          <a:xfrm>
            <a:off x="8333970" y="3670555"/>
            <a:ext cx="128477" cy="242679"/>
          </a:xfrm>
          <a:custGeom>
            <a:avLst/>
            <a:gdLst>
              <a:gd name="T0" fmla="*/ 38 w 38"/>
              <a:gd name="T1" fmla="*/ 20 h 72"/>
              <a:gd name="T2" fmla="*/ 38 w 38"/>
              <a:gd name="T3" fmla="*/ 0 h 72"/>
              <a:gd name="T4" fmla="*/ 0 w 38"/>
              <a:gd name="T5" fmla="*/ 47 h 72"/>
              <a:gd name="T6" fmla="*/ 7 w 38"/>
              <a:gd name="T7" fmla="*/ 72 h 72"/>
              <a:gd name="T8" fmla="*/ 38 w 38"/>
              <a:gd name="T9" fmla="*/ 2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72">
                <a:moveTo>
                  <a:pt x="38" y="20"/>
                </a:moveTo>
                <a:cubicBezTo>
                  <a:pt x="38" y="0"/>
                  <a:pt x="38" y="0"/>
                  <a:pt x="38" y="0"/>
                </a:cubicBezTo>
                <a:cubicBezTo>
                  <a:pt x="14" y="4"/>
                  <a:pt x="0" y="24"/>
                  <a:pt x="0" y="47"/>
                </a:cubicBezTo>
                <a:cubicBezTo>
                  <a:pt x="0" y="56"/>
                  <a:pt x="2" y="65"/>
                  <a:pt x="7" y="72"/>
                </a:cubicBezTo>
                <a:cubicBezTo>
                  <a:pt x="28" y="61"/>
                  <a:pt x="38" y="43"/>
                  <a:pt x="38" y="2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2" name="Freeform 142"/>
          <p:cNvSpPr>
            <a:spLocks/>
          </p:cNvSpPr>
          <p:nvPr/>
        </p:nvSpPr>
        <p:spPr bwMode="auto">
          <a:xfrm>
            <a:off x="8388216" y="3826154"/>
            <a:ext cx="209846" cy="168448"/>
          </a:xfrm>
          <a:custGeom>
            <a:avLst/>
            <a:gdLst>
              <a:gd name="T0" fmla="*/ 32 w 62"/>
              <a:gd name="T1" fmla="*/ 0 h 50"/>
              <a:gd name="T2" fmla="*/ 0 w 62"/>
              <a:gd name="T3" fmla="*/ 37 h 50"/>
              <a:gd name="T4" fmla="*/ 31 w 62"/>
              <a:gd name="T5" fmla="*/ 50 h 50"/>
              <a:gd name="T6" fmla="*/ 62 w 62"/>
              <a:gd name="T7" fmla="*/ 38 h 50"/>
              <a:gd name="T8" fmla="*/ 32 w 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50">
                <a:moveTo>
                  <a:pt x="32" y="0"/>
                </a:moveTo>
                <a:cubicBezTo>
                  <a:pt x="26" y="16"/>
                  <a:pt x="14" y="28"/>
                  <a:pt x="0" y="37"/>
                </a:cubicBezTo>
                <a:cubicBezTo>
                  <a:pt x="8" y="45"/>
                  <a:pt x="19" y="50"/>
                  <a:pt x="31" y="50"/>
                </a:cubicBezTo>
                <a:cubicBezTo>
                  <a:pt x="43" y="50"/>
                  <a:pt x="54" y="45"/>
                  <a:pt x="62" y="38"/>
                </a:cubicBezTo>
                <a:cubicBezTo>
                  <a:pt x="48" y="29"/>
                  <a:pt x="39" y="16"/>
                  <a:pt x="32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>
            <a:spLocks/>
          </p:cNvSpPr>
          <p:nvPr/>
        </p:nvSpPr>
        <p:spPr bwMode="auto">
          <a:xfrm>
            <a:off x="8650880" y="3821872"/>
            <a:ext cx="216983" cy="172731"/>
          </a:xfrm>
          <a:custGeom>
            <a:avLst/>
            <a:gdLst>
              <a:gd name="T0" fmla="*/ 34 w 64"/>
              <a:gd name="T1" fmla="*/ 0 h 51"/>
              <a:gd name="T2" fmla="*/ 0 w 64"/>
              <a:gd name="T3" fmla="*/ 38 h 51"/>
              <a:gd name="T4" fmla="*/ 32 w 64"/>
              <a:gd name="T5" fmla="*/ 51 h 51"/>
              <a:gd name="T6" fmla="*/ 64 w 64"/>
              <a:gd name="T7" fmla="*/ 37 h 51"/>
              <a:gd name="T8" fmla="*/ 34 w 64"/>
              <a:gd name="T9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51">
                <a:moveTo>
                  <a:pt x="34" y="0"/>
                </a:moveTo>
                <a:cubicBezTo>
                  <a:pt x="27" y="16"/>
                  <a:pt x="16" y="29"/>
                  <a:pt x="0" y="38"/>
                </a:cubicBezTo>
                <a:cubicBezTo>
                  <a:pt x="9" y="46"/>
                  <a:pt x="20" y="51"/>
                  <a:pt x="32" y="51"/>
                </a:cubicBezTo>
                <a:cubicBezTo>
                  <a:pt x="44" y="51"/>
                  <a:pt x="55" y="46"/>
                  <a:pt x="64" y="37"/>
                </a:cubicBezTo>
                <a:cubicBezTo>
                  <a:pt x="50" y="29"/>
                  <a:pt x="40" y="16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4" name="Freeform 144"/>
          <p:cNvSpPr>
            <a:spLocks noEditPoints="1"/>
          </p:cNvSpPr>
          <p:nvPr/>
        </p:nvSpPr>
        <p:spPr bwMode="auto">
          <a:xfrm>
            <a:off x="9421333" y="2305230"/>
            <a:ext cx="388286" cy="344033"/>
          </a:xfrm>
          <a:custGeom>
            <a:avLst/>
            <a:gdLst>
              <a:gd name="T0" fmla="*/ 115 w 115"/>
              <a:gd name="T1" fmla="*/ 37 h 102"/>
              <a:gd name="T2" fmla="*/ 114 w 115"/>
              <a:gd name="T3" fmla="*/ 36 h 102"/>
              <a:gd name="T4" fmla="*/ 101 w 115"/>
              <a:gd name="T5" fmla="*/ 36 h 102"/>
              <a:gd name="T6" fmla="*/ 80 w 115"/>
              <a:gd name="T7" fmla="*/ 36 h 102"/>
              <a:gd name="T8" fmla="*/ 75 w 115"/>
              <a:gd name="T9" fmla="*/ 27 h 102"/>
              <a:gd name="T10" fmla="*/ 61 w 115"/>
              <a:gd name="T11" fmla="*/ 0 h 102"/>
              <a:gd name="T12" fmla="*/ 58 w 115"/>
              <a:gd name="T13" fmla="*/ 0 h 102"/>
              <a:gd name="T14" fmla="*/ 45 w 115"/>
              <a:gd name="T15" fmla="*/ 27 h 102"/>
              <a:gd name="T16" fmla="*/ 40 w 115"/>
              <a:gd name="T17" fmla="*/ 36 h 102"/>
              <a:gd name="T18" fmla="*/ 19 w 115"/>
              <a:gd name="T19" fmla="*/ 36 h 102"/>
              <a:gd name="T20" fmla="*/ 0 w 115"/>
              <a:gd name="T21" fmla="*/ 36 h 102"/>
              <a:gd name="T22" fmla="*/ 0 w 115"/>
              <a:gd name="T23" fmla="*/ 37 h 102"/>
              <a:gd name="T24" fmla="*/ 8 w 115"/>
              <a:gd name="T25" fmla="*/ 42 h 102"/>
              <a:gd name="T26" fmla="*/ 28 w 115"/>
              <a:gd name="T27" fmla="*/ 60 h 102"/>
              <a:gd name="T28" fmla="*/ 23 w 115"/>
              <a:gd name="T29" fmla="*/ 100 h 102"/>
              <a:gd name="T30" fmla="*/ 26 w 115"/>
              <a:gd name="T31" fmla="*/ 102 h 102"/>
              <a:gd name="T32" fmla="*/ 59 w 115"/>
              <a:gd name="T33" fmla="*/ 81 h 102"/>
              <a:gd name="T34" fmla="*/ 92 w 115"/>
              <a:gd name="T35" fmla="*/ 102 h 102"/>
              <a:gd name="T36" fmla="*/ 95 w 115"/>
              <a:gd name="T37" fmla="*/ 100 h 102"/>
              <a:gd name="T38" fmla="*/ 89 w 115"/>
              <a:gd name="T39" fmla="*/ 60 h 102"/>
              <a:gd name="T40" fmla="*/ 108 w 115"/>
              <a:gd name="T41" fmla="*/ 43 h 102"/>
              <a:gd name="T42" fmla="*/ 115 w 115"/>
              <a:gd name="T43" fmla="*/ 37 h 102"/>
              <a:gd name="T44" fmla="*/ 31 w 115"/>
              <a:gd name="T45" fmla="*/ 76 h 102"/>
              <a:gd name="T46" fmla="*/ 68 w 115"/>
              <a:gd name="T47" fmla="*/ 46 h 102"/>
              <a:gd name="T48" fmla="*/ 34 w 115"/>
              <a:gd name="T49" fmla="*/ 40 h 102"/>
              <a:gd name="T50" fmla="*/ 86 w 115"/>
              <a:gd name="T51" fmla="*/ 40 h 102"/>
              <a:gd name="T52" fmla="*/ 54 w 115"/>
              <a:gd name="T53" fmla="*/ 69 h 102"/>
              <a:gd name="T54" fmla="*/ 87 w 115"/>
              <a:gd name="T55" fmla="*/ 76 h 102"/>
              <a:gd name="T56" fmla="*/ 31 w 115"/>
              <a:gd name="T57" fmla="*/ 76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5" h="102">
                <a:moveTo>
                  <a:pt x="115" y="37"/>
                </a:moveTo>
                <a:cubicBezTo>
                  <a:pt x="115" y="36"/>
                  <a:pt x="115" y="36"/>
                  <a:pt x="114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80" y="36"/>
                  <a:pt x="80" y="36"/>
                  <a:pt x="80" y="36"/>
                </a:cubicBezTo>
                <a:cubicBezTo>
                  <a:pt x="75" y="27"/>
                  <a:pt x="75" y="27"/>
                  <a:pt x="75" y="27"/>
                </a:cubicBezTo>
                <a:cubicBezTo>
                  <a:pt x="61" y="0"/>
                  <a:pt x="61" y="0"/>
                  <a:pt x="61" y="0"/>
                </a:cubicBezTo>
                <a:cubicBezTo>
                  <a:pt x="59" y="0"/>
                  <a:pt x="59" y="0"/>
                  <a:pt x="58" y="0"/>
                </a:cubicBezTo>
                <a:cubicBezTo>
                  <a:pt x="45" y="27"/>
                  <a:pt x="45" y="27"/>
                  <a:pt x="45" y="27"/>
                </a:cubicBezTo>
                <a:cubicBezTo>
                  <a:pt x="40" y="36"/>
                  <a:pt x="40" y="36"/>
                  <a:pt x="40" y="36"/>
                </a:cubicBezTo>
                <a:cubicBezTo>
                  <a:pt x="19" y="36"/>
                  <a:pt x="19" y="36"/>
                  <a:pt x="19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7"/>
                  <a:pt x="0" y="37"/>
                  <a:pt x="0" y="37"/>
                </a:cubicBezTo>
                <a:cubicBezTo>
                  <a:pt x="8" y="42"/>
                  <a:pt x="8" y="42"/>
                  <a:pt x="8" y="42"/>
                </a:cubicBezTo>
                <a:cubicBezTo>
                  <a:pt x="28" y="60"/>
                  <a:pt x="28" y="60"/>
                  <a:pt x="28" y="60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3" y="102"/>
                  <a:pt x="23" y="102"/>
                  <a:pt x="26" y="102"/>
                </a:cubicBezTo>
                <a:cubicBezTo>
                  <a:pt x="59" y="81"/>
                  <a:pt x="59" y="81"/>
                  <a:pt x="59" y="81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4" y="102"/>
                  <a:pt x="94" y="102"/>
                  <a:pt x="95" y="100"/>
                </a:cubicBezTo>
                <a:cubicBezTo>
                  <a:pt x="89" y="60"/>
                  <a:pt x="89" y="60"/>
                  <a:pt x="89" y="60"/>
                </a:cubicBezTo>
                <a:cubicBezTo>
                  <a:pt x="108" y="43"/>
                  <a:pt x="108" y="43"/>
                  <a:pt x="108" y="43"/>
                </a:cubicBezTo>
                <a:lnTo>
                  <a:pt x="115" y="37"/>
                </a:lnTo>
                <a:close/>
                <a:moveTo>
                  <a:pt x="31" y="76"/>
                </a:moveTo>
                <a:cubicBezTo>
                  <a:pt x="68" y="46"/>
                  <a:pt x="68" y="46"/>
                  <a:pt x="68" y="46"/>
                </a:cubicBezTo>
                <a:cubicBezTo>
                  <a:pt x="34" y="40"/>
                  <a:pt x="34" y="40"/>
                  <a:pt x="34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54" y="69"/>
                  <a:pt x="54" y="69"/>
                  <a:pt x="54" y="69"/>
                </a:cubicBezTo>
                <a:cubicBezTo>
                  <a:pt x="87" y="76"/>
                  <a:pt x="87" y="76"/>
                  <a:pt x="87" y="76"/>
                </a:cubicBezTo>
                <a:lnTo>
                  <a:pt x="31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5" name="Freeform 145"/>
          <p:cNvSpPr>
            <a:spLocks/>
          </p:cNvSpPr>
          <p:nvPr/>
        </p:nvSpPr>
        <p:spPr bwMode="auto">
          <a:xfrm>
            <a:off x="9505967" y="3774763"/>
            <a:ext cx="189861" cy="121340"/>
          </a:xfrm>
          <a:custGeom>
            <a:avLst/>
            <a:gdLst>
              <a:gd name="T0" fmla="*/ 130 w 133"/>
              <a:gd name="T1" fmla="*/ 0 h 85"/>
              <a:gd name="T2" fmla="*/ 7 w 133"/>
              <a:gd name="T3" fmla="*/ 0 h 85"/>
              <a:gd name="T4" fmla="*/ 88 w 133"/>
              <a:gd name="T5" fmla="*/ 14 h 85"/>
              <a:gd name="T6" fmla="*/ 0 w 133"/>
              <a:gd name="T7" fmla="*/ 85 h 85"/>
              <a:gd name="T8" fmla="*/ 133 w 133"/>
              <a:gd name="T9" fmla="*/ 85 h 85"/>
              <a:gd name="T10" fmla="*/ 55 w 133"/>
              <a:gd name="T11" fmla="*/ 69 h 85"/>
              <a:gd name="T12" fmla="*/ 130 w 133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" h="85">
                <a:moveTo>
                  <a:pt x="130" y="0"/>
                </a:moveTo>
                <a:lnTo>
                  <a:pt x="7" y="0"/>
                </a:lnTo>
                <a:lnTo>
                  <a:pt x="88" y="14"/>
                </a:lnTo>
                <a:lnTo>
                  <a:pt x="0" y="85"/>
                </a:lnTo>
                <a:lnTo>
                  <a:pt x="133" y="85"/>
                </a:lnTo>
                <a:lnTo>
                  <a:pt x="55" y="69"/>
                </a:lnTo>
                <a:lnTo>
                  <a:pt x="130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9344656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24 w 151"/>
              <a:gd name="T11" fmla="*/ 62 h 150"/>
              <a:gd name="T12" fmla="*/ 105 w 151"/>
              <a:gd name="T13" fmla="*/ 78 h 150"/>
              <a:gd name="T14" fmla="*/ 112 w 151"/>
              <a:gd name="T15" fmla="*/ 119 h 150"/>
              <a:gd name="T16" fmla="*/ 109 w 151"/>
              <a:gd name="T17" fmla="*/ 120 h 150"/>
              <a:gd name="T18" fmla="*/ 76 w 151"/>
              <a:gd name="T19" fmla="*/ 99 h 150"/>
              <a:gd name="T20" fmla="*/ 43 w 151"/>
              <a:gd name="T21" fmla="*/ 120 h 150"/>
              <a:gd name="T22" fmla="*/ 40 w 151"/>
              <a:gd name="T23" fmla="*/ 119 h 150"/>
              <a:gd name="T24" fmla="*/ 44 w 151"/>
              <a:gd name="T25" fmla="*/ 78 h 150"/>
              <a:gd name="T26" fmla="*/ 24 w 151"/>
              <a:gd name="T27" fmla="*/ 60 h 150"/>
              <a:gd name="T28" fmla="*/ 17 w 151"/>
              <a:gd name="T29" fmla="*/ 55 h 150"/>
              <a:gd name="T30" fmla="*/ 15 w 151"/>
              <a:gd name="T31" fmla="*/ 55 h 150"/>
              <a:gd name="T32" fmla="*/ 15 w 151"/>
              <a:gd name="T33" fmla="*/ 55 h 150"/>
              <a:gd name="T34" fmla="*/ 17 w 151"/>
              <a:gd name="T35" fmla="*/ 55 h 150"/>
              <a:gd name="T36" fmla="*/ 35 w 151"/>
              <a:gd name="T37" fmla="*/ 55 h 150"/>
              <a:gd name="T38" fmla="*/ 57 w 151"/>
              <a:gd name="T39" fmla="*/ 55 h 150"/>
              <a:gd name="T40" fmla="*/ 62 w 151"/>
              <a:gd name="T41" fmla="*/ 46 h 150"/>
              <a:gd name="T42" fmla="*/ 75 w 151"/>
              <a:gd name="T43" fmla="*/ 19 h 150"/>
              <a:gd name="T44" fmla="*/ 77 w 151"/>
              <a:gd name="T45" fmla="*/ 19 h 150"/>
              <a:gd name="T46" fmla="*/ 91 w 151"/>
              <a:gd name="T47" fmla="*/ 46 h 150"/>
              <a:gd name="T48" fmla="*/ 96 w 151"/>
              <a:gd name="T49" fmla="*/ 55 h 150"/>
              <a:gd name="T50" fmla="*/ 118 w 151"/>
              <a:gd name="T51" fmla="*/ 55 h 150"/>
              <a:gd name="T52" fmla="*/ 131 w 151"/>
              <a:gd name="T53" fmla="*/ 55 h 150"/>
              <a:gd name="T54" fmla="*/ 132 w 151"/>
              <a:gd name="T55" fmla="*/ 56 h 150"/>
              <a:gd name="T56" fmla="*/ 124 w 151"/>
              <a:gd name="T57" fmla="*/ 6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124" y="62"/>
                </a:moveTo>
                <a:cubicBezTo>
                  <a:pt x="105" y="78"/>
                  <a:pt x="105" y="78"/>
                  <a:pt x="105" y="78"/>
                </a:cubicBezTo>
                <a:cubicBezTo>
                  <a:pt x="112" y="119"/>
                  <a:pt x="112" y="119"/>
                  <a:pt x="112" y="119"/>
                </a:cubicBezTo>
                <a:cubicBezTo>
                  <a:pt x="110" y="120"/>
                  <a:pt x="110" y="120"/>
                  <a:pt x="109" y="120"/>
                </a:cubicBezTo>
                <a:cubicBezTo>
                  <a:pt x="76" y="99"/>
                  <a:pt x="76" y="99"/>
                  <a:pt x="76" y="99"/>
                </a:cubicBezTo>
                <a:cubicBezTo>
                  <a:pt x="43" y="120"/>
                  <a:pt x="43" y="120"/>
                  <a:pt x="43" y="120"/>
                </a:cubicBezTo>
                <a:cubicBezTo>
                  <a:pt x="40" y="120"/>
                  <a:pt x="40" y="120"/>
                  <a:pt x="40" y="119"/>
                </a:cubicBezTo>
                <a:cubicBezTo>
                  <a:pt x="44" y="78"/>
                  <a:pt x="44" y="78"/>
                  <a:pt x="44" y="78"/>
                </a:cubicBezTo>
                <a:cubicBezTo>
                  <a:pt x="24" y="60"/>
                  <a:pt x="24" y="60"/>
                  <a:pt x="24" y="60"/>
                </a:cubicBezTo>
                <a:cubicBezTo>
                  <a:pt x="17" y="55"/>
                  <a:pt x="17" y="55"/>
                  <a:pt x="17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7" y="55"/>
                  <a:pt x="17" y="55"/>
                  <a:pt x="17" y="55"/>
                </a:cubicBezTo>
                <a:cubicBezTo>
                  <a:pt x="35" y="55"/>
                  <a:pt x="35" y="55"/>
                  <a:pt x="35" y="55"/>
                </a:cubicBezTo>
                <a:cubicBezTo>
                  <a:pt x="57" y="55"/>
                  <a:pt x="57" y="55"/>
                  <a:pt x="57" y="55"/>
                </a:cubicBezTo>
                <a:cubicBezTo>
                  <a:pt x="62" y="46"/>
                  <a:pt x="62" y="46"/>
                  <a:pt x="62" y="46"/>
                </a:cubicBezTo>
                <a:cubicBezTo>
                  <a:pt x="75" y="19"/>
                  <a:pt x="75" y="19"/>
                  <a:pt x="75" y="19"/>
                </a:cubicBezTo>
                <a:cubicBezTo>
                  <a:pt x="76" y="19"/>
                  <a:pt x="76" y="19"/>
                  <a:pt x="77" y="19"/>
                </a:cubicBezTo>
                <a:cubicBezTo>
                  <a:pt x="91" y="46"/>
                  <a:pt x="91" y="46"/>
                  <a:pt x="91" y="46"/>
                </a:cubicBezTo>
                <a:cubicBezTo>
                  <a:pt x="96" y="55"/>
                  <a:pt x="96" y="55"/>
                  <a:pt x="96" y="55"/>
                </a:cubicBezTo>
                <a:cubicBezTo>
                  <a:pt x="118" y="55"/>
                  <a:pt x="118" y="55"/>
                  <a:pt x="118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2" y="55"/>
                  <a:pt x="132" y="54"/>
                  <a:pt x="132" y="56"/>
                </a:cubicBezTo>
                <a:lnTo>
                  <a:pt x="124" y="6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>
            <a:spLocks/>
          </p:cNvSpPr>
          <p:nvPr/>
        </p:nvSpPr>
        <p:spPr bwMode="auto">
          <a:xfrm>
            <a:off x="10529091" y="2403728"/>
            <a:ext cx="29978" cy="42826"/>
          </a:xfrm>
          <a:custGeom>
            <a:avLst/>
            <a:gdLst>
              <a:gd name="T0" fmla="*/ 1 w 9"/>
              <a:gd name="T1" fmla="*/ 5 h 13"/>
              <a:gd name="T2" fmla="*/ 3 w 9"/>
              <a:gd name="T3" fmla="*/ 13 h 13"/>
              <a:gd name="T4" fmla="*/ 8 w 9"/>
              <a:gd name="T5" fmla="*/ 8 h 13"/>
              <a:gd name="T6" fmla="*/ 7 w 9"/>
              <a:gd name="T7" fmla="*/ 0 h 13"/>
              <a:gd name="T8" fmla="*/ 1 w 9"/>
              <a:gd name="T9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3">
                <a:moveTo>
                  <a:pt x="1" y="5"/>
                </a:moveTo>
                <a:cubicBezTo>
                  <a:pt x="0" y="9"/>
                  <a:pt x="0" y="12"/>
                  <a:pt x="3" y="13"/>
                </a:cubicBezTo>
                <a:cubicBezTo>
                  <a:pt x="4" y="13"/>
                  <a:pt x="7" y="10"/>
                  <a:pt x="8" y="8"/>
                </a:cubicBezTo>
                <a:cubicBezTo>
                  <a:pt x="9" y="4"/>
                  <a:pt x="8" y="1"/>
                  <a:pt x="7" y="0"/>
                </a:cubicBezTo>
                <a:cubicBezTo>
                  <a:pt x="4" y="0"/>
                  <a:pt x="3" y="2"/>
                  <a:pt x="1" y="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" name="Freeform 148"/>
          <p:cNvSpPr>
            <a:spLocks/>
          </p:cNvSpPr>
          <p:nvPr/>
        </p:nvSpPr>
        <p:spPr bwMode="auto">
          <a:xfrm>
            <a:off x="10579054" y="2423714"/>
            <a:ext cx="24268" cy="37116"/>
          </a:xfrm>
          <a:custGeom>
            <a:avLst/>
            <a:gdLst>
              <a:gd name="T0" fmla="*/ 5 w 7"/>
              <a:gd name="T1" fmla="*/ 0 h 11"/>
              <a:gd name="T2" fmla="*/ 1 w 7"/>
              <a:gd name="T3" fmla="*/ 4 h 11"/>
              <a:gd name="T4" fmla="*/ 2 w 7"/>
              <a:gd name="T5" fmla="*/ 11 h 11"/>
              <a:gd name="T6" fmla="*/ 6 w 7"/>
              <a:gd name="T7" fmla="*/ 7 h 11"/>
              <a:gd name="T8" fmla="*/ 5 w 7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1">
                <a:moveTo>
                  <a:pt x="5" y="0"/>
                </a:moveTo>
                <a:cubicBezTo>
                  <a:pt x="3" y="0"/>
                  <a:pt x="2" y="2"/>
                  <a:pt x="1" y="4"/>
                </a:cubicBezTo>
                <a:cubicBezTo>
                  <a:pt x="0" y="7"/>
                  <a:pt x="1" y="9"/>
                  <a:pt x="2" y="11"/>
                </a:cubicBezTo>
                <a:cubicBezTo>
                  <a:pt x="3" y="11"/>
                  <a:pt x="5" y="9"/>
                  <a:pt x="6" y="7"/>
                </a:cubicBezTo>
                <a:cubicBezTo>
                  <a:pt x="7" y="4"/>
                  <a:pt x="7" y="0"/>
                  <a:pt x="5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9" name="Freeform 149"/>
          <p:cNvSpPr>
            <a:spLocks noEditPoints="1"/>
          </p:cNvSpPr>
          <p:nvPr/>
        </p:nvSpPr>
        <p:spPr bwMode="auto">
          <a:xfrm>
            <a:off x="10393476" y="2288099"/>
            <a:ext cx="392569" cy="388286"/>
          </a:xfrm>
          <a:custGeom>
            <a:avLst/>
            <a:gdLst>
              <a:gd name="T0" fmla="*/ 92 w 116"/>
              <a:gd name="T1" fmla="*/ 43 h 115"/>
              <a:gd name="T2" fmla="*/ 74 w 116"/>
              <a:gd name="T3" fmla="*/ 34 h 115"/>
              <a:gd name="T4" fmla="*/ 72 w 116"/>
              <a:gd name="T5" fmla="*/ 17 h 115"/>
              <a:gd name="T6" fmla="*/ 57 w 116"/>
              <a:gd name="T7" fmla="*/ 4 h 115"/>
              <a:gd name="T8" fmla="*/ 35 w 116"/>
              <a:gd name="T9" fmla="*/ 21 h 115"/>
              <a:gd name="T10" fmla="*/ 22 w 116"/>
              <a:gd name="T11" fmla="*/ 21 h 115"/>
              <a:gd name="T12" fmla="*/ 1 w 116"/>
              <a:gd name="T13" fmla="*/ 23 h 115"/>
              <a:gd name="T14" fmla="*/ 14 w 116"/>
              <a:gd name="T15" fmla="*/ 59 h 115"/>
              <a:gd name="T16" fmla="*/ 10 w 116"/>
              <a:gd name="T17" fmla="*/ 91 h 115"/>
              <a:gd name="T18" fmla="*/ 28 w 116"/>
              <a:gd name="T19" fmla="*/ 100 h 115"/>
              <a:gd name="T20" fmla="*/ 43 w 116"/>
              <a:gd name="T21" fmla="*/ 90 h 115"/>
              <a:gd name="T22" fmla="*/ 57 w 116"/>
              <a:gd name="T23" fmla="*/ 103 h 115"/>
              <a:gd name="T24" fmla="*/ 76 w 116"/>
              <a:gd name="T25" fmla="*/ 99 h 115"/>
              <a:gd name="T26" fmla="*/ 76 w 116"/>
              <a:gd name="T27" fmla="*/ 74 h 115"/>
              <a:gd name="T28" fmla="*/ 99 w 116"/>
              <a:gd name="T29" fmla="*/ 61 h 115"/>
              <a:gd name="T30" fmla="*/ 92 w 116"/>
              <a:gd name="T31" fmla="*/ 43 h 115"/>
              <a:gd name="T32" fmla="*/ 21 w 116"/>
              <a:gd name="T33" fmla="*/ 53 h 115"/>
              <a:gd name="T34" fmla="*/ 17 w 116"/>
              <a:gd name="T35" fmla="*/ 48 h 115"/>
              <a:gd name="T36" fmla="*/ 21 w 116"/>
              <a:gd name="T37" fmla="*/ 44 h 115"/>
              <a:gd name="T38" fmla="*/ 25 w 116"/>
              <a:gd name="T39" fmla="*/ 48 h 115"/>
              <a:gd name="T40" fmla="*/ 21 w 116"/>
              <a:gd name="T41" fmla="*/ 53 h 115"/>
              <a:gd name="T42" fmla="*/ 26 w 116"/>
              <a:gd name="T43" fmla="*/ 52 h 115"/>
              <a:gd name="T44" fmla="*/ 62 w 116"/>
              <a:gd name="T45" fmla="*/ 66 h 115"/>
              <a:gd name="T46" fmla="*/ 26 w 116"/>
              <a:gd name="T47" fmla="*/ 52 h 115"/>
              <a:gd name="T48" fmla="*/ 65 w 116"/>
              <a:gd name="T49" fmla="*/ 44 h 115"/>
              <a:gd name="T50" fmla="*/ 57 w 116"/>
              <a:gd name="T51" fmla="*/ 63 h 115"/>
              <a:gd name="T52" fmla="*/ 45 w 116"/>
              <a:gd name="T53" fmla="*/ 55 h 115"/>
              <a:gd name="T54" fmla="*/ 32 w 116"/>
              <a:gd name="T55" fmla="*/ 43 h 115"/>
              <a:gd name="T56" fmla="*/ 41 w 116"/>
              <a:gd name="T57" fmla="*/ 30 h 115"/>
              <a:gd name="T58" fmla="*/ 52 w 116"/>
              <a:gd name="T59" fmla="*/ 36 h 115"/>
              <a:gd name="T60" fmla="*/ 65 w 116"/>
              <a:gd name="T61" fmla="*/ 44 h 115"/>
              <a:gd name="T62" fmla="*/ 72 w 116"/>
              <a:gd name="T63" fmla="*/ 70 h 115"/>
              <a:gd name="T64" fmla="*/ 66 w 116"/>
              <a:gd name="T65" fmla="*/ 65 h 115"/>
              <a:gd name="T66" fmla="*/ 72 w 116"/>
              <a:gd name="T67" fmla="*/ 60 h 115"/>
              <a:gd name="T68" fmla="*/ 75 w 116"/>
              <a:gd name="T69" fmla="*/ 65 h 115"/>
              <a:gd name="T70" fmla="*/ 72 w 116"/>
              <a:gd name="T71" fmla="*/ 7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6" h="115">
                <a:moveTo>
                  <a:pt x="92" y="43"/>
                </a:moveTo>
                <a:cubicBezTo>
                  <a:pt x="72" y="43"/>
                  <a:pt x="74" y="34"/>
                  <a:pt x="74" y="34"/>
                </a:cubicBezTo>
                <a:cubicBezTo>
                  <a:pt x="72" y="17"/>
                  <a:pt x="72" y="17"/>
                  <a:pt x="72" y="17"/>
                </a:cubicBezTo>
                <a:cubicBezTo>
                  <a:pt x="69" y="0"/>
                  <a:pt x="57" y="4"/>
                  <a:pt x="57" y="4"/>
                </a:cubicBezTo>
                <a:cubicBezTo>
                  <a:pt x="49" y="5"/>
                  <a:pt x="38" y="17"/>
                  <a:pt x="35" y="21"/>
                </a:cubicBezTo>
                <a:cubicBezTo>
                  <a:pt x="31" y="25"/>
                  <a:pt x="30" y="25"/>
                  <a:pt x="22" y="21"/>
                </a:cubicBezTo>
                <a:cubicBezTo>
                  <a:pt x="0" y="8"/>
                  <a:pt x="1" y="23"/>
                  <a:pt x="1" y="23"/>
                </a:cubicBezTo>
                <a:cubicBezTo>
                  <a:pt x="1" y="42"/>
                  <a:pt x="10" y="53"/>
                  <a:pt x="14" y="59"/>
                </a:cubicBezTo>
                <a:cubicBezTo>
                  <a:pt x="10" y="60"/>
                  <a:pt x="10" y="91"/>
                  <a:pt x="10" y="91"/>
                </a:cubicBezTo>
                <a:cubicBezTo>
                  <a:pt x="14" y="111"/>
                  <a:pt x="28" y="100"/>
                  <a:pt x="28" y="100"/>
                </a:cubicBezTo>
                <a:cubicBezTo>
                  <a:pt x="43" y="90"/>
                  <a:pt x="43" y="90"/>
                  <a:pt x="43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80" y="115"/>
                  <a:pt x="76" y="99"/>
                  <a:pt x="76" y="99"/>
                </a:cubicBezTo>
                <a:cubicBezTo>
                  <a:pt x="76" y="90"/>
                  <a:pt x="76" y="74"/>
                  <a:pt x="76" y="74"/>
                </a:cubicBezTo>
                <a:cubicBezTo>
                  <a:pt x="88" y="72"/>
                  <a:pt x="99" y="61"/>
                  <a:pt x="99" y="61"/>
                </a:cubicBezTo>
                <a:cubicBezTo>
                  <a:pt x="116" y="43"/>
                  <a:pt x="92" y="43"/>
                  <a:pt x="92" y="43"/>
                </a:cubicBezTo>
                <a:close/>
                <a:moveTo>
                  <a:pt x="21" y="53"/>
                </a:moveTo>
                <a:cubicBezTo>
                  <a:pt x="19" y="53"/>
                  <a:pt x="17" y="51"/>
                  <a:pt x="17" y="48"/>
                </a:cubicBezTo>
                <a:cubicBezTo>
                  <a:pt x="17" y="46"/>
                  <a:pt x="19" y="44"/>
                  <a:pt x="21" y="44"/>
                </a:cubicBezTo>
                <a:cubicBezTo>
                  <a:pt x="23" y="44"/>
                  <a:pt x="25" y="46"/>
                  <a:pt x="25" y="48"/>
                </a:cubicBezTo>
                <a:cubicBezTo>
                  <a:pt x="25" y="51"/>
                  <a:pt x="23" y="53"/>
                  <a:pt x="21" y="53"/>
                </a:cubicBezTo>
                <a:close/>
                <a:moveTo>
                  <a:pt x="26" y="52"/>
                </a:moveTo>
                <a:cubicBezTo>
                  <a:pt x="26" y="52"/>
                  <a:pt x="26" y="87"/>
                  <a:pt x="62" y="66"/>
                </a:cubicBezTo>
                <a:cubicBezTo>
                  <a:pt x="23" y="96"/>
                  <a:pt x="26" y="56"/>
                  <a:pt x="26" y="52"/>
                </a:cubicBezTo>
                <a:close/>
                <a:moveTo>
                  <a:pt x="65" y="44"/>
                </a:moveTo>
                <a:cubicBezTo>
                  <a:pt x="65" y="44"/>
                  <a:pt x="64" y="57"/>
                  <a:pt x="57" y="63"/>
                </a:cubicBezTo>
                <a:cubicBezTo>
                  <a:pt x="47" y="69"/>
                  <a:pt x="45" y="55"/>
                  <a:pt x="45" y="55"/>
                </a:cubicBezTo>
                <a:cubicBezTo>
                  <a:pt x="45" y="55"/>
                  <a:pt x="28" y="64"/>
                  <a:pt x="32" y="43"/>
                </a:cubicBezTo>
                <a:cubicBezTo>
                  <a:pt x="32" y="43"/>
                  <a:pt x="35" y="31"/>
                  <a:pt x="41" y="30"/>
                </a:cubicBezTo>
                <a:cubicBezTo>
                  <a:pt x="48" y="27"/>
                  <a:pt x="52" y="32"/>
                  <a:pt x="52" y="36"/>
                </a:cubicBezTo>
                <a:cubicBezTo>
                  <a:pt x="52" y="36"/>
                  <a:pt x="66" y="27"/>
                  <a:pt x="65" y="44"/>
                </a:cubicBezTo>
                <a:close/>
                <a:moveTo>
                  <a:pt x="72" y="70"/>
                </a:moveTo>
                <a:cubicBezTo>
                  <a:pt x="69" y="70"/>
                  <a:pt x="66" y="68"/>
                  <a:pt x="66" y="65"/>
                </a:cubicBezTo>
                <a:cubicBezTo>
                  <a:pt x="66" y="63"/>
                  <a:pt x="69" y="60"/>
                  <a:pt x="72" y="60"/>
                </a:cubicBezTo>
                <a:cubicBezTo>
                  <a:pt x="73" y="60"/>
                  <a:pt x="75" y="63"/>
                  <a:pt x="75" y="65"/>
                </a:cubicBezTo>
                <a:cubicBezTo>
                  <a:pt x="75" y="68"/>
                  <a:pt x="73" y="70"/>
                  <a:pt x="72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0" name="Freeform 150"/>
          <p:cNvSpPr>
            <a:spLocks/>
          </p:cNvSpPr>
          <p:nvPr/>
        </p:nvSpPr>
        <p:spPr bwMode="auto">
          <a:xfrm>
            <a:off x="6502049" y="2308085"/>
            <a:ext cx="202708" cy="162738"/>
          </a:xfrm>
          <a:custGeom>
            <a:avLst/>
            <a:gdLst>
              <a:gd name="T0" fmla="*/ 28 w 60"/>
              <a:gd name="T1" fmla="*/ 47 h 48"/>
              <a:gd name="T2" fmla="*/ 33 w 60"/>
              <a:gd name="T3" fmla="*/ 46 h 48"/>
              <a:gd name="T4" fmla="*/ 56 w 60"/>
              <a:gd name="T5" fmla="*/ 44 h 48"/>
              <a:gd name="T6" fmla="*/ 60 w 60"/>
              <a:gd name="T7" fmla="*/ 45 h 48"/>
              <a:gd name="T8" fmla="*/ 60 w 60"/>
              <a:gd name="T9" fmla="*/ 44 h 48"/>
              <a:gd name="T10" fmla="*/ 56 w 60"/>
              <a:gd name="T11" fmla="*/ 20 h 48"/>
              <a:gd name="T12" fmla="*/ 51 w 60"/>
              <a:gd name="T13" fmla="*/ 7 h 48"/>
              <a:gd name="T14" fmla="*/ 42 w 60"/>
              <a:gd name="T15" fmla="*/ 2 h 48"/>
              <a:gd name="T16" fmla="*/ 26 w 60"/>
              <a:gd name="T17" fmla="*/ 6 h 48"/>
              <a:gd name="T18" fmla="*/ 19 w 60"/>
              <a:gd name="T19" fmla="*/ 23 h 48"/>
              <a:gd name="T20" fmla="*/ 18 w 60"/>
              <a:gd name="T21" fmla="*/ 23 h 48"/>
              <a:gd name="T22" fmla="*/ 5 w 60"/>
              <a:gd name="T23" fmla="*/ 39 h 48"/>
              <a:gd name="T24" fmla="*/ 14 w 60"/>
              <a:gd name="T25" fmla="*/ 47 h 48"/>
              <a:gd name="T26" fmla="*/ 28 w 60"/>
              <a:gd name="T27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0" h="48">
                <a:moveTo>
                  <a:pt x="28" y="47"/>
                </a:moveTo>
                <a:cubicBezTo>
                  <a:pt x="30" y="46"/>
                  <a:pt x="33" y="46"/>
                  <a:pt x="33" y="46"/>
                </a:cubicBezTo>
                <a:cubicBezTo>
                  <a:pt x="43" y="44"/>
                  <a:pt x="52" y="44"/>
                  <a:pt x="56" y="44"/>
                </a:cubicBezTo>
                <a:cubicBezTo>
                  <a:pt x="57" y="44"/>
                  <a:pt x="60" y="44"/>
                  <a:pt x="60" y="45"/>
                </a:cubicBezTo>
                <a:cubicBezTo>
                  <a:pt x="60" y="44"/>
                  <a:pt x="60" y="44"/>
                  <a:pt x="60" y="44"/>
                </a:cubicBezTo>
                <a:cubicBezTo>
                  <a:pt x="60" y="38"/>
                  <a:pt x="58" y="28"/>
                  <a:pt x="56" y="20"/>
                </a:cubicBezTo>
                <a:cubicBezTo>
                  <a:pt x="54" y="13"/>
                  <a:pt x="51" y="8"/>
                  <a:pt x="51" y="7"/>
                </a:cubicBezTo>
                <a:cubicBezTo>
                  <a:pt x="48" y="3"/>
                  <a:pt x="42" y="2"/>
                  <a:pt x="42" y="2"/>
                </a:cubicBezTo>
                <a:cubicBezTo>
                  <a:pt x="33" y="0"/>
                  <a:pt x="26" y="6"/>
                  <a:pt x="26" y="6"/>
                </a:cubicBezTo>
                <a:cubicBezTo>
                  <a:pt x="16" y="12"/>
                  <a:pt x="19" y="23"/>
                  <a:pt x="19" y="23"/>
                </a:cubicBezTo>
                <a:cubicBezTo>
                  <a:pt x="19" y="23"/>
                  <a:pt x="19" y="23"/>
                  <a:pt x="18" y="23"/>
                </a:cubicBezTo>
                <a:cubicBezTo>
                  <a:pt x="0" y="23"/>
                  <a:pt x="5" y="39"/>
                  <a:pt x="5" y="39"/>
                </a:cubicBezTo>
                <a:cubicBezTo>
                  <a:pt x="7" y="44"/>
                  <a:pt x="12" y="47"/>
                  <a:pt x="14" y="47"/>
                </a:cubicBezTo>
                <a:cubicBezTo>
                  <a:pt x="19" y="48"/>
                  <a:pt x="24" y="47"/>
                  <a:pt x="28" y="4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>
            <a:spLocks/>
          </p:cNvSpPr>
          <p:nvPr/>
        </p:nvSpPr>
        <p:spPr bwMode="auto">
          <a:xfrm>
            <a:off x="6700475" y="2295237"/>
            <a:ext cx="159883" cy="165593"/>
          </a:xfrm>
          <a:custGeom>
            <a:avLst/>
            <a:gdLst>
              <a:gd name="T0" fmla="*/ 1 w 47"/>
              <a:gd name="T1" fmla="*/ 48 h 49"/>
              <a:gd name="T2" fmla="*/ 1 w 47"/>
              <a:gd name="T3" fmla="*/ 49 h 49"/>
              <a:gd name="T4" fmla="*/ 25 w 47"/>
              <a:gd name="T5" fmla="*/ 44 h 49"/>
              <a:gd name="T6" fmla="*/ 38 w 47"/>
              <a:gd name="T7" fmla="*/ 40 h 49"/>
              <a:gd name="T8" fmla="*/ 44 w 47"/>
              <a:gd name="T9" fmla="*/ 34 h 49"/>
              <a:gd name="T10" fmla="*/ 43 w 47"/>
              <a:gd name="T11" fmla="*/ 17 h 49"/>
              <a:gd name="T12" fmla="*/ 28 w 47"/>
              <a:gd name="T13" fmla="*/ 12 h 49"/>
              <a:gd name="T14" fmla="*/ 26 w 47"/>
              <a:gd name="T15" fmla="*/ 14 h 49"/>
              <a:gd name="T16" fmla="*/ 25 w 47"/>
              <a:gd name="T17" fmla="*/ 9 h 49"/>
              <a:gd name="T18" fmla="*/ 11 w 47"/>
              <a:gd name="T19" fmla="*/ 2 h 49"/>
              <a:gd name="T20" fmla="*/ 2 w 47"/>
              <a:gd name="T21" fmla="*/ 8 h 49"/>
              <a:gd name="T22" fmla="*/ 0 w 47"/>
              <a:gd name="T23" fmla="*/ 18 h 49"/>
              <a:gd name="T24" fmla="*/ 1 w 47"/>
              <a:gd name="T25" fmla="*/ 46 h 49"/>
              <a:gd name="T26" fmla="*/ 1 w 47"/>
              <a:gd name="T2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49">
                <a:moveTo>
                  <a:pt x="1" y="48"/>
                </a:moveTo>
                <a:cubicBezTo>
                  <a:pt x="1" y="49"/>
                  <a:pt x="1" y="49"/>
                  <a:pt x="1" y="49"/>
                </a:cubicBezTo>
                <a:cubicBezTo>
                  <a:pt x="9" y="46"/>
                  <a:pt x="13" y="45"/>
                  <a:pt x="25" y="44"/>
                </a:cubicBezTo>
                <a:cubicBezTo>
                  <a:pt x="33" y="43"/>
                  <a:pt x="37" y="41"/>
                  <a:pt x="38" y="40"/>
                </a:cubicBezTo>
                <a:cubicBezTo>
                  <a:pt x="42" y="37"/>
                  <a:pt x="44" y="34"/>
                  <a:pt x="44" y="34"/>
                </a:cubicBezTo>
                <a:cubicBezTo>
                  <a:pt x="47" y="25"/>
                  <a:pt x="43" y="18"/>
                  <a:pt x="43" y="17"/>
                </a:cubicBezTo>
                <a:cubicBezTo>
                  <a:pt x="36" y="8"/>
                  <a:pt x="29" y="12"/>
                  <a:pt x="28" y="12"/>
                </a:cubicBezTo>
                <a:cubicBezTo>
                  <a:pt x="28" y="13"/>
                  <a:pt x="26" y="13"/>
                  <a:pt x="26" y="14"/>
                </a:cubicBezTo>
                <a:cubicBezTo>
                  <a:pt x="26" y="13"/>
                  <a:pt x="26" y="10"/>
                  <a:pt x="25" y="9"/>
                </a:cubicBezTo>
                <a:cubicBezTo>
                  <a:pt x="23" y="0"/>
                  <a:pt x="13" y="1"/>
                  <a:pt x="11" y="2"/>
                </a:cubicBezTo>
                <a:cubicBezTo>
                  <a:pt x="6" y="3"/>
                  <a:pt x="3" y="6"/>
                  <a:pt x="2" y="8"/>
                </a:cubicBezTo>
                <a:cubicBezTo>
                  <a:pt x="1" y="12"/>
                  <a:pt x="1" y="14"/>
                  <a:pt x="0" y="18"/>
                </a:cubicBezTo>
                <a:cubicBezTo>
                  <a:pt x="0" y="27"/>
                  <a:pt x="0" y="36"/>
                  <a:pt x="1" y="46"/>
                </a:cubicBezTo>
                <a:cubicBezTo>
                  <a:pt x="1" y="47"/>
                  <a:pt x="1" y="48"/>
                  <a:pt x="1" y="4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>
            <a:spLocks/>
          </p:cNvSpPr>
          <p:nvPr/>
        </p:nvSpPr>
        <p:spPr bwMode="auto">
          <a:xfrm>
            <a:off x="6544874" y="2463684"/>
            <a:ext cx="175586" cy="192716"/>
          </a:xfrm>
          <a:custGeom>
            <a:avLst/>
            <a:gdLst>
              <a:gd name="T0" fmla="*/ 46 w 52"/>
              <a:gd name="T1" fmla="*/ 0 h 57"/>
              <a:gd name="T2" fmla="*/ 41 w 52"/>
              <a:gd name="T3" fmla="*/ 0 h 57"/>
              <a:gd name="T4" fmla="*/ 14 w 52"/>
              <a:gd name="T5" fmla="*/ 7 h 57"/>
              <a:gd name="T6" fmla="*/ 6 w 52"/>
              <a:gd name="T7" fmla="*/ 14 h 57"/>
              <a:gd name="T8" fmla="*/ 2 w 52"/>
              <a:gd name="T9" fmla="*/ 25 h 57"/>
              <a:gd name="T10" fmla="*/ 15 w 52"/>
              <a:gd name="T11" fmla="*/ 41 h 57"/>
              <a:gd name="T12" fmla="*/ 19 w 52"/>
              <a:gd name="T13" fmla="*/ 41 h 57"/>
              <a:gd name="T14" fmla="*/ 19 w 52"/>
              <a:gd name="T15" fmla="*/ 43 h 57"/>
              <a:gd name="T16" fmla="*/ 28 w 52"/>
              <a:gd name="T17" fmla="*/ 54 h 57"/>
              <a:gd name="T18" fmla="*/ 48 w 52"/>
              <a:gd name="T19" fmla="*/ 48 h 57"/>
              <a:gd name="T20" fmla="*/ 52 w 52"/>
              <a:gd name="T21" fmla="*/ 39 h 57"/>
              <a:gd name="T22" fmla="*/ 50 w 52"/>
              <a:gd name="T23" fmla="*/ 24 h 57"/>
              <a:gd name="T24" fmla="*/ 46 w 52"/>
              <a:gd name="T25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" h="57">
                <a:moveTo>
                  <a:pt x="46" y="0"/>
                </a:moveTo>
                <a:cubicBezTo>
                  <a:pt x="45" y="0"/>
                  <a:pt x="42" y="0"/>
                  <a:pt x="41" y="0"/>
                </a:cubicBezTo>
                <a:cubicBezTo>
                  <a:pt x="30" y="1"/>
                  <a:pt x="21" y="4"/>
                  <a:pt x="14" y="7"/>
                </a:cubicBezTo>
                <a:cubicBezTo>
                  <a:pt x="11" y="9"/>
                  <a:pt x="8" y="11"/>
                  <a:pt x="6" y="14"/>
                </a:cubicBezTo>
                <a:cubicBezTo>
                  <a:pt x="4" y="16"/>
                  <a:pt x="1" y="19"/>
                  <a:pt x="2" y="25"/>
                </a:cubicBezTo>
                <a:cubicBezTo>
                  <a:pt x="1" y="27"/>
                  <a:pt x="0" y="40"/>
                  <a:pt x="15" y="41"/>
                </a:cubicBezTo>
                <a:cubicBezTo>
                  <a:pt x="16" y="41"/>
                  <a:pt x="19" y="41"/>
                  <a:pt x="19" y="41"/>
                </a:cubicBezTo>
                <a:cubicBezTo>
                  <a:pt x="19" y="41"/>
                  <a:pt x="19" y="42"/>
                  <a:pt x="19" y="43"/>
                </a:cubicBezTo>
                <a:cubicBezTo>
                  <a:pt x="19" y="43"/>
                  <a:pt x="21" y="51"/>
                  <a:pt x="28" y="54"/>
                </a:cubicBezTo>
                <a:cubicBezTo>
                  <a:pt x="31" y="56"/>
                  <a:pt x="43" y="57"/>
                  <a:pt x="48" y="48"/>
                </a:cubicBezTo>
                <a:cubicBezTo>
                  <a:pt x="49" y="48"/>
                  <a:pt x="51" y="43"/>
                  <a:pt x="52" y="39"/>
                </a:cubicBezTo>
                <a:cubicBezTo>
                  <a:pt x="52" y="38"/>
                  <a:pt x="52" y="32"/>
                  <a:pt x="50" y="24"/>
                </a:cubicBezTo>
                <a:cubicBezTo>
                  <a:pt x="48" y="14"/>
                  <a:pt x="46" y="8"/>
                  <a:pt x="4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3" name="Freeform 153"/>
          <p:cNvSpPr>
            <a:spLocks/>
          </p:cNvSpPr>
          <p:nvPr/>
        </p:nvSpPr>
        <p:spPr bwMode="auto">
          <a:xfrm>
            <a:off x="6707612" y="2453692"/>
            <a:ext cx="175586" cy="152745"/>
          </a:xfrm>
          <a:custGeom>
            <a:avLst/>
            <a:gdLst>
              <a:gd name="T0" fmla="*/ 44 w 52"/>
              <a:gd name="T1" fmla="*/ 4 h 45"/>
              <a:gd name="T2" fmla="*/ 38 w 52"/>
              <a:gd name="T3" fmla="*/ 1 h 45"/>
              <a:gd name="T4" fmla="*/ 24 w 52"/>
              <a:gd name="T5" fmla="*/ 0 h 45"/>
              <a:gd name="T6" fmla="*/ 0 w 52"/>
              <a:gd name="T7" fmla="*/ 3 h 45"/>
              <a:gd name="T8" fmla="*/ 1 w 52"/>
              <a:gd name="T9" fmla="*/ 6 h 45"/>
              <a:gd name="T10" fmla="*/ 9 w 52"/>
              <a:gd name="T11" fmla="*/ 33 h 45"/>
              <a:gd name="T12" fmla="*/ 13 w 52"/>
              <a:gd name="T13" fmla="*/ 41 h 45"/>
              <a:gd name="T14" fmla="*/ 24 w 52"/>
              <a:gd name="T15" fmla="*/ 45 h 45"/>
              <a:gd name="T16" fmla="*/ 37 w 52"/>
              <a:gd name="T17" fmla="*/ 34 h 45"/>
              <a:gd name="T18" fmla="*/ 35 w 52"/>
              <a:gd name="T19" fmla="*/ 28 h 45"/>
              <a:gd name="T20" fmla="*/ 35 w 52"/>
              <a:gd name="T21" fmla="*/ 28 h 45"/>
              <a:gd name="T22" fmla="*/ 38 w 52"/>
              <a:gd name="T23" fmla="*/ 28 h 45"/>
              <a:gd name="T24" fmla="*/ 51 w 52"/>
              <a:gd name="T25" fmla="*/ 20 h 45"/>
              <a:gd name="T26" fmla="*/ 44 w 52"/>
              <a:gd name="T27" fmla="*/ 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" h="45">
                <a:moveTo>
                  <a:pt x="44" y="4"/>
                </a:moveTo>
                <a:cubicBezTo>
                  <a:pt x="44" y="4"/>
                  <a:pt x="42" y="3"/>
                  <a:pt x="38" y="1"/>
                </a:cubicBezTo>
                <a:cubicBezTo>
                  <a:pt x="36" y="1"/>
                  <a:pt x="31" y="0"/>
                  <a:pt x="24" y="0"/>
                </a:cubicBezTo>
                <a:cubicBezTo>
                  <a:pt x="13" y="1"/>
                  <a:pt x="7" y="3"/>
                  <a:pt x="0" y="3"/>
                </a:cubicBezTo>
                <a:cubicBezTo>
                  <a:pt x="0" y="4"/>
                  <a:pt x="0" y="5"/>
                  <a:pt x="1" y="6"/>
                </a:cubicBezTo>
                <a:cubicBezTo>
                  <a:pt x="3" y="15"/>
                  <a:pt x="6" y="25"/>
                  <a:pt x="9" y="33"/>
                </a:cubicBezTo>
                <a:cubicBezTo>
                  <a:pt x="11" y="36"/>
                  <a:pt x="11" y="38"/>
                  <a:pt x="13" y="41"/>
                </a:cubicBezTo>
                <a:cubicBezTo>
                  <a:pt x="15" y="43"/>
                  <a:pt x="18" y="45"/>
                  <a:pt x="24" y="45"/>
                </a:cubicBezTo>
                <a:cubicBezTo>
                  <a:pt x="26" y="45"/>
                  <a:pt x="38" y="43"/>
                  <a:pt x="37" y="34"/>
                </a:cubicBezTo>
                <a:cubicBezTo>
                  <a:pt x="37" y="33"/>
                  <a:pt x="35" y="28"/>
                  <a:pt x="35" y="28"/>
                </a:cubicBezTo>
                <a:cubicBezTo>
                  <a:pt x="35" y="28"/>
                  <a:pt x="35" y="28"/>
                  <a:pt x="35" y="28"/>
                </a:cubicBezTo>
                <a:cubicBezTo>
                  <a:pt x="36" y="28"/>
                  <a:pt x="38" y="28"/>
                  <a:pt x="38" y="28"/>
                </a:cubicBezTo>
                <a:cubicBezTo>
                  <a:pt x="39" y="28"/>
                  <a:pt x="48" y="29"/>
                  <a:pt x="51" y="20"/>
                </a:cubicBezTo>
                <a:cubicBezTo>
                  <a:pt x="52" y="18"/>
                  <a:pt x="51" y="8"/>
                  <a:pt x="44" y="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6431082" y="3574910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21 w 150"/>
              <a:gd name="T11" fmla="*/ 68 h 150"/>
              <a:gd name="T12" fmla="*/ 34 w 150"/>
              <a:gd name="T13" fmla="*/ 51 h 150"/>
              <a:gd name="T14" fmla="*/ 35 w 150"/>
              <a:gd name="T15" fmla="*/ 51 h 150"/>
              <a:gd name="T16" fmla="*/ 41 w 150"/>
              <a:gd name="T17" fmla="*/ 35 h 150"/>
              <a:gd name="T18" fmla="*/ 58 w 150"/>
              <a:gd name="T19" fmla="*/ 32 h 150"/>
              <a:gd name="T20" fmla="*/ 66 w 150"/>
              <a:gd name="T21" fmla="*/ 37 h 150"/>
              <a:gd name="T22" fmla="*/ 71 w 150"/>
              <a:gd name="T23" fmla="*/ 50 h 150"/>
              <a:gd name="T24" fmla="*/ 75 w 150"/>
              <a:gd name="T25" fmla="*/ 74 h 150"/>
              <a:gd name="T26" fmla="*/ 75 w 150"/>
              <a:gd name="T27" fmla="*/ 71 h 150"/>
              <a:gd name="T28" fmla="*/ 75 w 150"/>
              <a:gd name="T29" fmla="*/ 44 h 150"/>
              <a:gd name="T30" fmla="*/ 77 w 150"/>
              <a:gd name="T31" fmla="*/ 34 h 150"/>
              <a:gd name="T32" fmla="*/ 86 w 150"/>
              <a:gd name="T33" fmla="*/ 28 h 150"/>
              <a:gd name="T34" fmla="*/ 100 w 150"/>
              <a:gd name="T35" fmla="*/ 35 h 150"/>
              <a:gd name="T36" fmla="*/ 100 w 150"/>
              <a:gd name="T37" fmla="*/ 40 h 150"/>
              <a:gd name="T38" fmla="*/ 103 w 150"/>
              <a:gd name="T39" fmla="*/ 38 h 150"/>
              <a:gd name="T40" fmla="*/ 117 w 150"/>
              <a:gd name="T41" fmla="*/ 43 h 150"/>
              <a:gd name="T42" fmla="*/ 118 w 150"/>
              <a:gd name="T43" fmla="*/ 60 h 150"/>
              <a:gd name="T44" fmla="*/ 113 w 150"/>
              <a:gd name="T45" fmla="*/ 66 h 150"/>
              <a:gd name="T46" fmla="*/ 99 w 150"/>
              <a:gd name="T47" fmla="*/ 70 h 150"/>
              <a:gd name="T48" fmla="*/ 75 w 150"/>
              <a:gd name="T49" fmla="*/ 75 h 150"/>
              <a:gd name="T50" fmla="*/ 72 w 150"/>
              <a:gd name="T51" fmla="*/ 74 h 150"/>
              <a:gd name="T52" fmla="*/ 49 w 150"/>
              <a:gd name="T53" fmla="*/ 76 h 150"/>
              <a:gd name="T54" fmla="*/ 43 w 150"/>
              <a:gd name="T55" fmla="*/ 77 h 150"/>
              <a:gd name="T56" fmla="*/ 30 w 150"/>
              <a:gd name="T57" fmla="*/ 77 h 150"/>
              <a:gd name="T58" fmla="*/ 21 w 150"/>
              <a:gd name="T59" fmla="*/ 68 h 150"/>
              <a:gd name="T60" fmla="*/ 80 w 150"/>
              <a:gd name="T61" fmla="*/ 115 h 150"/>
              <a:gd name="T62" fmla="*/ 77 w 150"/>
              <a:gd name="T63" fmla="*/ 124 h 150"/>
              <a:gd name="T64" fmla="*/ 57 w 150"/>
              <a:gd name="T65" fmla="*/ 130 h 150"/>
              <a:gd name="T66" fmla="*/ 48 w 150"/>
              <a:gd name="T67" fmla="*/ 119 h 150"/>
              <a:gd name="T68" fmla="*/ 48 w 150"/>
              <a:gd name="T69" fmla="*/ 117 h 150"/>
              <a:gd name="T70" fmla="*/ 43 w 150"/>
              <a:gd name="T71" fmla="*/ 117 h 150"/>
              <a:gd name="T72" fmla="*/ 30 w 150"/>
              <a:gd name="T73" fmla="*/ 101 h 150"/>
              <a:gd name="T74" fmla="*/ 35 w 150"/>
              <a:gd name="T75" fmla="*/ 90 h 150"/>
              <a:gd name="T76" fmla="*/ 43 w 150"/>
              <a:gd name="T77" fmla="*/ 83 h 150"/>
              <a:gd name="T78" fmla="*/ 70 w 150"/>
              <a:gd name="T79" fmla="*/ 76 h 150"/>
              <a:gd name="T80" fmla="*/ 75 w 150"/>
              <a:gd name="T81" fmla="*/ 76 h 150"/>
              <a:gd name="T82" fmla="*/ 79 w 150"/>
              <a:gd name="T83" fmla="*/ 100 h 150"/>
              <a:gd name="T84" fmla="*/ 80 w 150"/>
              <a:gd name="T85" fmla="*/ 115 h 150"/>
              <a:gd name="T86" fmla="*/ 127 w 150"/>
              <a:gd name="T87" fmla="*/ 93 h 150"/>
              <a:gd name="T88" fmla="*/ 115 w 150"/>
              <a:gd name="T89" fmla="*/ 100 h 150"/>
              <a:gd name="T90" fmla="*/ 112 w 150"/>
              <a:gd name="T91" fmla="*/ 99 h 150"/>
              <a:gd name="T92" fmla="*/ 112 w 150"/>
              <a:gd name="T93" fmla="*/ 99 h 150"/>
              <a:gd name="T94" fmla="*/ 114 w 150"/>
              <a:gd name="T95" fmla="*/ 105 h 150"/>
              <a:gd name="T96" fmla="*/ 100 w 150"/>
              <a:gd name="T97" fmla="*/ 118 h 150"/>
              <a:gd name="T98" fmla="*/ 90 w 150"/>
              <a:gd name="T99" fmla="*/ 114 h 150"/>
              <a:gd name="T100" fmla="*/ 86 w 150"/>
              <a:gd name="T101" fmla="*/ 106 h 150"/>
              <a:gd name="T102" fmla="*/ 77 w 150"/>
              <a:gd name="T103" fmla="*/ 79 h 150"/>
              <a:gd name="T104" fmla="*/ 77 w 150"/>
              <a:gd name="T105" fmla="*/ 76 h 150"/>
              <a:gd name="T106" fmla="*/ 100 w 150"/>
              <a:gd name="T107" fmla="*/ 73 h 150"/>
              <a:gd name="T108" fmla="*/ 114 w 150"/>
              <a:gd name="T109" fmla="*/ 74 h 150"/>
              <a:gd name="T110" fmla="*/ 121 w 150"/>
              <a:gd name="T111" fmla="*/ 77 h 150"/>
              <a:gd name="T112" fmla="*/ 127 w 150"/>
              <a:gd name="T113" fmla="*/ 9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0" y="117"/>
                  <a:pt x="150" y="75"/>
                </a:cubicBezTo>
                <a:cubicBezTo>
                  <a:pt x="150" y="33"/>
                  <a:pt x="117" y="0"/>
                  <a:pt x="75" y="0"/>
                </a:cubicBezTo>
                <a:close/>
                <a:moveTo>
                  <a:pt x="21" y="68"/>
                </a:moveTo>
                <a:cubicBezTo>
                  <a:pt x="21" y="68"/>
                  <a:pt x="16" y="51"/>
                  <a:pt x="34" y="51"/>
                </a:cubicBezTo>
                <a:cubicBezTo>
                  <a:pt x="34" y="51"/>
                  <a:pt x="35" y="51"/>
                  <a:pt x="35" y="51"/>
                </a:cubicBezTo>
                <a:cubicBezTo>
                  <a:pt x="35" y="51"/>
                  <a:pt x="32" y="41"/>
                  <a:pt x="41" y="35"/>
                </a:cubicBezTo>
                <a:cubicBezTo>
                  <a:pt x="41" y="35"/>
                  <a:pt x="49" y="30"/>
                  <a:pt x="58" y="32"/>
                </a:cubicBezTo>
                <a:cubicBezTo>
                  <a:pt x="58" y="32"/>
                  <a:pt x="63" y="33"/>
                  <a:pt x="66" y="37"/>
                </a:cubicBezTo>
                <a:cubicBezTo>
                  <a:pt x="67" y="38"/>
                  <a:pt x="69" y="43"/>
                  <a:pt x="71" y="50"/>
                </a:cubicBezTo>
                <a:cubicBezTo>
                  <a:pt x="73" y="58"/>
                  <a:pt x="75" y="68"/>
                  <a:pt x="75" y="74"/>
                </a:cubicBezTo>
                <a:cubicBezTo>
                  <a:pt x="75" y="74"/>
                  <a:pt x="75" y="72"/>
                  <a:pt x="75" y="71"/>
                </a:cubicBezTo>
                <a:cubicBezTo>
                  <a:pt x="74" y="62"/>
                  <a:pt x="75" y="53"/>
                  <a:pt x="75" y="44"/>
                </a:cubicBezTo>
                <a:cubicBezTo>
                  <a:pt x="76" y="40"/>
                  <a:pt x="76" y="38"/>
                  <a:pt x="77" y="34"/>
                </a:cubicBezTo>
                <a:cubicBezTo>
                  <a:pt x="78" y="32"/>
                  <a:pt x="81" y="29"/>
                  <a:pt x="86" y="28"/>
                </a:cubicBezTo>
                <a:cubicBezTo>
                  <a:pt x="88" y="27"/>
                  <a:pt x="98" y="26"/>
                  <a:pt x="100" y="35"/>
                </a:cubicBezTo>
                <a:cubicBezTo>
                  <a:pt x="100" y="36"/>
                  <a:pt x="100" y="39"/>
                  <a:pt x="100" y="40"/>
                </a:cubicBezTo>
                <a:cubicBezTo>
                  <a:pt x="101" y="39"/>
                  <a:pt x="103" y="38"/>
                  <a:pt x="103" y="38"/>
                </a:cubicBezTo>
                <a:cubicBezTo>
                  <a:pt x="104" y="38"/>
                  <a:pt x="111" y="34"/>
                  <a:pt x="117" y="43"/>
                </a:cubicBezTo>
                <a:cubicBezTo>
                  <a:pt x="118" y="44"/>
                  <a:pt x="122" y="51"/>
                  <a:pt x="118" y="60"/>
                </a:cubicBezTo>
                <a:cubicBezTo>
                  <a:pt x="118" y="60"/>
                  <a:pt x="116" y="63"/>
                  <a:pt x="113" y="66"/>
                </a:cubicBezTo>
                <a:cubicBezTo>
                  <a:pt x="111" y="67"/>
                  <a:pt x="107" y="69"/>
                  <a:pt x="99" y="70"/>
                </a:cubicBezTo>
                <a:cubicBezTo>
                  <a:pt x="87" y="71"/>
                  <a:pt x="83" y="72"/>
                  <a:pt x="75" y="75"/>
                </a:cubicBezTo>
                <a:cubicBezTo>
                  <a:pt x="75" y="74"/>
                  <a:pt x="72" y="74"/>
                  <a:pt x="72" y="74"/>
                </a:cubicBezTo>
                <a:cubicBezTo>
                  <a:pt x="67" y="74"/>
                  <a:pt x="59" y="74"/>
                  <a:pt x="49" y="76"/>
                </a:cubicBezTo>
                <a:cubicBezTo>
                  <a:pt x="49" y="76"/>
                  <a:pt x="46" y="76"/>
                  <a:pt x="43" y="77"/>
                </a:cubicBezTo>
                <a:cubicBezTo>
                  <a:pt x="40" y="77"/>
                  <a:pt x="34" y="78"/>
                  <a:pt x="30" y="77"/>
                </a:cubicBezTo>
                <a:cubicBezTo>
                  <a:pt x="28" y="76"/>
                  <a:pt x="23" y="73"/>
                  <a:pt x="21" y="68"/>
                </a:cubicBezTo>
                <a:close/>
                <a:moveTo>
                  <a:pt x="80" y="115"/>
                </a:moveTo>
                <a:cubicBezTo>
                  <a:pt x="80" y="119"/>
                  <a:pt x="78" y="124"/>
                  <a:pt x="77" y="124"/>
                </a:cubicBezTo>
                <a:cubicBezTo>
                  <a:pt x="72" y="132"/>
                  <a:pt x="60" y="132"/>
                  <a:pt x="57" y="130"/>
                </a:cubicBezTo>
                <a:cubicBezTo>
                  <a:pt x="50" y="126"/>
                  <a:pt x="48" y="119"/>
                  <a:pt x="48" y="119"/>
                </a:cubicBezTo>
                <a:cubicBezTo>
                  <a:pt x="48" y="118"/>
                  <a:pt x="48" y="117"/>
                  <a:pt x="48" y="117"/>
                </a:cubicBezTo>
                <a:cubicBezTo>
                  <a:pt x="48" y="117"/>
                  <a:pt x="44" y="117"/>
                  <a:pt x="43" y="117"/>
                </a:cubicBezTo>
                <a:cubicBezTo>
                  <a:pt x="29" y="116"/>
                  <a:pt x="30" y="103"/>
                  <a:pt x="30" y="101"/>
                </a:cubicBezTo>
                <a:cubicBezTo>
                  <a:pt x="30" y="95"/>
                  <a:pt x="33" y="92"/>
                  <a:pt x="35" y="90"/>
                </a:cubicBezTo>
                <a:cubicBezTo>
                  <a:pt x="37" y="87"/>
                  <a:pt x="40" y="85"/>
                  <a:pt x="43" y="83"/>
                </a:cubicBezTo>
                <a:cubicBezTo>
                  <a:pt x="50" y="80"/>
                  <a:pt x="59" y="77"/>
                  <a:pt x="70" y="76"/>
                </a:cubicBezTo>
                <a:cubicBezTo>
                  <a:pt x="71" y="76"/>
                  <a:pt x="74" y="76"/>
                  <a:pt x="75" y="76"/>
                </a:cubicBezTo>
                <a:cubicBezTo>
                  <a:pt x="74" y="84"/>
                  <a:pt x="77" y="90"/>
                  <a:pt x="79" y="100"/>
                </a:cubicBezTo>
                <a:cubicBezTo>
                  <a:pt x="81" y="108"/>
                  <a:pt x="81" y="114"/>
                  <a:pt x="80" y="115"/>
                </a:cubicBezTo>
                <a:close/>
                <a:moveTo>
                  <a:pt x="127" y="93"/>
                </a:moveTo>
                <a:cubicBezTo>
                  <a:pt x="125" y="102"/>
                  <a:pt x="116" y="100"/>
                  <a:pt x="115" y="100"/>
                </a:cubicBezTo>
                <a:cubicBezTo>
                  <a:pt x="115" y="100"/>
                  <a:pt x="113" y="99"/>
                  <a:pt x="112" y="99"/>
                </a:cubicBezTo>
                <a:cubicBezTo>
                  <a:pt x="112" y="99"/>
                  <a:pt x="112" y="99"/>
                  <a:pt x="112" y="99"/>
                </a:cubicBezTo>
                <a:cubicBezTo>
                  <a:pt x="112" y="99"/>
                  <a:pt x="113" y="105"/>
                  <a:pt x="114" y="105"/>
                </a:cubicBezTo>
                <a:cubicBezTo>
                  <a:pt x="114" y="115"/>
                  <a:pt x="103" y="118"/>
                  <a:pt x="100" y="118"/>
                </a:cubicBezTo>
                <a:cubicBezTo>
                  <a:pt x="95" y="118"/>
                  <a:pt x="92" y="116"/>
                  <a:pt x="90" y="114"/>
                </a:cubicBezTo>
                <a:cubicBezTo>
                  <a:pt x="88" y="111"/>
                  <a:pt x="87" y="109"/>
                  <a:pt x="86" y="106"/>
                </a:cubicBezTo>
                <a:cubicBezTo>
                  <a:pt x="83" y="98"/>
                  <a:pt x="80" y="88"/>
                  <a:pt x="77" y="79"/>
                </a:cubicBezTo>
                <a:cubicBezTo>
                  <a:pt x="77" y="78"/>
                  <a:pt x="77" y="77"/>
                  <a:pt x="77" y="76"/>
                </a:cubicBezTo>
                <a:cubicBezTo>
                  <a:pt x="84" y="75"/>
                  <a:pt x="90" y="74"/>
                  <a:pt x="100" y="73"/>
                </a:cubicBezTo>
                <a:cubicBezTo>
                  <a:pt x="108" y="73"/>
                  <a:pt x="113" y="74"/>
                  <a:pt x="114" y="74"/>
                </a:cubicBezTo>
                <a:cubicBezTo>
                  <a:pt x="119" y="75"/>
                  <a:pt x="121" y="77"/>
                  <a:pt x="121" y="77"/>
                </a:cubicBezTo>
                <a:cubicBezTo>
                  <a:pt x="128" y="81"/>
                  <a:pt x="129" y="90"/>
                  <a:pt x="127" y="9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5519709" y="2280961"/>
            <a:ext cx="331185" cy="371156"/>
          </a:xfrm>
          <a:custGeom>
            <a:avLst/>
            <a:gdLst>
              <a:gd name="T0" fmla="*/ 16 w 98"/>
              <a:gd name="T1" fmla="*/ 55 h 110"/>
              <a:gd name="T2" fmla="*/ 25 w 98"/>
              <a:gd name="T3" fmla="*/ 36 h 110"/>
              <a:gd name="T4" fmla="*/ 12 w 98"/>
              <a:gd name="T5" fmla="*/ 24 h 110"/>
              <a:gd name="T6" fmla="*/ 1 w 98"/>
              <a:gd name="T7" fmla="*/ 38 h 110"/>
              <a:gd name="T8" fmla="*/ 16 w 98"/>
              <a:gd name="T9" fmla="*/ 55 h 110"/>
              <a:gd name="T10" fmla="*/ 28 w 98"/>
              <a:gd name="T11" fmla="*/ 79 h 110"/>
              <a:gd name="T12" fmla="*/ 27 w 98"/>
              <a:gd name="T13" fmla="*/ 84 h 110"/>
              <a:gd name="T14" fmla="*/ 33 w 98"/>
              <a:gd name="T15" fmla="*/ 89 h 110"/>
              <a:gd name="T16" fmla="*/ 39 w 98"/>
              <a:gd name="T17" fmla="*/ 89 h 110"/>
              <a:gd name="T18" fmla="*/ 39 w 98"/>
              <a:gd name="T19" fmla="*/ 75 h 110"/>
              <a:gd name="T20" fmla="*/ 32 w 98"/>
              <a:gd name="T21" fmla="*/ 75 h 110"/>
              <a:gd name="T22" fmla="*/ 28 w 98"/>
              <a:gd name="T23" fmla="*/ 79 h 110"/>
              <a:gd name="T24" fmla="*/ 37 w 98"/>
              <a:gd name="T25" fmla="*/ 33 h 110"/>
              <a:gd name="T26" fmla="*/ 48 w 98"/>
              <a:gd name="T27" fmla="*/ 16 h 110"/>
              <a:gd name="T28" fmla="*/ 37 w 98"/>
              <a:gd name="T29" fmla="*/ 0 h 110"/>
              <a:gd name="T30" fmla="*/ 25 w 98"/>
              <a:gd name="T31" fmla="*/ 16 h 110"/>
              <a:gd name="T32" fmla="*/ 37 w 98"/>
              <a:gd name="T33" fmla="*/ 33 h 110"/>
              <a:gd name="T34" fmla="*/ 64 w 98"/>
              <a:gd name="T35" fmla="*/ 34 h 110"/>
              <a:gd name="T36" fmla="*/ 78 w 98"/>
              <a:gd name="T37" fmla="*/ 19 h 110"/>
              <a:gd name="T38" fmla="*/ 68 w 98"/>
              <a:gd name="T39" fmla="*/ 3 h 110"/>
              <a:gd name="T40" fmla="*/ 54 w 98"/>
              <a:gd name="T41" fmla="*/ 17 h 110"/>
              <a:gd name="T42" fmla="*/ 64 w 98"/>
              <a:gd name="T43" fmla="*/ 34 h 110"/>
              <a:gd name="T44" fmla="*/ 84 w 98"/>
              <a:gd name="T45" fmla="*/ 73 h 110"/>
              <a:gd name="T46" fmla="*/ 64 w 98"/>
              <a:gd name="T47" fmla="*/ 52 h 110"/>
              <a:gd name="T48" fmla="*/ 34 w 98"/>
              <a:gd name="T49" fmla="*/ 51 h 110"/>
              <a:gd name="T50" fmla="*/ 20 w 98"/>
              <a:gd name="T51" fmla="*/ 66 h 110"/>
              <a:gd name="T52" fmla="*/ 8 w 98"/>
              <a:gd name="T53" fmla="*/ 89 h 110"/>
              <a:gd name="T54" fmla="*/ 23 w 98"/>
              <a:gd name="T55" fmla="*/ 103 h 110"/>
              <a:gd name="T56" fmla="*/ 41 w 98"/>
              <a:gd name="T57" fmla="*/ 102 h 110"/>
              <a:gd name="T58" fmla="*/ 59 w 98"/>
              <a:gd name="T59" fmla="*/ 102 h 110"/>
              <a:gd name="T60" fmla="*/ 87 w 98"/>
              <a:gd name="T61" fmla="*/ 95 h 110"/>
              <a:gd name="T62" fmla="*/ 84 w 98"/>
              <a:gd name="T63" fmla="*/ 73 h 110"/>
              <a:gd name="T64" fmla="*/ 45 w 98"/>
              <a:gd name="T65" fmla="*/ 95 h 110"/>
              <a:gd name="T66" fmla="*/ 31 w 98"/>
              <a:gd name="T67" fmla="*/ 95 h 110"/>
              <a:gd name="T68" fmla="*/ 21 w 98"/>
              <a:gd name="T69" fmla="*/ 89 h 110"/>
              <a:gd name="T70" fmla="*/ 20 w 98"/>
              <a:gd name="T71" fmla="*/ 78 h 110"/>
              <a:gd name="T72" fmla="*/ 31 w 98"/>
              <a:gd name="T73" fmla="*/ 69 h 110"/>
              <a:gd name="T74" fmla="*/ 39 w 98"/>
              <a:gd name="T75" fmla="*/ 69 h 110"/>
              <a:gd name="T76" fmla="*/ 39 w 98"/>
              <a:gd name="T77" fmla="*/ 59 h 110"/>
              <a:gd name="T78" fmla="*/ 45 w 98"/>
              <a:gd name="T79" fmla="*/ 59 h 110"/>
              <a:gd name="T80" fmla="*/ 45 w 98"/>
              <a:gd name="T81" fmla="*/ 95 h 110"/>
              <a:gd name="T82" fmla="*/ 73 w 98"/>
              <a:gd name="T83" fmla="*/ 95 h 110"/>
              <a:gd name="T84" fmla="*/ 56 w 98"/>
              <a:gd name="T85" fmla="*/ 95 h 110"/>
              <a:gd name="T86" fmla="*/ 49 w 98"/>
              <a:gd name="T87" fmla="*/ 89 h 110"/>
              <a:gd name="T88" fmla="*/ 49 w 98"/>
              <a:gd name="T89" fmla="*/ 70 h 110"/>
              <a:gd name="T90" fmla="*/ 56 w 98"/>
              <a:gd name="T91" fmla="*/ 70 h 110"/>
              <a:gd name="T92" fmla="*/ 56 w 98"/>
              <a:gd name="T93" fmla="*/ 86 h 110"/>
              <a:gd name="T94" fmla="*/ 58 w 98"/>
              <a:gd name="T95" fmla="*/ 89 h 110"/>
              <a:gd name="T96" fmla="*/ 65 w 98"/>
              <a:gd name="T97" fmla="*/ 89 h 110"/>
              <a:gd name="T98" fmla="*/ 65 w 98"/>
              <a:gd name="T99" fmla="*/ 70 h 110"/>
              <a:gd name="T100" fmla="*/ 73 w 98"/>
              <a:gd name="T101" fmla="*/ 70 h 110"/>
              <a:gd name="T102" fmla="*/ 73 w 98"/>
              <a:gd name="T103" fmla="*/ 95 h 110"/>
              <a:gd name="T104" fmla="*/ 97 w 98"/>
              <a:gd name="T105" fmla="*/ 45 h 110"/>
              <a:gd name="T106" fmla="*/ 84 w 98"/>
              <a:gd name="T107" fmla="*/ 32 h 110"/>
              <a:gd name="T108" fmla="*/ 73 w 98"/>
              <a:gd name="T109" fmla="*/ 48 h 110"/>
              <a:gd name="T110" fmla="*/ 86 w 98"/>
              <a:gd name="T111" fmla="*/ 62 h 110"/>
              <a:gd name="T112" fmla="*/ 97 w 98"/>
              <a:gd name="T113" fmla="*/ 4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110">
                <a:moveTo>
                  <a:pt x="16" y="55"/>
                </a:moveTo>
                <a:cubicBezTo>
                  <a:pt x="27" y="53"/>
                  <a:pt x="25" y="39"/>
                  <a:pt x="25" y="36"/>
                </a:cubicBezTo>
                <a:cubicBezTo>
                  <a:pt x="25" y="32"/>
                  <a:pt x="19" y="24"/>
                  <a:pt x="12" y="24"/>
                </a:cubicBezTo>
                <a:cubicBezTo>
                  <a:pt x="3" y="25"/>
                  <a:pt x="1" y="38"/>
                  <a:pt x="1" y="38"/>
                </a:cubicBezTo>
                <a:cubicBezTo>
                  <a:pt x="0" y="45"/>
                  <a:pt x="4" y="58"/>
                  <a:pt x="16" y="55"/>
                </a:cubicBezTo>
                <a:close/>
                <a:moveTo>
                  <a:pt x="28" y="79"/>
                </a:moveTo>
                <a:cubicBezTo>
                  <a:pt x="27" y="80"/>
                  <a:pt x="27" y="82"/>
                  <a:pt x="27" y="84"/>
                </a:cubicBezTo>
                <a:cubicBezTo>
                  <a:pt x="28" y="89"/>
                  <a:pt x="33" y="89"/>
                  <a:pt x="33" y="89"/>
                </a:cubicBezTo>
                <a:cubicBezTo>
                  <a:pt x="39" y="89"/>
                  <a:pt x="39" y="89"/>
                  <a:pt x="39" y="89"/>
                </a:cubicBezTo>
                <a:cubicBezTo>
                  <a:pt x="39" y="75"/>
                  <a:pt x="39" y="75"/>
                  <a:pt x="39" y="75"/>
                </a:cubicBezTo>
                <a:cubicBezTo>
                  <a:pt x="32" y="75"/>
                  <a:pt x="32" y="75"/>
                  <a:pt x="32" y="75"/>
                </a:cubicBezTo>
                <a:cubicBezTo>
                  <a:pt x="29" y="76"/>
                  <a:pt x="28" y="78"/>
                  <a:pt x="28" y="79"/>
                </a:cubicBezTo>
                <a:close/>
                <a:moveTo>
                  <a:pt x="37" y="33"/>
                </a:moveTo>
                <a:cubicBezTo>
                  <a:pt x="43" y="33"/>
                  <a:pt x="48" y="25"/>
                  <a:pt x="48" y="16"/>
                </a:cubicBezTo>
                <a:cubicBezTo>
                  <a:pt x="48" y="8"/>
                  <a:pt x="43" y="0"/>
                  <a:pt x="37" y="0"/>
                </a:cubicBezTo>
                <a:cubicBezTo>
                  <a:pt x="30" y="0"/>
                  <a:pt x="25" y="8"/>
                  <a:pt x="25" y="16"/>
                </a:cubicBezTo>
                <a:cubicBezTo>
                  <a:pt x="25" y="25"/>
                  <a:pt x="30" y="33"/>
                  <a:pt x="37" y="33"/>
                </a:cubicBezTo>
                <a:close/>
                <a:moveTo>
                  <a:pt x="64" y="34"/>
                </a:moveTo>
                <a:cubicBezTo>
                  <a:pt x="72" y="35"/>
                  <a:pt x="77" y="26"/>
                  <a:pt x="78" y="19"/>
                </a:cubicBezTo>
                <a:cubicBezTo>
                  <a:pt x="79" y="12"/>
                  <a:pt x="74" y="4"/>
                  <a:pt x="68" y="3"/>
                </a:cubicBezTo>
                <a:cubicBezTo>
                  <a:pt x="62" y="2"/>
                  <a:pt x="55" y="11"/>
                  <a:pt x="54" y="17"/>
                </a:cubicBezTo>
                <a:cubicBezTo>
                  <a:pt x="53" y="25"/>
                  <a:pt x="55" y="32"/>
                  <a:pt x="64" y="34"/>
                </a:cubicBezTo>
                <a:close/>
                <a:moveTo>
                  <a:pt x="84" y="73"/>
                </a:moveTo>
                <a:cubicBezTo>
                  <a:pt x="84" y="73"/>
                  <a:pt x="71" y="63"/>
                  <a:pt x="64" y="52"/>
                </a:cubicBezTo>
                <a:cubicBezTo>
                  <a:pt x="53" y="37"/>
                  <a:pt x="39" y="43"/>
                  <a:pt x="34" y="51"/>
                </a:cubicBezTo>
                <a:cubicBezTo>
                  <a:pt x="29" y="59"/>
                  <a:pt x="22" y="64"/>
                  <a:pt x="20" y="66"/>
                </a:cubicBezTo>
                <a:cubicBezTo>
                  <a:pt x="19" y="67"/>
                  <a:pt x="5" y="75"/>
                  <a:pt x="8" y="89"/>
                </a:cubicBezTo>
                <a:cubicBezTo>
                  <a:pt x="11" y="103"/>
                  <a:pt x="23" y="103"/>
                  <a:pt x="23" y="103"/>
                </a:cubicBezTo>
                <a:cubicBezTo>
                  <a:pt x="23" y="103"/>
                  <a:pt x="31" y="104"/>
                  <a:pt x="41" y="102"/>
                </a:cubicBezTo>
                <a:cubicBezTo>
                  <a:pt x="50" y="100"/>
                  <a:pt x="59" y="102"/>
                  <a:pt x="59" y="102"/>
                </a:cubicBezTo>
                <a:cubicBezTo>
                  <a:pt x="59" y="102"/>
                  <a:pt x="81" y="110"/>
                  <a:pt x="87" y="95"/>
                </a:cubicBezTo>
                <a:cubicBezTo>
                  <a:pt x="94" y="81"/>
                  <a:pt x="84" y="73"/>
                  <a:pt x="84" y="73"/>
                </a:cubicBezTo>
                <a:close/>
                <a:moveTo>
                  <a:pt x="45" y="95"/>
                </a:moveTo>
                <a:cubicBezTo>
                  <a:pt x="31" y="95"/>
                  <a:pt x="31" y="95"/>
                  <a:pt x="31" y="95"/>
                </a:cubicBezTo>
                <a:cubicBezTo>
                  <a:pt x="24" y="94"/>
                  <a:pt x="22" y="89"/>
                  <a:pt x="21" y="89"/>
                </a:cubicBezTo>
                <a:cubicBezTo>
                  <a:pt x="21" y="88"/>
                  <a:pt x="19" y="84"/>
                  <a:pt x="20" y="78"/>
                </a:cubicBezTo>
                <a:cubicBezTo>
                  <a:pt x="23" y="70"/>
                  <a:pt x="31" y="69"/>
                  <a:pt x="31" y="69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59"/>
                  <a:pt x="39" y="59"/>
                  <a:pt x="39" y="59"/>
                </a:cubicBezTo>
                <a:cubicBezTo>
                  <a:pt x="45" y="59"/>
                  <a:pt x="45" y="59"/>
                  <a:pt x="45" y="59"/>
                </a:cubicBezTo>
                <a:lnTo>
                  <a:pt x="45" y="95"/>
                </a:lnTo>
                <a:close/>
                <a:moveTo>
                  <a:pt x="73" y="95"/>
                </a:moveTo>
                <a:cubicBezTo>
                  <a:pt x="56" y="95"/>
                  <a:pt x="56" y="95"/>
                  <a:pt x="56" y="95"/>
                </a:cubicBezTo>
                <a:cubicBezTo>
                  <a:pt x="49" y="93"/>
                  <a:pt x="49" y="89"/>
                  <a:pt x="49" y="89"/>
                </a:cubicBezTo>
                <a:cubicBezTo>
                  <a:pt x="49" y="70"/>
                  <a:pt x="49" y="70"/>
                  <a:pt x="49" y="70"/>
                </a:cubicBezTo>
                <a:cubicBezTo>
                  <a:pt x="56" y="70"/>
                  <a:pt x="56" y="70"/>
                  <a:pt x="56" y="70"/>
                </a:cubicBezTo>
                <a:cubicBezTo>
                  <a:pt x="56" y="86"/>
                  <a:pt x="56" y="86"/>
                  <a:pt x="56" y="86"/>
                </a:cubicBezTo>
                <a:cubicBezTo>
                  <a:pt x="56" y="88"/>
                  <a:pt x="58" y="89"/>
                  <a:pt x="58" y="89"/>
                </a:cubicBezTo>
                <a:cubicBezTo>
                  <a:pt x="65" y="89"/>
                  <a:pt x="65" y="89"/>
                  <a:pt x="65" y="89"/>
                </a:cubicBezTo>
                <a:cubicBezTo>
                  <a:pt x="65" y="70"/>
                  <a:pt x="65" y="70"/>
                  <a:pt x="65" y="70"/>
                </a:cubicBezTo>
                <a:cubicBezTo>
                  <a:pt x="73" y="70"/>
                  <a:pt x="73" y="70"/>
                  <a:pt x="73" y="70"/>
                </a:cubicBezTo>
                <a:lnTo>
                  <a:pt x="73" y="95"/>
                </a:lnTo>
                <a:close/>
                <a:moveTo>
                  <a:pt x="97" y="45"/>
                </a:moveTo>
                <a:cubicBezTo>
                  <a:pt x="97" y="42"/>
                  <a:pt x="94" y="32"/>
                  <a:pt x="84" y="32"/>
                </a:cubicBezTo>
                <a:cubicBezTo>
                  <a:pt x="74" y="32"/>
                  <a:pt x="73" y="41"/>
                  <a:pt x="73" y="48"/>
                </a:cubicBezTo>
                <a:cubicBezTo>
                  <a:pt x="73" y="54"/>
                  <a:pt x="73" y="62"/>
                  <a:pt x="86" y="62"/>
                </a:cubicBezTo>
                <a:cubicBezTo>
                  <a:pt x="98" y="62"/>
                  <a:pt x="97" y="48"/>
                  <a:pt x="9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6" name="Freeform 156"/>
          <p:cNvSpPr>
            <a:spLocks/>
          </p:cNvSpPr>
          <p:nvPr/>
        </p:nvSpPr>
        <p:spPr bwMode="auto">
          <a:xfrm>
            <a:off x="5681018" y="3871835"/>
            <a:ext cx="68521" cy="71376"/>
          </a:xfrm>
          <a:custGeom>
            <a:avLst/>
            <a:gdLst>
              <a:gd name="T0" fmla="*/ 16 w 20"/>
              <a:gd name="T1" fmla="*/ 17 h 21"/>
              <a:gd name="T2" fmla="*/ 9 w 20"/>
              <a:gd name="T3" fmla="*/ 17 h 21"/>
              <a:gd name="T4" fmla="*/ 8 w 20"/>
              <a:gd name="T5" fmla="*/ 15 h 21"/>
              <a:gd name="T6" fmla="*/ 8 w 20"/>
              <a:gd name="T7" fmla="*/ 0 h 21"/>
              <a:gd name="T8" fmla="*/ 0 w 20"/>
              <a:gd name="T9" fmla="*/ 0 h 21"/>
              <a:gd name="T10" fmla="*/ 0 w 20"/>
              <a:gd name="T11" fmla="*/ 17 h 21"/>
              <a:gd name="T12" fmla="*/ 7 w 20"/>
              <a:gd name="T13" fmla="*/ 21 h 21"/>
              <a:gd name="T14" fmla="*/ 20 w 20"/>
              <a:gd name="T15" fmla="*/ 21 h 21"/>
              <a:gd name="T16" fmla="*/ 20 w 20"/>
              <a:gd name="T17" fmla="*/ 1 h 21"/>
              <a:gd name="T18" fmla="*/ 16 w 20"/>
              <a:gd name="T19" fmla="*/ 1 h 21"/>
              <a:gd name="T20" fmla="*/ 16 w 20"/>
              <a:gd name="T21" fmla="*/ 17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21">
                <a:moveTo>
                  <a:pt x="16" y="17"/>
                </a:move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8" y="16"/>
                  <a:pt x="8" y="15"/>
                </a:cubicBezTo>
                <a:cubicBezTo>
                  <a:pt x="8" y="0"/>
                  <a:pt x="8" y="0"/>
                  <a:pt x="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1" y="21"/>
                  <a:pt x="7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16" y="1"/>
                  <a:pt x="16" y="1"/>
                  <a:pt x="16" y="1"/>
                </a:cubicBezTo>
                <a:lnTo>
                  <a:pt x="16" y="1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7" name="Freeform 157"/>
          <p:cNvSpPr>
            <a:spLocks noEditPoints="1"/>
          </p:cNvSpPr>
          <p:nvPr/>
        </p:nvSpPr>
        <p:spPr bwMode="auto">
          <a:xfrm>
            <a:off x="5596795" y="3841857"/>
            <a:ext cx="71376" cy="101355"/>
          </a:xfrm>
          <a:custGeom>
            <a:avLst/>
            <a:gdLst>
              <a:gd name="T0" fmla="*/ 17 w 21"/>
              <a:gd name="T1" fmla="*/ 10 h 30"/>
              <a:gd name="T2" fmla="*/ 10 w 21"/>
              <a:gd name="T3" fmla="*/ 10 h 30"/>
              <a:gd name="T4" fmla="*/ 1 w 21"/>
              <a:gd name="T5" fmla="*/ 18 h 30"/>
              <a:gd name="T6" fmla="*/ 2 w 21"/>
              <a:gd name="T7" fmla="*/ 25 h 30"/>
              <a:gd name="T8" fmla="*/ 10 w 21"/>
              <a:gd name="T9" fmla="*/ 30 h 30"/>
              <a:gd name="T10" fmla="*/ 21 w 21"/>
              <a:gd name="T11" fmla="*/ 30 h 30"/>
              <a:gd name="T12" fmla="*/ 21 w 21"/>
              <a:gd name="T13" fmla="*/ 0 h 30"/>
              <a:gd name="T14" fmla="*/ 17 w 21"/>
              <a:gd name="T15" fmla="*/ 0 h 30"/>
              <a:gd name="T16" fmla="*/ 17 w 21"/>
              <a:gd name="T17" fmla="*/ 10 h 30"/>
              <a:gd name="T18" fmla="*/ 17 w 21"/>
              <a:gd name="T19" fmla="*/ 26 h 30"/>
              <a:gd name="T20" fmla="*/ 11 w 21"/>
              <a:gd name="T21" fmla="*/ 26 h 30"/>
              <a:gd name="T22" fmla="*/ 7 w 21"/>
              <a:gd name="T23" fmla="*/ 22 h 30"/>
              <a:gd name="T24" fmla="*/ 7 w 21"/>
              <a:gd name="T25" fmla="*/ 17 h 30"/>
              <a:gd name="T26" fmla="*/ 11 w 21"/>
              <a:gd name="T27" fmla="*/ 14 h 30"/>
              <a:gd name="T28" fmla="*/ 17 w 21"/>
              <a:gd name="T29" fmla="*/ 14 h 30"/>
              <a:gd name="T30" fmla="*/ 17 w 21"/>
              <a:gd name="T31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" h="30">
                <a:moveTo>
                  <a:pt x="17" y="10"/>
                </a:moveTo>
                <a:cubicBezTo>
                  <a:pt x="10" y="10"/>
                  <a:pt x="10" y="10"/>
                  <a:pt x="10" y="10"/>
                </a:cubicBezTo>
                <a:cubicBezTo>
                  <a:pt x="10" y="10"/>
                  <a:pt x="3" y="10"/>
                  <a:pt x="1" y="18"/>
                </a:cubicBezTo>
                <a:cubicBezTo>
                  <a:pt x="0" y="23"/>
                  <a:pt x="1" y="25"/>
                  <a:pt x="2" y="25"/>
                </a:cubicBezTo>
                <a:cubicBezTo>
                  <a:pt x="2" y="26"/>
                  <a:pt x="4" y="30"/>
                  <a:pt x="10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0"/>
                  <a:pt x="21" y="0"/>
                  <a:pt x="21" y="0"/>
                </a:cubicBezTo>
                <a:cubicBezTo>
                  <a:pt x="17" y="0"/>
                  <a:pt x="17" y="0"/>
                  <a:pt x="17" y="0"/>
                </a:cubicBezTo>
                <a:lnTo>
                  <a:pt x="17" y="10"/>
                </a:lnTo>
                <a:close/>
                <a:moveTo>
                  <a:pt x="17" y="26"/>
                </a:move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8" y="26"/>
                  <a:pt x="7" y="22"/>
                </a:cubicBezTo>
                <a:cubicBezTo>
                  <a:pt x="6" y="20"/>
                  <a:pt x="7" y="18"/>
                  <a:pt x="7" y="17"/>
                </a:cubicBezTo>
                <a:cubicBezTo>
                  <a:pt x="7" y="16"/>
                  <a:pt x="9" y="14"/>
                  <a:pt x="11" y="14"/>
                </a:cubicBezTo>
                <a:cubicBezTo>
                  <a:pt x="17" y="14"/>
                  <a:pt x="17" y="14"/>
                  <a:pt x="17" y="14"/>
                </a:cubicBezTo>
                <a:lnTo>
                  <a:pt x="17" y="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8" name="Freeform 158"/>
          <p:cNvSpPr>
            <a:spLocks noEditPoints="1"/>
          </p:cNvSpPr>
          <p:nvPr/>
        </p:nvSpPr>
        <p:spPr bwMode="auto">
          <a:xfrm>
            <a:off x="5431202" y="3582048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80 w 150"/>
              <a:gd name="T11" fmla="*/ 40 h 150"/>
              <a:gd name="T12" fmla="*/ 92 w 150"/>
              <a:gd name="T13" fmla="*/ 27 h 150"/>
              <a:gd name="T14" fmla="*/ 101 w 150"/>
              <a:gd name="T15" fmla="*/ 41 h 150"/>
              <a:gd name="T16" fmla="*/ 88 w 150"/>
              <a:gd name="T17" fmla="*/ 54 h 150"/>
              <a:gd name="T18" fmla="*/ 80 w 150"/>
              <a:gd name="T19" fmla="*/ 40 h 150"/>
              <a:gd name="T20" fmla="*/ 64 w 150"/>
              <a:gd name="T21" fmla="*/ 25 h 150"/>
              <a:gd name="T22" fmla="*/ 74 w 150"/>
              <a:gd name="T23" fmla="*/ 39 h 150"/>
              <a:gd name="T24" fmla="*/ 64 w 150"/>
              <a:gd name="T25" fmla="*/ 53 h 150"/>
              <a:gd name="T26" fmla="*/ 54 w 150"/>
              <a:gd name="T27" fmla="*/ 39 h 150"/>
              <a:gd name="T28" fmla="*/ 64 w 150"/>
              <a:gd name="T29" fmla="*/ 25 h 150"/>
              <a:gd name="T30" fmla="*/ 33 w 150"/>
              <a:gd name="T31" fmla="*/ 58 h 150"/>
              <a:gd name="T32" fmla="*/ 42 w 150"/>
              <a:gd name="T33" fmla="*/ 46 h 150"/>
              <a:gd name="T34" fmla="*/ 54 w 150"/>
              <a:gd name="T35" fmla="*/ 56 h 150"/>
              <a:gd name="T36" fmla="*/ 45 w 150"/>
              <a:gd name="T37" fmla="*/ 73 h 150"/>
              <a:gd name="T38" fmla="*/ 33 w 150"/>
              <a:gd name="T39" fmla="*/ 58 h 150"/>
              <a:gd name="T40" fmla="*/ 109 w 150"/>
              <a:gd name="T41" fmla="*/ 109 h 150"/>
              <a:gd name="T42" fmla="*/ 84 w 150"/>
              <a:gd name="T43" fmla="*/ 115 h 150"/>
              <a:gd name="T44" fmla="*/ 68 w 150"/>
              <a:gd name="T45" fmla="*/ 114 h 150"/>
              <a:gd name="T46" fmla="*/ 52 w 150"/>
              <a:gd name="T47" fmla="*/ 116 h 150"/>
              <a:gd name="T48" fmla="*/ 39 w 150"/>
              <a:gd name="T49" fmla="*/ 103 h 150"/>
              <a:gd name="T50" fmla="*/ 50 w 150"/>
              <a:gd name="T51" fmla="*/ 82 h 150"/>
              <a:gd name="T52" fmla="*/ 62 w 150"/>
              <a:gd name="T53" fmla="*/ 70 h 150"/>
              <a:gd name="T54" fmla="*/ 88 w 150"/>
              <a:gd name="T55" fmla="*/ 71 h 150"/>
              <a:gd name="T56" fmla="*/ 106 w 150"/>
              <a:gd name="T57" fmla="*/ 89 h 150"/>
              <a:gd name="T58" fmla="*/ 109 w 150"/>
              <a:gd name="T59" fmla="*/ 109 h 150"/>
              <a:gd name="T60" fmla="*/ 107 w 150"/>
              <a:gd name="T61" fmla="*/ 79 h 150"/>
              <a:gd name="T62" fmla="*/ 96 w 150"/>
              <a:gd name="T63" fmla="*/ 66 h 150"/>
              <a:gd name="T64" fmla="*/ 106 w 150"/>
              <a:gd name="T65" fmla="*/ 53 h 150"/>
              <a:gd name="T66" fmla="*/ 117 w 150"/>
              <a:gd name="T67" fmla="*/ 64 h 150"/>
              <a:gd name="T68" fmla="*/ 107 w 150"/>
              <a:gd name="T69" fmla="*/ 7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3" y="0"/>
                  <a:pt x="0" y="33"/>
                  <a:pt x="0" y="75"/>
                </a:cubicBezTo>
                <a:cubicBezTo>
                  <a:pt x="0" y="117"/>
                  <a:pt x="33" y="150"/>
                  <a:pt x="75" y="150"/>
                </a:cubicBezTo>
                <a:cubicBezTo>
                  <a:pt x="116" y="150"/>
                  <a:pt x="150" y="117"/>
                  <a:pt x="150" y="75"/>
                </a:cubicBezTo>
                <a:cubicBezTo>
                  <a:pt x="150" y="33"/>
                  <a:pt x="116" y="0"/>
                  <a:pt x="75" y="0"/>
                </a:cubicBezTo>
                <a:close/>
                <a:moveTo>
                  <a:pt x="80" y="40"/>
                </a:moveTo>
                <a:cubicBezTo>
                  <a:pt x="80" y="34"/>
                  <a:pt x="87" y="26"/>
                  <a:pt x="92" y="27"/>
                </a:cubicBezTo>
                <a:cubicBezTo>
                  <a:pt x="97" y="28"/>
                  <a:pt x="102" y="35"/>
                  <a:pt x="101" y="41"/>
                </a:cubicBezTo>
                <a:cubicBezTo>
                  <a:pt x="100" y="47"/>
                  <a:pt x="95" y="55"/>
                  <a:pt x="88" y="54"/>
                </a:cubicBezTo>
                <a:cubicBezTo>
                  <a:pt x="80" y="53"/>
                  <a:pt x="79" y="46"/>
                  <a:pt x="80" y="40"/>
                </a:cubicBezTo>
                <a:close/>
                <a:moveTo>
                  <a:pt x="64" y="25"/>
                </a:moveTo>
                <a:cubicBezTo>
                  <a:pt x="70" y="25"/>
                  <a:pt x="74" y="31"/>
                  <a:pt x="74" y="39"/>
                </a:cubicBezTo>
                <a:cubicBezTo>
                  <a:pt x="74" y="47"/>
                  <a:pt x="70" y="53"/>
                  <a:pt x="64" y="53"/>
                </a:cubicBezTo>
                <a:cubicBezTo>
                  <a:pt x="59" y="53"/>
                  <a:pt x="54" y="47"/>
                  <a:pt x="54" y="39"/>
                </a:cubicBezTo>
                <a:cubicBezTo>
                  <a:pt x="54" y="31"/>
                  <a:pt x="59" y="25"/>
                  <a:pt x="64" y="25"/>
                </a:cubicBezTo>
                <a:close/>
                <a:moveTo>
                  <a:pt x="33" y="58"/>
                </a:moveTo>
                <a:cubicBezTo>
                  <a:pt x="33" y="58"/>
                  <a:pt x="34" y="47"/>
                  <a:pt x="42" y="46"/>
                </a:cubicBezTo>
                <a:cubicBezTo>
                  <a:pt x="49" y="45"/>
                  <a:pt x="53" y="52"/>
                  <a:pt x="54" y="56"/>
                </a:cubicBezTo>
                <a:cubicBezTo>
                  <a:pt x="54" y="59"/>
                  <a:pt x="55" y="71"/>
                  <a:pt x="45" y="73"/>
                </a:cubicBezTo>
                <a:cubicBezTo>
                  <a:pt x="35" y="75"/>
                  <a:pt x="32" y="64"/>
                  <a:pt x="33" y="58"/>
                </a:cubicBezTo>
                <a:close/>
                <a:moveTo>
                  <a:pt x="109" y="109"/>
                </a:moveTo>
                <a:cubicBezTo>
                  <a:pt x="104" y="122"/>
                  <a:pt x="84" y="115"/>
                  <a:pt x="84" y="115"/>
                </a:cubicBezTo>
                <a:cubicBezTo>
                  <a:pt x="84" y="115"/>
                  <a:pt x="76" y="113"/>
                  <a:pt x="68" y="114"/>
                </a:cubicBezTo>
                <a:cubicBezTo>
                  <a:pt x="59" y="116"/>
                  <a:pt x="52" y="116"/>
                  <a:pt x="52" y="116"/>
                </a:cubicBezTo>
                <a:cubicBezTo>
                  <a:pt x="52" y="116"/>
                  <a:pt x="42" y="116"/>
                  <a:pt x="39" y="103"/>
                </a:cubicBezTo>
                <a:cubicBezTo>
                  <a:pt x="36" y="91"/>
                  <a:pt x="49" y="84"/>
                  <a:pt x="50" y="82"/>
                </a:cubicBezTo>
                <a:cubicBezTo>
                  <a:pt x="51" y="81"/>
                  <a:pt x="57" y="77"/>
                  <a:pt x="62" y="70"/>
                </a:cubicBezTo>
                <a:cubicBezTo>
                  <a:pt x="66" y="62"/>
                  <a:pt x="79" y="57"/>
                  <a:pt x="88" y="71"/>
                </a:cubicBezTo>
                <a:cubicBezTo>
                  <a:pt x="95" y="80"/>
                  <a:pt x="106" y="89"/>
                  <a:pt x="106" y="89"/>
                </a:cubicBezTo>
                <a:cubicBezTo>
                  <a:pt x="106" y="89"/>
                  <a:pt x="114" y="96"/>
                  <a:pt x="109" y="109"/>
                </a:cubicBezTo>
                <a:close/>
                <a:moveTo>
                  <a:pt x="107" y="79"/>
                </a:moveTo>
                <a:cubicBezTo>
                  <a:pt x="96" y="80"/>
                  <a:pt x="96" y="72"/>
                  <a:pt x="96" y="66"/>
                </a:cubicBezTo>
                <a:cubicBezTo>
                  <a:pt x="96" y="61"/>
                  <a:pt x="97" y="53"/>
                  <a:pt x="106" y="53"/>
                </a:cubicBezTo>
                <a:cubicBezTo>
                  <a:pt x="115" y="53"/>
                  <a:pt x="117" y="61"/>
                  <a:pt x="117" y="64"/>
                </a:cubicBezTo>
                <a:cubicBezTo>
                  <a:pt x="117" y="67"/>
                  <a:pt x="118" y="79"/>
                  <a:pt x="107" y="7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9" name="Rectangle 159"/>
          <p:cNvSpPr>
            <a:spLocks noChangeArrowheads="1"/>
          </p:cNvSpPr>
          <p:nvPr/>
        </p:nvSpPr>
        <p:spPr bwMode="auto">
          <a:xfrm>
            <a:off x="7557398" y="3761916"/>
            <a:ext cx="161311" cy="67094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0" name="Freeform 160"/>
          <p:cNvSpPr>
            <a:spLocks noEditPoints="1"/>
          </p:cNvSpPr>
          <p:nvPr/>
        </p:nvSpPr>
        <p:spPr bwMode="auto">
          <a:xfrm>
            <a:off x="7391805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33 w 151"/>
              <a:gd name="T11" fmla="*/ 27 h 150"/>
              <a:gd name="T12" fmla="*/ 117 w 151"/>
              <a:gd name="T13" fmla="*/ 27 h 150"/>
              <a:gd name="T14" fmla="*/ 117 w 151"/>
              <a:gd name="T15" fmla="*/ 35 h 150"/>
              <a:gd name="T16" fmla="*/ 33 w 151"/>
              <a:gd name="T17" fmla="*/ 35 h 150"/>
              <a:gd name="T18" fmla="*/ 33 w 151"/>
              <a:gd name="T19" fmla="*/ 27 h 150"/>
              <a:gd name="T20" fmla="*/ 109 w 151"/>
              <a:gd name="T21" fmla="*/ 47 h 150"/>
              <a:gd name="T22" fmla="*/ 109 w 151"/>
              <a:gd name="T23" fmla="*/ 83 h 150"/>
              <a:gd name="T24" fmla="*/ 37 w 151"/>
              <a:gd name="T25" fmla="*/ 83 h 150"/>
              <a:gd name="T26" fmla="*/ 37 w 151"/>
              <a:gd name="T27" fmla="*/ 47 h 150"/>
              <a:gd name="T28" fmla="*/ 109 w 151"/>
              <a:gd name="T29" fmla="*/ 47 h 150"/>
              <a:gd name="T30" fmla="*/ 117 w 151"/>
              <a:gd name="T31" fmla="*/ 115 h 150"/>
              <a:gd name="T32" fmla="*/ 29 w 151"/>
              <a:gd name="T33" fmla="*/ 115 h 150"/>
              <a:gd name="T34" fmla="*/ 29 w 151"/>
              <a:gd name="T35" fmla="*/ 107 h 150"/>
              <a:gd name="T36" fmla="*/ 57 w 151"/>
              <a:gd name="T37" fmla="*/ 107 h 150"/>
              <a:gd name="T38" fmla="*/ 47 w 151"/>
              <a:gd name="T39" fmla="*/ 90 h 150"/>
              <a:gd name="T40" fmla="*/ 57 w 151"/>
              <a:gd name="T41" fmla="*/ 87 h 150"/>
              <a:gd name="T42" fmla="*/ 67 w 151"/>
              <a:gd name="T43" fmla="*/ 107 h 150"/>
              <a:gd name="T44" fmla="*/ 85 w 151"/>
              <a:gd name="T45" fmla="*/ 107 h 150"/>
              <a:gd name="T46" fmla="*/ 94 w 151"/>
              <a:gd name="T47" fmla="*/ 86 h 150"/>
              <a:gd name="T48" fmla="*/ 104 w 151"/>
              <a:gd name="T49" fmla="*/ 90 h 150"/>
              <a:gd name="T50" fmla="*/ 95 w 151"/>
              <a:gd name="T51" fmla="*/ 107 h 150"/>
              <a:gd name="T52" fmla="*/ 117 w 151"/>
              <a:gd name="T53" fmla="*/ 107 h 150"/>
              <a:gd name="T54" fmla="*/ 117 w 151"/>
              <a:gd name="T55" fmla="*/ 11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33" y="27"/>
                </a:moveTo>
                <a:cubicBezTo>
                  <a:pt x="117" y="27"/>
                  <a:pt x="117" y="27"/>
                  <a:pt x="117" y="27"/>
                </a:cubicBezTo>
                <a:cubicBezTo>
                  <a:pt x="117" y="35"/>
                  <a:pt x="117" y="35"/>
                  <a:pt x="117" y="35"/>
                </a:cubicBezTo>
                <a:cubicBezTo>
                  <a:pt x="33" y="35"/>
                  <a:pt x="33" y="35"/>
                  <a:pt x="33" y="35"/>
                </a:cubicBezTo>
                <a:lnTo>
                  <a:pt x="33" y="27"/>
                </a:lnTo>
                <a:close/>
                <a:moveTo>
                  <a:pt x="109" y="47"/>
                </a:moveTo>
                <a:cubicBezTo>
                  <a:pt x="109" y="83"/>
                  <a:pt x="109" y="83"/>
                  <a:pt x="109" y="83"/>
                </a:cubicBezTo>
                <a:cubicBezTo>
                  <a:pt x="37" y="83"/>
                  <a:pt x="37" y="83"/>
                  <a:pt x="37" y="83"/>
                </a:cubicBezTo>
                <a:cubicBezTo>
                  <a:pt x="37" y="47"/>
                  <a:pt x="37" y="47"/>
                  <a:pt x="37" y="47"/>
                </a:cubicBezTo>
                <a:lnTo>
                  <a:pt x="109" y="47"/>
                </a:lnTo>
                <a:close/>
                <a:moveTo>
                  <a:pt x="117" y="115"/>
                </a:moveTo>
                <a:cubicBezTo>
                  <a:pt x="29" y="115"/>
                  <a:pt x="29" y="115"/>
                  <a:pt x="29" y="115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4" y="99"/>
                  <a:pt x="51" y="96"/>
                  <a:pt x="47" y="90"/>
                </a:cubicBezTo>
                <a:cubicBezTo>
                  <a:pt x="57" y="87"/>
                  <a:pt x="57" y="87"/>
                  <a:pt x="57" y="87"/>
                </a:cubicBezTo>
                <a:cubicBezTo>
                  <a:pt x="61" y="92"/>
                  <a:pt x="64" y="99"/>
                  <a:pt x="67" y="107"/>
                </a:cubicBezTo>
                <a:cubicBezTo>
                  <a:pt x="85" y="107"/>
                  <a:pt x="85" y="107"/>
                  <a:pt x="85" y="107"/>
                </a:cubicBezTo>
                <a:cubicBezTo>
                  <a:pt x="88" y="99"/>
                  <a:pt x="91" y="94"/>
                  <a:pt x="94" y="86"/>
                </a:cubicBezTo>
                <a:cubicBezTo>
                  <a:pt x="104" y="90"/>
                  <a:pt x="104" y="90"/>
                  <a:pt x="104" y="90"/>
                </a:cubicBezTo>
                <a:cubicBezTo>
                  <a:pt x="101" y="97"/>
                  <a:pt x="99" y="99"/>
                  <a:pt x="95" y="107"/>
                </a:cubicBezTo>
                <a:cubicBezTo>
                  <a:pt x="117" y="107"/>
                  <a:pt x="117" y="107"/>
                  <a:pt x="117" y="107"/>
                </a:cubicBezTo>
                <a:lnTo>
                  <a:pt x="117" y="11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1" name="Oval 161"/>
          <p:cNvSpPr>
            <a:spLocks noChangeArrowheads="1"/>
          </p:cNvSpPr>
          <p:nvPr/>
        </p:nvSpPr>
        <p:spPr bwMode="auto">
          <a:xfrm>
            <a:off x="10618007" y="3853278"/>
            <a:ext cx="29978" cy="3283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2" name="Freeform 162"/>
          <p:cNvSpPr>
            <a:spLocks/>
          </p:cNvSpPr>
          <p:nvPr/>
        </p:nvSpPr>
        <p:spPr bwMode="auto">
          <a:xfrm>
            <a:off x="10472400" y="3826154"/>
            <a:ext cx="131332" cy="148462"/>
          </a:xfrm>
          <a:custGeom>
            <a:avLst/>
            <a:gdLst>
              <a:gd name="T0" fmla="*/ 3 w 39"/>
              <a:gd name="T1" fmla="*/ 0 h 44"/>
              <a:gd name="T2" fmla="*/ 39 w 39"/>
              <a:gd name="T3" fmla="*/ 14 h 44"/>
              <a:gd name="T4" fmla="*/ 3 w 39"/>
              <a:gd name="T5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44">
                <a:moveTo>
                  <a:pt x="3" y="0"/>
                </a:moveTo>
                <a:cubicBezTo>
                  <a:pt x="3" y="4"/>
                  <a:pt x="0" y="44"/>
                  <a:pt x="39" y="14"/>
                </a:cubicBezTo>
                <a:cubicBezTo>
                  <a:pt x="3" y="35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3" name="Freeform 163"/>
          <p:cNvSpPr>
            <a:spLocks noEditPoints="1"/>
          </p:cNvSpPr>
          <p:nvPr/>
        </p:nvSpPr>
        <p:spPr bwMode="auto">
          <a:xfrm>
            <a:off x="10489530" y="3740503"/>
            <a:ext cx="128477" cy="142752"/>
          </a:xfrm>
          <a:custGeom>
            <a:avLst/>
            <a:gdLst>
              <a:gd name="T0" fmla="*/ 24 w 38"/>
              <a:gd name="T1" fmla="*/ 9 h 42"/>
              <a:gd name="T2" fmla="*/ 13 w 38"/>
              <a:gd name="T3" fmla="*/ 3 h 42"/>
              <a:gd name="T4" fmla="*/ 4 w 38"/>
              <a:gd name="T5" fmla="*/ 16 h 42"/>
              <a:gd name="T6" fmla="*/ 17 w 38"/>
              <a:gd name="T7" fmla="*/ 28 h 42"/>
              <a:gd name="T8" fmla="*/ 29 w 38"/>
              <a:gd name="T9" fmla="*/ 36 h 42"/>
              <a:gd name="T10" fmla="*/ 37 w 38"/>
              <a:gd name="T11" fmla="*/ 17 h 42"/>
              <a:gd name="T12" fmla="*/ 24 w 38"/>
              <a:gd name="T13" fmla="*/ 9 h 42"/>
              <a:gd name="T14" fmla="*/ 20 w 38"/>
              <a:gd name="T15" fmla="*/ 15 h 42"/>
              <a:gd name="T16" fmla="*/ 14 w 38"/>
              <a:gd name="T17" fmla="*/ 20 h 42"/>
              <a:gd name="T18" fmla="*/ 13 w 38"/>
              <a:gd name="T19" fmla="*/ 12 h 42"/>
              <a:gd name="T20" fmla="*/ 18 w 38"/>
              <a:gd name="T21" fmla="*/ 7 h 42"/>
              <a:gd name="T22" fmla="*/ 20 w 38"/>
              <a:gd name="T23" fmla="*/ 15 h 42"/>
              <a:gd name="T24" fmla="*/ 33 w 38"/>
              <a:gd name="T25" fmla="*/ 20 h 42"/>
              <a:gd name="T26" fmla="*/ 29 w 38"/>
              <a:gd name="T27" fmla="*/ 24 h 42"/>
              <a:gd name="T28" fmla="*/ 28 w 38"/>
              <a:gd name="T29" fmla="*/ 17 h 42"/>
              <a:gd name="T30" fmla="*/ 31 w 38"/>
              <a:gd name="T31" fmla="*/ 13 h 42"/>
              <a:gd name="T32" fmla="*/ 33 w 38"/>
              <a:gd name="T33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" h="42">
                <a:moveTo>
                  <a:pt x="24" y="9"/>
                </a:moveTo>
                <a:cubicBezTo>
                  <a:pt x="24" y="5"/>
                  <a:pt x="20" y="0"/>
                  <a:pt x="13" y="3"/>
                </a:cubicBezTo>
                <a:cubicBezTo>
                  <a:pt x="7" y="4"/>
                  <a:pt x="4" y="16"/>
                  <a:pt x="4" y="16"/>
                </a:cubicBezTo>
                <a:cubicBezTo>
                  <a:pt x="0" y="37"/>
                  <a:pt x="17" y="28"/>
                  <a:pt x="17" y="28"/>
                </a:cubicBezTo>
                <a:cubicBezTo>
                  <a:pt x="17" y="28"/>
                  <a:pt x="18" y="42"/>
                  <a:pt x="29" y="36"/>
                </a:cubicBezTo>
                <a:cubicBezTo>
                  <a:pt x="35" y="30"/>
                  <a:pt x="37" y="17"/>
                  <a:pt x="37" y="17"/>
                </a:cubicBezTo>
                <a:cubicBezTo>
                  <a:pt x="38" y="0"/>
                  <a:pt x="24" y="9"/>
                  <a:pt x="24" y="9"/>
                </a:cubicBezTo>
                <a:close/>
                <a:moveTo>
                  <a:pt x="20" y="15"/>
                </a:moveTo>
                <a:cubicBezTo>
                  <a:pt x="18" y="17"/>
                  <a:pt x="16" y="20"/>
                  <a:pt x="14" y="20"/>
                </a:cubicBezTo>
                <a:cubicBezTo>
                  <a:pt x="12" y="19"/>
                  <a:pt x="12" y="16"/>
                  <a:pt x="13" y="12"/>
                </a:cubicBezTo>
                <a:cubicBezTo>
                  <a:pt x="14" y="9"/>
                  <a:pt x="16" y="7"/>
                  <a:pt x="18" y="7"/>
                </a:cubicBezTo>
                <a:cubicBezTo>
                  <a:pt x="20" y="8"/>
                  <a:pt x="21" y="11"/>
                  <a:pt x="20" y="15"/>
                </a:cubicBezTo>
                <a:close/>
                <a:moveTo>
                  <a:pt x="33" y="20"/>
                </a:moveTo>
                <a:cubicBezTo>
                  <a:pt x="31" y="22"/>
                  <a:pt x="30" y="24"/>
                  <a:pt x="29" y="24"/>
                </a:cubicBezTo>
                <a:cubicBezTo>
                  <a:pt x="28" y="22"/>
                  <a:pt x="26" y="20"/>
                  <a:pt x="28" y="17"/>
                </a:cubicBezTo>
                <a:cubicBezTo>
                  <a:pt x="29" y="15"/>
                  <a:pt x="30" y="13"/>
                  <a:pt x="31" y="13"/>
                </a:cubicBezTo>
                <a:cubicBezTo>
                  <a:pt x="34" y="13"/>
                  <a:pt x="34" y="17"/>
                  <a:pt x="33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4" name="Freeform 164"/>
          <p:cNvSpPr>
            <a:spLocks/>
          </p:cNvSpPr>
          <p:nvPr/>
        </p:nvSpPr>
        <p:spPr bwMode="auto">
          <a:xfrm>
            <a:off x="10449559" y="3799032"/>
            <a:ext cx="25695" cy="29978"/>
          </a:xfrm>
          <a:custGeom>
            <a:avLst/>
            <a:gdLst>
              <a:gd name="T0" fmla="*/ 4 w 8"/>
              <a:gd name="T1" fmla="*/ 0 h 9"/>
              <a:gd name="T2" fmla="*/ 0 w 8"/>
              <a:gd name="T3" fmla="*/ 4 h 9"/>
              <a:gd name="T4" fmla="*/ 4 w 8"/>
              <a:gd name="T5" fmla="*/ 9 h 9"/>
              <a:gd name="T6" fmla="*/ 8 w 8"/>
              <a:gd name="T7" fmla="*/ 4 h 9"/>
              <a:gd name="T8" fmla="*/ 4 w 8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9">
                <a:moveTo>
                  <a:pt x="4" y="0"/>
                </a:moveTo>
                <a:cubicBezTo>
                  <a:pt x="3" y="0"/>
                  <a:pt x="0" y="2"/>
                  <a:pt x="0" y="4"/>
                </a:cubicBezTo>
                <a:cubicBezTo>
                  <a:pt x="0" y="7"/>
                  <a:pt x="3" y="9"/>
                  <a:pt x="4" y="9"/>
                </a:cubicBezTo>
                <a:cubicBezTo>
                  <a:pt x="7" y="9"/>
                  <a:pt x="8" y="7"/>
                  <a:pt x="8" y="4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5" name="Freeform 165"/>
          <p:cNvSpPr>
            <a:spLocks noEditPoints="1"/>
          </p:cNvSpPr>
          <p:nvPr/>
        </p:nvSpPr>
        <p:spPr bwMode="auto">
          <a:xfrm>
            <a:off x="1030680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125 w 151"/>
              <a:gd name="T11" fmla="*/ 83 h 150"/>
              <a:gd name="T12" fmla="*/ 102 w 151"/>
              <a:gd name="T13" fmla="*/ 96 h 150"/>
              <a:gd name="T14" fmla="*/ 102 w 151"/>
              <a:gd name="T15" fmla="*/ 121 h 150"/>
              <a:gd name="T16" fmla="*/ 83 w 151"/>
              <a:gd name="T17" fmla="*/ 125 h 150"/>
              <a:gd name="T18" fmla="*/ 68 w 151"/>
              <a:gd name="T19" fmla="*/ 112 h 150"/>
              <a:gd name="T20" fmla="*/ 54 w 151"/>
              <a:gd name="T21" fmla="*/ 122 h 150"/>
              <a:gd name="T22" fmla="*/ 36 w 151"/>
              <a:gd name="T23" fmla="*/ 113 h 150"/>
              <a:gd name="T24" fmla="*/ 40 w 151"/>
              <a:gd name="T25" fmla="*/ 81 h 150"/>
              <a:gd name="T26" fmla="*/ 27 w 151"/>
              <a:gd name="T27" fmla="*/ 45 h 150"/>
              <a:gd name="T28" fmla="*/ 48 w 151"/>
              <a:gd name="T29" fmla="*/ 43 h 150"/>
              <a:gd name="T30" fmla="*/ 61 w 151"/>
              <a:gd name="T31" fmla="*/ 43 h 150"/>
              <a:gd name="T32" fmla="*/ 83 w 151"/>
              <a:gd name="T33" fmla="*/ 26 h 150"/>
              <a:gd name="T34" fmla="*/ 97 w 151"/>
              <a:gd name="T35" fmla="*/ 39 h 150"/>
              <a:gd name="T36" fmla="*/ 100 w 151"/>
              <a:gd name="T37" fmla="*/ 56 h 150"/>
              <a:gd name="T38" fmla="*/ 118 w 151"/>
              <a:gd name="T39" fmla="*/ 65 h 150"/>
              <a:gd name="T40" fmla="*/ 125 w 151"/>
              <a:gd name="T41" fmla="*/ 8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5" y="0"/>
                </a:cubicBezTo>
                <a:close/>
                <a:moveTo>
                  <a:pt x="125" y="83"/>
                </a:moveTo>
                <a:cubicBezTo>
                  <a:pt x="125" y="83"/>
                  <a:pt x="114" y="94"/>
                  <a:pt x="102" y="96"/>
                </a:cubicBezTo>
                <a:cubicBezTo>
                  <a:pt x="102" y="96"/>
                  <a:pt x="102" y="112"/>
                  <a:pt x="102" y="121"/>
                </a:cubicBezTo>
                <a:cubicBezTo>
                  <a:pt x="102" y="121"/>
                  <a:pt x="106" y="137"/>
                  <a:pt x="83" y="125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54" y="122"/>
                  <a:pt x="54" y="122"/>
                  <a:pt x="54" y="122"/>
                </a:cubicBezTo>
                <a:cubicBezTo>
                  <a:pt x="54" y="122"/>
                  <a:pt x="40" y="133"/>
                  <a:pt x="36" y="113"/>
                </a:cubicBezTo>
                <a:cubicBezTo>
                  <a:pt x="36" y="113"/>
                  <a:pt x="36" y="82"/>
                  <a:pt x="40" y="81"/>
                </a:cubicBezTo>
                <a:cubicBezTo>
                  <a:pt x="36" y="75"/>
                  <a:pt x="27" y="64"/>
                  <a:pt x="27" y="45"/>
                </a:cubicBezTo>
                <a:cubicBezTo>
                  <a:pt x="27" y="45"/>
                  <a:pt x="25" y="30"/>
                  <a:pt x="48" y="43"/>
                </a:cubicBezTo>
                <a:cubicBezTo>
                  <a:pt x="55" y="47"/>
                  <a:pt x="57" y="47"/>
                  <a:pt x="61" y="43"/>
                </a:cubicBezTo>
                <a:cubicBezTo>
                  <a:pt x="63" y="39"/>
                  <a:pt x="75" y="27"/>
                  <a:pt x="83" y="26"/>
                </a:cubicBezTo>
                <a:cubicBezTo>
                  <a:pt x="83" y="26"/>
                  <a:pt x="95" y="22"/>
                  <a:pt x="97" y="39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0" y="56"/>
                  <a:pt x="97" y="65"/>
                  <a:pt x="118" y="65"/>
                </a:cubicBezTo>
                <a:cubicBezTo>
                  <a:pt x="118" y="65"/>
                  <a:pt x="142" y="65"/>
                  <a:pt x="125" y="8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6" name="Freeform 166"/>
          <p:cNvSpPr>
            <a:spLocks/>
          </p:cNvSpPr>
          <p:nvPr/>
        </p:nvSpPr>
        <p:spPr bwMode="auto">
          <a:xfrm>
            <a:off x="10481268" y="4857640"/>
            <a:ext cx="142752" cy="162738"/>
          </a:xfrm>
          <a:custGeom>
            <a:avLst/>
            <a:gdLst>
              <a:gd name="T0" fmla="*/ 3 w 42"/>
              <a:gd name="T1" fmla="*/ 0 h 48"/>
              <a:gd name="T2" fmla="*/ 42 w 42"/>
              <a:gd name="T3" fmla="*/ 15 h 48"/>
              <a:gd name="T4" fmla="*/ 3 w 42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48">
                <a:moveTo>
                  <a:pt x="3" y="0"/>
                </a:moveTo>
                <a:cubicBezTo>
                  <a:pt x="3" y="4"/>
                  <a:pt x="0" y="48"/>
                  <a:pt x="42" y="15"/>
                </a:cubicBezTo>
                <a:cubicBezTo>
                  <a:pt x="3" y="38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7" name="Freeform 167"/>
          <p:cNvSpPr>
            <a:spLocks noEditPoints="1"/>
          </p:cNvSpPr>
          <p:nvPr/>
        </p:nvSpPr>
        <p:spPr bwMode="auto">
          <a:xfrm>
            <a:off x="10305683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33 w 152"/>
              <a:gd name="T19" fmla="*/ 85 h 152"/>
              <a:gd name="T20" fmla="*/ 108 w 152"/>
              <a:gd name="T21" fmla="*/ 99 h 152"/>
              <a:gd name="T22" fmla="*/ 108 w 152"/>
              <a:gd name="T23" fmla="*/ 125 h 152"/>
              <a:gd name="T24" fmla="*/ 88 w 152"/>
              <a:gd name="T25" fmla="*/ 130 h 152"/>
              <a:gd name="T26" fmla="*/ 73 w 152"/>
              <a:gd name="T27" fmla="*/ 116 h 152"/>
              <a:gd name="T28" fmla="*/ 57 w 152"/>
              <a:gd name="T29" fmla="*/ 127 h 152"/>
              <a:gd name="T30" fmla="*/ 38 w 152"/>
              <a:gd name="T31" fmla="*/ 117 h 152"/>
              <a:gd name="T32" fmla="*/ 42 w 152"/>
              <a:gd name="T33" fmla="*/ 82 h 152"/>
              <a:gd name="T34" fmla="*/ 28 w 152"/>
              <a:gd name="T35" fmla="*/ 44 h 152"/>
              <a:gd name="T36" fmla="*/ 51 w 152"/>
              <a:gd name="T37" fmla="*/ 41 h 152"/>
              <a:gd name="T38" fmla="*/ 65 w 152"/>
              <a:gd name="T39" fmla="*/ 41 h 152"/>
              <a:gd name="T40" fmla="*/ 89 w 152"/>
              <a:gd name="T41" fmla="*/ 23 h 152"/>
              <a:gd name="T42" fmla="*/ 104 w 152"/>
              <a:gd name="T43" fmla="*/ 37 h 152"/>
              <a:gd name="T44" fmla="*/ 107 w 152"/>
              <a:gd name="T45" fmla="*/ 55 h 152"/>
              <a:gd name="T46" fmla="*/ 126 w 152"/>
              <a:gd name="T47" fmla="*/ 65 h 152"/>
              <a:gd name="T48" fmla="*/ 133 w 152"/>
              <a:gd name="T49" fmla="*/ 8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33" y="85"/>
                </a:moveTo>
                <a:cubicBezTo>
                  <a:pt x="133" y="85"/>
                  <a:pt x="120" y="96"/>
                  <a:pt x="108" y="99"/>
                </a:cubicBezTo>
                <a:cubicBezTo>
                  <a:pt x="108" y="99"/>
                  <a:pt x="108" y="116"/>
                  <a:pt x="108" y="125"/>
                </a:cubicBezTo>
                <a:cubicBezTo>
                  <a:pt x="108" y="125"/>
                  <a:pt x="113" y="142"/>
                  <a:pt x="88" y="130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57" y="127"/>
                  <a:pt x="42" y="138"/>
                  <a:pt x="38" y="117"/>
                </a:cubicBezTo>
                <a:cubicBezTo>
                  <a:pt x="38" y="117"/>
                  <a:pt x="38" y="83"/>
                  <a:pt x="42" y="82"/>
                </a:cubicBezTo>
                <a:cubicBezTo>
                  <a:pt x="38" y="76"/>
                  <a:pt x="28" y="64"/>
                  <a:pt x="28" y="44"/>
                </a:cubicBezTo>
                <a:cubicBezTo>
                  <a:pt x="28" y="44"/>
                  <a:pt x="27" y="27"/>
                  <a:pt x="51" y="41"/>
                </a:cubicBezTo>
                <a:cubicBezTo>
                  <a:pt x="59" y="45"/>
                  <a:pt x="60" y="45"/>
                  <a:pt x="65" y="41"/>
                </a:cubicBezTo>
                <a:cubicBezTo>
                  <a:pt x="67" y="37"/>
                  <a:pt x="80" y="24"/>
                  <a:pt x="89" y="23"/>
                </a:cubicBezTo>
                <a:cubicBezTo>
                  <a:pt x="89" y="23"/>
                  <a:pt x="101" y="19"/>
                  <a:pt x="104" y="37"/>
                </a:cubicBezTo>
                <a:cubicBezTo>
                  <a:pt x="107" y="55"/>
                  <a:pt x="107" y="55"/>
                  <a:pt x="107" y="55"/>
                </a:cubicBezTo>
                <a:cubicBezTo>
                  <a:pt x="107" y="55"/>
                  <a:pt x="104" y="65"/>
                  <a:pt x="126" y="65"/>
                </a:cubicBezTo>
                <a:cubicBezTo>
                  <a:pt x="126" y="65"/>
                  <a:pt x="151" y="65"/>
                  <a:pt x="133" y="8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8" name="Freeform 168"/>
          <p:cNvSpPr>
            <a:spLocks/>
          </p:cNvSpPr>
          <p:nvPr/>
        </p:nvSpPr>
        <p:spPr bwMode="auto">
          <a:xfrm>
            <a:off x="10458427" y="4827662"/>
            <a:ext cx="27123" cy="34261"/>
          </a:xfrm>
          <a:custGeom>
            <a:avLst/>
            <a:gdLst>
              <a:gd name="T0" fmla="*/ 4 w 8"/>
              <a:gd name="T1" fmla="*/ 0 h 10"/>
              <a:gd name="T2" fmla="*/ 0 w 8"/>
              <a:gd name="T3" fmla="*/ 5 h 10"/>
              <a:gd name="T4" fmla="*/ 4 w 8"/>
              <a:gd name="T5" fmla="*/ 10 h 10"/>
              <a:gd name="T6" fmla="*/ 8 w 8"/>
              <a:gd name="T7" fmla="*/ 5 h 10"/>
              <a:gd name="T8" fmla="*/ 4 w 8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0">
                <a:moveTo>
                  <a:pt x="4" y="0"/>
                </a:moveTo>
                <a:cubicBezTo>
                  <a:pt x="3" y="0"/>
                  <a:pt x="0" y="2"/>
                  <a:pt x="0" y="5"/>
                </a:cubicBezTo>
                <a:cubicBezTo>
                  <a:pt x="0" y="7"/>
                  <a:pt x="3" y="10"/>
                  <a:pt x="4" y="10"/>
                </a:cubicBezTo>
                <a:cubicBezTo>
                  <a:pt x="7" y="10"/>
                  <a:pt x="8" y="7"/>
                  <a:pt x="8" y="5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9" name="Freeform 169"/>
          <p:cNvSpPr>
            <a:spLocks noEditPoints="1"/>
          </p:cNvSpPr>
          <p:nvPr/>
        </p:nvSpPr>
        <p:spPr bwMode="auto">
          <a:xfrm>
            <a:off x="10502681" y="4766279"/>
            <a:ext cx="134187" cy="152745"/>
          </a:xfrm>
          <a:custGeom>
            <a:avLst/>
            <a:gdLst>
              <a:gd name="T0" fmla="*/ 25 w 40"/>
              <a:gd name="T1" fmla="*/ 10 h 45"/>
              <a:gd name="T2" fmla="*/ 14 w 40"/>
              <a:gd name="T3" fmla="*/ 3 h 45"/>
              <a:gd name="T4" fmla="*/ 4 w 40"/>
              <a:gd name="T5" fmla="*/ 17 h 45"/>
              <a:gd name="T6" fmla="*/ 18 w 40"/>
              <a:gd name="T7" fmla="*/ 30 h 45"/>
              <a:gd name="T8" fmla="*/ 31 w 40"/>
              <a:gd name="T9" fmla="*/ 38 h 45"/>
              <a:gd name="T10" fmla="*/ 39 w 40"/>
              <a:gd name="T11" fmla="*/ 18 h 45"/>
              <a:gd name="T12" fmla="*/ 25 w 40"/>
              <a:gd name="T13" fmla="*/ 10 h 45"/>
              <a:gd name="T14" fmla="*/ 21 w 40"/>
              <a:gd name="T15" fmla="*/ 16 h 45"/>
              <a:gd name="T16" fmla="*/ 15 w 40"/>
              <a:gd name="T17" fmla="*/ 21 h 45"/>
              <a:gd name="T18" fmla="*/ 14 w 40"/>
              <a:gd name="T19" fmla="*/ 13 h 45"/>
              <a:gd name="T20" fmla="*/ 19 w 40"/>
              <a:gd name="T21" fmla="*/ 7 h 45"/>
              <a:gd name="T22" fmla="*/ 21 w 40"/>
              <a:gd name="T23" fmla="*/ 16 h 45"/>
              <a:gd name="T24" fmla="*/ 35 w 40"/>
              <a:gd name="T25" fmla="*/ 21 h 45"/>
              <a:gd name="T26" fmla="*/ 31 w 40"/>
              <a:gd name="T27" fmla="*/ 25 h 45"/>
              <a:gd name="T28" fmla="*/ 29 w 40"/>
              <a:gd name="T29" fmla="*/ 18 h 45"/>
              <a:gd name="T30" fmla="*/ 33 w 40"/>
              <a:gd name="T31" fmla="*/ 14 h 45"/>
              <a:gd name="T32" fmla="*/ 35 w 40"/>
              <a:gd name="T33" fmla="*/ 2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" h="45">
                <a:moveTo>
                  <a:pt x="25" y="10"/>
                </a:moveTo>
                <a:cubicBezTo>
                  <a:pt x="25" y="6"/>
                  <a:pt x="21" y="0"/>
                  <a:pt x="14" y="3"/>
                </a:cubicBezTo>
                <a:cubicBezTo>
                  <a:pt x="7" y="4"/>
                  <a:pt x="4" y="17"/>
                  <a:pt x="4" y="17"/>
                </a:cubicBezTo>
                <a:cubicBezTo>
                  <a:pt x="0" y="39"/>
                  <a:pt x="18" y="30"/>
                  <a:pt x="18" y="30"/>
                </a:cubicBezTo>
                <a:cubicBezTo>
                  <a:pt x="18" y="30"/>
                  <a:pt x="19" y="45"/>
                  <a:pt x="31" y="38"/>
                </a:cubicBezTo>
                <a:cubicBezTo>
                  <a:pt x="38" y="32"/>
                  <a:pt x="39" y="18"/>
                  <a:pt x="39" y="18"/>
                </a:cubicBezTo>
                <a:cubicBezTo>
                  <a:pt x="40" y="0"/>
                  <a:pt x="25" y="10"/>
                  <a:pt x="25" y="10"/>
                </a:cubicBezTo>
                <a:close/>
                <a:moveTo>
                  <a:pt x="21" y="16"/>
                </a:moveTo>
                <a:cubicBezTo>
                  <a:pt x="19" y="18"/>
                  <a:pt x="16" y="21"/>
                  <a:pt x="15" y="21"/>
                </a:cubicBezTo>
                <a:cubicBezTo>
                  <a:pt x="12" y="20"/>
                  <a:pt x="12" y="17"/>
                  <a:pt x="14" y="13"/>
                </a:cubicBezTo>
                <a:cubicBezTo>
                  <a:pt x="15" y="10"/>
                  <a:pt x="16" y="7"/>
                  <a:pt x="19" y="7"/>
                </a:cubicBezTo>
                <a:cubicBezTo>
                  <a:pt x="21" y="9"/>
                  <a:pt x="22" y="11"/>
                  <a:pt x="21" y="16"/>
                </a:cubicBezTo>
                <a:close/>
                <a:moveTo>
                  <a:pt x="35" y="21"/>
                </a:moveTo>
                <a:cubicBezTo>
                  <a:pt x="33" y="24"/>
                  <a:pt x="32" y="25"/>
                  <a:pt x="31" y="25"/>
                </a:cubicBezTo>
                <a:cubicBezTo>
                  <a:pt x="29" y="24"/>
                  <a:pt x="28" y="21"/>
                  <a:pt x="29" y="18"/>
                </a:cubicBezTo>
                <a:cubicBezTo>
                  <a:pt x="31" y="16"/>
                  <a:pt x="32" y="14"/>
                  <a:pt x="33" y="14"/>
                </a:cubicBezTo>
                <a:cubicBezTo>
                  <a:pt x="36" y="14"/>
                  <a:pt x="36" y="18"/>
                  <a:pt x="35" y="2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0" name="Freeform 170"/>
          <p:cNvSpPr>
            <a:spLocks/>
          </p:cNvSpPr>
          <p:nvPr/>
        </p:nvSpPr>
        <p:spPr bwMode="auto">
          <a:xfrm>
            <a:off x="10636868" y="4884763"/>
            <a:ext cx="34261" cy="41399"/>
          </a:xfrm>
          <a:custGeom>
            <a:avLst/>
            <a:gdLst>
              <a:gd name="T0" fmla="*/ 6 w 10"/>
              <a:gd name="T1" fmla="*/ 0 h 12"/>
              <a:gd name="T2" fmla="*/ 0 w 10"/>
              <a:gd name="T3" fmla="*/ 6 h 12"/>
              <a:gd name="T4" fmla="*/ 6 w 10"/>
              <a:gd name="T5" fmla="*/ 12 h 12"/>
              <a:gd name="T6" fmla="*/ 10 w 10"/>
              <a:gd name="T7" fmla="*/ 6 h 12"/>
              <a:gd name="T8" fmla="*/ 6 w 10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2">
                <a:moveTo>
                  <a:pt x="6" y="0"/>
                </a:move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2"/>
                  <a:pt x="6" y="12"/>
                </a:cubicBezTo>
                <a:cubicBezTo>
                  <a:pt x="7" y="12"/>
                  <a:pt x="10" y="9"/>
                  <a:pt x="10" y="6"/>
                </a:cubicBezTo>
                <a:cubicBezTo>
                  <a:pt x="10" y="3"/>
                  <a:pt x="7" y="0"/>
                  <a:pt x="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1" name="Oval 171"/>
          <p:cNvSpPr>
            <a:spLocks noChangeArrowheads="1"/>
          </p:cNvSpPr>
          <p:nvPr/>
        </p:nvSpPr>
        <p:spPr bwMode="auto">
          <a:xfrm>
            <a:off x="4546138" y="4757514"/>
            <a:ext cx="39971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2" name="Oval 172"/>
          <p:cNvSpPr>
            <a:spLocks noChangeArrowheads="1"/>
          </p:cNvSpPr>
          <p:nvPr/>
        </p:nvSpPr>
        <p:spPr bwMode="auto">
          <a:xfrm>
            <a:off x="4708875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4420516" y="4613334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8 w 152"/>
              <a:gd name="T19" fmla="*/ 101 h 152"/>
              <a:gd name="T20" fmla="*/ 42 w 152"/>
              <a:gd name="T21" fmla="*/ 99 h 152"/>
              <a:gd name="T22" fmla="*/ 27 w 152"/>
              <a:gd name="T23" fmla="*/ 107 h 152"/>
              <a:gd name="T24" fmla="*/ 31 w 152"/>
              <a:gd name="T25" fmla="*/ 93 h 152"/>
              <a:gd name="T26" fmla="*/ 13 w 152"/>
              <a:gd name="T27" fmla="*/ 62 h 152"/>
              <a:gd name="T28" fmla="*/ 58 w 152"/>
              <a:gd name="T29" fmla="*/ 24 h 152"/>
              <a:gd name="T30" fmla="*/ 104 w 152"/>
              <a:gd name="T31" fmla="*/ 56 h 152"/>
              <a:gd name="T32" fmla="*/ 99 w 152"/>
              <a:gd name="T33" fmla="*/ 55 h 152"/>
              <a:gd name="T34" fmla="*/ 61 w 152"/>
              <a:gd name="T35" fmla="*/ 91 h 152"/>
              <a:gd name="T36" fmla="*/ 62 w 152"/>
              <a:gd name="T37" fmla="*/ 101 h 152"/>
              <a:gd name="T38" fmla="*/ 58 w 152"/>
              <a:gd name="T39" fmla="*/ 101 h 152"/>
              <a:gd name="T40" fmla="*/ 125 w 152"/>
              <a:gd name="T41" fmla="*/ 117 h 152"/>
              <a:gd name="T42" fmla="*/ 128 w 152"/>
              <a:gd name="T43" fmla="*/ 128 h 152"/>
              <a:gd name="T44" fmla="*/ 116 w 152"/>
              <a:gd name="T45" fmla="*/ 121 h 152"/>
              <a:gd name="T46" fmla="*/ 102 w 152"/>
              <a:gd name="T47" fmla="*/ 123 h 152"/>
              <a:gd name="T48" fmla="*/ 64 w 152"/>
              <a:gd name="T49" fmla="*/ 91 h 152"/>
              <a:gd name="T50" fmla="*/ 102 w 152"/>
              <a:gd name="T51" fmla="*/ 58 h 152"/>
              <a:gd name="T52" fmla="*/ 141 w 152"/>
              <a:gd name="T53" fmla="*/ 91 h 152"/>
              <a:gd name="T54" fmla="*/ 125 w 152"/>
              <a:gd name="T55" fmla="*/ 11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8" y="101"/>
                </a:moveTo>
                <a:cubicBezTo>
                  <a:pt x="52" y="101"/>
                  <a:pt x="48" y="100"/>
                  <a:pt x="42" y="99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1" y="93"/>
                  <a:pt x="31" y="93"/>
                  <a:pt x="31" y="93"/>
                </a:cubicBezTo>
                <a:cubicBezTo>
                  <a:pt x="20" y="85"/>
                  <a:pt x="13" y="75"/>
                  <a:pt x="13" y="62"/>
                </a:cubicBezTo>
                <a:cubicBezTo>
                  <a:pt x="13" y="41"/>
                  <a:pt x="33" y="24"/>
                  <a:pt x="58" y="24"/>
                </a:cubicBezTo>
                <a:cubicBezTo>
                  <a:pt x="80" y="24"/>
                  <a:pt x="100" y="38"/>
                  <a:pt x="104" y="56"/>
                </a:cubicBezTo>
                <a:cubicBezTo>
                  <a:pt x="102" y="56"/>
                  <a:pt x="101" y="55"/>
                  <a:pt x="99" y="55"/>
                </a:cubicBezTo>
                <a:cubicBezTo>
                  <a:pt x="78" y="55"/>
                  <a:pt x="61" y="71"/>
                  <a:pt x="61" y="91"/>
                </a:cubicBezTo>
                <a:cubicBezTo>
                  <a:pt x="61" y="95"/>
                  <a:pt x="61" y="98"/>
                  <a:pt x="62" y="101"/>
                </a:cubicBezTo>
                <a:cubicBezTo>
                  <a:pt x="61" y="101"/>
                  <a:pt x="60" y="101"/>
                  <a:pt x="58" y="101"/>
                </a:cubicBezTo>
                <a:close/>
                <a:moveTo>
                  <a:pt x="125" y="117"/>
                </a:moveTo>
                <a:cubicBezTo>
                  <a:pt x="128" y="128"/>
                  <a:pt x="128" y="128"/>
                  <a:pt x="128" y="128"/>
                </a:cubicBezTo>
                <a:cubicBezTo>
                  <a:pt x="116" y="121"/>
                  <a:pt x="116" y="121"/>
                  <a:pt x="116" y="121"/>
                </a:cubicBezTo>
                <a:cubicBezTo>
                  <a:pt x="111" y="122"/>
                  <a:pt x="107" y="123"/>
                  <a:pt x="102" y="123"/>
                </a:cubicBezTo>
                <a:cubicBezTo>
                  <a:pt x="81" y="123"/>
                  <a:pt x="64" y="109"/>
                  <a:pt x="64" y="91"/>
                </a:cubicBezTo>
                <a:cubicBezTo>
                  <a:pt x="64" y="73"/>
                  <a:pt x="81" y="58"/>
                  <a:pt x="102" y="58"/>
                </a:cubicBezTo>
                <a:cubicBezTo>
                  <a:pt x="123" y="58"/>
                  <a:pt x="141" y="73"/>
                  <a:pt x="141" y="91"/>
                </a:cubicBezTo>
                <a:cubicBezTo>
                  <a:pt x="141" y="101"/>
                  <a:pt x="134" y="110"/>
                  <a:pt x="125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4" name="Oval 174"/>
          <p:cNvSpPr>
            <a:spLocks noChangeArrowheads="1"/>
          </p:cNvSpPr>
          <p:nvPr/>
        </p:nvSpPr>
        <p:spPr bwMode="auto">
          <a:xfrm>
            <a:off x="4793099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5" name="Oval 175"/>
          <p:cNvSpPr>
            <a:spLocks noChangeArrowheads="1"/>
          </p:cNvSpPr>
          <p:nvPr/>
        </p:nvSpPr>
        <p:spPr bwMode="auto">
          <a:xfrm>
            <a:off x="4650347" y="4757514"/>
            <a:ext cx="44254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6" name="Freeform 176"/>
          <p:cNvSpPr>
            <a:spLocks noEditPoints="1"/>
          </p:cNvSpPr>
          <p:nvPr/>
        </p:nvSpPr>
        <p:spPr bwMode="auto">
          <a:xfrm>
            <a:off x="5569671" y="4893128"/>
            <a:ext cx="81369" cy="125622"/>
          </a:xfrm>
          <a:custGeom>
            <a:avLst/>
            <a:gdLst>
              <a:gd name="T0" fmla="*/ 20 w 24"/>
              <a:gd name="T1" fmla="*/ 9 h 37"/>
              <a:gd name="T2" fmla="*/ 12 w 24"/>
              <a:gd name="T3" fmla="*/ 9 h 37"/>
              <a:gd name="T4" fmla="*/ 1 w 24"/>
              <a:gd name="T5" fmla="*/ 19 h 37"/>
              <a:gd name="T6" fmla="*/ 2 w 24"/>
              <a:gd name="T7" fmla="*/ 30 h 37"/>
              <a:gd name="T8" fmla="*/ 11 w 24"/>
              <a:gd name="T9" fmla="*/ 37 h 37"/>
              <a:gd name="T10" fmla="*/ 24 w 24"/>
              <a:gd name="T11" fmla="*/ 37 h 37"/>
              <a:gd name="T12" fmla="*/ 24 w 24"/>
              <a:gd name="T13" fmla="*/ 0 h 37"/>
              <a:gd name="T14" fmla="*/ 20 w 24"/>
              <a:gd name="T15" fmla="*/ 0 h 37"/>
              <a:gd name="T16" fmla="*/ 20 w 24"/>
              <a:gd name="T17" fmla="*/ 9 h 37"/>
              <a:gd name="T18" fmla="*/ 20 w 24"/>
              <a:gd name="T19" fmla="*/ 29 h 37"/>
              <a:gd name="T20" fmla="*/ 13 w 24"/>
              <a:gd name="T21" fmla="*/ 29 h 37"/>
              <a:gd name="T22" fmla="*/ 8 w 24"/>
              <a:gd name="T23" fmla="*/ 24 h 37"/>
              <a:gd name="T24" fmla="*/ 8 w 24"/>
              <a:gd name="T25" fmla="*/ 20 h 37"/>
              <a:gd name="T26" fmla="*/ 13 w 24"/>
              <a:gd name="T27" fmla="*/ 17 h 37"/>
              <a:gd name="T28" fmla="*/ 20 w 24"/>
              <a:gd name="T29" fmla="*/ 17 h 37"/>
              <a:gd name="T30" fmla="*/ 20 w 24"/>
              <a:gd name="T31" fmla="*/ 2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4" h="37">
                <a:moveTo>
                  <a:pt x="20" y="9"/>
                </a:move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4" y="10"/>
                  <a:pt x="1" y="19"/>
                </a:cubicBezTo>
                <a:cubicBezTo>
                  <a:pt x="0" y="25"/>
                  <a:pt x="2" y="29"/>
                  <a:pt x="2" y="30"/>
                </a:cubicBezTo>
                <a:cubicBezTo>
                  <a:pt x="2" y="31"/>
                  <a:pt x="5" y="33"/>
                  <a:pt x="11" y="37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20" y="0"/>
                  <a:pt x="20" y="0"/>
                </a:cubicBezTo>
                <a:lnTo>
                  <a:pt x="20" y="9"/>
                </a:lnTo>
                <a:close/>
                <a:moveTo>
                  <a:pt x="20" y="29"/>
                </a:moveTo>
                <a:cubicBezTo>
                  <a:pt x="13" y="29"/>
                  <a:pt x="13" y="29"/>
                  <a:pt x="13" y="29"/>
                </a:cubicBezTo>
                <a:cubicBezTo>
                  <a:pt x="13" y="29"/>
                  <a:pt x="9" y="29"/>
                  <a:pt x="8" y="24"/>
                </a:cubicBezTo>
                <a:cubicBezTo>
                  <a:pt x="7" y="22"/>
                  <a:pt x="8" y="21"/>
                  <a:pt x="8" y="20"/>
                </a:cubicBezTo>
                <a:cubicBezTo>
                  <a:pt x="9" y="19"/>
                  <a:pt x="10" y="17"/>
                  <a:pt x="13" y="17"/>
                </a:cubicBezTo>
                <a:cubicBezTo>
                  <a:pt x="20" y="17"/>
                  <a:pt x="20" y="17"/>
                  <a:pt x="20" y="17"/>
                </a:cubicBezTo>
                <a:lnTo>
                  <a:pt x="20" y="2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7" name="Freeform 177"/>
          <p:cNvSpPr>
            <a:spLocks/>
          </p:cNvSpPr>
          <p:nvPr/>
        </p:nvSpPr>
        <p:spPr bwMode="auto">
          <a:xfrm>
            <a:off x="5663888" y="4923107"/>
            <a:ext cx="81369" cy="95644"/>
          </a:xfrm>
          <a:custGeom>
            <a:avLst/>
            <a:gdLst>
              <a:gd name="T0" fmla="*/ 16 w 24"/>
              <a:gd name="T1" fmla="*/ 20 h 28"/>
              <a:gd name="T2" fmla="*/ 11 w 24"/>
              <a:gd name="T3" fmla="*/ 20 h 28"/>
              <a:gd name="T4" fmla="*/ 8 w 24"/>
              <a:gd name="T5" fmla="*/ 18 h 28"/>
              <a:gd name="T6" fmla="*/ 8 w 24"/>
              <a:gd name="T7" fmla="*/ 1 h 28"/>
              <a:gd name="T8" fmla="*/ 0 w 24"/>
              <a:gd name="T9" fmla="*/ 1 h 28"/>
              <a:gd name="T10" fmla="*/ 0 w 24"/>
              <a:gd name="T11" fmla="*/ 20 h 28"/>
              <a:gd name="T12" fmla="*/ 8 w 24"/>
              <a:gd name="T13" fmla="*/ 28 h 28"/>
              <a:gd name="T14" fmla="*/ 24 w 24"/>
              <a:gd name="T15" fmla="*/ 28 h 28"/>
              <a:gd name="T16" fmla="*/ 24 w 24"/>
              <a:gd name="T17" fmla="*/ 0 h 28"/>
              <a:gd name="T18" fmla="*/ 16 w 24"/>
              <a:gd name="T19" fmla="*/ 0 h 28"/>
              <a:gd name="T20" fmla="*/ 16 w 24"/>
              <a:gd name="T21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28">
                <a:moveTo>
                  <a:pt x="16" y="20"/>
                </a:move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8" y="20"/>
                  <a:pt x="8" y="18"/>
                </a:cubicBezTo>
                <a:cubicBezTo>
                  <a:pt x="8" y="1"/>
                  <a:pt x="8" y="1"/>
                  <a:pt x="8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2" y="24"/>
                  <a:pt x="8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0"/>
                  <a:pt x="24" y="0"/>
                  <a:pt x="24" y="0"/>
                </a:cubicBezTo>
                <a:cubicBezTo>
                  <a:pt x="16" y="0"/>
                  <a:pt x="16" y="0"/>
                  <a:pt x="16" y="0"/>
                </a:cubicBezTo>
                <a:lnTo>
                  <a:pt x="16" y="2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8" name="Freeform 178"/>
          <p:cNvSpPr>
            <a:spLocks noEditPoints="1"/>
          </p:cNvSpPr>
          <p:nvPr/>
        </p:nvSpPr>
        <p:spPr bwMode="auto">
          <a:xfrm>
            <a:off x="5408362" y="4613334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83 w 152"/>
              <a:gd name="T19" fmla="*/ 41 h 152"/>
              <a:gd name="T20" fmla="*/ 97 w 152"/>
              <a:gd name="T21" fmla="*/ 27 h 152"/>
              <a:gd name="T22" fmla="*/ 107 w 152"/>
              <a:gd name="T23" fmla="*/ 43 h 152"/>
              <a:gd name="T24" fmla="*/ 92 w 152"/>
              <a:gd name="T25" fmla="*/ 57 h 152"/>
              <a:gd name="T26" fmla="*/ 83 w 152"/>
              <a:gd name="T27" fmla="*/ 41 h 152"/>
              <a:gd name="T28" fmla="*/ 65 w 152"/>
              <a:gd name="T29" fmla="*/ 24 h 152"/>
              <a:gd name="T30" fmla="*/ 77 w 152"/>
              <a:gd name="T31" fmla="*/ 40 h 152"/>
              <a:gd name="T32" fmla="*/ 65 w 152"/>
              <a:gd name="T33" fmla="*/ 56 h 152"/>
              <a:gd name="T34" fmla="*/ 54 w 152"/>
              <a:gd name="T35" fmla="*/ 40 h 152"/>
              <a:gd name="T36" fmla="*/ 65 w 152"/>
              <a:gd name="T37" fmla="*/ 24 h 152"/>
              <a:gd name="T38" fmla="*/ 30 w 152"/>
              <a:gd name="T39" fmla="*/ 62 h 152"/>
              <a:gd name="T40" fmla="*/ 41 w 152"/>
              <a:gd name="T41" fmla="*/ 48 h 152"/>
              <a:gd name="T42" fmla="*/ 54 w 152"/>
              <a:gd name="T43" fmla="*/ 60 h 152"/>
              <a:gd name="T44" fmla="*/ 44 w 152"/>
              <a:gd name="T45" fmla="*/ 79 h 152"/>
              <a:gd name="T46" fmla="*/ 30 w 152"/>
              <a:gd name="T47" fmla="*/ 62 h 152"/>
              <a:gd name="T48" fmla="*/ 116 w 152"/>
              <a:gd name="T49" fmla="*/ 119 h 152"/>
              <a:gd name="T50" fmla="*/ 87 w 152"/>
              <a:gd name="T51" fmla="*/ 126 h 152"/>
              <a:gd name="T52" fmla="*/ 69 w 152"/>
              <a:gd name="T53" fmla="*/ 125 h 152"/>
              <a:gd name="T54" fmla="*/ 51 w 152"/>
              <a:gd name="T55" fmla="*/ 127 h 152"/>
              <a:gd name="T56" fmla="*/ 37 w 152"/>
              <a:gd name="T57" fmla="*/ 113 h 152"/>
              <a:gd name="T58" fmla="*/ 49 w 152"/>
              <a:gd name="T59" fmla="*/ 89 h 152"/>
              <a:gd name="T60" fmla="*/ 63 w 152"/>
              <a:gd name="T61" fmla="*/ 75 h 152"/>
              <a:gd name="T62" fmla="*/ 92 w 152"/>
              <a:gd name="T63" fmla="*/ 76 h 152"/>
              <a:gd name="T64" fmla="*/ 113 w 152"/>
              <a:gd name="T65" fmla="*/ 97 h 152"/>
              <a:gd name="T66" fmla="*/ 116 w 152"/>
              <a:gd name="T67" fmla="*/ 119 h 152"/>
              <a:gd name="T68" fmla="*/ 114 w 152"/>
              <a:gd name="T69" fmla="*/ 86 h 152"/>
              <a:gd name="T70" fmla="*/ 101 w 152"/>
              <a:gd name="T71" fmla="*/ 71 h 152"/>
              <a:gd name="T72" fmla="*/ 113 w 152"/>
              <a:gd name="T73" fmla="*/ 56 h 152"/>
              <a:gd name="T74" fmla="*/ 125 w 152"/>
              <a:gd name="T75" fmla="*/ 69 h 152"/>
              <a:gd name="T76" fmla="*/ 114 w 152"/>
              <a:gd name="T77" fmla="*/ 8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83" y="41"/>
                </a:moveTo>
                <a:cubicBezTo>
                  <a:pt x="83" y="35"/>
                  <a:pt x="91" y="25"/>
                  <a:pt x="97" y="27"/>
                </a:cubicBezTo>
                <a:cubicBezTo>
                  <a:pt x="103" y="28"/>
                  <a:pt x="108" y="36"/>
                  <a:pt x="107" y="43"/>
                </a:cubicBezTo>
                <a:cubicBezTo>
                  <a:pt x="106" y="49"/>
                  <a:pt x="101" y="58"/>
                  <a:pt x="92" y="57"/>
                </a:cubicBezTo>
                <a:cubicBezTo>
                  <a:pt x="84" y="56"/>
                  <a:pt x="82" y="49"/>
                  <a:pt x="83" y="41"/>
                </a:cubicBezTo>
                <a:close/>
                <a:moveTo>
                  <a:pt x="65" y="24"/>
                </a:moveTo>
                <a:cubicBezTo>
                  <a:pt x="72" y="24"/>
                  <a:pt x="77" y="31"/>
                  <a:pt x="77" y="40"/>
                </a:cubicBezTo>
                <a:cubicBezTo>
                  <a:pt x="77" y="49"/>
                  <a:pt x="72" y="56"/>
                  <a:pt x="65" y="56"/>
                </a:cubicBezTo>
                <a:cubicBezTo>
                  <a:pt x="59" y="56"/>
                  <a:pt x="54" y="49"/>
                  <a:pt x="54" y="40"/>
                </a:cubicBezTo>
                <a:cubicBezTo>
                  <a:pt x="54" y="31"/>
                  <a:pt x="59" y="24"/>
                  <a:pt x="65" y="24"/>
                </a:cubicBezTo>
                <a:close/>
                <a:moveTo>
                  <a:pt x="30" y="62"/>
                </a:moveTo>
                <a:cubicBezTo>
                  <a:pt x="30" y="62"/>
                  <a:pt x="31" y="49"/>
                  <a:pt x="41" y="48"/>
                </a:cubicBezTo>
                <a:cubicBezTo>
                  <a:pt x="48" y="47"/>
                  <a:pt x="53" y="55"/>
                  <a:pt x="54" y="60"/>
                </a:cubicBezTo>
                <a:cubicBezTo>
                  <a:pt x="54" y="63"/>
                  <a:pt x="56" y="76"/>
                  <a:pt x="44" y="79"/>
                </a:cubicBezTo>
                <a:cubicBezTo>
                  <a:pt x="33" y="81"/>
                  <a:pt x="29" y="68"/>
                  <a:pt x="30" y="62"/>
                </a:cubicBezTo>
                <a:close/>
                <a:moveTo>
                  <a:pt x="116" y="119"/>
                </a:moveTo>
                <a:cubicBezTo>
                  <a:pt x="110" y="134"/>
                  <a:pt x="87" y="126"/>
                  <a:pt x="87" y="126"/>
                </a:cubicBezTo>
                <a:cubicBezTo>
                  <a:pt x="87" y="126"/>
                  <a:pt x="79" y="123"/>
                  <a:pt x="69" y="125"/>
                </a:cubicBezTo>
                <a:cubicBezTo>
                  <a:pt x="60" y="128"/>
                  <a:pt x="51" y="127"/>
                  <a:pt x="51" y="127"/>
                </a:cubicBezTo>
                <a:cubicBezTo>
                  <a:pt x="51" y="127"/>
                  <a:pt x="40" y="127"/>
                  <a:pt x="37" y="113"/>
                </a:cubicBezTo>
                <a:cubicBezTo>
                  <a:pt x="34" y="98"/>
                  <a:pt x="48" y="91"/>
                  <a:pt x="49" y="89"/>
                </a:cubicBezTo>
                <a:cubicBezTo>
                  <a:pt x="50" y="88"/>
                  <a:pt x="58" y="83"/>
                  <a:pt x="63" y="75"/>
                </a:cubicBezTo>
                <a:cubicBezTo>
                  <a:pt x="67" y="67"/>
                  <a:pt x="82" y="60"/>
                  <a:pt x="92" y="76"/>
                </a:cubicBezTo>
                <a:cubicBezTo>
                  <a:pt x="100" y="87"/>
                  <a:pt x="113" y="97"/>
                  <a:pt x="113" y="97"/>
                </a:cubicBezTo>
                <a:cubicBezTo>
                  <a:pt x="113" y="97"/>
                  <a:pt x="122" y="104"/>
                  <a:pt x="116" y="119"/>
                </a:cubicBezTo>
                <a:close/>
                <a:moveTo>
                  <a:pt x="114" y="86"/>
                </a:moveTo>
                <a:cubicBezTo>
                  <a:pt x="102" y="86"/>
                  <a:pt x="101" y="77"/>
                  <a:pt x="101" y="71"/>
                </a:cubicBezTo>
                <a:cubicBezTo>
                  <a:pt x="101" y="65"/>
                  <a:pt x="103" y="56"/>
                  <a:pt x="113" y="56"/>
                </a:cubicBezTo>
                <a:cubicBezTo>
                  <a:pt x="123" y="56"/>
                  <a:pt x="125" y="65"/>
                  <a:pt x="125" y="69"/>
                </a:cubicBezTo>
                <a:cubicBezTo>
                  <a:pt x="125" y="72"/>
                  <a:pt x="127" y="86"/>
                  <a:pt x="114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9" name="Freeform 179"/>
          <p:cNvSpPr>
            <a:spLocks noEditPoints="1"/>
          </p:cNvSpPr>
          <p:nvPr/>
        </p:nvSpPr>
        <p:spPr bwMode="auto">
          <a:xfrm>
            <a:off x="2489077" y="4613334"/>
            <a:ext cx="512481" cy="512481"/>
          </a:xfrm>
          <a:custGeom>
            <a:avLst/>
            <a:gdLst>
              <a:gd name="T0" fmla="*/ 129 w 152"/>
              <a:gd name="T1" fmla="*/ 0 h 152"/>
              <a:gd name="T2" fmla="*/ 0 w 152"/>
              <a:gd name="T3" fmla="*/ 23 h 152"/>
              <a:gd name="T4" fmla="*/ 24 w 152"/>
              <a:gd name="T5" fmla="*/ 152 h 152"/>
              <a:gd name="T6" fmla="*/ 152 w 152"/>
              <a:gd name="T7" fmla="*/ 129 h 152"/>
              <a:gd name="T8" fmla="*/ 20 w 152"/>
              <a:gd name="T9" fmla="*/ 133 h 152"/>
              <a:gd name="T10" fmla="*/ 17 w 152"/>
              <a:gd name="T11" fmla="*/ 140 h 152"/>
              <a:gd name="T12" fmla="*/ 28 w 152"/>
              <a:gd name="T13" fmla="*/ 71 h 152"/>
              <a:gd name="T14" fmla="*/ 35 w 152"/>
              <a:gd name="T15" fmla="*/ 56 h 152"/>
              <a:gd name="T16" fmla="*/ 60 w 152"/>
              <a:gd name="T17" fmla="*/ 56 h 152"/>
              <a:gd name="T18" fmla="*/ 41 w 152"/>
              <a:gd name="T19" fmla="*/ 66 h 152"/>
              <a:gd name="T20" fmla="*/ 20 w 152"/>
              <a:gd name="T21" fmla="*/ 133 h 152"/>
              <a:gd name="T22" fmla="*/ 39 w 152"/>
              <a:gd name="T23" fmla="*/ 93 h 152"/>
              <a:gd name="T24" fmla="*/ 40 w 152"/>
              <a:gd name="T25" fmla="*/ 86 h 152"/>
              <a:gd name="T26" fmla="*/ 78 w 152"/>
              <a:gd name="T27" fmla="*/ 56 h 152"/>
              <a:gd name="T28" fmla="*/ 16 w 152"/>
              <a:gd name="T29" fmla="*/ 56 h 152"/>
              <a:gd name="T30" fmla="*/ 18 w 152"/>
              <a:gd name="T31" fmla="*/ 75 h 152"/>
              <a:gd name="T32" fmla="*/ 10 w 152"/>
              <a:gd name="T33" fmla="*/ 56 h 152"/>
              <a:gd name="T34" fmla="*/ 85 w 152"/>
              <a:gd name="T35" fmla="*/ 56 h 152"/>
              <a:gd name="T36" fmla="*/ 117 w 152"/>
              <a:gd name="T37" fmla="*/ 50 h 152"/>
              <a:gd name="T38" fmla="*/ 97 w 152"/>
              <a:gd name="T39" fmla="*/ 20 h 152"/>
              <a:gd name="T40" fmla="*/ 136 w 152"/>
              <a:gd name="T41" fmla="*/ 38 h 152"/>
              <a:gd name="T42" fmla="*/ 130 w 152"/>
              <a:gd name="T43" fmla="*/ 42 h 152"/>
              <a:gd name="T44" fmla="*/ 132 w 152"/>
              <a:gd name="T45" fmla="*/ 36 h 152"/>
              <a:gd name="T46" fmla="*/ 101 w 152"/>
              <a:gd name="T47" fmla="*/ 21 h 152"/>
              <a:gd name="T48" fmla="*/ 117 w 152"/>
              <a:gd name="T49" fmla="*/ 46 h 152"/>
              <a:gd name="T50" fmla="*/ 117 w 152"/>
              <a:gd name="T51" fmla="*/ 50 h 152"/>
              <a:gd name="T52" fmla="*/ 149 w 152"/>
              <a:gd name="T53" fmla="*/ 63 h 152"/>
              <a:gd name="T54" fmla="*/ 119 w 152"/>
              <a:gd name="T55" fmla="*/ 42 h 152"/>
              <a:gd name="T56" fmla="*/ 113 w 152"/>
              <a:gd name="T57" fmla="*/ 35 h 152"/>
              <a:gd name="T58" fmla="*/ 119 w 152"/>
              <a:gd name="T59" fmla="*/ 22 h 152"/>
              <a:gd name="T60" fmla="*/ 120 w 152"/>
              <a:gd name="T61" fmla="*/ 34 h 152"/>
              <a:gd name="T62" fmla="*/ 148 w 152"/>
              <a:gd name="T63" fmla="*/ 61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20" y="133"/>
                </a:moveTo>
                <a:cubicBezTo>
                  <a:pt x="20" y="135"/>
                  <a:pt x="19" y="140"/>
                  <a:pt x="17" y="140"/>
                </a:cubicBezTo>
                <a:cubicBezTo>
                  <a:pt x="17" y="140"/>
                  <a:pt x="17" y="140"/>
                  <a:pt x="17" y="140"/>
                </a:cubicBezTo>
                <a:cubicBezTo>
                  <a:pt x="15" y="140"/>
                  <a:pt x="14" y="136"/>
                  <a:pt x="14" y="134"/>
                </a:cubicBezTo>
                <a:cubicBezTo>
                  <a:pt x="11" y="106"/>
                  <a:pt x="20" y="83"/>
                  <a:pt x="28" y="71"/>
                </a:cubicBezTo>
                <a:cubicBezTo>
                  <a:pt x="31" y="67"/>
                  <a:pt x="34" y="63"/>
                  <a:pt x="36" y="61"/>
                </a:cubicBezTo>
                <a:cubicBezTo>
                  <a:pt x="36" y="59"/>
                  <a:pt x="35" y="57"/>
                  <a:pt x="35" y="56"/>
                </a:cubicBezTo>
                <a:cubicBezTo>
                  <a:pt x="35" y="49"/>
                  <a:pt x="41" y="43"/>
                  <a:pt x="48" y="43"/>
                </a:cubicBezTo>
                <a:cubicBezTo>
                  <a:pt x="55" y="43"/>
                  <a:pt x="60" y="49"/>
                  <a:pt x="60" y="56"/>
                </a:cubicBezTo>
                <a:cubicBezTo>
                  <a:pt x="60" y="62"/>
                  <a:pt x="55" y="68"/>
                  <a:pt x="48" y="68"/>
                </a:cubicBezTo>
                <a:cubicBezTo>
                  <a:pt x="45" y="68"/>
                  <a:pt x="43" y="67"/>
                  <a:pt x="41" y="66"/>
                </a:cubicBezTo>
                <a:cubicBezTo>
                  <a:pt x="38" y="68"/>
                  <a:pt x="36" y="73"/>
                  <a:pt x="33" y="77"/>
                </a:cubicBezTo>
                <a:cubicBezTo>
                  <a:pt x="23" y="92"/>
                  <a:pt x="18" y="113"/>
                  <a:pt x="20" y="133"/>
                </a:cubicBezTo>
                <a:close/>
                <a:moveTo>
                  <a:pt x="47" y="94"/>
                </a:moveTo>
                <a:cubicBezTo>
                  <a:pt x="44" y="94"/>
                  <a:pt x="42" y="94"/>
                  <a:pt x="39" y="93"/>
                </a:cubicBezTo>
                <a:cubicBezTo>
                  <a:pt x="37" y="92"/>
                  <a:pt x="36" y="91"/>
                  <a:pt x="36" y="89"/>
                </a:cubicBezTo>
                <a:cubicBezTo>
                  <a:pt x="37" y="87"/>
                  <a:pt x="38" y="86"/>
                  <a:pt x="40" y="86"/>
                </a:cubicBezTo>
                <a:cubicBezTo>
                  <a:pt x="43" y="87"/>
                  <a:pt x="45" y="87"/>
                  <a:pt x="47" y="87"/>
                </a:cubicBezTo>
                <a:cubicBezTo>
                  <a:pt x="64" y="87"/>
                  <a:pt x="78" y="73"/>
                  <a:pt x="78" y="56"/>
                </a:cubicBezTo>
                <a:cubicBezTo>
                  <a:pt x="78" y="39"/>
                  <a:pt x="64" y="25"/>
                  <a:pt x="47" y="25"/>
                </a:cubicBezTo>
                <a:cubicBezTo>
                  <a:pt x="30" y="25"/>
                  <a:pt x="16" y="39"/>
                  <a:pt x="16" y="56"/>
                </a:cubicBezTo>
                <a:cubicBezTo>
                  <a:pt x="16" y="61"/>
                  <a:pt x="17" y="66"/>
                  <a:pt x="20" y="70"/>
                </a:cubicBezTo>
                <a:cubicBezTo>
                  <a:pt x="21" y="72"/>
                  <a:pt x="20" y="74"/>
                  <a:pt x="18" y="75"/>
                </a:cubicBezTo>
                <a:cubicBezTo>
                  <a:pt x="17" y="76"/>
                  <a:pt x="15" y="75"/>
                  <a:pt x="14" y="73"/>
                </a:cubicBezTo>
                <a:cubicBezTo>
                  <a:pt x="11" y="68"/>
                  <a:pt x="10" y="62"/>
                  <a:pt x="10" y="56"/>
                </a:cubicBezTo>
                <a:cubicBezTo>
                  <a:pt x="10" y="36"/>
                  <a:pt x="26" y="19"/>
                  <a:pt x="47" y="19"/>
                </a:cubicBezTo>
                <a:cubicBezTo>
                  <a:pt x="68" y="19"/>
                  <a:pt x="85" y="36"/>
                  <a:pt x="85" y="56"/>
                </a:cubicBezTo>
                <a:cubicBezTo>
                  <a:pt x="85" y="77"/>
                  <a:pt x="68" y="94"/>
                  <a:pt x="47" y="94"/>
                </a:cubicBezTo>
                <a:close/>
                <a:moveTo>
                  <a:pt x="117" y="50"/>
                </a:moveTo>
                <a:cubicBezTo>
                  <a:pt x="114" y="50"/>
                  <a:pt x="110" y="50"/>
                  <a:pt x="107" y="48"/>
                </a:cubicBezTo>
                <a:cubicBezTo>
                  <a:pt x="97" y="43"/>
                  <a:pt x="92" y="30"/>
                  <a:pt x="97" y="20"/>
                </a:cubicBezTo>
                <a:cubicBezTo>
                  <a:pt x="102" y="9"/>
                  <a:pt x="115" y="5"/>
                  <a:pt x="126" y="10"/>
                </a:cubicBezTo>
                <a:cubicBezTo>
                  <a:pt x="136" y="15"/>
                  <a:pt x="141" y="27"/>
                  <a:pt x="136" y="38"/>
                </a:cubicBezTo>
                <a:cubicBezTo>
                  <a:pt x="135" y="39"/>
                  <a:pt x="134" y="41"/>
                  <a:pt x="133" y="42"/>
                </a:cubicBezTo>
                <a:cubicBezTo>
                  <a:pt x="132" y="43"/>
                  <a:pt x="131" y="43"/>
                  <a:pt x="130" y="42"/>
                </a:cubicBezTo>
                <a:cubicBezTo>
                  <a:pt x="130" y="42"/>
                  <a:pt x="130" y="41"/>
                  <a:pt x="130" y="40"/>
                </a:cubicBezTo>
                <a:cubicBezTo>
                  <a:pt x="131" y="39"/>
                  <a:pt x="132" y="38"/>
                  <a:pt x="132" y="36"/>
                </a:cubicBezTo>
                <a:cubicBezTo>
                  <a:pt x="136" y="28"/>
                  <a:pt x="133" y="17"/>
                  <a:pt x="124" y="13"/>
                </a:cubicBezTo>
                <a:cubicBezTo>
                  <a:pt x="115" y="9"/>
                  <a:pt x="105" y="13"/>
                  <a:pt x="101" y="21"/>
                </a:cubicBezTo>
                <a:cubicBezTo>
                  <a:pt x="96" y="30"/>
                  <a:pt x="100" y="40"/>
                  <a:pt x="109" y="45"/>
                </a:cubicBezTo>
                <a:cubicBezTo>
                  <a:pt x="111" y="46"/>
                  <a:pt x="114" y="46"/>
                  <a:pt x="117" y="46"/>
                </a:cubicBezTo>
                <a:cubicBezTo>
                  <a:pt x="118" y="46"/>
                  <a:pt x="119" y="47"/>
                  <a:pt x="119" y="48"/>
                </a:cubicBezTo>
                <a:cubicBezTo>
                  <a:pt x="119" y="49"/>
                  <a:pt x="118" y="50"/>
                  <a:pt x="117" y="50"/>
                </a:cubicBezTo>
                <a:close/>
                <a:moveTo>
                  <a:pt x="149" y="63"/>
                </a:moveTo>
                <a:cubicBezTo>
                  <a:pt x="149" y="63"/>
                  <a:pt x="149" y="63"/>
                  <a:pt x="149" y="63"/>
                </a:cubicBezTo>
                <a:cubicBezTo>
                  <a:pt x="149" y="64"/>
                  <a:pt x="148" y="65"/>
                  <a:pt x="147" y="64"/>
                </a:cubicBezTo>
                <a:cubicBezTo>
                  <a:pt x="132" y="59"/>
                  <a:pt x="123" y="49"/>
                  <a:pt x="119" y="42"/>
                </a:cubicBezTo>
                <a:cubicBezTo>
                  <a:pt x="118" y="40"/>
                  <a:pt x="117" y="37"/>
                  <a:pt x="116" y="35"/>
                </a:cubicBezTo>
                <a:cubicBezTo>
                  <a:pt x="115" y="35"/>
                  <a:pt x="114" y="35"/>
                  <a:pt x="113" y="35"/>
                </a:cubicBezTo>
                <a:cubicBezTo>
                  <a:pt x="110" y="33"/>
                  <a:pt x="108" y="29"/>
                  <a:pt x="110" y="25"/>
                </a:cubicBezTo>
                <a:cubicBezTo>
                  <a:pt x="112" y="22"/>
                  <a:pt x="116" y="20"/>
                  <a:pt x="119" y="22"/>
                </a:cubicBezTo>
                <a:cubicBezTo>
                  <a:pt x="123" y="24"/>
                  <a:pt x="124" y="28"/>
                  <a:pt x="123" y="31"/>
                </a:cubicBezTo>
                <a:cubicBezTo>
                  <a:pt x="122" y="33"/>
                  <a:pt x="121" y="34"/>
                  <a:pt x="120" y="34"/>
                </a:cubicBezTo>
                <a:cubicBezTo>
                  <a:pt x="120" y="36"/>
                  <a:pt x="121" y="38"/>
                  <a:pt x="123" y="41"/>
                </a:cubicBezTo>
                <a:cubicBezTo>
                  <a:pt x="128" y="50"/>
                  <a:pt x="137" y="57"/>
                  <a:pt x="148" y="61"/>
                </a:cubicBezTo>
                <a:cubicBezTo>
                  <a:pt x="149" y="61"/>
                  <a:pt x="149" y="62"/>
                  <a:pt x="149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0" name="Freeform 180"/>
          <p:cNvSpPr>
            <a:spLocks/>
          </p:cNvSpPr>
          <p:nvPr/>
        </p:nvSpPr>
        <p:spPr bwMode="auto">
          <a:xfrm>
            <a:off x="11347062" y="2446554"/>
            <a:ext cx="215556" cy="196998"/>
          </a:xfrm>
          <a:custGeom>
            <a:avLst/>
            <a:gdLst>
              <a:gd name="T0" fmla="*/ 10 w 64"/>
              <a:gd name="T1" fmla="*/ 0 h 58"/>
              <a:gd name="T2" fmla="*/ 10 w 64"/>
              <a:gd name="T3" fmla="*/ 0 h 58"/>
              <a:gd name="T4" fmla="*/ 2 w 64"/>
              <a:gd name="T5" fmla="*/ 18 h 58"/>
              <a:gd name="T6" fmla="*/ 22 w 64"/>
              <a:gd name="T7" fmla="*/ 47 h 58"/>
              <a:gd name="T8" fmla="*/ 18 w 64"/>
              <a:gd name="T9" fmla="*/ 57 h 58"/>
              <a:gd name="T10" fmla="*/ 19 w 64"/>
              <a:gd name="T11" fmla="*/ 58 h 58"/>
              <a:gd name="T12" fmla="*/ 37 w 64"/>
              <a:gd name="T13" fmla="*/ 50 h 58"/>
              <a:gd name="T14" fmla="*/ 64 w 64"/>
              <a:gd name="T15" fmla="*/ 44 h 58"/>
              <a:gd name="T16" fmla="*/ 10 w 64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8">
                <a:moveTo>
                  <a:pt x="10" y="0"/>
                </a:moveTo>
                <a:cubicBezTo>
                  <a:pt x="10" y="0"/>
                  <a:pt x="10" y="0"/>
                  <a:pt x="10" y="0"/>
                </a:cubicBezTo>
                <a:cubicBezTo>
                  <a:pt x="6" y="5"/>
                  <a:pt x="3" y="11"/>
                  <a:pt x="2" y="18"/>
                </a:cubicBezTo>
                <a:cubicBezTo>
                  <a:pt x="0" y="29"/>
                  <a:pt x="10" y="40"/>
                  <a:pt x="22" y="47"/>
                </a:cubicBezTo>
                <a:cubicBezTo>
                  <a:pt x="23" y="51"/>
                  <a:pt x="18" y="57"/>
                  <a:pt x="18" y="57"/>
                </a:cubicBezTo>
                <a:cubicBezTo>
                  <a:pt x="16" y="58"/>
                  <a:pt x="19" y="58"/>
                  <a:pt x="19" y="58"/>
                </a:cubicBezTo>
                <a:cubicBezTo>
                  <a:pt x="26" y="58"/>
                  <a:pt x="33" y="53"/>
                  <a:pt x="37" y="50"/>
                </a:cubicBezTo>
                <a:cubicBezTo>
                  <a:pt x="47" y="51"/>
                  <a:pt x="56" y="48"/>
                  <a:pt x="64" y="44"/>
                </a:cubicBezTo>
                <a:cubicBezTo>
                  <a:pt x="35" y="42"/>
                  <a:pt x="10" y="23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1" name="Freeform 181"/>
          <p:cNvSpPr>
            <a:spLocks noEditPoints="1"/>
          </p:cNvSpPr>
          <p:nvPr/>
        </p:nvSpPr>
        <p:spPr bwMode="auto">
          <a:xfrm>
            <a:off x="11389887" y="2292381"/>
            <a:ext cx="372584" cy="346888"/>
          </a:xfrm>
          <a:custGeom>
            <a:avLst/>
            <a:gdLst>
              <a:gd name="T0" fmla="*/ 110 w 110"/>
              <a:gd name="T1" fmla="*/ 44 h 103"/>
              <a:gd name="T2" fmla="*/ 55 w 110"/>
              <a:gd name="T3" fmla="*/ 0 h 103"/>
              <a:gd name="T4" fmla="*/ 0 w 110"/>
              <a:gd name="T5" fmla="*/ 44 h 103"/>
              <a:gd name="T6" fmla="*/ 54 w 110"/>
              <a:gd name="T7" fmla="*/ 87 h 103"/>
              <a:gd name="T8" fmla="*/ 83 w 110"/>
              <a:gd name="T9" fmla="*/ 102 h 103"/>
              <a:gd name="T10" fmla="*/ 86 w 110"/>
              <a:gd name="T11" fmla="*/ 100 h 103"/>
              <a:gd name="T12" fmla="*/ 80 w 110"/>
              <a:gd name="T13" fmla="*/ 84 h 103"/>
              <a:gd name="T14" fmla="*/ 110 w 110"/>
              <a:gd name="T15" fmla="*/ 44 h 103"/>
              <a:gd name="T16" fmla="*/ 86 w 110"/>
              <a:gd name="T17" fmla="*/ 32 h 103"/>
              <a:gd name="T18" fmla="*/ 82 w 110"/>
              <a:gd name="T19" fmla="*/ 36 h 103"/>
              <a:gd name="T20" fmla="*/ 82 w 110"/>
              <a:gd name="T21" fmla="*/ 36 h 103"/>
              <a:gd name="T22" fmla="*/ 78 w 110"/>
              <a:gd name="T23" fmla="*/ 32 h 103"/>
              <a:gd name="T24" fmla="*/ 78 w 110"/>
              <a:gd name="T25" fmla="*/ 32 h 103"/>
              <a:gd name="T26" fmla="*/ 82 w 110"/>
              <a:gd name="T27" fmla="*/ 28 h 103"/>
              <a:gd name="T28" fmla="*/ 82 w 110"/>
              <a:gd name="T29" fmla="*/ 28 h 103"/>
              <a:gd name="T30" fmla="*/ 86 w 110"/>
              <a:gd name="T31" fmla="*/ 32 h 103"/>
              <a:gd name="T32" fmla="*/ 69 w 110"/>
              <a:gd name="T33" fmla="*/ 58 h 103"/>
              <a:gd name="T34" fmla="*/ 64 w 110"/>
              <a:gd name="T35" fmla="*/ 64 h 103"/>
              <a:gd name="T36" fmla="*/ 63 w 110"/>
              <a:gd name="T37" fmla="*/ 64 h 103"/>
              <a:gd name="T38" fmla="*/ 57 w 110"/>
              <a:gd name="T39" fmla="*/ 58 h 103"/>
              <a:gd name="T40" fmla="*/ 57 w 110"/>
              <a:gd name="T41" fmla="*/ 40 h 103"/>
              <a:gd name="T42" fmla="*/ 56 w 110"/>
              <a:gd name="T43" fmla="*/ 36 h 103"/>
              <a:gd name="T44" fmla="*/ 49 w 110"/>
              <a:gd name="T45" fmla="*/ 36 h 103"/>
              <a:gd name="T46" fmla="*/ 49 w 110"/>
              <a:gd name="T47" fmla="*/ 58 h 103"/>
              <a:gd name="T48" fmla="*/ 47 w 110"/>
              <a:gd name="T49" fmla="*/ 64 h 103"/>
              <a:gd name="T50" fmla="*/ 45 w 110"/>
              <a:gd name="T51" fmla="*/ 64 h 103"/>
              <a:gd name="T52" fmla="*/ 41 w 110"/>
              <a:gd name="T53" fmla="*/ 58 h 103"/>
              <a:gd name="T54" fmla="*/ 41 w 110"/>
              <a:gd name="T55" fmla="*/ 40 h 103"/>
              <a:gd name="T56" fmla="*/ 38 w 110"/>
              <a:gd name="T57" fmla="*/ 36 h 103"/>
              <a:gd name="T58" fmla="*/ 33 w 110"/>
              <a:gd name="T59" fmla="*/ 36 h 103"/>
              <a:gd name="T60" fmla="*/ 33 w 110"/>
              <a:gd name="T61" fmla="*/ 58 h 103"/>
              <a:gd name="T62" fmla="*/ 29 w 110"/>
              <a:gd name="T63" fmla="*/ 64 h 103"/>
              <a:gd name="T64" fmla="*/ 27 w 110"/>
              <a:gd name="T65" fmla="*/ 64 h 103"/>
              <a:gd name="T66" fmla="*/ 21 w 110"/>
              <a:gd name="T67" fmla="*/ 58 h 103"/>
              <a:gd name="T68" fmla="*/ 21 w 110"/>
              <a:gd name="T69" fmla="*/ 30 h 103"/>
              <a:gd name="T70" fmla="*/ 28 w 110"/>
              <a:gd name="T71" fmla="*/ 28 h 103"/>
              <a:gd name="T72" fmla="*/ 45 w 110"/>
              <a:gd name="T73" fmla="*/ 28 h 103"/>
              <a:gd name="T74" fmla="*/ 47 w 110"/>
              <a:gd name="T75" fmla="*/ 28 h 103"/>
              <a:gd name="T76" fmla="*/ 60 w 110"/>
              <a:gd name="T77" fmla="*/ 28 h 103"/>
              <a:gd name="T78" fmla="*/ 69 w 110"/>
              <a:gd name="T79" fmla="*/ 35 h 103"/>
              <a:gd name="T80" fmla="*/ 69 w 110"/>
              <a:gd name="T81" fmla="*/ 58 h 103"/>
              <a:gd name="T82" fmla="*/ 85 w 110"/>
              <a:gd name="T83" fmla="*/ 60 h 103"/>
              <a:gd name="T84" fmla="*/ 82 w 110"/>
              <a:gd name="T85" fmla="*/ 64 h 103"/>
              <a:gd name="T86" fmla="*/ 81 w 110"/>
              <a:gd name="T87" fmla="*/ 64 h 103"/>
              <a:gd name="T88" fmla="*/ 77 w 110"/>
              <a:gd name="T89" fmla="*/ 60 h 103"/>
              <a:gd name="T90" fmla="*/ 77 w 110"/>
              <a:gd name="T91" fmla="*/ 44 h 103"/>
              <a:gd name="T92" fmla="*/ 81 w 110"/>
              <a:gd name="T93" fmla="*/ 40 h 103"/>
              <a:gd name="T94" fmla="*/ 82 w 110"/>
              <a:gd name="T95" fmla="*/ 40 h 103"/>
              <a:gd name="T96" fmla="*/ 85 w 110"/>
              <a:gd name="T97" fmla="*/ 44 h 103"/>
              <a:gd name="T98" fmla="*/ 85 w 110"/>
              <a:gd name="T99" fmla="*/ 6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0" h="103">
                <a:moveTo>
                  <a:pt x="110" y="44"/>
                </a:moveTo>
                <a:cubicBezTo>
                  <a:pt x="110" y="20"/>
                  <a:pt x="86" y="0"/>
                  <a:pt x="55" y="0"/>
                </a:cubicBezTo>
                <a:cubicBezTo>
                  <a:pt x="24" y="0"/>
                  <a:pt x="0" y="20"/>
                  <a:pt x="0" y="44"/>
                </a:cubicBezTo>
                <a:cubicBezTo>
                  <a:pt x="0" y="68"/>
                  <a:pt x="24" y="87"/>
                  <a:pt x="54" y="87"/>
                </a:cubicBezTo>
                <a:cubicBezTo>
                  <a:pt x="59" y="92"/>
                  <a:pt x="73" y="102"/>
                  <a:pt x="83" y="102"/>
                </a:cubicBezTo>
                <a:cubicBezTo>
                  <a:pt x="83" y="102"/>
                  <a:pt x="88" y="103"/>
                  <a:pt x="86" y="100"/>
                </a:cubicBezTo>
                <a:cubicBezTo>
                  <a:pt x="86" y="100"/>
                  <a:pt x="78" y="90"/>
                  <a:pt x="80" y="84"/>
                </a:cubicBezTo>
                <a:cubicBezTo>
                  <a:pt x="98" y="76"/>
                  <a:pt x="110" y="61"/>
                  <a:pt x="110" y="44"/>
                </a:cubicBezTo>
                <a:close/>
                <a:moveTo>
                  <a:pt x="86" y="32"/>
                </a:moveTo>
                <a:cubicBezTo>
                  <a:pt x="86" y="34"/>
                  <a:pt x="84" y="36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0" y="36"/>
                  <a:pt x="78" y="34"/>
                  <a:pt x="78" y="32"/>
                </a:cubicBezTo>
                <a:cubicBezTo>
                  <a:pt x="78" y="32"/>
                  <a:pt x="78" y="32"/>
                  <a:pt x="78" y="32"/>
                </a:cubicBezTo>
                <a:cubicBezTo>
                  <a:pt x="78" y="30"/>
                  <a:pt x="80" y="28"/>
                  <a:pt x="82" y="28"/>
                </a:cubicBezTo>
                <a:cubicBezTo>
                  <a:pt x="82" y="28"/>
                  <a:pt x="82" y="28"/>
                  <a:pt x="82" y="28"/>
                </a:cubicBezTo>
                <a:cubicBezTo>
                  <a:pt x="84" y="28"/>
                  <a:pt x="86" y="30"/>
                  <a:pt x="86" y="32"/>
                </a:cubicBezTo>
                <a:close/>
                <a:moveTo>
                  <a:pt x="69" y="58"/>
                </a:moveTo>
                <a:cubicBezTo>
                  <a:pt x="69" y="60"/>
                  <a:pt x="66" y="64"/>
                  <a:pt x="64" y="64"/>
                </a:cubicBezTo>
                <a:cubicBezTo>
                  <a:pt x="63" y="64"/>
                  <a:pt x="63" y="64"/>
                  <a:pt x="63" y="64"/>
                </a:cubicBezTo>
                <a:cubicBezTo>
                  <a:pt x="60" y="64"/>
                  <a:pt x="57" y="60"/>
                  <a:pt x="57" y="58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39"/>
                  <a:pt x="57" y="36"/>
                  <a:pt x="5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60"/>
                  <a:pt x="49" y="64"/>
                  <a:pt x="47" y="64"/>
                </a:cubicBezTo>
                <a:cubicBezTo>
                  <a:pt x="45" y="64"/>
                  <a:pt x="45" y="64"/>
                  <a:pt x="45" y="64"/>
                </a:cubicBezTo>
                <a:cubicBezTo>
                  <a:pt x="43" y="64"/>
                  <a:pt x="41" y="60"/>
                  <a:pt x="41" y="58"/>
                </a:cubicBezTo>
                <a:cubicBezTo>
                  <a:pt x="41" y="40"/>
                  <a:pt x="41" y="40"/>
                  <a:pt x="41" y="40"/>
                </a:cubicBezTo>
                <a:cubicBezTo>
                  <a:pt x="41" y="38"/>
                  <a:pt x="40" y="36"/>
                  <a:pt x="38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60"/>
                  <a:pt x="31" y="64"/>
                  <a:pt x="29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5" y="64"/>
                  <a:pt x="21" y="60"/>
                  <a:pt x="21" y="58"/>
                </a:cubicBezTo>
                <a:cubicBezTo>
                  <a:pt x="21" y="49"/>
                  <a:pt x="21" y="40"/>
                  <a:pt x="21" y="30"/>
                </a:cubicBezTo>
                <a:cubicBezTo>
                  <a:pt x="21" y="28"/>
                  <a:pt x="25" y="28"/>
                  <a:pt x="28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6" y="28"/>
                  <a:pt x="69" y="32"/>
                  <a:pt x="69" y="35"/>
                </a:cubicBezTo>
                <a:cubicBezTo>
                  <a:pt x="69" y="42"/>
                  <a:pt x="69" y="50"/>
                  <a:pt x="69" y="58"/>
                </a:cubicBezTo>
                <a:close/>
                <a:moveTo>
                  <a:pt x="85" y="60"/>
                </a:moveTo>
                <a:cubicBezTo>
                  <a:pt x="85" y="62"/>
                  <a:pt x="84" y="64"/>
                  <a:pt x="82" y="64"/>
                </a:cubicBezTo>
                <a:cubicBezTo>
                  <a:pt x="81" y="64"/>
                  <a:pt x="81" y="64"/>
                  <a:pt x="81" y="64"/>
                </a:cubicBezTo>
                <a:cubicBezTo>
                  <a:pt x="79" y="64"/>
                  <a:pt x="77" y="62"/>
                  <a:pt x="77" y="60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42"/>
                  <a:pt x="79" y="40"/>
                  <a:pt x="81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4" y="40"/>
                  <a:pt x="85" y="42"/>
                  <a:pt x="85" y="44"/>
                </a:cubicBezTo>
                <a:lnTo>
                  <a:pt x="85" y="6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2" name="Freeform 182"/>
          <p:cNvSpPr>
            <a:spLocks/>
          </p:cNvSpPr>
          <p:nvPr/>
        </p:nvSpPr>
        <p:spPr bwMode="auto">
          <a:xfrm>
            <a:off x="11638686" y="3774763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3" name="Freeform 183"/>
          <p:cNvSpPr>
            <a:spLocks/>
          </p:cNvSpPr>
          <p:nvPr/>
        </p:nvSpPr>
        <p:spPr bwMode="auto">
          <a:xfrm>
            <a:off x="11641541" y="3734793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4" name="Freeform 184"/>
          <p:cNvSpPr>
            <a:spLocks/>
          </p:cNvSpPr>
          <p:nvPr/>
        </p:nvSpPr>
        <p:spPr bwMode="auto">
          <a:xfrm>
            <a:off x="11448825" y="3734793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5" name="Freeform 185"/>
          <p:cNvSpPr>
            <a:spLocks noEditPoints="1"/>
          </p:cNvSpPr>
          <p:nvPr/>
        </p:nvSpPr>
        <p:spPr bwMode="auto">
          <a:xfrm>
            <a:off x="11293226" y="3574910"/>
            <a:ext cx="506771" cy="511053"/>
          </a:xfrm>
          <a:custGeom>
            <a:avLst/>
            <a:gdLst>
              <a:gd name="T0" fmla="*/ 75 w 150"/>
              <a:gd name="T1" fmla="*/ 0 h 151"/>
              <a:gd name="T2" fmla="*/ 0 w 150"/>
              <a:gd name="T3" fmla="*/ 76 h 151"/>
              <a:gd name="T4" fmla="*/ 75 w 150"/>
              <a:gd name="T5" fmla="*/ 151 h 151"/>
              <a:gd name="T6" fmla="*/ 150 w 150"/>
              <a:gd name="T7" fmla="*/ 76 h 151"/>
              <a:gd name="T8" fmla="*/ 75 w 150"/>
              <a:gd name="T9" fmla="*/ 0 h 151"/>
              <a:gd name="T10" fmla="*/ 49 w 150"/>
              <a:gd name="T11" fmla="*/ 115 h 151"/>
              <a:gd name="T12" fmla="*/ 31 w 150"/>
              <a:gd name="T13" fmla="*/ 123 h 151"/>
              <a:gd name="T14" fmla="*/ 31 w 150"/>
              <a:gd name="T15" fmla="*/ 122 h 151"/>
              <a:gd name="T16" fmla="*/ 34 w 150"/>
              <a:gd name="T17" fmla="*/ 112 h 151"/>
              <a:gd name="T18" fmla="*/ 14 w 150"/>
              <a:gd name="T19" fmla="*/ 83 h 151"/>
              <a:gd name="T20" fmla="*/ 22 w 150"/>
              <a:gd name="T21" fmla="*/ 65 h 151"/>
              <a:gd name="T22" fmla="*/ 22 w 150"/>
              <a:gd name="T23" fmla="*/ 65 h 151"/>
              <a:gd name="T24" fmla="*/ 76 w 150"/>
              <a:gd name="T25" fmla="*/ 109 h 151"/>
              <a:gd name="T26" fmla="*/ 49 w 150"/>
              <a:gd name="T27" fmla="*/ 115 h 151"/>
              <a:gd name="T28" fmla="*/ 105 w 150"/>
              <a:gd name="T29" fmla="*/ 103 h 151"/>
              <a:gd name="T30" fmla="*/ 111 w 150"/>
              <a:gd name="T31" fmla="*/ 119 h 151"/>
              <a:gd name="T32" fmla="*/ 108 w 150"/>
              <a:gd name="T33" fmla="*/ 121 h 151"/>
              <a:gd name="T34" fmla="*/ 79 w 150"/>
              <a:gd name="T35" fmla="*/ 106 h 151"/>
              <a:gd name="T36" fmla="*/ 25 w 150"/>
              <a:gd name="T37" fmla="*/ 63 h 151"/>
              <a:gd name="T38" fmla="*/ 80 w 150"/>
              <a:gd name="T39" fmla="*/ 19 h 151"/>
              <a:gd name="T40" fmla="*/ 135 w 150"/>
              <a:gd name="T41" fmla="*/ 63 h 151"/>
              <a:gd name="T42" fmla="*/ 105 w 150"/>
              <a:gd name="T43" fmla="*/ 10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3" y="0"/>
                  <a:pt x="0" y="34"/>
                  <a:pt x="0" y="76"/>
                </a:cubicBezTo>
                <a:cubicBezTo>
                  <a:pt x="0" y="117"/>
                  <a:pt x="33" y="151"/>
                  <a:pt x="75" y="151"/>
                </a:cubicBezTo>
                <a:cubicBezTo>
                  <a:pt x="116" y="151"/>
                  <a:pt x="150" y="117"/>
                  <a:pt x="150" y="76"/>
                </a:cubicBezTo>
                <a:cubicBezTo>
                  <a:pt x="150" y="34"/>
                  <a:pt x="116" y="0"/>
                  <a:pt x="75" y="0"/>
                </a:cubicBezTo>
                <a:close/>
                <a:moveTo>
                  <a:pt x="49" y="115"/>
                </a:moveTo>
                <a:cubicBezTo>
                  <a:pt x="46" y="118"/>
                  <a:pt x="38" y="123"/>
                  <a:pt x="31" y="123"/>
                </a:cubicBezTo>
                <a:cubicBezTo>
                  <a:pt x="31" y="123"/>
                  <a:pt x="29" y="123"/>
                  <a:pt x="31" y="122"/>
                </a:cubicBezTo>
                <a:cubicBezTo>
                  <a:pt x="31" y="122"/>
                  <a:pt x="35" y="116"/>
                  <a:pt x="34" y="112"/>
                </a:cubicBezTo>
                <a:cubicBezTo>
                  <a:pt x="22" y="105"/>
                  <a:pt x="12" y="94"/>
                  <a:pt x="14" y="83"/>
                </a:cubicBezTo>
                <a:cubicBezTo>
                  <a:pt x="15" y="76"/>
                  <a:pt x="18" y="70"/>
                  <a:pt x="22" y="65"/>
                </a:cubicBezTo>
                <a:cubicBezTo>
                  <a:pt x="22" y="65"/>
                  <a:pt x="22" y="65"/>
                  <a:pt x="22" y="65"/>
                </a:cubicBezTo>
                <a:cubicBezTo>
                  <a:pt x="22" y="88"/>
                  <a:pt x="47" y="107"/>
                  <a:pt x="76" y="109"/>
                </a:cubicBezTo>
                <a:cubicBezTo>
                  <a:pt x="68" y="113"/>
                  <a:pt x="59" y="116"/>
                  <a:pt x="49" y="115"/>
                </a:cubicBezTo>
                <a:close/>
                <a:moveTo>
                  <a:pt x="105" y="103"/>
                </a:moveTo>
                <a:cubicBezTo>
                  <a:pt x="103" y="109"/>
                  <a:pt x="111" y="119"/>
                  <a:pt x="111" y="119"/>
                </a:cubicBezTo>
                <a:cubicBezTo>
                  <a:pt x="113" y="122"/>
                  <a:pt x="108" y="121"/>
                  <a:pt x="108" y="121"/>
                </a:cubicBezTo>
                <a:cubicBezTo>
                  <a:pt x="98" y="121"/>
                  <a:pt x="84" y="111"/>
                  <a:pt x="79" y="106"/>
                </a:cubicBezTo>
                <a:cubicBezTo>
                  <a:pt x="49" y="106"/>
                  <a:pt x="25" y="87"/>
                  <a:pt x="25" y="63"/>
                </a:cubicBezTo>
                <a:cubicBezTo>
                  <a:pt x="25" y="39"/>
                  <a:pt x="49" y="19"/>
                  <a:pt x="80" y="19"/>
                </a:cubicBezTo>
                <a:cubicBezTo>
                  <a:pt x="111" y="19"/>
                  <a:pt x="135" y="39"/>
                  <a:pt x="135" y="63"/>
                </a:cubicBezTo>
                <a:cubicBezTo>
                  <a:pt x="135" y="80"/>
                  <a:pt x="123" y="95"/>
                  <a:pt x="105" y="10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6" name="Freeform 186"/>
          <p:cNvSpPr>
            <a:spLocks/>
          </p:cNvSpPr>
          <p:nvPr/>
        </p:nvSpPr>
        <p:spPr bwMode="auto">
          <a:xfrm>
            <a:off x="9504842" y="4820525"/>
            <a:ext cx="192716" cy="121340"/>
          </a:xfrm>
          <a:custGeom>
            <a:avLst/>
            <a:gdLst>
              <a:gd name="T0" fmla="*/ 133 w 135"/>
              <a:gd name="T1" fmla="*/ 0 h 85"/>
              <a:gd name="T2" fmla="*/ 8 w 135"/>
              <a:gd name="T3" fmla="*/ 0 h 85"/>
              <a:gd name="T4" fmla="*/ 90 w 135"/>
              <a:gd name="T5" fmla="*/ 14 h 85"/>
              <a:gd name="T6" fmla="*/ 0 w 135"/>
              <a:gd name="T7" fmla="*/ 85 h 85"/>
              <a:gd name="T8" fmla="*/ 135 w 135"/>
              <a:gd name="T9" fmla="*/ 85 h 85"/>
              <a:gd name="T10" fmla="*/ 55 w 135"/>
              <a:gd name="T11" fmla="*/ 69 h 85"/>
              <a:gd name="T12" fmla="*/ 133 w 135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85">
                <a:moveTo>
                  <a:pt x="133" y="0"/>
                </a:moveTo>
                <a:lnTo>
                  <a:pt x="8" y="0"/>
                </a:lnTo>
                <a:lnTo>
                  <a:pt x="90" y="14"/>
                </a:lnTo>
                <a:lnTo>
                  <a:pt x="0" y="85"/>
                </a:lnTo>
                <a:lnTo>
                  <a:pt x="135" y="85"/>
                </a:lnTo>
                <a:lnTo>
                  <a:pt x="55" y="69"/>
                </a:lnTo>
                <a:lnTo>
                  <a:pt x="133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9346387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25 w 152"/>
              <a:gd name="T19" fmla="*/ 67 h 152"/>
              <a:gd name="T20" fmla="*/ 105 w 152"/>
              <a:gd name="T21" fmla="*/ 84 h 152"/>
              <a:gd name="T22" fmla="*/ 112 w 152"/>
              <a:gd name="T23" fmla="*/ 126 h 152"/>
              <a:gd name="T24" fmla="*/ 109 w 152"/>
              <a:gd name="T25" fmla="*/ 127 h 152"/>
              <a:gd name="T26" fmla="*/ 75 w 152"/>
              <a:gd name="T27" fmla="*/ 106 h 152"/>
              <a:gd name="T28" fmla="*/ 42 w 152"/>
              <a:gd name="T29" fmla="*/ 127 h 152"/>
              <a:gd name="T30" fmla="*/ 39 w 152"/>
              <a:gd name="T31" fmla="*/ 126 h 152"/>
              <a:gd name="T32" fmla="*/ 44 w 152"/>
              <a:gd name="T33" fmla="*/ 84 h 152"/>
              <a:gd name="T34" fmla="*/ 23 w 152"/>
              <a:gd name="T35" fmla="*/ 66 h 152"/>
              <a:gd name="T36" fmla="*/ 16 w 152"/>
              <a:gd name="T37" fmla="*/ 61 h 152"/>
              <a:gd name="T38" fmla="*/ 16 w 152"/>
              <a:gd name="T39" fmla="*/ 60 h 152"/>
              <a:gd name="T40" fmla="*/ 34 w 152"/>
              <a:gd name="T41" fmla="*/ 60 h 152"/>
              <a:gd name="T42" fmla="*/ 56 w 152"/>
              <a:gd name="T43" fmla="*/ 60 h 152"/>
              <a:gd name="T44" fmla="*/ 61 w 152"/>
              <a:gd name="T45" fmla="*/ 51 h 152"/>
              <a:gd name="T46" fmla="*/ 74 w 152"/>
              <a:gd name="T47" fmla="*/ 24 h 152"/>
              <a:gd name="T48" fmla="*/ 77 w 152"/>
              <a:gd name="T49" fmla="*/ 24 h 152"/>
              <a:gd name="T50" fmla="*/ 91 w 152"/>
              <a:gd name="T51" fmla="*/ 51 h 152"/>
              <a:gd name="T52" fmla="*/ 96 w 152"/>
              <a:gd name="T53" fmla="*/ 60 h 152"/>
              <a:gd name="T54" fmla="*/ 118 w 152"/>
              <a:gd name="T55" fmla="*/ 60 h 152"/>
              <a:gd name="T56" fmla="*/ 131 w 152"/>
              <a:gd name="T57" fmla="*/ 60 h 152"/>
              <a:gd name="T58" fmla="*/ 133 w 152"/>
              <a:gd name="T59" fmla="*/ 61 h 152"/>
              <a:gd name="T60" fmla="*/ 125 w 152"/>
              <a:gd name="T61" fmla="*/ 6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5" y="67"/>
                </a:moveTo>
                <a:cubicBezTo>
                  <a:pt x="105" y="84"/>
                  <a:pt x="105" y="84"/>
                  <a:pt x="105" y="84"/>
                </a:cubicBezTo>
                <a:cubicBezTo>
                  <a:pt x="112" y="126"/>
                  <a:pt x="112" y="126"/>
                  <a:pt x="112" y="126"/>
                </a:cubicBezTo>
                <a:cubicBezTo>
                  <a:pt x="111" y="127"/>
                  <a:pt x="110" y="127"/>
                  <a:pt x="109" y="127"/>
                </a:cubicBezTo>
                <a:cubicBezTo>
                  <a:pt x="75" y="106"/>
                  <a:pt x="75" y="106"/>
                  <a:pt x="75" y="106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39" y="127"/>
                  <a:pt x="39" y="127"/>
                  <a:pt x="39" y="126"/>
                </a:cubicBezTo>
                <a:cubicBezTo>
                  <a:pt x="44" y="84"/>
                  <a:pt x="44" y="84"/>
                  <a:pt x="44" y="84"/>
                </a:cubicBezTo>
                <a:cubicBezTo>
                  <a:pt x="23" y="66"/>
                  <a:pt x="23" y="66"/>
                  <a:pt x="23" y="66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0"/>
                  <a:pt x="16" y="60"/>
                  <a:pt x="16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56" y="60"/>
                  <a:pt x="56" y="60"/>
                  <a:pt x="56" y="60"/>
                </a:cubicBezTo>
                <a:cubicBezTo>
                  <a:pt x="61" y="51"/>
                  <a:pt x="61" y="51"/>
                  <a:pt x="61" y="51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4"/>
                  <a:pt x="75" y="24"/>
                  <a:pt x="77" y="24"/>
                </a:cubicBezTo>
                <a:cubicBezTo>
                  <a:pt x="91" y="51"/>
                  <a:pt x="91" y="51"/>
                  <a:pt x="91" y="51"/>
                </a:cubicBezTo>
                <a:cubicBezTo>
                  <a:pt x="96" y="60"/>
                  <a:pt x="96" y="60"/>
                  <a:pt x="96" y="60"/>
                </a:cubicBezTo>
                <a:cubicBezTo>
                  <a:pt x="118" y="60"/>
                  <a:pt x="118" y="60"/>
                  <a:pt x="118" y="60"/>
                </a:cubicBezTo>
                <a:cubicBezTo>
                  <a:pt x="131" y="60"/>
                  <a:pt x="131" y="60"/>
                  <a:pt x="131" y="60"/>
                </a:cubicBezTo>
                <a:cubicBezTo>
                  <a:pt x="133" y="60"/>
                  <a:pt x="133" y="60"/>
                  <a:pt x="133" y="61"/>
                </a:cubicBezTo>
                <a:lnTo>
                  <a:pt x="125" y="6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8" name="Freeform 188"/>
          <p:cNvSpPr>
            <a:spLocks/>
          </p:cNvSpPr>
          <p:nvPr/>
        </p:nvSpPr>
        <p:spPr bwMode="auto">
          <a:xfrm>
            <a:off x="11644699" y="4820525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9" name="Freeform 189"/>
          <p:cNvSpPr>
            <a:spLocks noEditPoints="1"/>
          </p:cNvSpPr>
          <p:nvPr/>
        </p:nvSpPr>
        <p:spPr bwMode="auto">
          <a:xfrm>
            <a:off x="11293529" y="4604968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1 w 152"/>
              <a:gd name="T19" fmla="*/ 120 h 152"/>
              <a:gd name="T20" fmla="*/ 33 w 152"/>
              <a:gd name="T21" fmla="*/ 128 h 152"/>
              <a:gd name="T22" fmla="*/ 33 w 152"/>
              <a:gd name="T23" fmla="*/ 127 h 152"/>
              <a:gd name="T24" fmla="*/ 36 w 152"/>
              <a:gd name="T25" fmla="*/ 117 h 152"/>
              <a:gd name="T26" fmla="*/ 16 w 152"/>
              <a:gd name="T27" fmla="*/ 88 h 152"/>
              <a:gd name="T28" fmla="*/ 24 w 152"/>
              <a:gd name="T29" fmla="*/ 70 h 152"/>
              <a:gd name="T30" fmla="*/ 24 w 152"/>
              <a:gd name="T31" fmla="*/ 70 h 152"/>
              <a:gd name="T32" fmla="*/ 78 w 152"/>
              <a:gd name="T33" fmla="*/ 114 h 152"/>
              <a:gd name="T34" fmla="*/ 51 w 152"/>
              <a:gd name="T35" fmla="*/ 120 h 152"/>
              <a:gd name="T36" fmla="*/ 107 w 152"/>
              <a:gd name="T37" fmla="*/ 108 h 152"/>
              <a:gd name="T38" fmla="*/ 113 w 152"/>
              <a:gd name="T39" fmla="*/ 124 h 152"/>
              <a:gd name="T40" fmla="*/ 110 w 152"/>
              <a:gd name="T41" fmla="*/ 126 h 152"/>
              <a:gd name="T42" fmla="*/ 81 w 152"/>
              <a:gd name="T43" fmla="*/ 111 h 152"/>
              <a:gd name="T44" fmla="*/ 27 w 152"/>
              <a:gd name="T45" fmla="*/ 68 h 152"/>
              <a:gd name="T46" fmla="*/ 82 w 152"/>
              <a:gd name="T47" fmla="*/ 24 h 152"/>
              <a:gd name="T48" fmla="*/ 137 w 152"/>
              <a:gd name="T49" fmla="*/ 68 h 152"/>
              <a:gd name="T50" fmla="*/ 107 w 152"/>
              <a:gd name="T51" fmla="*/ 10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1" y="120"/>
                </a:moveTo>
                <a:cubicBezTo>
                  <a:pt x="48" y="123"/>
                  <a:pt x="40" y="128"/>
                  <a:pt x="33" y="128"/>
                </a:cubicBezTo>
                <a:cubicBezTo>
                  <a:pt x="33" y="128"/>
                  <a:pt x="31" y="128"/>
                  <a:pt x="33" y="127"/>
                </a:cubicBezTo>
                <a:cubicBezTo>
                  <a:pt x="33" y="127"/>
                  <a:pt x="37" y="121"/>
                  <a:pt x="36" y="117"/>
                </a:cubicBezTo>
                <a:cubicBezTo>
                  <a:pt x="24" y="110"/>
                  <a:pt x="14" y="99"/>
                  <a:pt x="16" y="88"/>
                </a:cubicBezTo>
                <a:cubicBezTo>
                  <a:pt x="17" y="81"/>
                  <a:pt x="20" y="75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93"/>
                  <a:pt x="49" y="112"/>
                  <a:pt x="78" y="114"/>
                </a:cubicBezTo>
                <a:cubicBezTo>
                  <a:pt x="70" y="118"/>
                  <a:pt x="61" y="121"/>
                  <a:pt x="51" y="120"/>
                </a:cubicBezTo>
                <a:close/>
                <a:moveTo>
                  <a:pt x="107" y="108"/>
                </a:moveTo>
                <a:cubicBezTo>
                  <a:pt x="105" y="114"/>
                  <a:pt x="113" y="124"/>
                  <a:pt x="113" y="124"/>
                </a:cubicBezTo>
                <a:cubicBezTo>
                  <a:pt x="115" y="127"/>
                  <a:pt x="110" y="126"/>
                  <a:pt x="110" y="126"/>
                </a:cubicBezTo>
                <a:cubicBezTo>
                  <a:pt x="100" y="126"/>
                  <a:pt x="86" y="116"/>
                  <a:pt x="81" y="111"/>
                </a:cubicBezTo>
                <a:cubicBezTo>
                  <a:pt x="51" y="111"/>
                  <a:pt x="27" y="92"/>
                  <a:pt x="27" y="68"/>
                </a:cubicBezTo>
                <a:cubicBezTo>
                  <a:pt x="27" y="44"/>
                  <a:pt x="51" y="24"/>
                  <a:pt x="82" y="24"/>
                </a:cubicBezTo>
                <a:cubicBezTo>
                  <a:pt x="113" y="24"/>
                  <a:pt x="137" y="44"/>
                  <a:pt x="137" y="68"/>
                </a:cubicBezTo>
                <a:cubicBezTo>
                  <a:pt x="137" y="85"/>
                  <a:pt x="125" y="100"/>
                  <a:pt x="107" y="10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Freeform 190"/>
          <p:cNvSpPr>
            <a:spLocks/>
          </p:cNvSpPr>
          <p:nvPr/>
        </p:nvSpPr>
        <p:spPr bwMode="auto">
          <a:xfrm>
            <a:off x="11454838" y="4780554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1" name="Freeform 191"/>
          <p:cNvSpPr>
            <a:spLocks/>
          </p:cNvSpPr>
          <p:nvPr/>
        </p:nvSpPr>
        <p:spPr bwMode="auto">
          <a:xfrm>
            <a:off x="11647554" y="4780554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2" name="Rectangle 192"/>
          <p:cNvSpPr>
            <a:spLocks noChangeArrowheads="1"/>
          </p:cNvSpPr>
          <p:nvPr/>
        </p:nvSpPr>
        <p:spPr bwMode="auto">
          <a:xfrm>
            <a:off x="7563411" y="4793401"/>
            <a:ext cx="202708" cy="8136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7400673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8 w 152"/>
              <a:gd name="T19" fmla="*/ 24 h 152"/>
              <a:gd name="T20" fmla="*/ 128 w 152"/>
              <a:gd name="T21" fmla="*/ 24 h 152"/>
              <a:gd name="T22" fmla="*/ 128 w 152"/>
              <a:gd name="T23" fmla="*/ 36 h 152"/>
              <a:gd name="T24" fmla="*/ 28 w 152"/>
              <a:gd name="T25" fmla="*/ 36 h 152"/>
              <a:gd name="T26" fmla="*/ 28 w 152"/>
              <a:gd name="T27" fmla="*/ 24 h 152"/>
              <a:gd name="T28" fmla="*/ 120 w 152"/>
              <a:gd name="T29" fmla="*/ 44 h 152"/>
              <a:gd name="T30" fmla="*/ 120 w 152"/>
              <a:gd name="T31" fmla="*/ 92 h 152"/>
              <a:gd name="T32" fmla="*/ 36 w 152"/>
              <a:gd name="T33" fmla="*/ 92 h 152"/>
              <a:gd name="T34" fmla="*/ 36 w 152"/>
              <a:gd name="T35" fmla="*/ 44 h 152"/>
              <a:gd name="T36" fmla="*/ 120 w 152"/>
              <a:gd name="T37" fmla="*/ 44 h 152"/>
              <a:gd name="T38" fmla="*/ 132 w 152"/>
              <a:gd name="T39" fmla="*/ 128 h 152"/>
              <a:gd name="T40" fmla="*/ 24 w 152"/>
              <a:gd name="T41" fmla="*/ 128 h 152"/>
              <a:gd name="T42" fmla="*/ 24 w 152"/>
              <a:gd name="T43" fmla="*/ 116 h 152"/>
              <a:gd name="T44" fmla="*/ 56 w 152"/>
              <a:gd name="T45" fmla="*/ 116 h 152"/>
              <a:gd name="T46" fmla="*/ 45 w 152"/>
              <a:gd name="T47" fmla="*/ 97 h 152"/>
              <a:gd name="T48" fmla="*/ 56 w 152"/>
              <a:gd name="T49" fmla="*/ 92 h 152"/>
              <a:gd name="T50" fmla="*/ 68 w 152"/>
              <a:gd name="T51" fmla="*/ 116 h 152"/>
              <a:gd name="T52" fmla="*/ 89 w 152"/>
              <a:gd name="T53" fmla="*/ 116 h 152"/>
              <a:gd name="T54" fmla="*/ 100 w 152"/>
              <a:gd name="T55" fmla="*/ 92 h 152"/>
              <a:gd name="T56" fmla="*/ 112 w 152"/>
              <a:gd name="T57" fmla="*/ 97 h 152"/>
              <a:gd name="T58" fmla="*/ 102 w 152"/>
              <a:gd name="T59" fmla="*/ 116 h 152"/>
              <a:gd name="T60" fmla="*/ 132 w 152"/>
              <a:gd name="T61" fmla="*/ 116 h 152"/>
              <a:gd name="T62" fmla="*/ 132 w 152"/>
              <a:gd name="T63" fmla="*/ 12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8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28" y="36"/>
                  <a:pt x="28" y="36"/>
                  <a:pt x="28" y="36"/>
                </a:cubicBezTo>
                <a:lnTo>
                  <a:pt x="28" y="24"/>
                </a:lnTo>
                <a:close/>
                <a:moveTo>
                  <a:pt x="120" y="44"/>
                </a:moveTo>
                <a:cubicBezTo>
                  <a:pt x="120" y="92"/>
                  <a:pt x="120" y="92"/>
                  <a:pt x="120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44"/>
                  <a:pt x="36" y="44"/>
                  <a:pt x="36" y="44"/>
                </a:cubicBezTo>
                <a:lnTo>
                  <a:pt x="120" y="44"/>
                </a:lnTo>
                <a:close/>
                <a:moveTo>
                  <a:pt x="132" y="128"/>
                </a:moveTo>
                <a:cubicBezTo>
                  <a:pt x="24" y="128"/>
                  <a:pt x="24" y="128"/>
                  <a:pt x="24" y="128"/>
                </a:cubicBezTo>
                <a:cubicBezTo>
                  <a:pt x="24" y="116"/>
                  <a:pt x="24" y="116"/>
                  <a:pt x="24" y="116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3" y="108"/>
                  <a:pt x="49" y="103"/>
                  <a:pt x="45" y="97"/>
                </a:cubicBezTo>
                <a:cubicBezTo>
                  <a:pt x="56" y="92"/>
                  <a:pt x="56" y="92"/>
                  <a:pt x="56" y="92"/>
                </a:cubicBezTo>
                <a:cubicBezTo>
                  <a:pt x="60" y="99"/>
                  <a:pt x="64" y="108"/>
                  <a:pt x="68" y="116"/>
                </a:cubicBezTo>
                <a:cubicBezTo>
                  <a:pt x="89" y="116"/>
                  <a:pt x="89" y="116"/>
                  <a:pt x="89" y="116"/>
                </a:cubicBezTo>
                <a:cubicBezTo>
                  <a:pt x="93" y="108"/>
                  <a:pt x="97" y="101"/>
                  <a:pt x="100" y="92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09" y="104"/>
                  <a:pt x="105" y="112"/>
                  <a:pt x="102" y="116"/>
                </a:cubicBezTo>
                <a:cubicBezTo>
                  <a:pt x="132" y="116"/>
                  <a:pt x="132" y="116"/>
                  <a:pt x="132" y="116"/>
                </a:cubicBezTo>
                <a:lnTo>
                  <a:pt x="132" y="1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1599730" y="4843165"/>
            <a:ext cx="264092" cy="178441"/>
          </a:xfrm>
          <a:custGeom>
            <a:avLst/>
            <a:gdLst>
              <a:gd name="T0" fmla="*/ 39 w 78"/>
              <a:gd name="T1" fmla="*/ 1 h 53"/>
              <a:gd name="T2" fmla="*/ 0 w 78"/>
              <a:gd name="T3" fmla="*/ 28 h 53"/>
              <a:gd name="T4" fmla="*/ 39 w 78"/>
              <a:gd name="T5" fmla="*/ 52 h 53"/>
              <a:gd name="T6" fmla="*/ 78 w 78"/>
              <a:gd name="T7" fmla="*/ 23 h 53"/>
              <a:gd name="T8" fmla="*/ 39 w 78"/>
              <a:gd name="T9" fmla="*/ 1 h 53"/>
              <a:gd name="T10" fmla="*/ 54 w 78"/>
              <a:gd name="T11" fmla="*/ 37 h 53"/>
              <a:gd name="T12" fmla="*/ 21 w 78"/>
              <a:gd name="T13" fmla="*/ 43 h 53"/>
              <a:gd name="T14" fmla="*/ 16 w 78"/>
              <a:gd name="T15" fmla="*/ 33 h 53"/>
              <a:gd name="T16" fmla="*/ 35 w 78"/>
              <a:gd name="T17" fmla="*/ 11 h 53"/>
              <a:gd name="T18" fmla="*/ 54 w 78"/>
              <a:gd name="T19" fmla="*/ 3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" h="53">
                <a:moveTo>
                  <a:pt x="39" y="1"/>
                </a:moveTo>
                <a:cubicBezTo>
                  <a:pt x="18" y="2"/>
                  <a:pt x="0" y="14"/>
                  <a:pt x="0" y="28"/>
                </a:cubicBezTo>
                <a:cubicBezTo>
                  <a:pt x="0" y="42"/>
                  <a:pt x="18" y="53"/>
                  <a:pt x="39" y="52"/>
                </a:cubicBezTo>
                <a:cubicBezTo>
                  <a:pt x="60" y="51"/>
                  <a:pt x="78" y="38"/>
                  <a:pt x="78" y="23"/>
                </a:cubicBezTo>
                <a:cubicBezTo>
                  <a:pt x="78" y="9"/>
                  <a:pt x="60" y="0"/>
                  <a:pt x="39" y="1"/>
                </a:cubicBezTo>
                <a:close/>
                <a:moveTo>
                  <a:pt x="54" y="37"/>
                </a:moveTo>
                <a:cubicBezTo>
                  <a:pt x="47" y="46"/>
                  <a:pt x="34" y="50"/>
                  <a:pt x="21" y="43"/>
                </a:cubicBezTo>
                <a:cubicBezTo>
                  <a:pt x="15" y="40"/>
                  <a:pt x="16" y="33"/>
                  <a:pt x="16" y="33"/>
                </a:cubicBezTo>
                <a:cubicBezTo>
                  <a:pt x="16" y="33"/>
                  <a:pt x="13" y="13"/>
                  <a:pt x="35" y="11"/>
                </a:cubicBezTo>
                <a:cubicBezTo>
                  <a:pt x="56" y="8"/>
                  <a:pt x="60" y="29"/>
                  <a:pt x="54" y="3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5" name="Freeform 195"/>
          <p:cNvSpPr>
            <a:spLocks/>
          </p:cNvSpPr>
          <p:nvPr/>
        </p:nvSpPr>
        <p:spPr bwMode="auto">
          <a:xfrm>
            <a:off x="1725352" y="4920252"/>
            <a:ext cx="22840" cy="19985"/>
          </a:xfrm>
          <a:custGeom>
            <a:avLst/>
            <a:gdLst>
              <a:gd name="T0" fmla="*/ 2 w 7"/>
              <a:gd name="T1" fmla="*/ 1 h 6"/>
              <a:gd name="T2" fmla="*/ 1 w 7"/>
              <a:gd name="T3" fmla="*/ 5 h 6"/>
              <a:gd name="T4" fmla="*/ 5 w 7"/>
              <a:gd name="T5" fmla="*/ 5 h 6"/>
              <a:gd name="T6" fmla="*/ 6 w 7"/>
              <a:gd name="T7" fmla="*/ 1 h 6"/>
              <a:gd name="T8" fmla="*/ 2 w 7"/>
              <a:gd name="T9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6">
                <a:moveTo>
                  <a:pt x="2" y="1"/>
                </a:moveTo>
                <a:cubicBezTo>
                  <a:pt x="1" y="2"/>
                  <a:pt x="0" y="4"/>
                  <a:pt x="1" y="5"/>
                </a:cubicBezTo>
                <a:cubicBezTo>
                  <a:pt x="2" y="6"/>
                  <a:pt x="4" y="6"/>
                  <a:pt x="5" y="5"/>
                </a:cubicBezTo>
                <a:cubicBezTo>
                  <a:pt x="6" y="4"/>
                  <a:pt x="7" y="2"/>
                  <a:pt x="6" y="1"/>
                </a:cubicBezTo>
                <a:cubicBezTo>
                  <a:pt x="5" y="0"/>
                  <a:pt x="4" y="0"/>
                  <a:pt x="2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6" name="Freeform 196"/>
          <p:cNvSpPr>
            <a:spLocks/>
          </p:cNvSpPr>
          <p:nvPr/>
        </p:nvSpPr>
        <p:spPr bwMode="auto">
          <a:xfrm>
            <a:off x="1673962" y="4930244"/>
            <a:ext cx="51391" cy="44254"/>
          </a:xfrm>
          <a:custGeom>
            <a:avLst/>
            <a:gdLst>
              <a:gd name="T0" fmla="*/ 7 w 15"/>
              <a:gd name="T1" fmla="*/ 1 h 13"/>
              <a:gd name="T2" fmla="*/ 0 w 15"/>
              <a:gd name="T3" fmla="*/ 8 h 13"/>
              <a:gd name="T4" fmla="*/ 7 w 15"/>
              <a:gd name="T5" fmla="*/ 13 h 13"/>
              <a:gd name="T6" fmla="*/ 15 w 15"/>
              <a:gd name="T7" fmla="*/ 6 h 13"/>
              <a:gd name="T8" fmla="*/ 7 w 15"/>
              <a:gd name="T9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3">
                <a:moveTo>
                  <a:pt x="7" y="1"/>
                </a:moveTo>
                <a:cubicBezTo>
                  <a:pt x="3" y="1"/>
                  <a:pt x="0" y="4"/>
                  <a:pt x="0" y="8"/>
                </a:cubicBezTo>
                <a:cubicBezTo>
                  <a:pt x="0" y="11"/>
                  <a:pt x="3" y="13"/>
                  <a:pt x="7" y="13"/>
                </a:cubicBezTo>
                <a:cubicBezTo>
                  <a:pt x="11" y="13"/>
                  <a:pt x="15" y="9"/>
                  <a:pt x="15" y="6"/>
                </a:cubicBezTo>
                <a:cubicBezTo>
                  <a:pt x="15" y="3"/>
                  <a:pt x="12" y="0"/>
                  <a:pt x="7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7" name="Freeform 197"/>
          <p:cNvSpPr>
            <a:spLocks noEditPoints="1"/>
          </p:cNvSpPr>
          <p:nvPr/>
        </p:nvSpPr>
        <p:spPr bwMode="auto">
          <a:xfrm>
            <a:off x="1515506" y="4613334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122 w 152"/>
              <a:gd name="T19" fmla="*/ 101 h 152"/>
              <a:gd name="T20" fmla="*/ 62 w 152"/>
              <a:gd name="T21" fmla="*/ 127 h 152"/>
              <a:gd name="T22" fmla="*/ 13 w 152"/>
              <a:gd name="T23" fmla="*/ 94 h 152"/>
              <a:gd name="T24" fmla="*/ 22 w 152"/>
              <a:gd name="T25" fmla="*/ 68 h 152"/>
              <a:gd name="T26" fmla="*/ 56 w 152"/>
              <a:gd name="T27" fmla="*/ 40 h 152"/>
              <a:gd name="T28" fmla="*/ 77 w 152"/>
              <a:gd name="T29" fmla="*/ 50 h 152"/>
              <a:gd name="T30" fmla="*/ 81 w 152"/>
              <a:gd name="T31" fmla="*/ 57 h 152"/>
              <a:gd name="T32" fmla="*/ 106 w 152"/>
              <a:gd name="T33" fmla="*/ 56 h 152"/>
              <a:gd name="T34" fmla="*/ 107 w 152"/>
              <a:gd name="T35" fmla="*/ 70 h 152"/>
              <a:gd name="T36" fmla="*/ 110 w 152"/>
              <a:gd name="T37" fmla="*/ 74 h 152"/>
              <a:gd name="T38" fmla="*/ 122 w 152"/>
              <a:gd name="T39" fmla="*/ 101 h 152"/>
              <a:gd name="T40" fmla="*/ 104 w 152"/>
              <a:gd name="T41" fmla="*/ 49 h 152"/>
              <a:gd name="T42" fmla="*/ 101 w 152"/>
              <a:gd name="T43" fmla="*/ 46 h 152"/>
              <a:gd name="T44" fmla="*/ 104 w 152"/>
              <a:gd name="T45" fmla="*/ 42 h 152"/>
              <a:gd name="T46" fmla="*/ 124 w 152"/>
              <a:gd name="T47" fmla="*/ 62 h 152"/>
              <a:gd name="T48" fmla="*/ 123 w 152"/>
              <a:gd name="T49" fmla="*/ 62 h 152"/>
              <a:gd name="T50" fmla="*/ 120 w 152"/>
              <a:gd name="T51" fmla="*/ 65 h 152"/>
              <a:gd name="T52" fmla="*/ 116 w 152"/>
              <a:gd name="T53" fmla="*/ 61 h 152"/>
              <a:gd name="T54" fmla="*/ 104 w 152"/>
              <a:gd name="T55" fmla="*/ 49 h 152"/>
              <a:gd name="T56" fmla="*/ 141 w 152"/>
              <a:gd name="T57" fmla="*/ 68 h 152"/>
              <a:gd name="T58" fmla="*/ 141 w 152"/>
              <a:gd name="T59" fmla="*/ 68 h 152"/>
              <a:gd name="T60" fmla="*/ 136 w 152"/>
              <a:gd name="T61" fmla="*/ 72 h 152"/>
              <a:gd name="T62" fmla="*/ 131 w 152"/>
              <a:gd name="T63" fmla="*/ 68 h 152"/>
              <a:gd name="T64" fmla="*/ 132 w 152"/>
              <a:gd name="T65" fmla="*/ 63 h 152"/>
              <a:gd name="T66" fmla="*/ 131 w 152"/>
              <a:gd name="T67" fmla="*/ 46 h 152"/>
              <a:gd name="T68" fmla="*/ 105 w 152"/>
              <a:gd name="T69" fmla="*/ 33 h 152"/>
              <a:gd name="T70" fmla="*/ 101 w 152"/>
              <a:gd name="T71" fmla="*/ 34 h 152"/>
              <a:gd name="T72" fmla="*/ 95 w 152"/>
              <a:gd name="T73" fmla="*/ 29 h 152"/>
              <a:gd name="T74" fmla="*/ 99 w 152"/>
              <a:gd name="T75" fmla="*/ 24 h 152"/>
              <a:gd name="T76" fmla="*/ 99 w 152"/>
              <a:gd name="T77" fmla="*/ 24 h 152"/>
              <a:gd name="T78" fmla="*/ 100 w 152"/>
              <a:gd name="T79" fmla="*/ 24 h 152"/>
              <a:gd name="T80" fmla="*/ 117 w 152"/>
              <a:gd name="T81" fmla="*/ 24 h 152"/>
              <a:gd name="T82" fmla="*/ 141 w 152"/>
              <a:gd name="T83" fmla="*/ 6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122" y="101"/>
                </a:moveTo>
                <a:cubicBezTo>
                  <a:pt x="113" y="120"/>
                  <a:pt x="84" y="129"/>
                  <a:pt x="62" y="127"/>
                </a:cubicBezTo>
                <a:cubicBezTo>
                  <a:pt x="42" y="125"/>
                  <a:pt x="16" y="119"/>
                  <a:pt x="13" y="94"/>
                </a:cubicBezTo>
                <a:cubicBezTo>
                  <a:pt x="13" y="94"/>
                  <a:pt x="11" y="83"/>
                  <a:pt x="22" y="68"/>
                </a:cubicBezTo>
                <a:cubicBezTo>
                  <a:pt x="22" y="68"/>
                  <a:pt x="38" y="46"/>
                  <a:pt x="56" y="40"/>
                </a:cubicBezTo>
                <a:cubicBezTo>
                  <a:pt x="74" y="34"/>
                  <a:pt x="77" y="44"/>
                  <a:pt x="77" y="50"/>
                </a:cubicBezTo>
                <a:cubicBezTo>
                  <a:pt x="76" y="56"/>
                  <a:pt x="74" y="59"/>
                  <a:pt x="81" y="57"/>
                </a:cubicBezTo>
                <a:cubicBezTo>
                  <a:pt x="81" y="57"/>
                  <a:pt x="99" y="48"/>
                  <a:pt x="106" y="56"/>
                </a:cubicBezTo>
                <a:cubicBezTo>
                  <a:pt x="112" y="62"/>
                  <a:pt x="107" y="70"/>
                  <a:pt x="107" y="70"/>
                </a:cubicBezTo>
                <a:cubicBezTo>
                  <a:pt x="107" y="70"/>
                  <a:pt x="104" y="73"/>
                  <a:pt x="110" y="74"/>
                </a:cubicBezTo>
                <a:cubicBezTo>
                  <a:pt x="115" y="75"/>
                  <a:pt x="131" y="82"/>
                  <a:pt x="122" y="101"/>
                </a:cubicBezTo>
                <a:close/>
                <a:moveTo>
                  <a:pt x="104" y="49"/>
                </a:moveTo>
                <a:cubicBezTo>
                  <a:pt x="102" y="49"/>
                  <a:pt x="101" y="48"/>
                  <a:pt x="101" y="46"/>
                </a:cubicBezTo>
                <a:cubicBezTo>
                  <a:pt x="101" y="44"/>
                  <a:pt x="102" y="42"/>
                  <a:pt x="104" y="42"/>
                </a:cubicBezTo>
                <a:cubicBezTo>
                  <a:pt x="104" y="42"/>
                  <a:pt x="126" y="38"/>
                  <a:pt x="124" y="62"/>
                </a:cubicBezTo>
                <a:cubicBezTo>
                  <a:pt x="124" y="62"/>
                  <a:pt x="124" y="62"/>
                  <a:pt x="123" y="62"/>
                </a:cubicBezTo>
                <a:cubicBezTo>
                  <a:pt x="123" y="64"/>
                  <a:pt x="122" y="65"/>
                  <a:pt x="120" y="65"/>
                </a:cubicBezTo>
                <a:cubicBezTo>
                  <a:pt x="118" y="65"/>
                  <a:pt x="116" y="63"/>
                  <a:pt x="116" y="61"/>
                </a:cubicBezTo>
                <a:cubicBezTo>
                  <a:pt x="116" y="61"/>
                  <a:pt x="120" y="46"/>
                  <a:pt x="104" y="49"/>
                </a:cubicBezTo>
                <a:close/>
                <a:moveTo>
                  <a:pt x="141" y="68"/>
                </a:moveTo>
                <a:cubicBezTo>
                  <a:pt x="141" y="68"/>
                  <a:pt x="141" y="68"/>
                  <a:pt x="141" y="68"/>
                </a:cubicBezTo>
                <a:cubicBezTo>
                  <a:pt x="141" y="72"/>
                  <a:pt x="139" y="72"/>
                  <a:pt x="136" y="72"/>
                </a:cubicBezTo>
                <a:cubicBezTo>
                  <a:pt x="134" y="72"/>
                  <a:pt x="131" y="71"/>
                  <a:pt x="131" y="68"/>
                </a:cubicBezTo>
                <a:cubicBezTo>
                  <a:pt x="131" y="65"/>
                  <a:pt x="132" y="63"/>
                  <a:pt x="132" y="63"/>
                </a:cubicBezTo>
                <a:cubicBezTo>
                  <a:pt x="133" y="62"/>
                  <a:pt x="135" y="55"/>
                  <a:pt x="131" y="46"/>
                </a:cubicBezTo>
                <a:cubicBezTo>
                  <a:pt x="123" y="33"/>
                  <a:pt x="107" y="32"/>
                  <a:pt x="105" y="33"/>
                </a:cubicBezTo>
                <a:cubicBezTo>
                  <a:pt x="103" y="34"/>
                  <a:pt x="101" y="34"/>
                  <a:pt x="101" y="34"/>
                </a:cubicBezTo>
                <a:cubicBezTo>
                  <a:pt x="98" y="34"/>
                  <a:pt x="95" y="32"/>
                  <a:pt x="95" y="29"/>
                </a:cubicBezTo>
                <a:cubicBezTo>
                  <a:pt x="95" y="27"/>
                  <a:pt x="97" y="25"/>
                  <a:pt x="99" y="24"/>
                </a:cubicBezTo>
                <a:cubicBezTo>
                  <a:pt x="99" y="24"/>
                  <a:pt x="99" y="24"/>
                  <a:pt x="99" y="24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2" y="23"/>
                  <a:pt x="110" y="22"/>
                  <a:pt x="117" y="24"/>
                </a:cubicBezTo>
                <a:cubicBezTo>
                  <a:pt x="131" y="27"/>
                  <a:pt x="150" y="40"/>
                  <a:pt x="141" y="6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8" name="Freeform 198"/>
          <p:cNvSpPr>
            <a:spLocks noEditPoints="1"/>
          </p:cNvSpPr>
          <p:nvPr/>
        </p:nvSpPr>
        <p:spPr bwMode="auto">
          <a:xfrm>
            <a:off x="6427102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3 w 152"/>
              <a:gd name="T19" fmla="*/ 68 h 152"/>
              <a:gd name="T20" fmla="*/ 36 w 152"/>
              <a:gd name="T21" fmla="*/ 52 h 152"/>
              <a:gd name="T22" fmla="*/ 38 w 152"/>
              <a:gd name="T23" fmla="*/ 52 h 152"/>
              <a:gd name="T24" fmla="*/ 44 w 152"/>
              <a:gd name="T25" fmla="*/ 34 h 152"/>
              <a:gd name="T26" fmla="*/ 62 w 152"/>
              <a:gd name="T27" fmla="*/ 29 h 152"/>
              <a:gd name="T28" fmla="*/ 70 w 152"/>
              <a:gd name="T29" fmla="*/ 34 h 152"/>
              <a:gd name="T30" fmla="*/ 76 w 152"/>
              <a:gd name="T31" fmla="*/ 48 h 152"/>
              <a:gd name="T32" fmla="*/ 80 w 152"/>
              <a:gd name="T33" fmla="*/ 73 h 152"/>
              <a:gd name="T34" fmla="*/ 80 w 152"/>
              <a:gd name="T35" fmla="*/ 70 h 152"/>
              <a:gd name="T36" fmla="*/ 79 w 152"/>
              <a:gd name="T37" fmla="*/ 41 h 152"/>
              <a:gd name="T38" fmla="*/ 81 w 152"/>
              <a:gd name="T39" fmla="*/ 32 h 152"/>
              <a:gd name="T40" fmla="*/ 90 w 152"/>
              <a:gd name="T41" fmla="*/ 25 h 152"/>
              <a:gd name="T42" fmla="*/ 105 w 152"/>
              <a:gd name="T43" fmla="*/ 32 h 152"/>
              <a:gd name="T44" fmla="*/ 106 w 152"/>
              <a:gd name="T45" fmla="*/ 37 h 152"/>
              <a:gd name="T46" fmla="*/ 108 w 152"/>
              <a:gd name="T47" fmla="*/ 36 h 152"/>
              <a:gd name="T48" fmla="*/ 123 w 152"/>
              <a:gd name="T49" fmla="*/ 41 h 152"/>
              <a:gd name="T50" fmla="*/ 124 w 152"/>
              <a:gd name="T51" fmla="*/ 58 h 152"/>
              <a:gd name="T52" fmla="*/ 119 w 152"/>
              <a:gd name="T53" fmla="*/ 64 h 152"/>
              <a:gd name="T54" fmla="*/ 105 w 152"/>
              <a:gd name="T55" fmla="*/ 68 h 152"/>
              <a:gd name="T56" fmla="*/ 80 w 152"/>
              <a:gd name="T57" fmla="*/ 73 h 152"/>
              <a:gd name="T58" fmla="*/ 76 w 152"/>
              <a:gd name="T59" fmla="*/ 73 h 152"/>
              <a:gd name="T60" fmla="*/ 52 w 152"/>
              <a:gd name="T61" fmla="*/ 75 h 152"/>
              <a:gd name="T62" fmla="*/ 46 w 152"/>
              <a:gd name="T63" fmla="*/ 76 h 152"/>
              <a:gd name="T64" fmla="*/ 33 w 152"/>
              <a:gd name="T65" fmla="*/ 76 h 152"/>
              <a:gd name="T66" fmla="*/ 23 w 152"/>
              <a:gd name="T67" fmla="*/ 68 h 152"/>
              <a:gd name="T68" fmla="*/ 85 w 152"/>
              <a:gd name="T69" fmla="*/ 115 h 152"/>
              <a:gd name="T70" fmla="*/ 81 w 152"/>
              <a:gd name="T71" fmla="*/ 125 h 152"/>
              <a:gd name="T72" fmla="*/ 60 w 152"/>
              <a:gd name="T73" fmla="*/ 131 h 152"/>
              <a:gd name="T74" fmla="*/ 51 w 152"/>
              <a:gd name="T75" fmla="*/ 119 h 152"/>
              <a:gd name="T76" fmla="*/ 51 w 152"/>
              <a:gd name="T77" fmla="*/ 117 h 152"/>
              <a:gd name="T78" fmla="*/ 46 w 152"/>
              <a:gd name="T79" fmla="*/ 117 h 152"/>
              <a:gd name="T80" fmla="*/ 33 w 152"/>
              <a:gd name="T81" fmla="*/ 100 h 152"/>
              <a:gd name="T82" fmla="*/ 37 w 152"/>
              <a:gd name="T83" fmla="*/ 89 h 152"/>
              <a:gd name="T84" fmla="*/ 46 w 152"/>
              <a:gd name="T85" fmla="*/ 82 h 152"/>
              <a:gd name="T86" fmla="*/ 74 w 152"/>
              <a:gd name="T87" fmla="*/ 75 h 152"/>
              <a:gd name="T88" fmla="*/ 79 w 152"/>
              <a:gd name="T89" fmla="*/ 75 h 152"/>
              <a:gd name="T90" fmla="*/ 84 w 152"/>
              <a:gd name="T91" fmla="*/ 100 h 152"/>
              <a:gd name="T92" fmla="*/ 85 w 152"/>
              <a:gd name="T93" fmla="*/ 115 h 152"/>
              <a:gd name="T94" fmla="*/ 134 w 152"/>
              <a:gd name="T95" fmla="*/ 92 h 152"/>
              <a:gd name="T96" fmla="*/ 121 w 152"/>
              <a:gd name="T97" fmla="*/ 101 h 152"/>
              <a:gd name="T98" fmla="*/ 118 w 152"/>
              <a:gd name="T99" fmla="*/ 100 h 152"/>
              <a:gd name="T100" fmla="*/ 118 w 152"/>
              <a:gd name="T101" fmla="*/ 100 h 152"/>
              <a:gd name="T102" fmla="*/ 119 w 152"/>
              <a:gd name="T103" fmla="*/ 106 h 152"/>
              <a:gd name="T104" fmla="*/ 106 w 152"/>
              <a:gd name="T105" fmla="*/ 118 h 152"/>
              <a:gd name="T106" fmla="*/ 95 w 152"/>
              <a:gd name="T107" fmla="*/ 115 h 152"/>
              <a:gd name="T108" fmla="*/ 91 w 152"/>
              <a:gd name="T109" fmla="*/ 106 h 152"/>
              <a:gd name="T110" fmla="*/ 82 w 152"/>
              <a:gd name="T111" fmla="*/ 78 h 152"/>
              <a:gd name="T112" fmla="*/ 81 w 152"/>
              <a:gd name="T113" fmla="*/ 75 h 152"/>
              <a:gd name="T114" fmla="*/ 106 w 152"/>
              <a:gd name="T115" fmla="*/ 72 h 152"/>
              <a:gd name="T116" fmla="*/ 120 w 152"/>
              <a:gd name="T117" fmla="*/ 73 h 152"/>
              <a:gd name="T118" fmla="*/ 127 w 152"/>
              <a:gd name="T119" fmla="*/ 76 h 152"/>
              <a:gd name="T120" fmla="*/ 134 w 152"/>
              <a:gd name="T121" fmla="*/ 9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3" y="68"/>
                </a:moveTo>
                <a:cubicBezTo>
                  <a:pt x="23" y="68"/>
                  <a:pt x="18" y="52"/>
                  <a:pt x="36" y="52"/>
                </a:cubicBezTo>
                <a:cubicBezTo>
                  <a:pt x="37" y="52"/>
                  <a:pt x="38" y="52"/>
                  <a:pt x="38" y="52"/>
                </a:cubicBezTo>
                <a:cubicBezTo>
                  <a:pt x="38" y="52"/>
                  <a:pt x="34" y="40"/>
                  <a:pt x="44" y="34"/>
                </a:cubicBezTo>
                <a:cubicBezTo>
                  <a:pt x="44" y="34"/>
                  <a:pt x="52" y="27"/>
                  <a:pt x="62" y="29"/>
                </a:cubicBezTo>
                <a:cubicBezTo>
                  <a:pt x="62" y="29"/>
                  <a:pt x="67" y="30"/>
                  <a:pt x="70" y="34"/>
                </a:cubicBezTo>
                <a:cubicBezTo>
                  <a:pt x="71" y="35"/>
                  <a:pt x="74" y="41"/>
                  <a:pt x="76" y="48"/>
                </a:cubicBezTo>
                <a:cubicBezTo>
                  <a:pt x="78" y="56"/>
                  <a:pt x="80" y="66"/>
                  <a:pt x="80" y="73"/>
                </a:cubicBezTo>
                <a:cubicBezTo>
                  <a:pt x="80" y="72"/>
                  <a:pt x="80" y="71"/>
                  <a:pt x="80" y="70"/>
                </a:cubicBezTo>
                <a:cubicBezTo>
                  <a:pt x="79" y="60"/>
                  <a:pt x="79" y="51"/>
                  <a:pt x="79" y="41"/>
                </a:cubicBezTo>
                <a:cubicBezTo>
                  <a:pt x="80" y="38"/>
                  <a:pt x="80" y="35"/>
                  <a:pt x="81" y="32"/>
                </a:cubicBezTo>
                <a:cubicBezTo>
                  <a:pt x="83" y="29"/>
                  <a:pt x="85" y="27"/>
                  <a:pt x="90" y="25"/>
                </a:cubicBezTo>
                <a:cubicBezTo>
                  <a:pt x="93" y="24"/>
                  <a:pt x="103" y="23"/>
                  <a:pt x="105" y="32"/>
                </a:cubicBezTo>
                <a:cubicBezTo>
                  <a:pt x="106" y="33"/>
                  <a:pt x="106" y="36"/>
                  <a:pt x="106" y="37"/>
                </a:cubicBezTo>
                <a:cubicBezTo>
                  <a:pt x="106" y="37"/>
                  <a:pt x="108" y="36"/>
                  <a:pt x="108" y="36"/>
                </a:cubicBezTo>
                <a:cubicBezTo>
                  <a:pt x="109" y="35"/>
                  <a:pt x="117" y="32"/>
                  <a:pt x="123" y="41"/>
                </a:cubicBezTo>
                <a:cubicBezTo>
                  <a:pt x="124" y="41"/>
                  <a:pt x="128" y="49"/>
                  <a:pt x="124" y="58"/>
                </a:cubicBezTo>
                <a:cubicBezTo>
                  <a:pt x="124" y="58"/>
                  <a:pt x="122" y="62"/>
                  <a:pt x="119" y="64"/>
                </a:cubicBezTo>
                <a:cubicBezTo>
                  <a:pt x="117" y="65"/>
                  <a:pt x="113" y="67"/>
                  <a:pt x="105" y="68"/>
                </a:cubicBezTo>
                <a:cubicBezTo>
                  <a:pt x="92" y="70"/>
                  <a:pt x="88" y="71"/>
                  <a:pt x="80" y="73"/>
                </a:cubicBezTo>
                <a:cubicBezTo>
                  <a:pt x="80" y="73"/>
                  <a:pt x="77" y="73"/>
                  <a:pt x="76" y="73"/>
                </a:cubicBezTo>
                <a:cubicBezTo>
                  <a:pt x="72" y="72"/>
                  <a:pt x="63" y="72"/>
                  <a:pt x="52" y="75"/>
                </a:cubicBezTo>
                <a:cubicBezTo>
                  <a:pt x="52" y="75"/>
                  <a:pt x="49" y="75"/>
                  <a:pt x="46" y="76"/>
                </a:cubicBezTo>
                <a:cubicBezTo>
                  <a:pt x="43" y="76"/>
                  <a:pt x="37" y="77"/>
                  <a:pt x="33" y="76"/>
                </a:cubicBezTo>
                <a:cubicBezTo>
                  <a:pt x="30" y="76"/>
                  <a:pt x="25" y="73"/>
                  <a:pt x="23" y="68"/>
                </a:cubicBezTo>
                <a:close/>
                <a:moveTo>
                  <a:pt x="85" y="115"/>
                </a:moveTo>
                <a:cubicBezTo>
                  <a:pt x="85" y="120"/>
                  <a:pt x="82" y="124"/>
                  <a:pt x="81" y="125"/>
                </a:cubicBezTo>
                <a:cubicBezTo>
                  <a:pt x="76" y="134"/>
                  <a:pt x="63" y="133"/>
                  <a:pt x="60" y="131"/>
                </a:cubicBezTo>
                <a:cubicBezTo>
                  <a:pt x="53" y="127"/>
                  <a:pt x="51" y="120"/>
                  <a:pt x="51" y="119"/>
                </a:cubicBezTo>
                <a:cubicBezTo>
                  <a:pt x="51" y="118"/>
                  <a:pt x="51" y="117"/>
                  <a:pt x="51" y="117"/>
                </a:cubicBezTo>
                <a:cubicBezTo>
                  <a:pt x="51" y="117"/>
                  <a:pt x="47" y="117"/>
                  <a:pt x="46" y="117"/>
                </a:cubicBezTo>
                <a:cubicBezTo>
                  <a:pt x="31" y="116"/>
                  <a:pt x="32" y="103"/>
                  <a:pt x="33" y="100"/>
                </a:cubicBezTo>
                <a:cubicBezTo>
                  <a:pt x="33" y="95"/>
                  <a:pt x="36" y="91"/>
                  <a:pt x="37" y="89"/>
                </a:cubicBezTo>
                <a:cubicBezTo>
                  <a:pt x="39" y="87"/>
                  <a:pt x="43" y="84"/>
                  <a:pt x="46" y="82"/>
                </a:cubicBezTo>
                <a:cubicBezTo>
                  <a:pt x="53" y="79"/>
                  <a:pt x="62" y="76"/>
                  <a:pt x="74" y="75"/>
                </a:cubicBezTo>
                <a:cubicBezTo>
                  <a:pt x="75" y="75"/>
                  <a:pt x="78" y="75"/>
                  <a:pt x="79" y="75"/>
                </a:cubicBezTo>
                <a:cubicBezTo>
                  <a:pt x="79" y="83"/>
                  <a:pt x="81" y="89"/>
                  <a:pt x="84" y="100"/>
                </a:cubicBezTo>
                <a:cubicBezTo>
                  <a:pt x="85" y="108"/>
                  <a:pt x="85" y="114"/>
                  <a:pt x="85" y="115"/>
                </a:cubicBezTo>
                <a:close/>
                <a:moveTo>
                  <a:pt x="134" y="92"/>
                </a:moveTo>
                <a:cubicBezTo>
                  <a:pt x="131" y="102"/>
                  <a:pt x="122" y="101"/>
                  <a:pt x="121" y="101"/>
                </a:cubicBezTo>
                <a:cubicBezTo>
                  <a:pt x="121" y="101"/>
                  <a:pt x="118" y="100"/>
                  <a:pt x="118" y="100"/>
                </a:cubicBezTo>
                <a:cubicBezTo>
                  <a:pt x="118" y="100"/>
                  <a:pt x="118" y="100"/>
                  <a:pt x="118" y="100"/>
                </a:cubicBezTo>
                <a:cubicBezTo>
                  <a:pt x="118" y="100"/>
                  <a:pt x="119" y="105"/>
                  <a:pt x="119" y="106"/>
                </a:cubicBezTo>
                <a:cubicBezTo>
                  <a:pt x="120" y="116"/>
                  <a:pt x="108" y="118"/>
                  <a:pt x="106" y="118"/>
                </a:cubicBezTo>
                <a:cubicBezTo>
                  <a:pt x="100" y="119"/>
                  <a:pt x="97" y="116"/>
                  <a:pt x="95" y="115"/>
                </a:cubicBezTo>
                <a:cubicBezTo>
                  <a:pt x="93" y="112"/>
                  <a:pt x="92" y="109"/>
                  <a:pt x="91" y="106"/>
                </a:cubicBezTo>
                <a:cubicBezTo>
                  <a:pt x="87" y="98"/>
                  <a:pt x="84" y="88"/>
                  <a:pt x="82" y="78"/>
                </a:cubicBezTo>
                <a:cubicBezTo>
                  <a:pt x="81" y="77"/>
                  <a:pt x="81" y="76"/>
                  <a:pt x="81" y="75"/>
                </a:cubicBezTo>
                <a:cubicBezTo>
                  <a:pt x="89" y="74"/>
                  <a:pt x="94" y="73"/>
                  <a:pt x="106" y="72"/>
                </a:cubicBezTo>
                <a:cubicBezTo>
                  <a:pt x="114" y="72"/>
                  <a:pt x="119" y="73"/>
                  <a:pt x="120" y="73"/>
                </a:cubicBezTo>
                <a:cubicBezTo>
                  <a:pt x="125" y="74"/>
                  <a:pt x="127" y="76"/>
                  <a:pt x="127" y="76"/>
                </a:cubicBezTo>
                <a:cubicBezTo>
                  <a:pt x="135" y="80"/>
                  <a:pt x="135" y="90"/>
                  <a:pt x="134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541935" y="4613334"/>
            <a:ext cx="513908" cy="512481"/>
          </a:xfrm>
          <a:custGeom>
            <a:avLst/>
            <a:gdLst>
              <a:gd name="T0" fmla="*/ 24 w 152"/>
              <a:gd name="T1" fmla="*/ 0 h 152"/>
              <a:gd name="T2" fmla="*/ 0 w 152"/>
              <a:gd name="T3" fmla="*/ 129 h 152"/>
              <a:gd name="T4" fmla="*/ 129 w 152"/>
              <a:gd name="T5" fmla="*/ 152 h 152"/>
              <a:gd name="T6" fmla="*/ 152 w 152"/>
              <a:gd name="T7" fmla="*/ 23 h 152"/>
              <a:gd name="T8" fmla="*/ 32 w 152"/>
              <a:gd name="T9" fmla="*/ 29 h 152"/>
              <a:gd name="T10" fmla="*/ 32 w 152"/>
              <a:gd name="T11" fmla="*/ 50 h 152"/>
              <a:gd name="T12" fmla="*/ 32 w 152"/>
              <a:gd name="T13" fmla="*/ 29 h 152"/>
              <a:gd name="T14" fmla="*/ 27 w 152"/>
              <a:gd name="T15" fmla="*/ 125 h 152"/>
              <a:gd name="T16" fmla="*/ 33 w 152"/>
              <a:gd name="T17" fmla="*/ 87 h 152"/>
              <a:gd name="T18" fmla="*/ 15 w 152"/>
              <a:gd name="T19" fmla="*/ 66 h 152"/>
              <a:gd name="T20" fmla="*/ 40 w 152"/>
              <a:gd name="T21" fmla="*/ 70 h 152"/>
              <a:gd name="T22" fmla="*/ 138 w 152"/>
              <a:gd name="T23" fmla="*/ 105 h 152"/>
              <a:gd name="T24" fmla="*/ 95 w 152"/>
              <a:gd name="T25" fmla="*/ 116 h 152"/>
              <a:gd name="T26" fmla="*/ 120 w 152"/>
              <a:gd name="T27" fmla="*/ 103 h 152"/>
              <a:gd name="T28" fmla="*/ 74 w 152"/>
              <a:gd name="T29" fmla="*/ 48 h 152"/>
              <a:gd name="T30" fmla="*/ 76 w 152"/>
              <a:gd name="T31" fmla="*/ 60 h 152"/>
              <a:gd name="T32" fmla="*/ 116 w 152"/>
              <a:gd name="T33" fmla="*/ 68 h 152"/>
              <a:gd name="T34" fmla="*/ 92 w 152"/>
              <a:gd name="T35" fmla="*/ 76 h 152"/>
              <a:gd name="T36" fmla="*/ 116 w 152"/>
              <a:gd name="T37" fmla="*/ 84 h 152"/>
              <a:gd name="T38" fmla="*/ 92 w 152"/>
              <a:gd name="T39" fmla="*/ 102 h 152"/>
              <a:gd name="T40" fmla="*/ 100 w 152"/>
              <a:gd name="T41" fmla="*/ 90 h 152"/>
              <a:gd name="T42" fmla="*/ 120 w 152"/>
              <a:gd name="T43" fmla="*/ 108 h 152"/>
              <a:gd name="T44" fmla="*/ 104 w 152"/>
              <a:gd name="T45" fmla="*/ 105 h 152"/>
              <a:gd name="T46" fmla="*/ 49 w 152"/>
              <a:gd name="T47" fmla="*/ 89 h 152"/>
              <a:gd name="T48" fmla="*/ 65 w 152"/>
              <a:gd name="T49" fmla="*/ 88 h 152"/>
              <a:gd name="T50" fmla="*/ 75 w 152"/>
              <a:gd name="T51" fmla="*/ 104 h 152"/>
              <a:gd name="T52" fmla="*/ 76 w 152"/>
              <a:gd name="T53" fmla="*/ 84 h 152"/>
              <a:gd name="T54" fmla="*/ 52 w 152"/>
              <a:gd name="T55" fmla="*/ 76 h 152"/>
              <a:gd name="T56" fmla="*/ 76 w 152"/>
              <a:gd name="T57" fmla="*/ 68 h 152"/>
              <a:gd name="T58" fmla="*/ 59 w 152"/>
              <a:gd name="T59" fmla="*/ 78 h 152"/>
              <a:gd name="T60" fmla="*/ 65 w 152"/>
              <a:gd name="T61" fmla="*/ 52 h 152"/>
              <a:gd name="T62" fmla="*/ 48 w 152"/>
              <a:gd name="T63" fmla="*/ 65 h 152"/>
              <a:gd name="T64" fmla="*/ 55 w 152"/>
              <a:gd name="T65" fmla="*/ 27 h 152"/>
              <a:gd name="T66" fmla="*/ 68 w 152"/>
              <a:gd name="T67" fmla="*/ 40 h 152"/>
              <a:gd name="T68" fmla="*/ 138 w 152"/>
              <a:gd name="T69" fmla="*/ 10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32" y="29"/>
                </a:moveTo>
                <a:cubicBezTo>
                  <a:pt x="38" y="29"/>
                  <a:pt x="43" y="34"/>
                  <a:pt x="43" y="40"/>
                </a:cubicBezTo>
                <a:cubicBezTo>
                  <a:pt x="43" y="45"/>
                  <a:pt x="38" y="50"/>
                  <a:pt x="32" y="50"/>
                </a:cubicBezTo>
                <a:cubicBezTo>
                  <a:pt x="25" y="50"/>
                  <a:pt x="20" y="45"/>
                  <a:pt x="20" y="40"/>
                </a:cubicBezTo>
                <a:cubicBezTo>
                  <a:pt x="20" y="34"/>
                  <a:pt x="25" y="29"/>
                  <a:pt x="32" y="29"/>
                </a:cubicBezTo>
                <a:close/>
                <a:moveTo>
                  <a:pt x="41" y="92"/>
                </a:moveTo>
                <a:cubicBezTo>
                  <a:pt x="38" y="102"/>
                  <a:pt x="39" y="98"/>
                  <a:pt x="27" y="125"/>
                </a:cubicBezTo>
                <a:cubicBezTo>
                  <a:pt x="9" y="114"/>
                  <a:pt x="9" y="114"/>
                  <a:pt x="9" y="114"/>
                </a:cubicBezTo>
                <a:cubicBezTo>
                  <a:pt x="9" y="114"/>
                  <a:pt x="29" y="96"/>
                  <a:pt x="33" y="87"/>
                </a:cubicBezTo>
                <a:cubicBezTo>
                  <a:pt x="37" y="79"/>
                  <a:pt x="28" y="74"/>
                  <a:pt x="28" y="74"/>
                </a:cubicBezTo>
                <a:cubicBezTo>
                  <a:pt x="15" y="66"/>
                  <a:pt x="15" y="66"/>
                  <a:pt x="15" y="66"/>
                </a:cubicBezTo>
                <a:cubicBezTo>
                  <a:pt x="22" y="54"/>
                  <a:pt x="22" y="54"/>
                  <a:pt x="22" y="54"/>
                </a:cubicBezTo>
                <a:cubicBezTo>
                  <a:pt x="32" y="62"/>
                  <a:pt x="33" y="63"/>
                  <a:pt x="40" y="70"/>
                </a:cubicBezTo>
                <a:cubicBezTo>
                  <a:pt x="45" y="75"/>
                  <a:pt x="45" y="82"/>
                  <a:pt x="41" y="92"/>
                </a:cubicBezTo>
                <a:close/>
                <a:moveTo>
                  <a:pt x="138" y="105"/>
                </a:moveTo>
                <a:cubicBezTo>
                  <a:pt x="135" y="137"/>
                  <a:pt x="92" y="125"/>
                  <a:pt x="92" y="125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22" y="119"/>
                  <a:pt x="120" y="103"/>
                  <a:pt x="120" y="103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0" y="40"/>
                  <a:pt x="104" y="38"/>
                  <a:pt x="74" y="48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3"/>
                  <a:pt x="79" y="56"/>
                  <a:pt x="76" y="60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92" y="68"/>
                  <a:pt x="92" y="68"/>
                  <a:pt x="92" y="68"/>
                </a:cubicBezTo>
                <a:cubicBezTo>
                  <a:pt x="92" y="76"/>
                  <a:pt x="92" y="76"/>
                  <a:pt x="92" y="76"/>
                </a:cubicBezTo>
                <a:cubicBezTo>
                  <a:pt x="116" y="76"/>
                  <a:pt x="116" y="76"/>
                  <a:pt x="116" y="76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92" y="84"/>
                  <a:pt x="92" y="84"/>
                  <a:pt x="92" y="84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6" y="101"/>
                  <a:pt x="99" y="100"/>
                  <a:pt x="102" y="9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4" y="105"/>
                  <a:pt x="104" y="105"/>
                  <a:pt x="104" y="105"/>
                </a:cubicBezTo>
                <a:cubicBezTo>
                  <a:pt x="99" y="110"/>
                  <a:pt x="87" y="116"/>
                  <a:pt x="66" y="115"/>
                </a:cubicBezTo>
                <a:cubicBezTo>
                  <a:pt x="43" y="116"/>
                  <a:pt x="49" y="89"/>
                  <a:pt x="49" y="89"/>
                </a:cubicBezTo>
                <a:cubicBezTo>
                  <a:pt x="49" y="88"/>
                  <a:pt x="49" y="88"/>
                  <a:pt x="49" y="88"/>
                </a:cubicBezTo>
                <a:cubicBezTo>
                  <a:pt x="65" y="88"/>
                  <a:pt x="65" y="88"/>
                  <a:pt x="65" y="88"/>
                </a:cubicBezTo>
                <a:cubicBezTo>
                  <a:pt x="65" y="92"/>
                  <a:pt x="64" y="98"/>
                  <a:pt x="66" y="101"/>
                </a:cubicBezTo>
                <a:cubicBezTo>
                  <a:pt x="67" y="103"/>
                  <a:pt x="72" y="104"/>
                  <a:pt x="75" y="104"/>
                </a:cubicBezTo>
                <a:cubicBezTo>
                  <a:pt x="75" y="104"/>
                  <a:pt x="72" y="105"/>
                  <a:pt x="76" y="105"/>
                </a:cubicBezTo>
                <a:cubicBezTo>
                  <a:pt x="76" y="84"/>
                  <a:pt x="76" y="84"/>
                  <a:pt x="7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76"/>
                  <a:pt x="52" y="76"/>
                  <a:pt x="52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6" y="68"/>
                  <a:pt x="76" y="68"/>
                  <a:pt x="76" y="68"/>
                </a:cubicBezTo>
                <a:cubicBezTo>
                  <a:pt x="69" y="68"/>
                  <a:pt x="69" y="68"/>
                  <a:pt x="69" y="68"/>
                </a:cubicBezTo>
                <a:cubicBezTo>
                  <a:pt x="63" y="72"/>
                  <a:pt x="59" y="78"/>
                  <a:pt x="59" y="78"/>
                </a:cubicBezTo>
                <a:cubicBezTo>
                  <a:pt x="52" y="71"/>
                  <a:pt x="52" y="71"/>
                  <a:pt x="52" y="71"/>
                </a:cubicBezTo>
                <a:cubicBezTo>
                  <a:pt x="57" y="66"/>
                  <a:pt x="62" y="58"/>
                  <a:pt x="65" y="52"/>
                </a:cubicBezTo>
                <a:cubicBezTo>
                  <a:pt x="62" y="53"/>
                  <a:pt x="60" y="54"/>
                  <a:pt x="57" y="56"/>
                </a:cubicBezTo>
                <a:cubicBezTo>
                  <a:pt x="55" y="59"/>
                  <a:pt x="52" y="62"/>
                  <a:pt x="48" y="65"/>
                </a:cubicBezTo>
                <a:cubicBezTo>
                  <a:pt x="48" y="65"/>
                  <a:pt x="37" y="59"/>
                  <a:pt x="37" y="59"/>
                </a:cubicBezTo>
                <a:cubicBezTo>
                  <a:pt x="49" y="49"/>
                  <a:pt x="55" y="27"/>
                  <a:pt x="55" y="27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32"/>
                  <a:pt x="71" y="35"/>
                  <a:pt x="68" y="40"/>
                </a:cubicBezTo>
                <a:cubicBezTo>
                  <a:pt x="133" y="21"/>
                  <a:pt x="137" y="51"/>
                  <a:pt x="137" y="51"/>
                </a:cubicBezTo>
                <a:cubicBezTo>
                  <a:pt x="137" y="51"/>
                  <a:pt x="142" y="72"/>
                  <a:pt x="138" y="10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0" name="Freeform 200"/>
          <p:cNvSpPr>
            <a:spLocks/>
          </p:cNvSpPr>
          <p:nvPr/>
        </p:nvSpPr>
        <p:spPr bwMode="auto">
          <a:xfrm>
            <a:off x="8684017" y="4604968"/>
            <a:ext cx="202708" cy="418265"/>
          </a:xfrm>
          <a:custGeom>
            <a:avLst/>
            <a:gdLst>
              <a:gd name="T0" fmla="*/ 0 w 60"/>
              <a:gd name="T1" fmla="*/ 27 h 124"/>
              <a:gd name="T2" fmla="*/ 0 w 60"/>
              <a:gd name="T3" fmla="*/ 32 h 124"/>
              <a:gd name="T4" fmla="*/ 60 w 60"/>
              <a:gd name="T5" fmla="*/ 124 h 124"/>
              <a:gd name="T6" fmla="*/ 60 w 60"/>
              <a:gd name="T7" fmla="*/ 23 h 124"/>
              <a:gd name="T8" fmla="*/ 38 w 60"/>
              <a:gd name="T9" fmla="*/ 0 h 124"/>
              <a:gd name="T10" fmla="*/ 2 w 60"/>
              <a:gd name="T11" fmla="*/ 0 h 124"/>
              <a:gd name="T12" fmla="*/ 0 w 60"/>
              <a:gd name="T13" fmla="*/ 27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124">
                <a:moveTo>
                  <a:pt x="0" y="27"/>
                </a:moveTo>
                <a:cubicBezTo>
                  <a:pt x="0" y="32"/>
                  <a:pt x="0" y="32"/>
                  <a:pt x="0" y="32"/>
                </a:cubicBezTo>
                <a:cubicBezTo>
                  <a:pt x="4" y="76"/>
                  <a:pt x="24" y="106"/>
                  <a:pt x="60" y="124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10"/>
                  <a:pt x="51" y="0"/>
                  <a:pt x="38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7"/>
                  <a:pt x="0" y="16"/>
                  <a:pt x="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1" name="Freeform 201"/>
          <p:cNvSpPr>
            <a:spLocks/>
          </p:cNvSpPr>
          <p:nvPr/>
        </p:nvSpPr>
        <p:spPr bwMode="auto">
          <a:xfrm>
            <a:off x="8427063" y="4874771"/>
            <a:ext cx="416837" cy="242679"/>
          </a:xfrm>
          <a:custGeom>
            <a:avLst/>
            <a:gdLst>
              <a:gd name="T0" fmla="*/ 64 w 123"/>
              <a:gd name="T1" fmla="*/ 0 h 72"/>
              <a:gd name="T2" fmla="*/ 0 w 123"/>
              <a:gd name="T3" fmla="*/ 70 h 72"/>
              <a:gd name="T4" fmla="*/ 8 w 123"/>
              <a:gd name="T5" fmla="*/ 72 h 72"/>
              <a:gd name="T6" fmla="*/ 114 w 123"/>
              <a:gd name="T7" fmla="*/ 72 h 72"/>
              <a:gd name="T8" fmla="*/ 123 w 123"/>
              <a:gd name="T9" fmla="*/ 70 h 72"/>
              <a:gd name="T10" fmla="*/ 64 w 123"/>
              <a:gd name="T1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72">
                <a:moveTo>
                  <a:pt x="64" y="0"/>
                </a:moveTo>
                <a:cubicBezTo>
                  <a:pt x="51" y="30"/>
                  <a:pt x="30" y="53"/>
                  <a:pt x="0" y="70"/>
                </a:cubicBezTo>
                <a:cubicBezTo>
                  <a:pt x="3" y="71"/>
                  <a:pt x="6" y="72"/>
                  <a:pt x="8" y="72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117" y="72"/>
                  <a:pt x="120" y="71"/>
                  <a:pt x="123" y="70"/>
                </a:cubicBezTo>
                <a:cubicBezTo>
                  <a:pt x="96" y="54"/>
                  <a:pt x="76" y="30"/>
                  <a:pt x="6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2" name="Freeform 202"/>
          <p:cNvSpPr>
            <a:spLocks/>
          </p:cNvSpPr>
          <p:nvPr/>
        </p:nvSpPr>
        <p:spPr bwMode="auto">
          <a:xfrm>
            <a:off x="8374244" y="4604968"/>
            <a:ext cx="215556" cy="438250"/>
          </a:xfrm>
          <a:custGeom>
            <a:avLst/>
            <a:gdLst>
              <a:gd name="T0" fmla="*/ 64 w 64"/>
              <a:gd name="T1" fmla="*/ 33 h 130"/>
              <a:gd name="T2" fmla="*/ 64 w 64"/>
              <a:gd name="T3" fmla="*/ 0 h 130"/>
              <a:gd name="T4" fmla="*/ 24 w 64"/>
              <a:gd name="T5" fmla="*/ 0 h 130"/>
              <a:gd name="T6" fmla="*/ 0 w 64"/>
              <a:gd name="T7" fmla="*/ 23 h 130"/>
              <a:gd name="T8" fmla="*/ 0 w 64"/>
              <a:gd name="T9" fmla="*/ 129 h 130"/>
              <a:gd name="T10" fmla="*/ 1 w 64"/>
              <a:gd name="T11" fmla="*/ 130 h 130"/>
              <a:gd name="T12" fmla="*/ 64 w 64"/>
              <a:gd name="T13" fmla="*/ 3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130">
                <a:moveTo>
                  <a:pt x="64" y="33"/>
                </a:moveTo>
                <a:cubicBezTo>
                  <a:pt x="64" y="0"/>
                  <a:pt x="64" y="0"/>
                  <a:pt x="6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2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29"/>
                  <a:pt x="1" y="129"/>
                  <a:pt x="1" y="130"/>
                </a:cubicBezTo>
                <a:cubicBezTo>
                  <a:pt x="43" y="109"/>
                  <a:pt x="64" y="76"/>
                  <a:pt x="64" y="3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0" name="组合 239"/>
          <p:cNvGrpSpPr/>
          <p:nvPr/>
        </p:nvGrpSpPr>
        <p:grpSpPr>
          <a:xfrm>
            <a:off x="393473" y="2881948"/>
            <a:ext cx="847950" cy="151317"/>
            <a:chOff x="214993" y="1512887"/>
            <a:chExt cx="942976" cy="168275"/>
          </a:xfrm>
        </p:grpSpPr>
        <p:sp>
          <p:nvSpPr>
            <p:cNvPr id="203" name="Freeform 203"/>
            <p:cNvSpPr>
              <a:spLocks noEditPoints="1"/>
            </p:cNvSpPr>
            <p:nvPr/>
          </p:nvSpPr>
          <p:spPr bwMode="auto">
            <a:xfrm>
              <a:off x="214993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6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4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4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1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6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8 w 42"/>
                <a:gd name="T55" fmla="*/ 7 h 42"/>
                <a:gd name="T56" fmla="*/ 11 w 42"/>
                <a:gd name="T57" fmla="*/ 12 h 42"/>
                <a:gd name="T58" fmla="*/ 11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9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5 w 42"/>
                <a:gd name="T73" fmla="*/ 15 h 42"/>
                <a:gd name="T74" fmla="*/ 25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5 w 42"/>
                <a:gd name="T81" fmla="*/ 24 h 42"/>
                <a:gd name="T82" fmla="*/ 25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4 w 42"/>
                <a:gd name="T91" fmla="*/ 27 h 42"/>
                <a:gd name="T92" fmla="*/ 34 w 42"/>
                <a:gd name="T93" fmla="*/ 32 h 42"/>
                <a:gd name="T94" fmla="*/ 29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8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5" y="30"/>
                    <a:pt x="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0"/>
                    <a:pt x="6" y="37"/>
                    <a:pt x="3" y="42"/>
                  </a:cubicBezTo>
                  <a:close/>
                  <a:moveTo>
                    <a:pt x="4" y="1"/>
                  </a:moveTo>
                  <a:cubicBezTo>
                    <a:pt x="5" y="4"/>
                    <a:pt x="7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3" y="4"/>
                    <a:pt x="1" y="1"/>
                  </a:cubicBezTo>
                  <a:lnTo>
                    <a:pt x="4" y="1"/>
                  </a:lnTo>
                  <a:close/>
                  <a:moveTo>
                    <a:pt x="4" y="12"/>
                  </a:moveTo>
                  <a:cubicBezTo>
                    <a:pt x="6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1" y="10"/>
                  </a:moveTo>
                  <a:cubicBezTo>
                    <a:pt x="15" y="8"/>
                    <a:pt x="18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9"/>
                    <a:pt x="14" y="11"/>
                    <a:pt x="11" y="12"/>
                  </a:cubicBezTo>
                  <a:lnTo>
                    <a:pt x="11" y="10"/>
                  </a:lnTo>
                  <a:close/>
                  <a:moveTo>
                    <a:pt x="11" y="18"/>
                  </a:moveTo>
                  <a:cubicBezTo>
                    <a:pt x="15" y="16"/>
                    <a:pt x="17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19" y="12"/>
                    <a:pt x="19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5"/>
                    <a:pt x="32" y="36"/>
                    <a:pt x="29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204"/>
            <p:cNvSpPr>
              <a:spLocks noEditPoints="1"/>
            </p:cNvSpPr>
            <p:nvPr/>
          </p:nvSpPr>
          <p:spPr bwMode="auto">
            <a:xfrm>
              <a:off x="395968" y="1512887"/>
              <a:ext cx="161925" cy="153988"/>
            </a:xfrm>
            <a:custGeom>
              <a:avLst/>
              <a:gdLst>
                <a:gd name="T0" fmla="*/ 3 w 43"/>
                <a:gd name="T1" fmla="*/ 17 h 41"/>
                <a:gd name="T2" fmla="*/ 3 w 43"/>
                <a:gd name="T3" fmla="*/ 15 h 41"/>
                <a:gd name="T4" fmla="*/ 40 w 43"/>
                <a:gd name="T5" fmla="*/ 15 h 41"/>
                <a:gd name="T6" fmla="*/ 40 w 43"/>
                <a:gd name="T7" fmla="*/ 17 h 41"/>
                <a:gd name="T8" fmla="*/ 23 w 43"/>
                <a:gd name="T9" fmla="*/ 17 h 41"/>
                <a:gd name="T10" fmla="*/ 23 w 43"/>
                <a:gd name="T11" fmla="*/ 25 h 41"/>
                <a:gd name="T12" fmla="*/ 39 w 43"/>
                <a:gd name="T13" fmla="*/ 25 h 41"/>
                <a:gd name="T14" fmla="*/ 39 w 43"/>
                <a:gd name="T15" fmla="*/ 27 h 41"/>
                <a:gd name="T16" fmla="*/ 23 w 43"/>
                <a:gd name="T17" fmla="*/ 27 h 41"/>
                <a:gd name="T18" fmla="*/ 23 w 43"/>
                <a:gd name="T19" fmla="*/ 39 h 41"/>
                <a:gd name="T20" fmla="*/ 43 w 43"/>
                <a:gd name="T21" fmla="*/ 39 h 41"/>
                <a:gd name="T22" fmla="*/ 43 w 43"/>
                <a:gd name="T23" fmla="*/ 41 h 41"/>
                <a:gd name="T24" fmla="*/ 0 w 43"/>
                <a:gd name="T25" fmla="*/ 41 h 41"/>
                <a:gd name="T26" fmla="*/ 0 w 43"/>
                <a:gd name="T27" fmla="*/ 39 h 41"/>
                <a:gd name="T28" fmla="*/ 20 w 43"/>
                <a:gd name="T29" fmla="*/ 39 h 41"/>
                <a:gd name="T30" fmla="*/ 20 w 43"/>
                <a:gd name="T31" fmla="*/ 27 h 41"/>
                <a:gd name="T32" fmla="*/ 5 w 43"/>
                <a:gd name="T33" fmla="*/ 27 h 41"/>
                <a:gd name="T34" fmla="*/ 5 w 43"/>
                <a:gd name="T35" fmla="*/ 25 h 41"/>
                <a:gd name="T36" fmla="*/ 20 w 43"/>
                <a:gd name="T37" fmla="*/ 25 h 41"/>
                <a:gd name="T38" fmla="*/ 20 w 43"/>
                <a:gd name="T39" fmla="*/ 17 h 41"/>
                <a:gd name="T40" fmla="*/ 3 w 43"/>
                <a:gd name="T41" fmla="*/ 17 h 41"/>
                <a:gd name="T42" fmla="*/ 42 w 43"/>
                <a:gd name="T43" fmla="*/ 5 h 41"/>
                <a:gd name="T44" fmla="*/ 42 w 43"/>
                <a:gd name="T45" fmla="*/ 12 h 41"/>
                <a:gd name="T46" fmla="*/ 39 w 43"/>
                <a:gd name="T47" fmla="*/ 12 h 41"/>
                <a:gd name="T48" fmla="*/ 39 w 43"/>
                <a:gd name="T49" fmla="*/ 7 h 41"/>
                <a:gd name="T50" fmla="*/ 4 w 43"/>
                <a:gd name="T51" fmla="*/ 7 h 41"/>
                <a:gd name="T52" fmla="*/ 4 w 43"/>
                <a:gd name="T53" fmla="*/ 12 h 41"/>
                <a:gd name="T54" fmla="*/ 2 w 43"/>
                <a:gd name="T55" fmla="*/ 12 h 41"/>
                <a:gd name="T56" fmla="*/ 2 w 43"/>
                <a:gd name="T57" fmla="*/ 5 h 41"/>
                <a:gd name="T58" fmla="*/ 20 w 43"/>
                <a:gd name="T59" fmla="*/ 5 h 41"/>
                <a:gd name="T60" fmla="*/ 20 w 43"/>
                <a:gd name="T61" fmla="*/ 0 h 41"/>
                <a:gd name="T62" fmla="*/ 23 w 43"/>
                <a:gd name="T63" fmla="*/ 0 h 41"/>
                <a:gd name="T64" fmla="*/ 23 w 43"/>
                <a:gd name="T65" fmla="*/ 5 h 41"/>
                <a:gd name="T66" fmla="*/ 42 w 43"/>
                <a:gd name="T67" fmla="*/ 5 h 41"/>
                <a:gd name="T68" fmla="*/ 34 w 43"/>
                <a:gd name="T69" fmla="*/ 30 h 41"/>
                <a:gd name="T70" fmla="*/ 36 w 43"/>
                <a:gd name="T71" fmla="*/ 37 h 41"/>
                <a:gd name="T72" fmla="*/ 33 w 43"/>
                <a:gd name="T73" fmla="*/ 37 h 41"/>
                <a:gd name="T74" fmla="*/ 31 w 43"/>
                <a:gd name="T75" fmla="*/ 30 h 41"/>
                <a:gd name="T76" fmla="*/ 34 w 43"/>
                <a:gd name="T77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41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17"/>
                    <a:pt x="20" y="17"/>
                    <a:pt x="20" y="17"/>
                  </a:cubicBezTo>
                  <a:lnTo>
                    <a:pt x="3" y="17"/>
                  </a:lnTo>
                  <a:close/>
                  <a:moveTo>
                    <a:pt x="42" y="5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42" y="5"/>
                  </a:lnTo>
                  <a:close/>
                  <a:moveTo>
                    <a:pt x="34" y="30"/>
                  </a:moveTo>
                  <a:cubicBezTo>
                    <a:pt x="35" y="32"/>
                    <a:pt x="35" y="34"/>
                    <a:pt x="36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5"/>
                    <a:pt x="32" y="33"/>
                    <a:pt x="31" y="30"/>
                  </a:cubicBezTo>
                  <a:lnTo>
                    <a:pt x="34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205"/>
            <p:cNvSpPr>
              <a:spLocks/>
            </p:cNvSpPr>
            <p:nvPr/>
          </p:nvSpPr>
          <p:spPr bwMode="auto">
            <a:xfrm>
              <a:off x="569006" y="1512887"/>
              <a:ext cx="55563" cy="168275"/>
            </a:xfrm>
            <a:custGeom>
              <a:avLst/>
              <a:gdLst>
                <a:gd name="T0" fmla="*/ 7 w 35"/>
                <a:gd name="T1" fmla="*/ 106 h 106"/>
                <a:gd name="T2" fmla="*/ 0 w 35"/>
                <a:gd name="T3" fmla="*/ 106 h 106"/>
                <a:gd name="T4" fmla="*/ 28 w 35"/>
                <a:gd name="T5" fmla="*/ 0 h 106"/>
                <a:gd name="T6" fmla="*/ 35 w 35"/>
                <a:gd name="T7" fmla="*/ 0 h 106"/>
                <a:gd name="T8" fmla="*/ 7 w 35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6">
                  <a:moveTo>
                    <a:pt x="7" y="106"/>
                  </a:moveTo>
                  <a:lnTo>
                    <a:pt x="0" y="106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7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206"/>
            <p:cNvSpPr>
              <a:spLocks noEditPoints="1"/>
            </p:cNvSpPr>
            <p:nvPr/>
          </p:nvSpPr>
          <p:spPr bwMode="auto">
            <a:xfrm>
              <a:off x="635681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5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3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3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0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5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7 w 42"/>
                <a:gd name="T55" fmla="*/ 7 h 42"/>
                <a:gd name="T56" fmla="*/ 10 w 42"/>
                <a:gd name="T57" fmla="*/ 12 h 42"/>
                <a:gd name="T58" fmla="*/ 10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8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4 w 42"/>
                <a:gd name="T73" fmla="*/ 15 h 42"/>
                <a:gd name="T74" fmla="*/ 24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4 w 42"/>
                <a:gd name="T81" fmla="*/ 24 h 42"/>
                <a:gd name="T82" fmla="*/ 24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3 w 42"/>
                <a:gd name="T91" fmla="*/ 27 h 42"/>
                <a:gd name="T92" fmla="*/ 33 w 42"/>
                <a:gd name="T93" fmla="*/ 32 h 42"/>
                <a:gd name="T94" fmla="*/ 28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7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4" y="30"/>
                    <a:pt x="5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30"/>
                    <a:pt x="6" y="37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4" y="12"/>
                  </a:moveTo>
                  <a:cubicBezTo>
                    <a:pt x="5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0" y="10"/>
                  </a:moveTo>
                  <a:cubicBezTo>
                    <a:pt x="15" y="8"/>
                    <a:pt x="17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9"/>
                    <a:pt x="14" y="11"/>
                    <a:pt x="10" y="12"/>
                  </a:cubicBezTo>
                  <a:lnTo>
                    <a:pt x="10" y="10"/>
                  </a:lnTo>
                  <a:close/>
                  <a:moveTo>
                    <a:pt x="11" y="18"/>
                  </a:moveTo>
                  <a:cubicBezTo>
                    <a:pt x="14" y="16"/>
                    <a:pt x="16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1"/>
                    <a:pt x="19" y="12"/>
                    <a:pt x="18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5"/>
                    <a:pt x="32" y="36"/>
                    <a:pt x="28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207"/>
            <p:cNvSpPr>
              <a:spLocks/>
            </p:cNvSpPr>
            <p:nvPr/>
          </p:nvSpPr>
          <p:spPr bwMode="auto">
            <a:xfrm>
              <a:off x="816656" y="1524000"/>
              <a:ext cx="161925" cy="150813"/>
            </a:xfrm>
            <a:custGeom>
              <a:avLst/>
              <a:gdLst>
                <a:gd name="T0" fmla="*/ 3 w 43"/>
                <a:gd name="T1" fmla="*/ 2 h 40"/>
                <a:gd name="T2" fmla="*/ 3 w 43"/>
                <a:gd name="T3" fmla="*/ 0 h 40"/>
                <a:gd name="T4" fmla="*/ 41 w 43"/>
                <a:gd name="T5" fmla="*/ 0 h 40"/>
                <a:gd name="T6" fmla="*/ 41 w 43"/>
                <a:gd name="T7" fmla="*/ 2 h 40"/>
                <a:gd name="T8" fmla="*/ 23 w 43"/>
                <a:gd name="T9" fmla="*/ 2 h 40"/>
                <a:gd name="T10" fmla="*/ 23 w 43"/>
                <a:gd name="T11" fmla="*/ 13 h 40"/>
                <a:gd name="T12" fmla="*/ 23 w 43"/>
                <a:gd name="T13" fmla="*/ 14 h 40"/>
                <a:gd name="T14" fmla="*/ 43 w 43"/>
                <a:gd name="T15" fmla="*/ 14 h 40"/>
                <a:gd name="T16" fmla="*/ 43 w 43"/>
                <a:gd name="T17" fmla="*/ 16 h 40"/>
                <a:gd name="T18" fmla="*/ 23 w 43"/>
                <a:gd name="T19" fmla="*/ 16 h 40"/>
                <a:gd name="T20" fmla="*/ 43 w 43"/>
                <a:gd name="T21" fmla="*/ 38 h 40"/>
                <a:gd name="T22" fmla="*/ 43 w 43"/>
                <a:gd name="T23" fmla="*/ 40 h 40"/>
                <a:gd name="T24" fmla="*/ 22 w 43"/>
                <a:gd name="T25" fmla="*/ 23 h 40"/>
                <a:gd name="T26" fmla="*/ 0 w 43"/>
                <a:gd name="T27" fmla="*/ 40 h 40"/>
                <a:gd name="T28" fmla="*/ 0 w 43"/>
                <a:gd name="T29" fmla="*/ 38 h 40"/>
                <a:gd name="T30" fmla="*/ 20 w 43"/>
                <a:gd name="T31" fmla="*/ 16 h 40"/>
                <a:gd name="T32" fmla="*/ 0 w 43"/>
                <a:gd name="T33" fmla="*/ 16 h 40"/>
                <a:gd name="T34" fmla="*/ 0 w 43"/>
                <a:gd name="T35" fmla="*/ 14 h 40"/>
                <a:gd name="T36" fmla="*/ 20 w 43"/>
                <a:gd name="T37" fmla="*/ 14 h 40"/>
                <a:gd name="T38" fmla="*/ 20 w 43"/>
                <a:gd name="T39" fmla="*/ 13 h 40"/>
                <a:gd name="T40" fmla="*/ 20 w 43"/>
                <a:gd name="T41" fmla="*/ 2 h 40"/>
                <a:gd name="T42" fmla="*/ 3 w 43"/>
                <a:gd name="T4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0">
                  <a:moveTo>
                    <a:pt x="3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26"/>
                    <a:pt x="31" y="33"/>
                    <a:pt x="43" y="38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32" y="36"/>
                    <a:pt x="25" y="30"/>
                    <a:pt x="22" y="23"/>
                  </a:cubicBezTo>
                  <a:cubicBezTo>
                    <a:pt x="19" y="30"/>
                    <a:pt x="12" y="36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3" y="32"/>
                    <a:pt x="20" y="25"/>
                    <a:pt x="2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208"/>
            <p:cNvSpPr>
              <a:spLocks noEditPoints="1"/>
            </p:cNvSpPr>
            <p:nvPr/>
          </p:nvSpPr>
          <p:spPr bwMode="auto">
            <a:xfrm>
              <a:off x="997631" y="1527175"/>
              <a:ext cx="160338" cy="147638"/>
            </a:xfrm>
            <a:custGeom>
              <a:avLst/>
              <a:gdLst>
                <a:gd name="T0" fmla="*/ 18 w 43"/>
                <a:gd name="T1" fmla="*/ 39 h 39"/>
                <a:gd name="T2" fmla="*/ 18 w 43"/>
                <a:gd name="T3" fmla="*/ 2 h 39"/>
                <a:gd name="T4" fmla="*/ 0 w 43"/>
                <a:gd name="T5" fmla="*/ 2 h 39"/>
                <a:gd name="T6" fmla="*/ 0 w 43"/>
                <a:gd name="T7" fmla="*/ 0 h 39"/>
                <a:gd name="T8" fmla="*/ 43 w 43"/>
                <a:gd name="T9" fmla="*/ 0 h 39"/>
                <a:gd name="T10" fmla="*/ 43 w 43"/>
                <a:gd name="T11" fmla="*/ 2 h 39"/>
                <a:gd name="T12" fmla="*/ 22 w 43"/>
                <a:gd name="T13" fmla="*/ 2 h 39"/>
                <a:gd name="T14" fmla="*/ 22 w 43"/>
                <a:gd name="T15" fmla="*/ 39 h 39"/>
                <a:gd name="T16" fmla="*/ 18 w 43"/>
                <a:gd name="T17" fmla="*/ 39 h 39"/>
                <a:gd name="T18" fmla="*/ 24 w 43"/>
                <a:gd name="T19" fmla="*/ 12 h 39"/>
                <a:gd name="T20" fmla="*/ 40 w 43"/>
                <a:gd name="T21" fmla="*/ 19 h 39"/>
                <a:gd name="T22" fmla="*/ 40 w 43"/>
                <a:gd name="T23" fmla="*/ 23 h 39"/>
                <a:gd name="T24" fmla="*/ 24 w 43"/>
                <a:gd name="T25" fmla="*/ 14 h 39"/>
                <a:gd name="T26" fmla="*/ 24 w 43"/>
                <a:gd name="T27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39">
                  <a:moveTo>
                    <a:pt x="18" y="39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39"/>
                    <a:pt x="22" y="39"/>
                    <a:pt x="22" y="39"/>
                  </a:cubicBezTo>
                  <a:lnTo>
                    <a:pt x="18" y="39"/>
                  </a:lnTo>
                  <a:close/>
                  <a:moveTo>
                    <a:pt x="24" y="12"/>
                  </a:moveTo>
                  <a:cubicBezTo>
                    <a:pt x="30" y="14"/>
                    <a:pt x="35" y="16"/>
                    <a:pt x="40" y="19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5" y="19"/>
                    <a:pt x="30" y="16"/>
                    <a:pt x="24" y="14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465543" y="2881948"/>
            <a:ext cx="638102" cy="145607"/>
            <a:chOff x="1407206" y="1512887"/>
            <a:chExt cx="709612" cy="161925"/>
          </a:xfrm>
        </p:grpSpPr>
        <p:sp>
          <p:nvSpPr>
            <p:cNvPr id="209" name="Freeform 209"/>
            <p:cNvSpPr>
              <a:spLocks noEditPoints="1"/>
            </p:cNvSpPr>
            <p:nvPr/>
          </p:nvSpPr>
          <p:spPr bwMode="auto">
            <a:xfrm>
              <a:off x="1407206" y="1512887"/>
              <a:ext cx="168275" cy="161925"/>
            </a:xfrm>
            <a:custGeom>
              <a:avLst/>
              <a:gdLst>
                <a:gd name="T0" fmla="*/ 0 w 45"/>
                <a:gd name="T1" fmla="*/ 39 h 43"/>
                <a:gd name="T2" fmla="*/ 8 w 45"/>
                <a:gd name="T3" fmla="*/ 28 h 43"/>
                <a:gd name="T4" fmla="*/ 20 w 45"/>
                <a:gd name="T5" fmla="*/ 9 h 43"/>
                <a:gd name="T6" fmla="*/ 24 w 45"/>
                <a:gd name="T7" fmla="*/ 16 h 43"/>
                <a:gd name="T8" fmla="*/ 14 w 45"/>
                <a:gd name="T9" fmla="*/ 18 h 43"/>
                <a:gd name="T10" fmla="*/ 23 w 45"/>
                <a:gd name="T11" fmla="*/ 24 h 43"/>
                <a:gd name="T12" fmla="*/ 14 w 45"/>
                <a:gd name="T13" fmla="*/ 26 h 43"/>
                <a:gd name="T14" fmla="*/ 9 w 45"/>
                <a:gd name="T15" fmla="*/ 42 h 43"/>
                <a:gd name="T16" fmla="*/ 6 w 45"/>
                <a:gd name="T17" fmla="*/ 40 h 43"/>
                <a:gd name="T18" fmla="*/ 11 w 45"/>
                <a:gd name="T19" fmla="*/ 38 h 43"/>
                <a:gd name="T20" fmla="*/ 2 w 45"/>
                <a:gd name="T21" fmla="*/ 26 h 43"/>
                <a:gd name="T22" fmla="*/ 11 w 45"/>
                <a:gd name="T23" fmla="*/ 24 h 43"/>
                <a:gd name="T24" fmla="*/ 1 w 45"/>
                <a:gd name="T25" fmla="*/ 18 h 43"/>
                <a:gd name="T26" fmla="*/ 6 w 45"/>
                <a:gd name="T27" fmla="*/ 16 h 43"/>
                <a:gd name="T28" fmla="*/ 7 w 45"/>
                <a:gd name="T29" fmla="*/ 9 h 43"/>
                <a:gd name="T30" fmla="*/ 16 w 45"/>
                <a:gd name="T31" fmla="*/ 16 h 43"/>
                <a:gd name="T32" fmla="*/ 20 w 45"/>
                <a:gd name="T33" fmla="*/ 9 h 43"/>
                <a:gd name="T34" fmla="*/ 2 w 45"/>
                <a:gd name="T35" fmla="*/ 4 h 43"/>
                <a:gd name="T36" fmla="*/ 11 w 45"/>
                <a:gd name="T37" fmla="*/ 0 h 43"/>
                <a:gd name="T38" fmla="*/ 14 w 45"/>
                <a:gd name="T39" fmla="*/ 4 h 43"/>
                <a:gd name="T40" fmla="*/ 23 w 45"/>
                <a:gd name="T41" fmla="*/ 6 h 43"/>
                <a:gd name="T42" fmla="*/ 35 w 45"/>
                <a:gd name="T43" fmla="*/ 3 h 43"/>
                <a:gd name="T44" fmla="*/ 44 w 45"/>
                <a:gd name="T45" fmla="*/ 4 h 43"/>
                <a:gd name="T46" fmla="*/ 29 w 45"/>
                <a:gd name="T47" fmla="*/ 5 h 43"/>
                <a:gd name="T48" fmla="*/ 45 w 45"/>
                <a:gd name="T49" fmla="*/ 14 h 43"/>
                <a:gd name="T50" fmla="*/ 39 w 45"/>
                <a:gd name="T51" fmla="*/ 16 h 43"/>
                <a:gd name="T52" fmla="*/ 36 w 45"/>
                <a:gd name="T53" fmla="*/ 43 h 43"/>
                <a:gd name="T54" fmla="*/ 29 w 45"/>
                <a:gd name="T55" fmla="*/ 16 h 43"/>
                <a:gd name="T56" fmla="*/ 23 w 45"/>
                <a:gd name="T57" fmla="*/ 43 h 43"/>
                <a:gd name="T58" fmla="*/ 24 w 45"/>
                <a:gd name="T59" fmla="*/ 40 h 43"/>
                <a:gd name="T60" fmla="*/ 20 w 45"/>
                <a:gd name="T61" fmla="*/ 28 h 43"/>
                <a:gd name="T62" fmla="*/ 24 w 45"/>
                <a:gd name="T63" fmla="*/ 40 h 43"/>
                <a:gd name="T64" fmla="*/ 26 w 45"/>
                <a:gd name="T6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43">
                  <a:moveTo>
                    <a:pt x="0" y="4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3" y="36"/>
                    <a:pt x="5" y="33"/>
                    <a:pt x="5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34"/>
                    <a:pt x="5" y="38"/>
                    <a:pt x="0" y="40"/>
                  </a:cubicBezTo>
                  <a:close/>
                  <a:moveTo>
                    <a:pt x="20" y="9"/>
                  </a:moveTo>
                  <a:cubicBezTo>
                    <a:pt x="20" y="11"/>
                    <a:pt x="19" y="13"/>
                    <a:pt x="18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1"/>
                    <a:pt x="12" y="43"/>
                    <a:pt x="9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0" y="40"/>
                    <a:pt x="11" y="39"/>
                    <a:pt x="11" y="38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3"/>
                    <a:pt x="5" y="11"/>
                    <a:pt x="5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1"/>
                    <a:pt x="8" y="13"/>
                    <a:pt x="9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3"/>
                    <a:pt x="17" y="11"/>
                    <a:pt x="18" y="9"/>
                  </a:cubicBezTo>
                  <a:lnTo>
                    <a:pt x="20" y="9"/>
                  </a:lnTo>
                  <a:close/>
                  <a:moveTo>
                    <a:pt x="2" y="6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6"/>
                    <a:pt x="23" y="6"/>
                    <a:pt x="23" y="6"/>
                  </a:cubicBezTo>
                  <a:lnTo>
                    <a:pt x="2" y="6"/>
                  </a:lnTo>
                  <a:close/>
                  <a:moveTo>
                    <a:pt x="35" y="3"/>
                  </a:moveTo>
                  <a:cubicBezTo>
                    <a:pt x="38" y="3"/>
                    <a:pt x="41" y="3"/>
                    <a:pt x="44" y="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5"/>
                    <a:pt x="39" y="5"/>
                    <a:pt x="36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5"/>
                    <a:pt x="27" y="40"/>
                    <a:pt x="23" y="43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19" y="38"/>
                    <a:pt x="17" y="34"/>
                    <a:pt x="17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33"/>
                    <a:pt x="21" y="36"/>
                    <a:pt x="24" y="39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38"/>
                    <a:pt x="26" y="34"/>
                    <a:pt x="26" y="28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35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210"/>
            <p:cNvSpPr>
              <a:spLocks noEditPoints="1"/>
            </p:cNvSpPr>
            <p:nvPr/>
          </p:nvSpPr>
          <p:spPr bwMode="auto">
            <a:xfrm>
              <a:off x="1594531" y="1512887"/>
              <a:ext cx="157163" cy="161925"/>
            </a:xfrm>
            <a:custGeom>
              <a:avLst/>
              <a:gdLst>
                <a:gd name="T0" fmla="*/ 3 w 42"/>
                <a:gd name="T1" fmla="*/ 42 h 43"/>
                <a:gd name="T2" fmla="*/ 0 w 42"/>
                <a:gd name="T3" fmla="*/ 42 h 43"/>
                <a:gd name="T4" fmla="*/ 5 w 42"/>
                <a:gd name="T5" fmla="*/ 24 h 43"/>
                <a:gd name="T6" fmla="*/ 7 w 42"/>
                <a:gd name="T7" fmla="*/ 24 h 43"/>
                <a:gd name="T8" fmla="*/ 3 w 42"/>
                <a:gd name="T9" fmla="*/ 42 h 43"/>
                <a:gd name="T10" fmla="*/ 3 w 42"/>
                <a:gd name="T11" fmla="*/ 1 h 43"/>
                <a:gd name="T12" fmla="*/ 7 w 42"/>
                <a:gd name="T13" fmla="*/ 10 h 43"/>
                <a:gd name="T14" fmla="*/ 4 w 42"/>
                <a:gd name="T15" fmla="*/ 10 h 43"/>
                <a:gd name="T16" fmla="*/ 1 w 42"/>
                <a:gd name="T17" fmla="*/ 1 h 43"/>
                <a:gd name="T18" fmla="*/ 3 w 42"/>
                <a:gd name="T19" fmla="*/ 1 h 43"/>
                <a:gd name="T20" fmla="*/ 3 w 42"/>
                <a:gd name="T21" fmla="*/ 12 h 43"/>
                <a:gd name="T22" fmla="*/ 7 w 42"/>
                <a:gd name="T23" fmla="*/ 21 h 43"/>
                <a:gd name="T24" fmla="*/ 4 w 42"/>
                <a:gd name="T25" fmla="*/ 21 h 43"/>
                <a:gd name="T26" fmla="*/ 1 w 42"/>
                <a:gd name="T27" fmla="*/ 12 h 43"/>
                <a:gd name="T28" fmla="*/ 3 w 42"/>
                <a:gd name="T29" fmla="*/ 12 h 43"/>
                <a:gd name="T30" fmla="*/ 27 w 42"/>
                <a:gd name="T31" fmla="*/ 0 h 43"/>
                <a:gd name="T32" fmla="*/ 27 w 42"/>
                <a:gd name="T33" fmla="*/ 4 h 43"/>
                <a:gd name="T34" fmla="*/ 38 w 42"/>
                <a:gd name="T35" fmla="*/ 4 h 43"/>
                <a:gd name="T36" fmla="*/ 38 w 42"/>
                <a:gd name="T37" fmla="*/ 18 h 43"/>
                <a:gd name="T38" fmla="*/ 32 w 42"/>
                <a:gd name="T39" fmla="*/ 23 h 43"/>
                <a:gd name="T40" fmla="*/ 15 w 42"/>
                <a:gd name="T41" fmla="*/ 23 h 43"/>
                <a:gd name="T42" fmla="*/ 15 w 42"/>
                <a:gd name="T43" fmla="*/ 39 h 43"/>
                <a:gd name="T44" fmla="*/ 25 w 42"/>
                <a:gd name="T45" fmla="*/ 36 h 43"/>
                <a:gd name="T46" fmla="*/ 25 w 42"/>
                <a:gd name="T47" fmla="*/ 38 h 43"/>
                <a:gd name="T48" fmla="*/ 13 w 42"/>
                <a:gd name="T49" fmla="*/ 43 h 43"/>
                <a:gd name="T50" fmla="*/ 13 w 42"/>
                <a:gd name="T51" fmla="*/ 4 h 43"/>
                <a:gd name="T52" fmla="*/ 24 w 42"/>
                <a:gd name="T53" fmla="*/ 4 h 43"/>
                <a:gd name="T54" fmla="*/ 24 w 42"/>
                <a:gd name="T55" fmla="*/ 0 h 43"/>
                <a:gd name="T56" fmla="*/ 27 w 42"/>
                <a:gd name="T57" fmla="*/ 0 h 43"/>
                <a:gd name="T58" fmla="*/ 15 w 42"/>
                <a:gd name="T59" fmla="*/ 6 h 43"/>
                <a:gd name="T60" fmla="*/ 15 w 42"/>
                <a:gd name="T61" fmla="*/ 13 h 43"/>
                <a:gd name="T62" fmla="*/ 36 w 42"/>
                <a:gd name="T63" fmla="*/ 13 h 43"/>
                <a:gd name="T64" fmla="*/ 36 w 42"/>
                <a:gd name="T65" fmla="*/ 6 h 43"/>
                <a:gd name="T66" fmla="*/ 15 w 42"/>
                <a:gd name="T67" fmla="*/ 6 h 43"/>
                <a:gd name="T68" fmla="*/ 32 w 42"/>
                <a:gd name="T69" fmla="*/ 21 h 43"/>
                <a:gd name="T70" fmla="*/ 36 w 42"/>
                <a:gd name="T71" fmla="*/ 18 h 43"/>
                <a:gd name="T72" fmla="*/ 36 w 42"/>
                <a:gd name="T73" fmla="*/ 15 h 43"/>
                <a:gd name="T74" fmla="*/ 15 w 42"/>
                <a:gd name="T75" fmla="*/ 15 h 43"/>
                <a:gd name="T76" fmla="*/ 15 w 42"/>
                <a:gd name="T77" fmla="*/ 21 h 43"/>
                <a:gd name="T78" fmla="*/ 32 w 42"/>
                <a:gd name="T79" fmla="*/ 21 h 43"/>
                <a:gd name="T80" fmla="*/ 42 w 42"/>
                <a:gd name="T81" fmla="*/ 41 h 43"/>
                <a:gd name="T82" fmla="*/ 42 w 42"/>
                <a:gd name="T83" fmla="*/ 43 h 43"/>
                <a:gd name="T84" fmla="*/ 22 w 42"/>
                <a:gd name="T85" fmla="*/ 25 h 43"/>
                <a:gd name="T86" fmla="*/ 25 w 42"/>
                <a:gd name="T87" fmla="*/ 25 h 43"/>
                <a:gd name="T88" fmla="*/ 29 w 42"/>
                <a:gd name="T89" fmla="*/ 33 h 43"/>
                <a:gd name="T90" fmla="*/ 38 w 42"/>
                <a:gd name="T91" fmla="*/ 25 h 43"/>
                <a:gd name="T92" fmla="*/ 40 w 42"/>
                <a:gd name="T93" fmla="*/ 25 h 43"/>
                <a:gd name="T94" fmla="*/ 31 w 42"/>
                <a:gd name="T95" fmla="*/ 35 h 43"/>
                <a:gd name="T96" fmla="*/ 42 w 42"/>
                <a:gd name="T97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43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2" y="37"/>
                    <a:pt x="4" y="31"/>
                    <a:pt x="5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30"/>
                    <a:pt x="5" y="36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7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3" y="12"/>
                  </a:moveTo>
                  <a:cubicBezTo>
                    <a:pt x="5" y="15"/>
                    <a:pt x="6" y="18"/>
                    <a:pt x="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3" y="12"/>
                  </a:lnTo>
                  <a:close/>
                  <a:moveTo>
                    <a:pt x="27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22"/>
                    <a:pt x="37" y="23"/>
                    <a:pt x="32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9" y="38"/>
                    <a:pt x="22" y="37"/>
                    <a:pt x="25" y="3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1" y="40"/>
                    <a:pt x="17" y="42"/>
                    <a:pt x="13" y="4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7" y="0"/>
                  </a:lnTo>
                  <a:close/>
                  <a:moveTo>
                    <a:pt x="15" y="6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15" y="6"/>
                  </a:lnTo>
                  <a:close/>
                  <a:moveTo>
                    <a:pt x="32" y="21"/>
                  </a:moveTo>
                  <a:cubicBezTo>
                    <a:pt x="34" y="21"/>
                    <a:pt x="36" y="20"/>
                    <a:pt x="36" y="18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32" y="21"/>
                  </a:lnTo>
                  <a:close/>
                  <a:moveTo>
                    <a:pt x="42" y="41"/>
                  </a:moveTo>
                  <a:cubicBezTo>
                    <a:pt x="42" y="43"/>
                    <a:pt x="42" y="43"/>
                    <a:pt x="42" y="43"/>
                  </a:cubicBezTo>
                  <a:cubicBezTo>
                    <a:pt x="32" y="40"/>
                    <a:pt x="25" y="34"/>
                    <a:pt x="22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9"/>
                    <a:pt x="27" y="31"/>
                    <a:pt x="29" y="33"/>
                  </a:cubicBezTo>
                  <a:cubicBezTo>
                    <a:pt x="33" y="31"/>
                    <a:pt x="36" y="29"/>
                    <a:pt x="38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30"/>
                    <a:pt x="35" y="33"/>
                    <a:pt x="31" y="35"/>
                  </a:cubicBezTo>
                  <a:cubicBezTo>
                    <a:pt x="33" y="37"/>
                    <a:pt x="37" y="39"/>
                    <a:pt x="42" y="4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211"/>
            <p:cNvSpPr>
              <a:spLocks noEditPoints="1"/>
            </p:cNvSpPr>
            <p:nvPr/>
          </p:nvSpPr>
          <p:spPr bwMode="auto">
            <a:xfrm>
              <a:off x="1767568" y="1512887"/>
              <a:ext cx="168275" cy="161925"/>
            </a:xfrm>
            <a:custGeom>
              <a:avLst/>
              <a:gdLst>
                <a:gd name="T0" fmla="*/ 9 w 45"/>
                <a:gd name="T1" fmla="*/ 12 h 43"/>
                <a:gd name="T2" fmla="*/ 8 w 45"/>
                <a:gd name="T3" fmla="*/ 19 h 43"/>
                <a:gd name="T4" fmla="*/ 6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4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2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5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9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5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8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6" y="40"/>
                    <a:pt x="24" y="42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2" y="10"/>
                    <a:pt x="33" y="6"/>
                    <a:pt x="3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6" y="3"/>
                    <a:pt x="36" y="5"/>
                  </a:cubicBezTo>
                  <a:cubicBezTo>
                    <a:pt x="36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9" y="24"/>
                    <a:pt x="40" y="17"/>
                    <a:pt x="40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4" y="10"/>
                    <a:pt x="33" y="12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212"/>
            <p:cNvSpPr>
              <a:spLocks noEditPoints="1"/>
            </p:cNvSpPr>
            <p:nvPr/>
          </p:nvSpPr>
          <p:spPr bwMode="auto">
            <a:xfrm>
              <a:off x="1951718" y="1512887"/>
              <a:ext cx="165100" cy="161925"/>
            </a:xfrm>
            <a:custGeom>
              <a:avLst/>
              <a:gdLst>
                <a:gd name="T0" fmla="*/ 4 w 44"/>
                <a:gd name="T1" fmla="*/ 13 h 43"/>
                <a:gd name="T2" fmla="*/ 0 w 44"/>
                <a:gd name="T3" fmla="*/ 11 h 43"/>
                <a:gd name="T4" fmla="*/ 4 w 44"/>
                <a:gd name="T5" fmla="*/ 0 h 43"/>
                <a:gd name="T6" fmla="*/ 7 w 44"/>
                <a:gd name="T7" fmla="*/ 11 h 43"/>
                <a:gd name="T8" fmla="*/ 11 w 44"/>
                <a:gd name="T9" fmla="*/ 13 h 43"/>
                <a:gd name="T10" fmla="*/ 7 w 44"/>
                <a:gd name="T11" fmla="*/ 43 h 43"/>
                <a:gd name="T12" fmla="*/ 36 w 44"/>
                <a:gd name="T13" fmla="*/ 27 h 43"/>
                <a:gd name="T14" fmla="*/ 44 w 44"/>
                <a:gd name="T15" fmla="*/ 30 h 43"/>
                <a:gd name="T16" fmla="*/ 36 w 44"/>
                <a:gd name="T17" fmla="*/ 32 h 43"/>
                <a:gd name="T18" fmla="*/ 31 w 44"/>
                <a:gd name="T19" fmla="*/ 43 h 43"/>
                <a:gd name="T20" fmla="*/ 27 w 44"/>
                <a:gd name="T21" fmla="*/ 41 h 43"/>
                <a:gd name="T22" fmla="*/ 33 w 44"/>
                <a:gd name="T23" fmla="*/ 38 h 43"/>
                <a:gd name="T24" fmla="*/ 11 w 44"/>
                <a:gd name="T25" fmla="*/ 32 h 43"/>
                <a:gd name="T26" fmla="*/ 33 w 44"/>
                <a:gd name="T27" fmla="*/ 30 h 43"/>
                <a:gd name="T28" fmla="*/ 36 w 44"/>
                <a:gd name="T29" fmla="*/ 27 h 43"/>
                <a:gd name="T30" fmla="*/ 14 w 44"/>
                <a:gd name="T31" fmla="*/ 27 h 43"/>
                <a:gd name="T32" fmla="*/ 25 w 44"/>
                <a:gd name="T33" fmla="*/ 10 h 43"/>
                <a:gd name="T34" fmla="*/ 11 w 44"/>
                <a:gd name="T35" fmla="*/ 6 h 43"/>
                <a:gd name="T36" fmla="*/ 25 w 44"/>
                <a:gd name="T37" fmla="*/ 5 h 43"/>
                <a:gd name="T38" fmla="*/ 28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2 w 44"/>
                <a:gd name="T45" fmla="*/ 5 h 43"/>
                <a:gd name="T46" fmla="*/ 28 w 44"/>
                <a:gd name="T47" fmla="*/ 6 h 43"/>
                <a:gd name="T48" fmla="*/ 40 w 44"/>
                <a:gd name="T49" fmla="*/ 10 h 43"/>
                <a:gd name="T50" fmla="*/ 37 w 44"/>
                <a:gd name="T51" fmla="*/ 27 h 43"/>
                <a:gd name="T52" fmla="*/ 28 w 44"/>
                <a:gd name="T53" fmla="*/ 24 h 43"/>
                <a:gd name="T54" fmla="*/ 25 w 44"/>
                <a:gd name="T55" fmla="*/ 27 h 43"/>
                <a:gd name="T56" fmla="*/ 16 w 44"/>
                <a:gd name="T57" fmla="*/ 24 h 43"/>
                <a:gd name="T58" fmla="*/ 16 w 44"/>
                <a:gd name="T59" fmla="*/ 12 h 43"/>
                <a:gd name="T60" fmla="*/ 25 w 44"/>
                <a:gd name="T61" fmla="*/ 16 h 43"/>
                <a:gd name="T62" fmla="*/ 16 w 44"/>
                <a:gd name="T63" fmla="*/ 12 h 43"/>
                <a:gd name="T64" fmla="*/ 16 w 44"/>
                <a:gd name="T65" fmla="*/ 22 h 43"/>
                <a:gd name="T66" fmla="*/ 25 w 44"/>
                <a:gd name="T67" fmla="*/ 18 h 43"/>
                <a:gd name="T68" fmla="*/ 19 w 44"/>
                <a:gd name="T69" fmla="*/ 34 h 43"/>
                <a:gd name="T70" fmla="*/ 19 w 44"/>
                <a:gd name="T71" fmla="*/ 40 h 43"/>
                <a:gd name="T72" fmla="*/ 19 w 44"/>
                <a:gd name="T73" fmla="*/ 34 h 43"/>
                <a:gd name="T74" fmla="*/ 28 w 44"/>
                <a:gd name="T75" fmla="*/ 12 h 43"/>
                <a:gd name="T76" fmla="*/ 37 w 44"/>
                <a:gd name="T77" fmla="*/ 16 h 43"/>
                <a:gd name="T78" fmla="*/ 28 w 44"/>
                <a:gd name="T79" fmla="*/ 18 h 43"/>
                <a:gd name="T80" fmla="*/ 37 w 44"/>
                <a:gd name="T81" fmla="*/ 22 h 43"/>
                <a:gd name="T82" fmla="*/ 28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4" y="4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43"/>
                    <a:pt x="7" y="43"/>
                    <a:pt x="7" y="43"/>
                  </a:cubicBezTo>
                  <a:lnTo>
                    <a:pt x="4" y="43"/>
                  </a:lnTo>
                  <a:close/>
                  <a:moveTo>
                    <a:pt x="36" y="27"/>
                  </a:moveTo>
                  <a:cubicBezTo>
                    <a:pt x="36" y="30"/>
                    <a:pt x="36" y="30"/>
                    <a:pt x="36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41"/>
                    <a:pt x="35" y="43"/>
                    <a:pt x="31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1"/>
                    <a:pt x="34" y="40"/>
                    <a:pt x="33" y="38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27"/>
                    <a:pt x="33" y="27"/>
                    <a:pt x="33" y="27"/>
                  </a:cubicBezTo>
                  <a:lnTo>
                    <a:pt x="36" y="27"/>
                  </a:lnTo>
                  <a:close/>
                  <a:moveTo>
                    <a:pt x="16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6" y="27"/>
                  </a:lnTo>
                  <a:close/>
                  <a:moveTo>
                    <a:pt x="16" y="12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2"/>
                    <a:pt x="25" y="12"/>
                    <a:pt x="25" y="12"/>
                  </a:cubicBezTo>
                  <a:lnTo>
                    <a:pt x="16" y="12"/>
                  </a:lnTo>
                  <a:close/>
                  <a:moveTo>
                    <a:pt x="16" y="18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18"/>
                    <a:pt x="25" y="18"/>
                    <a:pt x="25" y="18"/>
                  </a:cubicBezTo>
                  <a:lnTo>
                    <a:pt x="16" y="18"/>
                  </a:lnTo>
                  <a:close/>
                  <a:moveTo>
                    <a:pt x="19" y="34"/>
                  </a:moveTo>
                  <a:cubicBezTo>
                    <a:pt x="20" y="36"/>
                    <a:pt x="21" y="38"/>
                    <a:pt x="22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39"/>
                    <a:pt x="18" y="37"/>
                    <a:pt x="17" y="34"/>
                  </a:cubicBezTo>
                  <a:lnTo>
                    <a:pt x="19" y="34"/>
                  </a:lnTo>
                  <a:close/>
                  <a:moveTo>
                    <a:pt x="37" y="12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7" y="16"/>
                    <a:pt x="37" y="16"/>
                    <a:pt x="37" y="16"/>
                  </a:cubicBezTo>
                  <a:lnTo>
                    <a:pt x="37" y="12"/>
                  </a:lnTo>
                  <a:close/>
                  <a:moveTo>
                    <a:pt x="28" y="18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28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2447679" y="2881948"/>
            <a:ext cx="635247" cy="148462"/>
            <a:chOff x="2499406" y="1512887"/>
            <a:chExt cx="706437" cy="165100"/>
          </a:xfrm>
        </p:grpSpPr>
        <p:sp>
          <p:nvSpPr>
            <p:cNvPr id="213" name="Freeform 213"/>
            <p:cNvSpPr>
              <a:spLocks noEditPoints="1"/>
            </p:cNvSpPr>
            <p:nvPr/>
          </p:nvSpPr>
          <p:spPr bwMode="auto">
            <a:xfrm>
              <a:off x="2499406" y="1512887"/>
              <a:ext cx="169863" cy="165100"/>
            </a:xfrm>
            <a:custGeom>
              <a:avLst/>
              <a:gdLst>
                <a:gd name="T0" fmla="*/ 12 w 45"/>
                <a:gd name="T1" fmla="*/ 39 h 44"/>
                <a:gd name="T2" fmla="*/ 6 w 45"/>
                <a:gd name="T3" fmla="*/ 28 h 44"/>
                <a:gd name="T4" fmla="*/ 0 w 45"/>
                <a:gd name="T5" fmla="*/ 41 h 44"/>
                <a:gd name="T6" fmla="*/ 3 w 45"/>
                <a:gd name="T7" fmla="*/ 3 h 44"/>
                <a:gd name="T8" fmla="*/ 14 w 45"/>
                <a:gd name="T9" fmla="*/ 39 h 44"/>
                <a:gd name="T10" fmla="*/ 8 w 45"/>
                <a:gd name="T11" fmla="*/ 43 h 44"/>
                <a:gd name="T12" fmla="*/ 10 w 45"/>
                <a:gd name="T13" fmla="*/ 41 h 44"/>
                <a:gd name="T14" fmla="*/ 6 w 45"/>
                <a:gd name="T15" fmla="*/ 5 h 44"/>
                <a:gd name="T16" fmla="*/ 12 w 45"/>
                <a:gd name="T17" fmla="*/ 14 h 44"/>
                <a:gd name="T18" fmla="*/ 6 w 45"/>
                <a:gd name="T19" fmla="*/ 16 h 44"/>
                <a:gd name="T20" fmla="*/ 12 w 45"/>
                <a:gd name="T21" fmla="*/ 26 h 44"/>
                <a:gd name="T22" fmla="*/ 6 w 45"/>
                <a:gd name="T23" fmla="*/ 16 h 44"/>
                <a:gd name="T24" fmla="*/ 41 w 45"/>
                <a:gd name="T25" fmla="*/ 38 h 44"/>
                <a:gd name="T26" fmla="*/ 33 w 45"/>
                <a:gd name="T27" fmla="*/ 43 h 44"/>
                <a:gd name="T28" fmla="*/ 36 w 45"/>
                <a:gd name="T29" fmla="*/ 41 h 44"/>
                <a:gd name="T30" fmla="*/ 38 w 45"/>
                <a:gd name="T31" fmla="*/ 31 h 44"/>
                <a:gd name="T32" fmla="*/ 21 w 45"/>
                <a:gd name="T33" fmla="*/ 28 h 44"/>
                <a:gd name="T34" fmla="*/ 24 w 45"/>
                <a:gd name="T35" fmla="*/ 25 h 44"/>
                <a:gd name="T36" fmla="*/ 26 w 45"/>
                <a:gd name="T37" fmla="*/ 30 h 44"/>
                <a:gd name="T38" fmla="*/ 34 w 45"/>
                <a:gd name="T39" fmla="*/ 23 h 44"/>
                <a:gd name="T40" fmla="*/ 16 w 45"/>
                <a:gd name="T41" fmla="*/ 27 h 44"/>
                <a:gd name="T42" fmla="*/ 25 w 45"/>
                <a:gd name="T43" fmla="*/ 16 h 44"/>
                <a:gd name="T44" fmla="*/ 17 w 45"/>
                <a:gd name="T45" fmla="*/ 14 h 44"/>
                <a:gd name="T46" fmla="*/ 28 w 45"/>
                <a:gd name="T47" fmla="*/ 9 h 44"/>
                <a:gd name="T48" fmla="*/ 18 w 45"/>
                <a:gd name="T49" fmla="*/ 8 h 44"/>
                <a:gd name="T50" fmla="*/ 20 w 45"/>
                <a:gd name="T51" fmla="*/ 1 h 44"/>
                <a:gd name="T52" fmla="*/ 24 w 45"/>
                <a:gd name="T53" fmla="*/ 8 h 44"/>
                <a:gd name="T54" fmla="*/ 28 w 45"/>
                <a:gd name="T55" fmla="*/ 2 h 44"/>
                <a:gd name="T56" fmla="*/ 31 w 45"/>
                <a:gd name="T57" fmla="*/ 0 h 44"/>
                <a:gd name="T58" fmla="*/ 31 w 45"/>
                <a:gd name="T59" fmla="*/ 8 h 44"/>
                <a:gd name="T60" fmla="*/ 38 w 45"/>
                <a:gd name="T61" fmla="*/ 1 h 44"/>
                <a:gd name="T62" fmla="*/ 38 w 45"/>
                <a:gd name="T63" fmla="*/ 8 h 44"/>
                <a:gd name="T64" fmla="*/ 42 w 45"/>
                <a:gd name="T65" fmla="*/ 9 h 44"/>
                <a:gd name="T66" fmla="*/ 29 w 45"/>
                <a:gd name="T67" fmla="*/ 14 h 44"/>
                <a:gd name="T68" fmla="*/ 44 w 45"/>
                <a:gd name="T69" fmla="*/ 16 h 44"/>
                <a:gd name="T70" fmla="*/ 45 w 45"/>
                <a:gd name="T71" fmla="*/ 25 h 44"/>
                <a:gd name="T72" fmla="*/ 37 w 45"/>
                <a:gd name="T73" fmla="*/ 22 h 44"/>
                <a:gd name="T74" fmla="*/ 41 w 45"/>
                <a:gd name="T75" fmla="*/ 30 h 44"/>
                <a:gd name="T76" fmla="*/ 35 w 45"/>
                <a:gd name="T77" fmla="*/ 36 h 44"/>
                <a:gd name="T78" fmla="*/ 17 w 45"/>
                <a:gd name="T79" fmla="*/ 35 h 44"/>
                <a:gd name="T80" fmla="*/ 28 w 45"/>
                <a:gd name="T81" fmla="*/ 16 h 44"/>
                <a:gd name="T82" fmla="*/ 37 w 45"/>
                <a:gd name="T83" fmla="*/ 22 h 44"/>
                <a:gd name="T84" fmla="*/ 28 w 45"/>
                <a:gd name="T85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44">
                  <a:moveTo>
                    <a:pt x="10" y="41"/>
                  </a:moveTo>
                  <a:cubicBezTo>
                    <a:pt x="11" y="41"/>
                    <a:pt x="12" y="40"/>
                    <a:pt x="12" y="3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35"/>
                    <a:pt x="4" y="40"/>
                    <a:pt x="0" y="4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39"/>
                    <a:pt x="4" y="34"/>
                    <a:pt x="3" y="28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1"/>
                    <a:pt x="13" y="43"/>
                    <a:pt x="10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1"/>
                    <a:pt x="8" y="41"/>
                    <a:pt x="8" y="41"/>
                  </a:cubicBezTo>
                  <a:lnTo>
                    <a:pt x="10" y="41"/>
                  </a:lnTo>
                  <a:close/>
                  <a:moveTo>
                    <a:pt x="12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5"/>
                  </a:lnTo>
                  <a:close/>
                  <a:moveTo>
                    <a:pt x="6" y="1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16"/>
                    <a:pt x="12" y="16"/>
                    <a:pt x="12" y="16"/>
                  </a:cubicBezTo>
                  <a:lnTo>
                    <a:pt x="6" y="16"/>
                  </a:lnTo>
                  <a:close/>
                  <a:moveTo>
                    <a:pt x="41" y="30"/>
                  </a:moveTo>
                  <a:cubicBezTo>
                    <a:pt x="41" y="38"/>
                    <a:pt x="41" y="38"/>
                    <a:pt x="41" y="38"/>
                  </a:cubicBezTo>
                  <a:cubicBezTo>
                    <a:pt x="41" y="41"/>
                    <a:pt x="40" y="43"/>
                    <a:pt x="37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8" y="41"/>
                    <a:pt x="38" y="40"/>
                    <a:pt x="38" y="38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2" y="31"/>
                    <a:pt x="21" y="30"/>
                    <a:pt x="21" y="28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9"/>
                    <a:pt x="24" y="30"/>
                    <a:pt x="26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4"/>
                    <a:pt x="18" y="26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20" y="22"/>
                    <a:pt x="23" y="19"/>
                    <a:pt x="2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3"/>
                    <a:pt x="27" y="11"/>
                    <a:pt x="2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20" y="4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4"/>
                    <a:pt x="23" y="6"/>
                    <a:pt x="2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6"/>
                    <a:pt x="28" y="4"/>
                    <a:pt x="28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1" y="6"/>
                    <a:pt x="31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6"/>
                    <a:pt x="37" y="4"/>
                    <a:pt x="38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4"/>
                    <a:pt x="39" y="6"/>
                    <a:pt x="38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11"/>
                    <a:pt x="30" y="13"/>
                    <a:pt x="29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7" y="20"/>
                    <a:pt x="40" y="23"/>
                    <a:pt x="45" y="25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1" y="25"/>
                    <a:pt x="39" y="23"/>
                    <a:pt x="37" y="22"/>
                  </a:cubicBezTo>
                  <a:cubicBezTo>
                    <a:pt x="37" y="30"/>
                    <a:pt x="37" y="30"/>
                    <a:pt x="37" y="30"/>
                  </a:cubicBezTo>
                  <a:lnTo>
                    <a:pt x="41" y="30"/>
                  </a:lnTo>
                  <a:close/>
                  <a:moveTo>
                    <a:pt x="35" y="35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5"/>
                    <a:pt x="17" y="35"/>
                  </a:cubicBezTo>
                  <a:lnTo>
                    <a:pt x="35" y="35"/>
                  </a:lnTo>
                  <a:close/>
                  <a:moveTo>
                    <a:pt x="28" y="16"/>
                  </a:moveTo>
                  <a:cubicBezTo>
                    <a:pt x="27" y="18"/>
                    <a:pt x="25" y="20"/>
                    <a:pt x="23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5" y="20"/>
                    <a:pt x="34" y="18"/>
                    <a:pt x="32" y="16"/>
                  </a:cubicBezTo>
                  <a:lnTo>
                    <a:pt x="28" y="1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214"/>
            <p:cNvSpPr>
              <a:spLocks noEditPoints="1"/>
            </p:cNvSpPr>
            <p:nvPr/>
          </p:nvSpPr>
          <p:spPr bwMode="auto">
            <a:xfrm>
              <a:off x="2680381" y="1512887"/>
              <a:ext cx="168275" cy="161925"/>
            </a:xfrm>
            <a:custGeom>
              <a:avLst/>
              <a:gdLst>
                <a:gd name="T0" fmla="*/ 8 w 45"/>
                <a:gd name="T1" fmla="*/ 38 h 43"/>
                <a:gd name="T2" fmla="*/ 15 w 45"/>
                <a:gd name="T3" fmla="*/ 34 h 43"/>
                <a:gd name="T4" fmla="*/ 15 w 45"/>
                <a:gd name="T5" fmla="*/ 36 h 43"/>
                <a:gd name="T6" fmla="*/ 5 w 45"/>
                <a:gd name="T7" fmla="*/ 42 h 43"/>
                <a:gd name="T8" fmla="*/ 5 w 45"/>
                <a:gd name="T9" fmla="*/ 16 h 43"/>
                <a:gd name="T10" fmla="*/ 0 w 45"/>
                <a:gd name="T11" fmla="*/ 16 h 43"/>
                <a:gd name="T12" fmla="*/ 0 w 45"/>
                <a:gd name="T13" fmla="*/ 14 h 43"/>
                <a:gd name="T14" fmla="*/ 8 w 45"/>
                <a:gd name="T15" fmla="*/ 14 h 43"/>
                <a:gd name="T16" fmla="*/ 8 w 45"/>
                <a:gd name="T17" fmla="*/ 38 h 43"/>
                <a:gd name="T18" fmla="*/ 7 w 45"/>
                <a:gd name="T19" fmla="*/ 0 h 43"/>
                <a:gd name="T20" fmla="*/ 11 w 45"/>
                <a:gd name="T21" fmla="*/ 10 h 43"/>
                <a:gd name="T22" fmla="*/ 8 w 45"/>
                <a:gd name="T23" fmla="*/ 10 h 43"/>
                <a:gd name="T24" fmla="*/ 4 w 45"/>
                <a:gd name="T25" fmla="*/ 0 h 43"/>
                <a:gd name="T26" fmla="*/ 7 w 45"/>
                <a:gd name="T27" fmla="*/ 0 h 43"/>
                <a:gd name="T28" fmla="*/ 12 w 45"/>
                <a:gd name="T29" fmla="*/ 4 h 43"/>
                <a:gd name="T30" fmla="*/ 12 w 45"/>
                <a:gd name="T31" fmla="*/ 2 h 43"/>
                <a:gd name="T32" fmla="*/ 36 w 45"/>
                <a:gd name="T33" fmla="*/ 2 h 43"/>
                <a:gd name="T34" fmla="*/ 36 w 45"/>
                <a:gd name="T35" fmla="*/ 18 h 43"/>
                <a:gd name="T36" fmla="*/ 36 w 45"/>
                <a:gd name="T37" fmla="*/ 28 h 43"/>
                <a:gd name="T38" fmla="*/ 41 w 45"/>
                <a:gd name="T39" fmla="*/ 41 h 43"/>
                <a:gd name="T40" fmla="*/ 43 w 45"/>
                <a:gd name="T41" fmla="*/ 36 h 43"/>
                <a:gd name="T42" fmla="*/ 45 w 45"/>
                <a:gd name="T43" fmla="*/ 36 h 43"/>
                <a:gd name="T44" fmla="*/ 41 w 45"/>
                <a:gd name="T45" fmla="*/ 43 h 43"/>
                <a:gd name="T46" fmla="*/ 34 w 45"/>
                <a:gd name="T47" fmla="*/ 27 h 43"/>
                <a:gd name="T48" fmla="*/ 33 w 45"/>
                <a:gd name="T49" fmla="*/ 4 h 43"/>
                <a:gd name="T50" fmla="*/ 23 w 45"/>
                <a:gd name="T51" fmla="*/ 4 h 43"/>
                <a:gd name="T52" fmla="*/ 23 w 45"/>
                <a:gd name="T53" fmla="*/ 19 h 43"/>
                <a:gd name="T54" fmla="*/ 31 w 45"/>
                <a:gd name="T55" fmla="*/ 19 h 43"/>
                <a:gd name="T56" fmla="*/ 31 w 45"/>
                <a:gd name="T57" fmla="*/ 21 h 43"/>
                <a:gd name="T58" fmla="*/ 23 w 45"/>
                <a:gd name="T59" fmla="*/ 21 h 43"/>
                <a:gd name="T60" fmla="*/ 23 w 45"/>
                <a:gd name="T61" fmla="*/ 43 h 43"/>
                <a:gd name="T62" fmla="*/ 20 w 45"/>
                <a:gd name="T63" fmla="*/ 43 h 43"/>
                <a:gd name="T64" fmla="*/ 20 w 45"/>
                <a:gd name="T65" fmla="*/ 21 h 43"/>
                <a:gd name="T66" fmla="*/ 12 w 45"/>
                <a:gd name="T67" fmla="*/ 21 h 43"/>
                <a:gd name="T68" fmla="*/ 12 w 45"/>
                <a:gd name="T69" fmla="*/ 19 h 43"/>
                <a:gd name="T70" fmla="*/ 20 w 45"/>
                <a:gd name="T71" fmla="*/ 19 h 43"/>
                <a:gd name="T72" fmla="*/ 20 w 45"/>
                <a:gd name="T73" fmla="*/ 4 h 43"/>
                <a:gd name="T74" fmla="*/ 12 w 45"/>
                <a:gd name="T75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3">
                  <a:moveTo>
                    <a:pt x="8" y="38"/>
                  </a:moveTo>
                  <a:cubicBezTo>
                    <a:pt x="10" y="37"/>
                    <a:pt x="12" y="36"/>
                    <a:pt x="15" y="34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3" y="38"/>
                    <a:pt x="10" y="40"/>
                    <a:pt x="5" y="4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4"/>
                    <a:pt x="8" y="14"/>
                    <a:pt x="8" y="14"/>
                  </a:cubicBezTo>
                  <a:lnTo>
                    <a:pt x="8" y="38"/>
                  </a:lnTo>
                  <a:close/>
                  <a:moveTo>
                    <a:pt x="7" y="0"/>
                  </a:moveTo>
                  <a:cubicBezTo>
                    <a:pt x="8" y="4"/>
                    <a:pt x="10" y="7"/>
                    <a:pt x="11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7"/>
                    <a:pt x="6" y="4"/>
                    <a:pt x="4" y="0"/>
                  </a:cubicBezTo>
                  <a:lnTo>
                    <a:pt x="7" y="0"/>
                  </a:lnTo>
                  <a:close/>
                  <a:moveTo>
                    <a:pt x="12" y="4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0"/>
                    <a:pt x="36" y="15"/>
                    <a:pt x="36" y="18"/>
                  </a:cubicBezTo>
                  <a:cubicBezTo>
                    <a:pt x="36" y="21"/>
                    <a:pt x="36" y="25"/>
                    <a:pt x="36" y="28"/>
                  </a:cubicBezTo>
                  <a:cubicBezTo>
                    <a:pt x="37" y="36"/>
                    <a:pt x="38" y="40"/>
                    <a:pt x="41" y="41"/>
                  </a:cubicBezTo>
                  <a:cubicBezTo>
                    <a:pt x="42" y="41"/>
                    <a:pt x="43" y="39"/>
                    <a:pt x="43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4" y="43"/>
                    <a:pt x="41" y="43"/>
                  </a:cubicBezTo>
                  <a:cubicBezTo>
                    <a:pt x="36" y="43"/>
                    <a:pt x="34" y="38"/>
                    <a:pt x="34" y="27"/>
                  </a:cubicBezTo>
                  <a:cubicBezTo>
                    <a:pt x="33" y="24"/>
                    <a:pt x="33" y="16"/>
                    <a:pt x="3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4"/>
                    <a:pt x="20" y="4"/>
                    <a:pt x="20" y="4"/>
                  </a:cubicBezTo>
                  <a:lnTo>
                    <a:pt x="12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28613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5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8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0" y="40"/>
                    <a:pt x="38" y="37"/>
                    <a:pt x="36" y="34"/>
                  </a:cubicBezTo>
                  <a:cubicBezTo>
                    <a:pt x="34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3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5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39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4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216"/>
            <p:cNvSpPr>
              <a:spLocks noEditPoints="1"/>
            </p:cNvSpPr>
            <p:nvPr/>
          </p:nvSpPr>
          <p:spPr bwMode="auto">
            <a:xfrm>
              <a:off x="3040743" y="1512887"/>
              <a:ext cx="165100" cy="161925"/>
            </a:xfrm>
            <a:custGeom>
              <a:avLst/>
              <a:gdLst>
                <a:gd name="T0" fmla="*/ 5 w 44"/>
                <a:gd name="T1" fmla="*/ 13 h 43"/>
                <a:gd name="T2" fmla="*/ 0 w 44"/>
                <a:gd name="T3" fmla="*/ 11 h 43"/>
                <a:gd name="T4" fmla="*/ 5 w 44"/>
                <a:gd name="T5" fmla="*/ 0 h 43"/>
                <a:gd name="T6" fmla="*/ 8 w 44"/>
                <a:gd name="T7" fmla="*/ 11 h 43"/>
                <a:gd name="T8" fmla="*/ 12 w 44"/>
                <a:gd name="T9" fmla="*/ 13 h 43"/>
                <a:gd name="T10" fmla="*/ 8 w 44"/>
                <a:gd name="T11" fmla="*/ 43 h 43"/>
                <a:gd name="T12" fmla="*/ 37 w 44"/>
                <a:gd name="T13" fmla="*/ 27 h 43"/>
                <a:gd name="T14" fmla="*/ 44 w 44"/>
                <a:gd name="T15" fmla="*/ 30 h 43"/>
                <a:gd name="T16" fmla="*/ 37 w 44"/>
                <a:gd name="T17" fmla="*/ 32 h 43"/>
                <a:gd name="T18" fmla="*/ 32 w 44"/>
                <a:gd name="T19" fmla="*/ 43 h 43"/>
                <a:gd name="T20" fmla="*/ 28 w 44"/>
                <a:gd name="T21" fmla="*/ 41 h 43"/>
                <a:gd name="T22" fmla="*/ 34 w 44"/>
                <a:gd name="T23" fmla="*/ 38 h 43"/>
                <a:gd name="T24" fmla="*/ 12 w 44"/>
                <a:gd name="T25" fmla="*/ 32 h 43"/>
                <a:gd name="T26" fmla="*/ 34 w 44"/>
                <a:gd name="T27" fmla="*/ 30 h 43"/>
                <a:gd name="T28" fmla="*/ 37 w 44"/>
                <a:gd name="T29" fmla="*/ 27 h 43"/>
                <a:gd name="T30" fmla="*/ 14 w 44"/>
                <a:gd name="T31" fmla="*/ 27 h 43"/>
                <a:gd name="T32" fmla="*/ 26 w 44"/>
                <a:gd name="T33" fmla="*/ 10 h 43"/>
                <a:gd name="T34" fmla="*/ 12 w 44"/>
                <a:gd name="T35" fmla="*/ 6 h 43"/>
                <a:gd name="T36" fmla="*/ 26 w 44"/>
                <a:gd name="T37" fmla="*/ 5 h 43"/>
                <a:gd name="T38" fmla="*/ 29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3 w 44"/>
                <a:gd name="T45" fmla="*/ 5 h 43"/>
                <a:gd name="T46" fmla="*/ 29 w 44"/>
                <a:gd name="T47" fmla="*/ 6 h 43"/>
                <a:gd name="T48" fmla="*/ 41 w 44"/>
                <a:gd name="T49" fmla="*/ 10 h 43"/>
                <a:gd name="T50" fmla="*/ 38 w 44"/>
                <a:gd name="T51" fmla="*/ 27 h 43"/>
                <a:gd name="T52" fmla="*/ 29 w 44"/>
                <a:gd name="T53" fmla="*/ 24 h 43"/>
                <a:gd name="T54" fmla="*/ 26 w 44"/>
                <a:gd name="T55" fmla="*/ 27 h 43"/>
                <a:gd name="T56" fmla="*/ 17 w 44"/>
                <a:gd name="T57" fmla="*/ 24 h 43"/>
                <a:gd name="T58" fmla="*/ 17 w 44"/>
                <a:gd name="T59" fmla="*/ 12 h 43"/>
                <a:gd name="T60" fmla="*/ 26 w 44"/>
                <a:gd name="T61" fmla="*/ 16 h 43"/>
                <a:gd name="T62" fmla="*/ 17 w 44"/>
                <a:gd name="T63" fmla="*/ 12 h 43"/>
                <a:gd name="T64" fmla="*/ 17 w 44"/>
                <a:gd name="T65" fmla="*/ 22 h 43"/>
                <a:gd name="T66" fmla="*/ 26 w 44"/>
                <a:gd name="T67" fmla="*/ 18 h 43"/>
                <a:gd name="T68" fmla="*/ 20 w 44"/>
                <a:gd name="T69" fmla="*/ 34 h 43"/>
                <a:gd name="T70" fmla="*/ 20 w 44"/>
                <a:gd name="T71" fmla="*/ 40 h 43"/>
                <a:gd name="T72" fmla="*/ 20 w 44"/>
                <a:gd name="T73" fmla="*/ 34 h 43"/>
                <a:gd name="T74" fmla="*/ 29 w 44"/>
                <a:gd name="T75" fmla="*/ 12 h 43"/>
                <a:gd name="T76" fmla="*/ 38 w 44"/>
                <a:gd name="T77" fmla="*/ 16 h 43"/>
                <a:gd name="T78" fmla="*/ 29 w 44"/>
                <a:gd name="T79" fmla="*/ 18 h 43"/>
                <a:gd name="T80" fmla="*/ 38 w 44"/>
                <a:gd name="T81" fmla="*/ 22 h 43"/>
                <a:gd name="T82" fmla="*/ 29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5" y="4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43"/>
                    <a:pt x="8" y="43"/>
                    <a:pt x="8" y="43"/>
                  </a:cubicBezTo>
                  <a:lnTo>
                    <a:pt x="5" y="43"/>
                  </a:lnTo>
                  <a:close/>
                  <a:moveTo>
                    <a:pt x="37" y="27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41"/>
                    <a:pt x="35" y="43"/>
                    <a:pt x="32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3" y="41"/>
                    <a:pt x="34" y="40"/>
                    <a:pt x="34" y="38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7"/>
                    <a:pt x="34" y="27"/>
                    <a:pt x="34" y="27"/>
                  </a:cubicBezTo>
                  <a:lnTo>
                    <a:pt x="37" y="27"/>
                  </a:lnTo>
                  <a:close/>
                  <a:moveTo>
                    <a:pt x="17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4"/>
                    <a:pt x="17" y="24"/>
                    <a:pt x="17" y="24"/>
                  </a:cubicBezTo>
                  <a:lnTo>
                    <a:pt x="17" y="27"/>
                  </a:lnTo>
                  <a:close/>
                  <a:moveTo>
                    <a:pt x="17" y="1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17" y="12"/>
                  </a:lnTo>
                  <a:close/>
                  <a:moveTo>
                    <a:pt x="17" y="18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18"/>
                    <a:pt x="26" y="18"/>
                    <a:pt x="26" y="18"/>
                  </a:cubicBezTo>
                  <a:lnTo>
                    <a:pt x="17" y="18"/>
                  </a:lnTo>
                  <a:close/>
                  <a:moveTo>
                    <a:pt x="20" y="34"/>
                  </a:moveTo>
                  <a:cubicBezTo>
                    <a:pt x="21" y="36"/>
                    <a:pt x="22" y="38"/>
                    <a:pt x="23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39"/>
                    <a:pt x="19" y="37"/>
                    <a:pt x="17" y="34"/>
                  </a:cubicBezTo>
                  <a:lnTo>
                    <a:pt x="20" y="34"/>
                  </a:lnTo>
                  <a:close/>
                  <a:moveTo>
                    <a:pt x="38" y="12"/>
                  </a:moveTo>
                  <a:cubicBezTo>
                    <a:pt x="29" y="12"/>
                    <a:pt x="29" y="12"/>
                    <a:pt x="29" y="12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8" y="16"/>
                    <a:pt x="38" y="16"/>
                    <a:pt x="38" y="16"/>
                  </a:cubicBezTo>
                  <a:lnTo>
                    <a:pt x="38" y="12"/>
                  </a:lnTo>
                  <a:close/>
                  <a:moveTo>
                    <a:pt x="29" y="18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18"/>
                    <a:pt x="38" y="18"/>
                    <a:pt x="38" y="18"/>
                  </a:cubicBezTo>
                  <a:lnTo>
                    <a:pt x="29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3599690" y="2884803"/>
            <a:ext cx="274084" cy="169876"/>
            <a:chOff x="3780518" y="1516062"/>
            <a:chExt cx="304800" cy="188913"/>
          </a:xfrm>
        </p:grpSpPr>
        <p:sp>
          <p:nvSpPr>
            <p:cNvPr id="217" name="Freeform 217"/>
            <p:cNvSpPr>
              <a:spLocks noEditPoints="1"/>
            </p:cNvSpPr>
            <p:nvPr/>
          </p:nvSpPr>
          <p:spPr bwMode="auto">
            <a:xfrm>
              <a:off x="3780518" y="1516062"/>
              <a:ext cx="147638" cy="188913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1 h 50"/>
                <a:gd name="T20" fmla="*/ 19 w 39"/>
                <a:gd name="T21" fmla="*/ 38 h 50"/>
                <a:gd name="T22" fmla="*/ 35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7" y="40"/>
                    <a:pt x="0" y="34"/>
                    <a:pt x="0" y="21"/>
                  </a:cubicBezTo>
                  <a:cubicBezTo>
                    <a:pt x="0" y="8"/>
                    <a:pt x="7" y="1"/>
                    <a:pt x="20" y="0"/>
                  </a:cubicBezTo>
                  <a:cubicBezTo>
                    <a:pt x="32" y="1"/>
                    <a:pt x="38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1"/>
                  </a:cubicBezTo>
                  <a:cubicBezTo>
                    <a:pt x="4" y="32"/>
                    <a:pt x="9" y="38"/>
                    <a:pt x="19" y="38"/>
                  </a:cubicBezTo>
                  <a:cubicBezTo>
                    <a:pt x="30" y="38"/>
                    <a:pt x="35" y="32"/>
                    <a:pt x="35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218"/>
            <p:cNvSpPr>
              <a:spLocks noEditPoints="1"/>
            </p:cNvSpPr>
            <p:nvPr/>
          </p:nvSpPr>
          <p:spPr bwMode="auto">
            <a:xfrm>
              <a:off x="3939268" y="1516062"/>
              <a:ext cx="146050" cy="188913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1 h 50"/>
                <a:gd name="T20" fmla="*/ 20 w 39"/>
                <a:gd name="T21" fmla="*/ 38 h 50"/>
                <a:gd name="T22" fmla="*/ 36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1"/>
                    <a:pt x="21" y="41"/>
                    <a:pt x="21" y="41"/>
                  </a:cubicBezTo>
                  <a:cubicBezTo>
                    <a:pt x="8" y="40"/>
                    <a:pt x="1" y="34"/>
                    <a:pt x="0" y="21"/>
                  </a:cubicBezTo>
                  <a:cubicBezTo>
                    <a:pt x="1" y="8"/>
                    <a:pt x="7" y="1"/>
                    <a:pt x="20" y="0"/>
                  </a:cubicBezTo>
                  <a:cubicBezTo>
                    <a:pt x="32" y="1"/>
                    <a:pt x="39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1"/>
                  </a:cubicBezTo>
                  <a:cubicBezTo>
                    <a:pt x="4" y="32"/>
                    <a:pt x="9" y="38"/>
                    <a:pt x="20" y="38"/>
                  </a:cubicBezTo>
                  <a:cubicBezTo>
                    <a:pt x="30" y="38"/>
                    <a:pt x="36" y="32"/>
                    <a:pt x="36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4543283" y="2881948"/>
            <a:ext cx="311200" cy="145607"/>
            <a:chOff x="4829856" y="1512887"/>
            <a:chExt cx="346075" cy="161925"/>
          </a:xfrm>
        </p:grpSpPr>
        <p:sp>
          <p:nvSpPr>
            <p:cNvPr id="219" name="Freeform 219"/>
            <p:cNvSpPr>
              <a:spLocks noEditPoints="1"/>
            </p:cNvSpPr>
            <p:nvPr/>
          </p:nvSpPr>
          <p:spPr bwMode="auto">
            <a:xfrm>
              <a:off x="48298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6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40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220"/>
            <p:cNvSpPr>
              <a:spLocks noEditPoints="1"/>
            </p:cNvSpPr>
            <p:nvPr/>
          </p:nvSpPr>
          <p:spPr bwMode="auto">
            <a:xfrm>
              <a:off x="5009243" y="1512887"/>
              <a:ext cx="166688" cy="161925"/>
            </a:xfrm>
            <a:custGeom>
              <a:avLst/>
              <a:gdLst>
                <a:gd name="T0" fmla="*/ 6 w 44"/>
                <a:gd name="T1" fmla="*/ 43 h 43"/>
                <a:gd name="T2" fmla="*/ 6 w 44"/>
                <a:gd name="T3" fmla="*/ 14 h 43"/>
                <a:gd name="T4" fmla="*/ 0 w 44"/>
                <a:gd name="T5" fmla="*/ 18 h 43"/>
                <a:gd name="T6" fmla="*/ 0 w 44"/>
                <a:gd name="T7" fmla="*/ 16 h 43"/>
                <a:gd name="T8" fmla="*/ 10 w 44"/>
                <a:gd name="T9" fmla="*/ 0 h 43"/>
                <a:gd name="T10" fmla="*/ 13 w 44"/>
                <a:gd name="T11" fmla="*/ 0 h 43"/>
                <a:gd name="T12" fmla="*/ 9 w 44"/>
                <a:gd name="T13" fmla="*/ 10 h 43"/>
                <a:gd name="T14" fmla="*/ 9 w 44"/>
                <a:gd name="T15" fmla="*/ 43 h 43"/>
                <a:gd name="T16" fmla="*/ 6 w 44"/>
                <a:gd name="T17" fmla="*/ 43 h 43"/>
                <a:gd name="T18" fmla="*/ 13 w 44"/>
                <a:gd name="T19" fmla="*/ 6 h 43"/>
                <a:gd name="T20" fmla="*/ 13 w 44"/>
                <a:gd name="T21" fmla="*/ 5 h 43"/>
                <a:gd name="T22" fmla="*/ 27 w 44"/>
                <a:gd name="T23" fmla="*/ 5 h 43"/>
                <a:gd name="T24" fmla="*/ 27 w 44"/>
                <a:gd name="T25" fmla="*/ 0 h 43"/>
                <a:gd name="T26" fmla="*/ 30 w 44"/>
                <a:gd name="T27" fmla="*/ 0 h 43"/>
                <a:gd name="T28" fmla="*/ 30 w 44"/>
                <a:gd name="T29" fmla="*/ 5 h 43"/>
                <a:gd name="T30" fmla="*/ 44 w 44"/>
                <a:gd name="T31" fmla="*/ 5 h 43"/>
                <a:gd name="T32" fmla="*/ 44 w 44"/>
                <a:gd name="T33" fmla="*/ 6 h 43"/>
                <a:gd name="T34" fmla="*/ 13 w 44"/>
                <a:gd name="T35" fmla="*/ 6 h 43"/>
                <a:gd name="T36" fmla="*/ 16 w 44"/>
                <a:gd name="T37" fmla="*/ 14 h 43"/>
                <a:gd name="T38" fmla="*/ 16 w 44"/>
                <a:gd name="T39" fmla="*/ 12 h 43"/>
                <a:gd name="T40" fmla="*/ 42 w 44"/>
                <a:gd name="T41" fmla="*/ 12 h 43"/>
                <a:gd name="T42" fmla="*/ 42 w 44"/>
                <a:gd name="T43" fmla="*/ 14 h 43"/>
                <a:gd name="T44" fmla="*/ 16 w 44"/>
                <a:gd name="T45" fmla="*/ 14 h 43"/>
                <a:gd name="T46" fmla="*/ 16 w 44"/>
                <a:gd name="T47" fmla="*/ 22 h 43"/>
                <a:gd name="T48" fmla="*/ 16 w 44"/>
                <a:gd name="T49" fmla="*/ 20 h 43"/>
                <a:gd name="T50" fmla="*/ 42 w 44"/>
                <a:gd name="T51" fmla="*/ 20 h 43"/>
                <a:gd name="T52" fmla="*/ 42 w 44"/>
                <a:gd name="T53" fmla="*/ 22 h 43"/>
                <a:gd name="T54" fmla="*/ 16 w 44"/>
                <a:gd name="T55" fmla="*/ 22 h 43"/>
                <a:gd name="T56" fmla="*/ 16 w 44"/>
                <a:gd name="T57" fmla="*/ 42 h 43"/>
                <a:gd name="T58" fmla="*/ 16 w 44"/>
                <a:gd name="T59" fmla="*/ 27 h 43"/>
                <a:gd name="T60" fmla="*/ 41 w 44"/>
                <a:gd name="T61" fmla="*/ 27 h 43"/>
                <a:gd name="T62" fmla="*/ 41 w 44"/>
                <a:gd name="T63" fmla="*/ 37 h 43"/>
                <a:gd name="T64" fmla="*/ 36 w 44"/>
                <a:gd name="T65" fmla="*/ 42 h 43"/>
                <a:gd name="T66" fmla="*/ 16 w 44"/>
                <a:gd name="T67" fmla="*/ 42 h 43"/>
                <a:gd name="T68" fmla="*/ 38 w 44"/>
                <a:gd name="T69" fmla="*/ 38 h 43"/>
                <a:gd name="T70" fmla="*/ 38 w 44"/>
                <a:gd name="T71" fmla="*/ 29 h 43"/>
                <a:gd name="T72" fmla="*/ 19 w 44"/>
                <a:gd name="T73" fmla="*/ 29 h 43"/>
                <a:gd name="T74" fmla="*/ 19 w 44"/>
                <a:gd name="T75" fmla="*/ 40 h 43"/>
                <a:gd name="T76" fmla="*/ 36 w 44"/>
                <a:gd name="T77" fmla="*/ 40 h 43"/>
                <a:gd name="T78" fmla="*/ 38 w 44"/>
                <a:gd name="T79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43">
                  <a:moveTo>
                    <a:pt x="6" y="43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3" y="16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2"/>
                    <a:pt x="9" y="7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1" y="8"/>
                    <a:pt x="9" y="10"/>
                  </a:cubicBezTo>
                  <a:cubicBezTo>
                    <a:pt x="9" y="43"/>
                    <a:pt x="9" y="43"/>
                    <a:pt x="9" y="43"/>
                  </a:cubicBezTo>
                  <a:lnTo>
                    <a:pt x="6" y="43"/>
                  </a:lnTo>
                  <a:close/>
                  <a:moveTo>
                    <a:pt x="13" y="6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6"/>
                    <a:pt x="44" y="6"/>
                    <a:pt x="44" y="6"/>
                  </a:cubicBezTo>
                  <a:lnTo>
                    <a:pt x="13" y="6"/>
                  </a:lnTo>
                  <a:close/>
                  <a:moveTo>
                    <a:pt x="16" y="14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4"/>
                    <a:pt x="42" y="14"/>
                    <a:pt x="42" y="14"/>
                  </a:cubicBezTo>
                  <a:lnTo>
                    <a:pt x="16" y="14"/>
                  </a:lnTo>
                  <a:close/>
                  <a:moveTo>
                    <a:pt x="16" y="22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2"/>
                    <a:pt x="42" y="22"/>
                    <a:pt x="42" y="22"/>
                  </a:cubicBezTo>
                  <a:lnTo>
                    <a:pt x="16" y="22"/>
                  </a:lnTo>
                  <a:close/>
                  <a:moveTo>
                    <a:pt x="16" y="42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40"/>
                    <a:pt x="40" y="42"/>
                    <a:pt x="36" y="42"/>
                  </a:cubicBezTo>
                  <a:lnTo>
                    <a:pt x="16" y="42"/>
                  </a:lnTo>
                  <a:close/>
                  <a:moveTo>
                    <a:pt x="38" y="38"/>
                  </a:moveTo>
                  <a:cubicBezTo>
                    <a:pt x="38" y="29"/>
                    <a:pt x="38" y="29"/>
                    <a:pt x="3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8" y="39"/>
                    <a:pt x="38" y="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5529701" y="2881948"/>
            <a:ext cx="306918" cy="145607"/>
            <a:chOff x="5926818" y="1512887"/>
            <a:chExt cx="341313" cy="161925"/>
          </a:xfrm>
        </p:grpSpPr>
        <p:sp>
          <p:nvSpPr>
            <p:cNvPr id="221" name="Freeform 221"/>
            <p:cNvSpPr>
              <a:spLocks noEditPoints="1"/>
            </p:cNvSpPr>
            <p:nvPr/>
          </p:nvSpPr>
          <p:spPr bwMode="auto">
            <a:xfrm>
              <a:off x="5926818" y="1524000"/>
              <a:ext cx="161925" cy="142875"/>
            </a:xfrm>
            <a:custGeom>
              <a:avLst/>
              <a:gdLst>
                <a:gd name="T0" fmla="*/ 0 w 43"/>
                <a:gd name="T1" fmla="*/ 2 h 38"/>
                <a:gd name="T2" fmla="*/ 0 w 43"/>
                <a:gd name="T3" fmla="*/ 0 h 38"/>
                <a:gd name="T4" fmla="*/ 43 w 43"/>
                <a:gd name="T5" fmla="*/ 0 h 38"/>
                <a:gd name="T6" fmla="*/ 43 w 43"/>
                <a:gd name="T7" fmla="*/ 2 h 38"/>
                <a:gd name="T8" fmla="*/ 23 w 43"/>
                <a:gd name="T9" fmla="*/ 2 h 38"/>
                <a:gd name="T10" fmla="*/ 21 w 43"/>
                <a:gd name="T11" fmla="*/ 9 h 38"/>
                <a:gd name="T12" fmla="*/ 39 w 43"/>
                <a:gd name="T13" fmla="*/ 9 h 38"/>
                <a:gd name="T14" fmla="*/ 39 w 43"/>
                <a:gd name="T15" fmla="*/ 33 h 38"/>
                <a:gd name="T16" fmla="*/ 32 w 43"/>
                <a:gd name="T17" fmla="*/ 38 h 38"/>
                <a:gd name="T18" fmla="*/ 5 w 43"/>
                <a:gd name="T19" fmla="*/ 38 h 38"/>
                <a:gd name="T20" fmla="*/ 5 w 43"/>
                <a:gd name="T21" fmla="*/ 9 h 38"/>
                <a:gd name="T22" fmla="*/ 18 w 43"/>
                <a:gd name="T23" fmla="*/ 9 h 38"/>
                <a:gd name="T24" fmla="*/ 19 w 43"/>
                <a:gd name="T25" fmla="*/ 4 h 38"/>
                <a:gd name="T26" fmla="*/ 20 w 43"/>
                <a:gd name="T27" fmla="*/ 2 h 38"/>
                <a:gd name="T28" fmla="*/ 0 w 43"/>
                <a:gd name="T29" fmla="*/ 2 h 38"/>
                <a:gd name="T30" fmla="*/ 8 w 43"/>
                <a:gd name="T31" fmla="*/ 11 h 38"/>
                <a:gd name="T32" fmla="*/ 8 w 43"/>
                <a:gd name="T33" fmla="*/ 22 h 38"/>
                <a:gd name="T34" fmla="*/ 36 w 43"/>
                <a:gd name="T35" fmla="*/ 22 h 38"/>
                <a:gd name="T36" fmla="*/ 36 w 43"/>
                <a:gd name="T37" fmla="*/ 11 h 38"/>
                <a:gd name="T38" fmla="*/ 8 w 43"/>
                <a:gd name="T39" fmla="*/ 11 h 38"/>
                <a:gd name="T40" fmla="*/ 36 w 43"/>
                <a:gd name="T41" fmla="*/ 32 h 38"/>
                <a:gd name="T42" fmla="*/ 36 w 43"/>
                <a:gd name="T43" fmla="*/ 24 h 38"/>
                <a:gd name="T44" fmla="*/ 8 w 43"/>
                <a:gd name="T45" fmla="*/ 24 h 38"/>
                <a:gd name="T46" fmla="*/ 8 w 43"/>
                <a:gd name="T47" fmla="*/ 36 h 38"/>
                <a:gd name="T48" fmla="*/ 32 w 43"/>
                <a:gd name="T49" fmla="*/ 36 h 38"/>
                <a:gd name="T50" fmla="*/ 36 w 43"/>
                <a:gd name="T51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38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5"/>
                    <a:pt x="22" y="7"/>
                    <a:pt x="21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7"/>
                    <a:pt x="37" y="38"/>
                    <a:pt x="32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19" y="6"/>
                    <a:pt x="19" y="4"/>
                  </a:cubicBezTo>
                  <a:cubicBezTo>
                    <a:pt x="20" y="3"/>
                    <a:pt x="20" y="2"/>
                    <a:pt x="20" y="2"/>
                  </a:cubicBezTo>
                  <a:lnTo>
                    <a:pt x="0" y="2"/>
                  </a:lnTo>
                  <a:close/>
                  <a:moveTo>
                    <a:pt x="8" y="11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11"/>
                    <a:pt x="36" y="11"/>
                    <a:pt x="36" y="11"/>
                  </a:cubicBezTo>
                  <a:lnTo>
                    <a:pt x="8" y="11"/>
                  </a:lnTo>
                  <a:close/>
                  <a:moveTo>
                    <a:pt x="36" y="32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5" y="36"/>
                    <a:pt x="36" y="35"/>
                    <a:pt x="36" y="3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222"/>
            <p:cNvSpPr>
              <a:spLocks noEditPoints="1"/>
            </p:cNvSpPr>
            <p:nvPr/>
          </p:nvSpPr>
          <p:spPr bwMode="auto">
            <a:xfrm>
              <a:off x="6106206" y="1512887"/>
              <a:ext cx="161925" cy="161925"/>
            </a:xfrm>
            <a:custGeom>
              <a:avLst/>
              <a:gdLst>
                <a:gd name="T0" fmla="*/ 7 w 43"/>
                <a:gd name="T1" fmla="*/ 18 h 43"/>
                <a:gd name="T2" fmla="*/ 6 w 43"/>
                <a:gd name="T3" fmla="*/ 34 h 43"/>
                <a:gd name="T4" fmla="*/ 0 w 43"/>
                <a:gd name="T5" fmla="*/ 43 h 43"/>
                <a:gd name="T6" fmla="*/ 0 w 43"/>
                <a:gd name="T7" fmla="*/ 41 h 43"/>
                <a:gd name="T8" fmla="*/ 4 w 43"/>
                <a:gd name="T9" fmla="*/ 32 h 43"/>
                <a:gd name="T10" fmla="*/ 5 w 43"/>
                <a:gd name="T11" fmla="*/ 19 h 43"/>
                <a:gd name="T12" fmla="*/ 5 w 43"/>
                <a:gd name="T13" fmla="*/ 4 h 43"/>
                <a:gd name="T14" fmla="*/ 22 w 43"/>
                <a:gd name="T15" fmla="*/ 4 h 43"/>
                <a:gd name="T16" fmla="*/ 22 w 43"/>
                <a:gd name="T17" fmla="*/ 0 h 43"/>
                <a:gd name="T18" fmla="*/ 25 w 43"/>
                <a:gd name="T19" fmla="*/ 0 h 43"/>
                <a:gd name="T20" fmla="*/ 25 w 43"/>
                <a:gd name="T21" fmla="*/ 4 h 43"/>
                <a:gd name="T22" fmla="*/ 43 w 43"/>
                <a:gd name="T23" fmla="*/ 4 h 43"/>
                <a:gd name="T24" fmla="*/ 43 w 43"/>
                <a:gd name="T25" fmla="*/ 6 h 43"/>
                <a:gd name="T26" fmla="*/ 7 w 43"/>
                <a:gd name="T27" fmla="*/ 6 h 43"/>
                <a:gd name="T28" fmla="*/ 7 w 43"/>
                <a:gd name="T29" fmla="*/ 18 h 43"/>
                <a:gd name="T30" fmla="*/ 43 w 43"/>
                <a:gd name="T31" fmla="*/ 43 h 43"/>
                <a:gd name="T32" fmla="*/ 25 w 43"/>
                <a:gd name="T33" fmla="*/ 39 h 43"/>
                <a:gd name="T34" fmla="*/ 7 w 43"/>
                <a:gd name="T35" fmla="*/ 43 h 43"/>
                <a:gd name="T36" fmla="*/ 7 w 43"/>
                <a:gd name="T37" fmla="*/ 41 h 43"/>
                <a:gd name="T38" fmla="*/ 22 w 43"/>
                <a:gd name="T39" fmla="*/ 37 h 43"/>
                <a:gd name="T40" fmla="*/ 13 w 43"/>
                <a:gd name="T41" fmla="*/ 29 h 43"/>
                <a:gd name="T42" fmla="*/ 16 w 43"/>
                <a:gd name="T43" fmla="*/ 29 h 43"/>
                <a:gd name="T44" fmla="*/ 25 w 43"/>
                <a:gd name="T45" fmla="*/ 36 h 43"/>
                <a:gd name="T46" fmla="*/ 35 w 43"/>
                <a:gd name="T47" fmla="*/ 27 h 43"/>
                <a:gd name="T48" fmla="*/ 10 w 43"/>
                <a:gd name="T49" fmla="*/ 27 h 43"/>
                <a:gd name="T50" fmla="*/ 10 w 43"/>
                <a:gd name="T51" fmla="*/ 26 h 43"/>
                <a:gd name="T52" fmla="*/ 38 w 43"/>
                <a:gd name="T53" fmla="*/ 26 h 43"/>
                <a:gd name="T54" fmla="*/ 38 w 43"/>
                <a:gd name="T55" fmla="*/ 27 h 43"/>
                <a:gd name="T56" fmla="*/ 27 w 43"/>
                <a:gd name="T57" fmla="*/ 37 h 43"/>
                <a:gd name="T58" fmla="*/ 43 w 43"/>
                <a:gd name="T59" fmla="*/ 41 h 43"/>
                <a:gd name="T60" fmla="*/ 43 w 43"/>
                <a:gd name="T61" fmla="*/ 43 h 43"/>
                <a:gd name="T62" fmla="*/ 9 w 43"/>
                <a:gd name="T63" fmla="*/ 14 h 43"/>
                <a:gd name="T64" fmla="*/ 9 w 43"/>
                <a:gd name="T65" fmla="*/ 12 h 43"/>
                <a:gd name="T66" fmla="*/ 16 w 43"/>
                <a:gd name="T67" fmla="*/ 12 h 43"/>
                <a:gd name="T68" fmla="*/ 16 w 43"/>
                <a:gd name="T69" fmla="*/ 8 h 43"/>
                <a:gd name="T70" fmla="*/ 19 w 43"/>
                <a:gd name="T71" fmla="*/ 8 h 43"/>
                <a:gd name="T72" fmla="*/ 19 w 43"/>
                <a:gd name="T73" fmla="*/ 12 h 43"/>
                <a:gd name="T74" fmla="*/ 32 w 43"/>
                <a:gd name="T75" fmla="*/ 12 h 43"/>
                <a:gd name="T76" fmla="*/ 32 w 43"/>
                <a:gd name="T77" fmla="*/ 8 h 43"/>
                <a:gd name="T78" fmla="*/ 35 w 43"/>
                <a:gd name="T79" fmla="*/ 8 h 43"/>
                <a:gd name="T80" fmla="*/ 35 w 43"/>
                <a:gd name="T81" fmla="*/ 12 h 43"/>
                <a:gd name="T82" fmla="*/ 43 w 43"/>
                <a:gd name="T83" fmla="*/ 12 h 43"/>
                <a:gd name="T84" fmla="*/ 43 w 43"/>
                <a:gd name="T85" fmla="*/ 14 h 43"/>
                <a:gd name="T86" fmla="*/ 35 w 43"/>
                <a:gd name="T87" fmla="*/ 14 h 43"/>
                <a:gd name="T88" fmla="*/ 35 w 43"/>
                <a:gd name="T89" fmla="*/ 17 h 43"/>
                <a:gd name="T90" fmla="*/ 30 w 43"/>
                <a:gd name="T91" fmla="*/ 21 h 43"/>
                <a:gd name="T92" fmla="*/ 16 w 43"/>
                <a:gd name="T93" fmla="*/ 21 h 43"/>
                <a:gd name="T94" fmla="*/ 16 w 43"/>
                <a:gd name="T95" fmla="*/ 14 h 43"/>
                <a:gd name="T96" fmla="*/ 9 w 43"/>
                <a:gd name="T97" fmla="*/ 14 h 43"/>
                <a:gd name="T98" fmla="*/ 29 w 43"/>
                <a:gd name="T99" fmla="*/ 20 h 43"/>
                <a:gd name="T100" fmla="*/ 32 w 43"/>
                <a:gd name="T101" fmla="*/ 17 h 43"/>
                <a:gd name="T102" fmla="*/ 32 w 43"/>
                <a:gd name="T103" fmla="*/ 14 h 43"/>
                <a:gd name="T104" fmla="*/ 19 w 43"/>
                <a:gd name="T105" fmla="*/ 14 h 43"/>
                <a:gd name="T106" fmla="*/ 19 w 43"/>
                <a:gd name="T107" fmla="*/ 20 h 43"/>
                <a:gd name="T108" fmla="*/ 29 w 43"/>
                <a:gd name="T109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" h="43">
                  <a:moveTo>
                    <a:pt x="7" y="18"/>
                  </a:moveTo>
                  <a:cubicBezTo>
                    <a:pt x="7" y="25"/>
                    <a:pt x="7" y="30"/>
                    <a:pt x="6" y="34"/>
                  </a:cubicBezTo>
                  <a:cubicBezTo>
                    <a:pt x="5" y="37"/>
                    <a:pt x="3" y="40"/>
                    <a:pt x="0" y="4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38"/>
                    <a:pt x="3" y="35"/>
                    <a:pt x="4" y="32"/>
                  </a:cubicBezTo>
                  <a:cubicBezTo>
                    <a:pt x="4" y="29"/>
                    <a:pt x="5" y="25"/>
                    <a:pt x="5" y="19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8"/>
                  </a:lnTo>
                  <a:close/>
                  <a:moveTo>
                    <a:pt x="43" y="43"/>
                  </a:moveTo>
                  <a:cubicBezTo>
                    <a:pt x="36" y="42"/>
                    <a:pt x="29" y="40"/>
                    <a:pt x="25" y="39"/>
                  </a:cubicBezTo>
                  <a:cubicBezTo>
                    <a:pt x="20" y="40"/>
                    <a:pt x="14" y="42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3" y="40"/>
                    <a:pt x="18" y="39"/>
                    <a:pt x="22" y="37"/>
                  </a:cubicBezTo>
                  <a:cubicBezTo>
                    <a:pt x="19" y="35"/>
                    <a:pt x="16" y="33"/>
                    <a:pt x="13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9" y="32"/>
                    <a:pt x="21" y="34"/>
                    <a:pt x="25" y="36"/>
                  </a:cubicBezTo>
                  <a:cubicBezTo>
                    <a:pt x="29" y="34"/>
                    <a:pt x="32" y="31"/>
                    <a:pt x="35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32"/>
                    <a:pt x="32" y="35"/>
                    <a:pt x="27" y="37"/>
                  </a:cubicBezTo>
                  <a:cubicBezTo>
                    <a:pt x="30" y="38"/>
                    <a:pt x="36" y="40"/>
                    <a:pt x="43" y="41"/>
                  </a:cubicBezTo>
                  <a:lnTo>
                    <a:pt x="43" y="43"/>
                  </a:lnTo>
                  <a:close/>
                  <a:moveTo>
                    <a:pt x="9" y="14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20"/>
                    <a:pt x="33" y="22"/>
                    <a:pt x="30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14"/>
                    <a:pt x="16" y="14"/>
                    <a:pt x="16" y="14"/>
                  </a:cubicBezTo>
                  <a:lnTo>
                    <a:pt x="9" y="14"/>
                  </a:lnTo>
                  <a:close/>
                  <a:moveTo>
                    <a:pt x="29" y="20"/>
                  </a:moveTo>
                  <a:cubicBezTo>
                    <a:pt x="31" y="20"/>
                    <a:pt x="32" y="19"/>
                    <a:pt x="32" y="1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29" y="2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6460651" y="2851970"/>
            <a:ext cx="459662" cy="145608"/>
            <a:chOff x="429306" y="2582862"/>
            <a:chExt cx="511175" cy="161926"/>
          </a:xfrm>
        </p:grpSpPr>
        <p:sp>
          <p:nvSpPr>
            <p:cNvPr id="223" name="Freeform 223"/>
            <p:cNvSpPr>
              <a:spLocks noEditPoints="1"/>
            </p:cNvSpPr>
            <p:nvPr/>
          </p:nvSpPr>
          <p:spPr bwMode="auto">
            <a:xfrm>
              <a:off x="429306" y="2590800"/>
              <a:ext cx="150813" cy="153988"/>
            </a:xfrm>
            <a:custGeom>
              <a:avLst/>
              <a:gdLst>
                <a:gd name="T0" fmla="*/ 12 w 40"/>
                <a:gd name="T1" fmla="*/ 38 h 41"/>
                <a:gd name="T2" fmla="*/ 15 w 40"/>
                <a:gd name="T3" fmla="*/ 35 h 41"/>
                <a:gd name="T4" fmla="*/ 15 w 40"/>
                <a:gd name="T5" fmla="*/ 24 h 41"/>
                <a:gd name="T6" fmla="*/ 6 w 40"/>
                <a:gd name="T7" fmla="*/ 24 h 41"/>
                <a:gd name="T8" fmla="*/ 6 w 40"/>
                <a:gd name="T9" fmla="*/ 25 h 41"/>
                <a:gd name="T10" fmla="*/ 0 w 40"/>
                <a:gd name="T11" fmla="*/ 41 h 41"/>
                <a:gd name="T12" fmla="*/ 0 w 40"/>
                <a:gd name="T13" fmla="*/ 38 h 41"/>
                <a:gd name="T14" fmla="*/ 3 w 40"/>
                <a:gd name="T15" fmla="*/ 26 h 41"/>
                <a:gd name="T16" fmla="*/ 3 w 40"/>
                <a:gd name="T17" fmla="*/ 0 h 41"/>
                <a:gd name="T18" fmla="*/ 18 w 40"/>
                <a:gd name="T19" fmla="*/ 0 h 41"/>
                <a:gd name="T20" fmla="*/ 18 w 40"/>
                <a:gd name="T21" fmla="*/ 35 h 41"/>
                <a:gd name="T22" fmla="*/ 12 w 40"/>
                <a:gd name="T23" fmla="*/ 40 h 41"/>
                <a:gd name="T24" fmla="*/ 10 w 40"/>
                <a:gd name="T25" fmla="*/ 40 h 41"/>
                <a:gd name="T26" fmla="*/ 10 w 40"/>
                <a:gd name="T27" fmla="*/ 38 h 41"/>
                <a:gd name="T28" fmla="*/ 12 w 40"/>
                <a:gd name="T29" fmla="*/ 38 h 41"/>
                <a:gd name="T30" fmla="*/ 15 w 40"/>
                <a:gd name="T31" fmla="*/ 2 h 41"/>
                <a:gd name="T32" fmla="*/ 6 w 40"/>
                <a:gd name="T33" fmla="*/ 2 h 41"/>
                <a:gd name="T34" fmla="*/ 6 w 40"/>
                <a:gd name="T35" fmla="*/ 11 h 41"/>
                <a:gd name="T36" fmla="*/ 15 w 40"/>
                <a:gd name="T37" fmla="*/ 11 h 41"/>
                <a:gd name="T38" fmla="*/ 15 w 40"/>
                <a:gd name="T39" fmla="*/ 2 h 41"/>
                <a:gd name="T40" fmla="*/ 6 w 40"/>
                <a:gd name="T41" fmla="*/ 13 h 41"/>
                <a:gd name="T42" fmla="*/ 6 w 40"/>
                <a:gd name="T43" fmla="*/ 23 h 41"/>
                <a:gd name="T44" fmla="*/ 15 w 40"/>
                <a:gd name="T45" fmla="*/ 23 h 41"/>
                <a:gd name="T46" fmla="*/ 15 w 40"/>
                <a:gd name="T47" fmla="*/ 13 h 41"/>
                <a:gd name="T48" fmla="*/ 6 w 40"/>
                <a:gd name="T49" fmla="*/ 13 h 41"/>
                <a:gd name="T50" fmla="*/ 34 w 40"/>
                <a:gd name="T51" fmla="*/ 38 h 41"/>
                <a:gd name="T52" fmla="*/ 37 w 40"/>
                <a:gd name="T53" fmla="*/ 36 h 41"/>
                <a:gd name="T54" fmla="*/ 37 w 40"/>
                <a:gd name="T55" fmla="*/ 24 h 41"/>
                <a:gd name="T56" fmla="*/ 26 w 40"/>
                <a:gd name="T57" fmla="*/ 24 h 41"/>
                <a:gd name="T58" fmla="*/ 20 w 40"/>
                <a:gd name="T59" fmla="*/ 41 h 41"/>
                <a:gd name="T60" fmla="*/ 20 w 40"/>
                <a:gd name="T61" fmla="*/ 38 h 41"/>
                <a:gd name="T62" fmla="*/ 23 w 40"/>
                <a:gd name="T63" fmla="*/ 25 h 41"/>
                <a:gd name="T64" fmla="*/ 23 w 40"/>
                <a:gd name="T65" fmla="*/ 0 h 41"/>
                <a:gd name="T66" fmla="*/ 40 w 40"/>
                <a:gd name="T67" fmla="*/ 0 h 41"/>
                <a:gd name="T68" fmla="*/ 40 w 40"/>
                <a:gd name="T69" fmla="*/ 35 h 41"/>
                <a:gd name="T70" fmla="*/ 34 w 40"/>
                <a:gd name="T71" fmla="*/ 40 h 41"/>
                <a:gd name="T72" fmla="*/ 32 w 40"/>
                <a:gd name="T73" fmla="*/ 40 h 41"/>
                <a:gd name="T74" fmla="*/ 32 w 40"/>
                <a:gd name="T75" fmla="*/ 38 h 41"/>
                <a:gd name="T76" fmla="*/ 34 w 40"/>
                <a:gd name="T77" fmla="*/ 38 h 41"/>
                <a:gd name="T78" fmla="*/ 37 w 40"/>
                <a:gd name="T79" fmla="*/ 2 h 41"/>
                <a:gd name="T80" fmla="*/ 26 w 40"/>
                <a:gd name="T81" fmla="*/ 2 h 41"/>
                <a:gd name="T82" fmla="*/ 26 w 40"/>
                <a:gd name="T83" fmla="*/ 11 h 41"/>
                <a:gd name="T84" fmla="*/ 37 w 40"/>
                <a:gd name="T85" fmla="*/ 11 h 41"/>
                <a:gd name="T86" fmla="*/ 37 w 40"/>
                <a:gd name="T87" fmla="*/ 2 h 41"/>
                <a:gd name="T88" fmla="*/ 26 w 40"/>
                <a:gd name="T89" fmla="*/ 13 h 41"/>
                <a:gd name="T90" fmla="*/ 26 w 40"/>
                <a:gd name="T91" fmla="*/ 22 h 41"/>
                <a:gd name="T92" fmla="*/ 37 w 40"/>
                <a:gd name="T93" fmla="*/ 22 h 41"/>
                <a:gd name="T94" fmla="*/ 37 w 40"/>
                <a:gd name="T95" fmla="*/ 13 h 41"/>
                <a:gd name="T96" fmla="*/ 26 w 40"/>
                <a:gd name="T97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" h="41">
                  <a:moveTo>
                    <a:pt x="12" y="38"/>
                  </a:moveTo>
                  <a:cubicBezTo>
                    <a:pt x="14" y="38"/>
                    <a:pt x="15" y="37"/>
                    <a:pt x="15" y="3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32"/>
                    <a:pt x="4" y="37"/>
                    <a:pt x="0" y="4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36"/>
                    <a:pt x="3" y="32"/>
                    <a:pt x="3" y="2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8"/>
                    <a:pt x="16" y="40"/>
                    <a:pt x="12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8"/>
                    <a:pt x="10" y="38"/>
                  </a:cubicBezTo>
                  <a:lnTo>
                    <a:pt x="12" y="38"/>
                  </a:lnTo>
                  <a:close/>
                  <a:moveTo>
                    <a:pt x="15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15" y="2"/>
                  </a:lnTo>
                  <a:close/>
                  <a:moveTo>
                    <a:pt x="6" y="1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6" y="13"/>
                  </a:lnTo>
                  <a:close/>
                  <a:moveTo>
                    <a:pt x="34" y="38"/>
                  </a:moveTo>
                  <a:cubicBezTo>
                    <a:pt x="36" y="38"/>
                    <a:pt x="37" y="37"/>
                    <a:pt x="37" y="36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32"/>
                    <a:pt x="25" y="37"/>
                    <a:pt x="20" y="41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3" y="36"/>
                    <a:pt x="24" y="31"/>
                    <a:pt x="23" y="2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9"/>
                    <a:pt x="38" y="40"/>
                    <a:pt x="34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38"/>
                    <a:pt x="32" y="38"/>
                    <a:pt x="32" y="38"/>
                  </a:cubicBezTo>
                  <a:lnTo>
                    <a:pt x="34" y="38"/>
                  </a:lnTo>
                  <a:close/>
                  <a:moveTo>
                    <a:pt x="37" y="2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7" y="11"/>
                    <a:pt x="37" y="11"/>
                    <a:pt x="37" y="11"/>
                  </a:cubicBezTo>
                  <a:lnTo>
                    <a:pt x="37" y="2"/>
                  </a:lnTo>
                  <a:close/>
                  <a:moveTo>
                    <a:pt x="26" y="13"/>
                  </a:moveTo>
                  <a:cubicBezTo>
                    <a:pt x="26" y="22"/>
                    <a:pt x="26" y="22"/>
                    <a:pt x="26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3"/>
                    <a:pt x="37" y="13"/>
                    <a:pt x="37" y="13"/>
                  </a:cubicBezTo>
                  <a:lnTo>
                    <a:pt x="26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610281" y="2582862"/>
              <a:ext cx="157163" cy="161925"/>
            </a:xfrm>
            <a:custGeom>
              <a:avLst/>
              <a:gdLst>
                <a:gd name="T0" fmla="*/ 14 w 42"/>
                <a:gd name="T1" fmla="*/ 0 h 43"/>
                <a:gd name="T2" fmla="*/ 17 w 42"/>
                <a:gd name="T3" fmla="*/ 0 h 43"/>
                <a:gd name="T4" fmla="*/ 16 w 42"/>
                <a:gd name="T5" fmla="*/ 3 h 43"/>
                <a:gd name="T6" fmla="*/ 16 w 42"/>
                <a:gd name="T7" fmla="*/ 5 h 43"/>
                <a:gd name="T8" fmla="*/ 42 w 42"/>
                <a:gd name="T9" fmla="*/ 5 h 43"/>
                <a:gd name="T10" fmla="*/ 42 w 42"/>
                <a:gd name="T11" fmla="*/ 7 h 43"/>
                <a:gd name="T12" fmla="*/ 15 w 42"/>
                <a:gd name="T13" fmla="*/ 7 h 43"/>
                <a:gd name="T14" fmla="*/ 14 w 42"/>
                <a:gd name="T15" fmla="*/ 16 h 43"/>
                <a:gd name="T16" fmla="*/ 37 w 42"/>
                <a:gd name="T17" fmla="*/ 16 h 43"/>
                <a:gd name="T18" fmla="*/ 37 w 42"/>
                <a:gd name="T19" fmla="*/ 18 h 43"/>
                <a:gd name="T20" fmla="*/ 26 w 42"/>
                <a:gd name="T21" fmla="*/ 34 h 43"/>
                <a:gd name="T22" fmla="*/ 42 w 42"/>
                <a:gd name="T23" fmla="*/ 41 h 43"/>
                <a:gd name="T24" fmla="*/ 42 w 42"/>
                <a:gd name="T25" fmla="*/ 43 h 43"/>
                <a:gd name="T26" fmla="*/ 24 w 42"/>
                <a:gd name="T27" fmla="*/ 35 h 43"/>
                <a:gd name="T28" fmla="*/ 7 w 42"/>
                <a:gd name="T29" fmla="*/ 43 h 43"/>
                <a:gd name="T30" fmla="*/ 7 w 42"/>
                <a:gd name="T31" fmla="*/ 41 h 43"/>
                <a:gd name="T32" fmla="*/ 22 w 42"/>
                <a:gd name="T33" fmla="*/ 33 h 43"/>
                <a:gd name="T34" fmla="*/ 13 w 42"/>
                <a:gd name="T35" fmla="*/ 21 h 43"/>
                <a:gd name="T36" fmla="*/ 16 w 42"/>
                <a:gd name="T37" fmla="*/ 21 h 43"/>
                <a:gd name="T38" fmla="*/ 24 w 42"/>
                <a:gd name="T39" fmla="*/ 32 h 43"/>
                <a:gd name="T40" fmla="*/ 34 w 42"/>
                <a:gd name="T41" fmla="*/ 18 h 43"/>
                <a:gd name="T42" fmla="*/ 13 w 42"/>
                <a:gd name="T43" fmla="*/ 18 h 43"/>
                <a:gd name="T44" fmla="*/ 0 w 42"/>
                <a:gd name="T45" fmla="*/ 40 h 43"/>
                <a:gd name="T46" fmla="*/ 0 w 42"/>
                <a:gd name="T47" fmla="*/ 38 h 43"/>
                <a:gd name="T48" fmla="*/ 12 w 42"/>
                <a:gd name="T49" fmla="*/ 7 h 43"/>
                <a:gd name="T50" fmla="*/ 0 w 42"/>
                <a:gd name="T51" fmla="*/ 7 h 43"/>
                <a:gd name="T52" fmla="*/ 0 w 42"/>
                <a:gd name="T53" fmla="*/ 5 h 43"/>
                <a:gd name="T54" fmla="*/ 13 w 42"/>
                <a:gd name="T55" fmla="*/ 5 h 43"/>
                <a:gd name="T56" fmla="*/ 14 w 42"/>
                <a:gd name="T5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43">
                  <a:moveTo>
                    <a:pt x="1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1"/>
                    <a:pt x="16" y="3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10"/>
                    <a:pt x="14" y="13"/>
                    <a:pt x="14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4" y="25"/>
                    <a:pt x="30" y="30"/>
                    <a:pt x="26" y="34"/>
                  </a:cubicBezTo>
                  <a:cubicBezTo>
                    <a:pt x="29" y="36"/>
                    <a:pt x="34" y="38"/>
                    <a:pt x="42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34" y="41"/>
                    <a:pt x="28" y="38"/>
                    <a:pt x="24" y="35"/>
                  </a:cubicBezTo>
                  <a:cubicBezTo>
                    <a:pt x="20" y="38"/>
                    <a:pt x="14" y="40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4" y="38"/>
                    <a:pt x="19" y="36"/>
                    <a:pt x="22" y="33"/>
                  </a:cubicBezTo>
                  <a:cubicBezTo>
                    <a:pt x="19" y="30"/>
                    <a:pt x="16" y="26"/>
                    <a:pt x="13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5"/>
                    <a:pt x="21" y="29"/>
                    <a:pt x="24" y="32"/>
                  </a:cubicBezTo>
                  <a:cubicBezTo>
                    <a:pt x="28" y="29"/>
                    <a:pt x="31" y="24"/>
                    <a:pt x="3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5"/>
                    <a:pt x="6" y="33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29"/>
                    <a:pt x="11" y="18"/>
                    <a:pt x="1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2"/>
                    <a:pt x="1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225"/>
            <p:cNvSpPr>
              <a:spLocks noEditPoints="1"/>
            </p:cNvSpPr>
            <p:nvPr/>
          </p:nvSpPr>
          <p:spPr bwMode="auto">
            <a:xfrm>
              <a:off x="794431" y="2587625"/>
              <a:ext cx="146050" cy="153988"/>
            </a:xfrm>
            <a:custGeom>
              <a:avLst/>
              <a:gdLst>
                <a:gd name="T0" fmla="*/ 0 w 39"/>
                <a:gd name="T1" fmla="*/ 0 h 41"/>
                <a:gd name="T2" fmla="*/ 39 w 39"/>
                <a:gd name="T3" fmla="*/ 35 h 41"/>
                <a:gd name="T4" fmla="*/ 0 w 39"/>
                <a:gd name="T5" fmla="*/ 41 h 41"/>
                <a:gd name="T6" fmla="*/ 3 w 39"/>
                <a:gd name="T7" fmla="*/ 2 h 41"/>
                <a:gd name="T8" fmla="*/ 32 w 39"/>
                <a:gd name="T9" fmla="*/ 39 h 41"/>
                <a:gd name="T10" fmla="*/ 36 w 39"/>
                <a:gd name="T11" fmla="*/ 2 h 41"/>
                <a:gd name="T12" fmla="*/ 28 w 39"/>
                <a:gd name="T13" fmla="*/ 10 h 41"/>
                <a:gd name="T14" fmla="*/ 33 w 39"/>
                <a:gd name="T15" fmla="*/ 11 h 41"/>
                <a:gd name="T16" fmla="*/ 19 w 39"/>
                <a:gd name="T17" fmla="*/ 15 h 41"/>
                <a:gd name="T18" fmla="*/ 34 w 39"/>
                <a:gd name="T19" fmla="*/ 17 h 41"/>
                <a:gd name="T20" fmla="*/ 34 w 39"/>
                <a:gd name="T21" fmla="*/ 24 h 41"/>
                <a:gd name="T22" fmla="*/ 27 w 39"/>
                <a:gd name="T23" fmla="*/ 22 h 41"/>
                <a:gd name="T24" fmla="*/ 22 w 39"/>
                <a:gd name="T25" fmla="*/ 30 h 41"/>
                <a:gd name="T26" fmla="*/ 20 w 39"/>
                <a:gd name="T27" fmla="*/ 28 h 41"/>
                <a:gd name="T28" fmla="*/ 25 w 39"/>
                <a:gd name="T29" fmla="*/ 25 h 41"/>
                <a:gd name="T30" fmla="*/ 14 w 39"/>
                <a:gd name="T31" fmla="*/ 24 h 41"/>
                <a:gd name="T32" fmla="*/ 17 w 39"/>
                <a:gd name="T33" fmla="*/ 33 h 41"/>
                <a:gd name="T34" fmla="*/ 30 w 39"/>
                <a:gd name="T35" fmla="*/ 30 h 41"/>
                <a:gd name="T36" fmla="*/ 32 w 39"/>
                <a:gd name="T37" fmla="*/ 29 h 41"/>
                <a:gd name="T38" fmla="*/ 27 w 39"/>
                <a:gd name="T39" fmla="*/ 35 h 41"/>
                <a:gd name="T40" fmla="*/ 11 w 39"/>
                <a:gd name="T41" fmla="*/ 30 h 41"/>
                <a:gd name="T42" fmla="*/ 6 w 39"/>
                <a:gd name="T43" fmla="*/ 25 h 41"/>
                <a:gd name="T44" fmla="*/ 16 w 39"/>
                <a:gd name="T45" fmla="*/ 17 h 41"/>
                <a:gd name="T46" fmla="*/ 5 w 39"/>
                <a:gd name="T47" fmla="*/ 15 h 41"/>
                <a:gd name="T48" fmla="*/ 18 w 39"/>
                <a:gd name="T49" fmla="*/ 11 h 41"/>
                <a:gd name="T50" fmla="*/ 6 w 39"/>
                <a:gd name="T51" fmla="*/ 10 h 41"/>
                <a:gd name="T52" fmla="*/ 10 w 39"/>
                <a:gd name="T53" fmla="*/ 6 h 41"/>
                <a:gd name="T54" fmla="*/ 12 w 39"/>
                <a:gd name="T55" fmla="*/ 6 h 41"/>
                <a:gd name="T56" fmla="*/ 18 w 39"/>
                <a:gd name="T57" fmla="*/ 10 h 41"/>
                <a:gd name="T58" fmla="*/ 18 w 39"/>
                <a:gd name="T59" fmla="*/ 4 h 41"/>
                <a:gd name="T60" fmla="*/ 21 w 39"/>
                <a:gd name="T61" fmla="*/ 8 h 41"/>
                <a:gd name="T62" fmla="*/ 26 w 39"/>
                <a:gd name="T63" fmla="*/ 10 h 41"/>
                <a:gd name="T64" fmla="*/ 30 w 39"/>
                <a:gd name="T65" fmla="*/ 6 h 41"/>
                <a:gd name="T66" fmla="*/ 13 w 39"/>
                <a:gd name="T67" fmla="*/ 22 h 41"/>
                <a:gd name="T68" fmla="*/ 22 w 39"/>
                <a:gd name="T6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41">
                  <a:moveTo>
                    <a:pt x="0" y="4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9"/>
                    <a:pt x="37" y="41"/>
                    <a:pt x="33" y="41"/>
                  </a:cubicBezTo>
                  <a:lnTo>
                    <a:pt x="0" y="41"/>
                  </a:lnTo>
                  <a:close/>
                  <a:moveTo>
                    <a:pt x="36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6" y="38"/>
                    <a:pt x="36" y="36"/>
                  </a:cubicBezTo>
                  <a:lnTo>
                    <a:pt x="36" y="2"/>
                  </a:lnTo>
                  <a:close/>
                  <a:moveTo>
                    <a:pt x="30" y="6"/>
                  </a:moveTo>
                  <a:cubicBezTo>
                    <a:pt x="29" y="7"/>
                    <a:pt x="29" y="8"/>
                    <a:pt x="28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13"/>
                    <a:pt x="20" y="14"/>
                    <a:pt x="19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9"/>
                    <a:pt x="29" y="22"/>
                    <a:pt x="34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1" y="24"/>
                    <a:pt x="28" y="23"/>
                    <a:pt x="27" y="22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8"/>
                    <a:pt x="26" y="30"/>
                    <a:pt x="22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8"/>
                    <a:pt x="25" y="27"/>
                    <a:pt x="25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2"/>
                    <a:pt x="15" y="33"/>
                    <a:pt x="1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9" y="33"/>
                    <a:pt x="30" y="32"/>
                    <a:pt x="30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4"/>
                    <a:pt x="30" y="35"/>
                    <a:pt x="27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3" y="35"/>
                    <a:pt x="11" y="33"/>
                    <a:pt x="11" y="3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8" y="24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0" y="22"/>
                    <a:pt x="14" y="19"/>
                    <a:pt x="1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8" y="13"/>
                    <a:pt x="1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0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3" y="8"/>
                    <a:pt x="13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9"/>
                    <a:pt x="21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7" y="7"/>
                    <a:pt x="27" y="6"/>
                  </a:cubicBezTo>
                  <a:lnTo>
                    <a:pt x="30" y="6"/>
                  </a:lnTo>
                  <a:close/>
                  <a:moveTo>
                    <a:pt x="19" y="17"/>
                  </a:moveTo>
                  <a:cubicBezTo>
                    <a:pt x="17" y="19"/>
                    <a:pt x="16" y="20"/>
                    <a:pt x="13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4" y="20"/>
                    <a:pt x="23" y="19"/>
                    <a:pt x="22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505598" y="2851970"/>
            <a:ext cx="309772" cy="145607"/>
            <a:chOff x="1591356" y="2582862"/>
            <a:chExt cx="344487" cy="161925"/>
          </a:xfrm>
        </p:grpSpPr>
        <p:sp>
          <p:nvSpPr>
            <p:cNvPr id="226" name="Freeform 226"/>
            <p:cNvSpPr>
              <a:spLocks noEditPoints="1"/>
            </p:cNvSpPr>
            <p:nvPr/>
          </p:nvSpPr>
          <p:spPr bwMode="auto">
            <a:xfrm>
              <a:off x="1591356" y="2593975"/>
              <a:ext cx="160338" cy="139700"/>
            </a:xfrm>
            <a:custGeom>
              <a:avLst/>
              <a:gdLst>
                <a:gd name="T0" fmla="*/ 34 w 43"/>
                <a:gd name="T1" fmla="*/ 26 h 37"/>
                <a:gd name="T2" fmla="*/ 30 w 43"/>
                <a:gd name="T3" fmla="*/ 35 h 37"/>
                <a:gd name="T4" fmla="*/ 43 w 43"/>
                <a:gd name="T5" fmla="*/ 35 h 37"/>
                <a:gd name="T6" fmla="*/ 43 w 43"/>
                <a:gd name="T7" fmla="*/ 37 h 37"/>
                <a:gd name="T8" fmla="*/ 0 w 43"/>
                <a:gd name="T9" fmla="*/ 37 h 37"/>
                <a:gd name="T10" fmla="*/ 0 w 43"/>
                <a:gd name="T11" fmla="*/ 35 h 37"/>
                <a:gd name="T12" fmla="*/ 13 w 43"/>
                <a:gd name="T13" fmla="*/ 35 h 37"/>
                <a:gd name="T14" fmla="*/ 9 w 43"/>
                <a:gd name="T15" fmla="*/ 26 h 37"/>
                <a:gd name="T16" fmla="*/ 12 w 43"/>
                <a:gd name="T17" fmla="*/ 26 h 37"/>
                <a:gd name="T18" fmla="*/ 15 w 43"/>
                <a:gd name="T19" fmla="*/ 35 h 37"/>
                <a:gd name="T20" fmla="*/ 28 w 43"/>
                <a:gd name="T21" fmla="*/ 35 h 37"/>
                <a:gd name="T22" fmla="*/ 31 w 43"/>
                <a:gd name="T23" fmla="*/ 26 h 37"/>
                <a:gd name="T24" fmla="*/ 34 w 43"/>
                <a:gd name="T25" fmla="*/ 26 h 37"/>
                <a:gd name="T26" fmla="*/ 1 w 43"/>
                <a:gd name="T27" fmla="*/ 2 h 37"/>
                <a:gd name="T28" fmla="*/ 1 w 43"/>
                <a:gd name="T29" fmla="*/ 0 h 37"/>
                <a:gd name="T30" fmla="*/ 42 w 43"/>
                <a:gd name="T31" fmla="*/ 0 h 37"/>
                <a:gd name="T32" fmla="*/ 42 w 43"/>
                <a:gd name="T33" fmla="*/ 2 h 37"/>
                <a:gd name="T34" fmla="*/ 1 w 43"/>
                <a:gd name="T35" fmla="*/ 2 h 37"/>
                <a:gd name="T36" fmla="*/ 6 w 43"/>
                <a:gd name="T37" fmla="*/ 22 h 37"/>
                <a:gd name="T38" fmla="*/ 6 w 43"/>
                <a:gd name="T39" fmla="*/ 8 h 37"/>
                <a:gd name="T40" fmla="*/ 38 w 43"/>
                <a:gd name="T41" fmla="*/ 8 h 37"/>
                <a:gd name="T42" fmla="*/ 38 w 43"/>
                <a:gd name="T43" fmla="*/ 17 h 37"/>
                <a:gd name="T44" fmla="*/ 32 w 43"/>
                <a:gd name="T45" fmla="*/ 22 h 37"/>
                <a:gd name="T46" fmla="*/ 6 w 43"/>
                <a:gd name="T47" fmla="*/ 22 h 37"/>
                <a:gd name="T48" fmla="*/ 35 w 43"/>
                <a:gd name="T49" fmla="*/ 17 h 37"/>
                <a:gd name="T50" fmla="*/ 35 w 43"/>
                <a:gd name="T51" fmla="*/ 10 h 37"/>
                <a:gd name="T52" fmla="*/ 8 w 43"/>
                <a:gd name="T53" fmla="*/ 10 h 37"/>
                <a:gd name="T54" fmla="*/ 8 w 43"/>
                <a:gd name="T55" fmla="*/ 20 h 37"/>
                <a:gd name="T56" fmla="*/ 31 w 43"/>
                <a:gd name="T57" fmla="*/ 20 h 37"/>
                <a:gd name="T58" fmla="*/ 35 w 43"/>
                <a:gd name="T5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7">
                  <a:moveTo>
                    <a:pt x="34" y="26"/>
                  </a:moveTo>
                  <a:cubicBezTo>
                    <a:pt x="33" y="29"/>
                    <a:pt x="32" y="33"/>
                    <a:pt x="30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2"/>
                    <a:pt x="10" y="29"/>
                    <a:pt x="9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9"/>
                    <a:pt x="14" y="33"/>
                    <a:pt x="15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3"/>
                    <a:pt x="31" y="29"/>
                    <a:pt x="31" y="26"/>
                  </a:cubicBezTo>
                  <a:lnTo>
                    <a:pt x="34" y="26"/>
                  </a:lnTo>
                  <a:close/>
                  <a:moveTo>
                    <a:pt x="1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1" y="2"/>
                  </a:lnTo>
                  <a:close/>
                  <a:moveTo>
                    <a:pt x="6" y="22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21"/>
                    <a:pt x="36" y="23"/>
                    <a:pt x="32" y="22"/>
                  </a:cubicBezTo>
                  <a:lnTo>
                    <a:pt x="6" y="22"/>
                  </a:lnTo>
                  <a:close/>
                  <a:moveTo>
                    <a:pt x="35" y="17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4" y="20"/>
                    <a:pt x="35" y="19"/>
                    <a:pt x="35" y="1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227"/>
            <p:cNvSpPr>
              <a:spLocks noEditPoints="1"/>
            </p:cNvSpPr>
            <p:nvPr/>
          </p:nvSpPr>
          <p:spPr bwMode="auto">
            <a:xfrm>
              <a:off x="1770743" y="2582862"/>
              <a:ext cx="165100" cy="161925"/>
            </a:xfrm>
            <a:custGeom>
              <a:avLst/>
              <a:gdLst>
                <a:gd name="T0" fmla="*/ 11 w 44"/>
                <a:gd name="T1" fmla="*/ 16 h 43"/>
                <a:gd name="T2" fmla="*/ 13 w 44"/>
                <a:gd name="T3" fmla="*/ 18 h 43"/>
                <a:gd name="T4" fmla="*/ 8 w 44"/>
                <a:gd name="T5" fmla="*/ 24 h 43"/>
                <a:gd name="T6" fmla="*/ 13 w 44"/>
                <a:gd name="T7" fmla="*/ 26 h 43"/>
                <a:gd name="T8" fmla="*/ 8 w 44"/>
                <a:gd name="T9" fmla="*/ 28 h 43"/>
                <a:gd name="T10" fmla="*/ 1 w 44"/>
                <a:gd name="T11" fmla="*/ 40 h 43"/>
                <a:gd name="T12" fmla="*/ 1 w 44"/>
                <a:gd name="T13" fmla="*/ 28 h 43"/>
                <a:gd name="T14" fmla="*/ 6 w 44"/>
                <a:gd name="T15" fmla="*/ 26 h 43"/>
                <a:gd name="T16" fmla="*/ 6 w 44"/>
                <a:gd name="T17" fmla="*/ 18 h 43"/>
                <a:gd name="T18" fmla="*/ 0 w 44"/>
                <a:gd name="T19" fmla="*/ 16 h 43"/>
                <a:gd name="T20" fmla="*/ 2 w 44"/>
                <a:gd name="T21" fmla="*/ 8 h 43"/>
                <a:gd name="T22" fmla="*/ 5 w 44"/>
                <a:gd name="T23" fmla="*/ 16 h 43"/>
                <a:gd name="T24" fmla="*/ 10 w 44"/>
                <a:gd name="T25" fmla="*/ 8 h 43"/>
                <a:gd name="T26" fmla="*/ 1 w 44"/>
                <a:gd name="T27" fmla="*/ 6 h 43"/>
                <a:gd name="T28" fmla="*/ 6 w 44"/>
                <a:gd name="T29" fmla="*/ 4 h 43"/>
                <a:gd name="T30" fmla="*/ 8 w 44"/>
                <a:gd name="T31" fmla="*/ 0 h 43"/>
                <a:gd name="T32" fmla="*/ 13 w 44"/>
                <a:gd name="T33" fmla="*/ 4 h 43"/>
                <a:gd name="T34" fmla="*/ 1 w 44"/>
                <a:gd name="T35" fmla="*/ 6 h 43"/>
                <a:gd name="T36" fmla="*/ 28 w 44"/>
                <a:gd name="T37" fmla="*/ 40 h 43"/>
                <a:gd name="T38" fmla="*/ 25 w 44"/>
                <a:gd name="T39" fmla="*/ 41 h 43"/>
                <a:gd name="T40" fmla="*/ 25 w 44"/>
                <a:gd name="T41" fmla="*/ 38 h 43"/>
                <a:gd name="T42" fmla="*/ 20 w 44"/>
                <a:gd name="T43" fmla="*/ 4 h 43"/>
                <a:gd name="T44" fmla="*/ 17 w 44"/>
                <a:gd name="T45" fmla="*/ 19 h 43"/>
                <a:gd name="T46" fmla="*/ 11 w 44"/>
                <a:gd name="T47" fmla="*/ 40 h 43"/>
                <a:gd name="T48" fmla="*/ 15 w 44"/>
                <a:gd name="T49" fmla="*/ 19 h 43"/>
                <a:gd name="T50" fmla="*/ 24 w 44"/>
                <a:gd name="T51" fmla="*/ 2 h 43"/>
                <a:gd name="T52" fmla="*/ 31 w 44"/>
                <a:gd name="T53" fmla="*/ 3 h 43"/>
                <a:gd name="T54" fmla="*/ 28 w 44"/>
                <a:gd name="T55" fmla="*/ 4 h 43"/>
                <a:gd name="T56" fmla="*/ 33 w 44"/>
                <a:gd name="T57" fmla="*/ 39 h 43"/>
                <a:gd name="T58" fmla="*/ 26 w 44"/>
                <a:gd name="T59" fmla="*/ 9 h 43"/>
                <a:gd name="T60" fmla="*/ 25 w 44"/>
                <a:gd name="T61" fmla="*/ 4 h 43"/>
                <a:gd name="T62" fmla="*/ 22 w 44"/>
                <a:gd name="T63" fmla="*/ 37 h 43"/>
                <a:gd name="T64" fmla="*/ 24 w 44"/>
                <a:gd name="T65" fmla="*/ 29 h 43"/>
                <a:gd name="T66" fmla="*/ 25 w 44"/>
                <a:gd name="T67" fmla="*/ 28 h 43"/>
                <a:gd name="T68" fmla="*/ 41 w 44"/>
                <a:gd name="T69" fmla="*/ 16 h 43"/>
                <a:gd name="T70" fmla="*/ 44 w 44"/>
                <a:gd name="T71" fmla="*/ 18 h 43"/>
                <a:gd name="T72" fmla="*/ 38 w 44"/>
                <a:gd name="T73" fmla="*/ 26 h 43"/>
                <a:gd name="T74" fmla="*/ 43 w 44"/>
                <a:gd name="T75" fmla="*/ 28 h 43"/>
                <a:gd name="T76" fmla="*/ 38 w 44"/>
                <a:gd name="T77" fmla="*/ 43 h 43"/>
                <a:gd name="T78" fmla="*/ 35 w 44"/>
                <a:gd name="T79" fmla="*/ 28 h 43"/>
                <a:gd name="T80" fmla="*/ 31 w 44"/>
                <a:gd name="T81" fmla="*/ 26 h 43"/>
                <a:gd name="T82" fmla="*/ 35 w 44"/>
                <a:gd name="T83" fmla="*/ 18 h 43"/>
                <a:gd name="T84" fmla="*/ 30 w 44"/>
                <a:gd name="T85" fmla="*/ 16 h 43"/>
                <a:gd name="T86" fmla="*/ 32 w 44"/>
                <a:gd name="T87" fmla="*/ 8 h 43"/>
                <a:gd name="T88" fmla="*/ 35 w 44"/>
                <a:gd name="T89" fmla="*/ 16 h 43"/>
                <a:gd name="T90" fmla="*/ 40 w 44"/>
                <a:gd name="T91" fmla="*/ 8 h 43"/>
                <a:gd name="T92" fmla="*/ 31 w 44"/>
                <a:gd name="T93" fmla="*/ 6 h 43"/>
                <a:gd name="T94" fmla="*/ 35 w 44"/>
                <a:gd name="T95" fmla="*/ 4 h 43"/>
                <a:gd name="T96" fmla="*/ 38 w 44"/>
                <a:gd name="T97" fmla="*/ 0 h 43"/>
                <a:gd name="T98" fmla="*/ 43 w 44"/>
                <a:gd name="T99" fmla="*/ 4 h 43"/>
                <a:gd name="T100" fmla="*/ 31 w 44"/>
                <a:gd name="T101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43">
                  <a:moveTo>
                    <a:pt x="12" y="8"/>
                  </a:moveTo>
                  <a:cubicBezTo>
                    <a:pt x="12" y="11"/>
                    <a:pt x="11" y="14"/>
                    <a:pt x="11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6"/>
                    <a:pt x="8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34"/>
                    <a:pt x="6" y="39"/>
                    <a:pt x="1" y="43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4" y="37"/>
                    <a:pt x="5" y="33"/>
                    <a:pt x="6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4"/>
                    <a:pt x="2" y="12"/>
                    <a:pt x="2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1"/>
                    <a:pt x="5" y="14"/>
                    <a:pt x="5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4"/>
                    <a:pt x="9" y="11"/>
                    <a:pt x="10" y="8"/>
                  </a:cubicBezTo>
                  <a:lnTo>
                    <a:pt x="12" y="8"/>
                  </a:lnTo>
                  <a:close/>
                  <a:moveTo>
                    <a:pt x="1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" y="6"/>
                  </a:lnTo>
                  <a:close/>
                  <a:moveTo>
                    <a:pt x="25" y="28"/>
                  </a:moveTo>
                  <a:cubicBezTo>
                    <a:pt x="26" y="31"/>
                    <a:pt x="27" y="35"/>
                    <a:pt x="28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0"/>
                    <a:pt x="25" y="39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2" y="39"/>
                    <a:pt x="20" y="4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30"/>
                    <a:pt x="15" y="38"/>
                    <a:pt x="11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37"/>
                    <a:pt x="13" y="34"/>
                    <a:pt x="14" y="31"/>
                  </a:cubicBezTo>
                  <a:cubicBezTo>
                    <a:pt x="15" y="28"/>
                    <a:pt x="15" y="24"/>
                    <a:pt x="15" y="19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8" y="2"/>
                    <a:pt x="31" y="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21"/>
                    <a:pt x="29" y="32"/>
                    <a:pt x="33" y="3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8" y="35"/>
                    <a:pt x="25" y="23"/>
                    <a:pt x="26" y="9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3" y="37"/>
                    <a:pt x="24" y="36"/>
                    <a:pt x="25" y="36"/>
                  </a:cubicBezTo>
                  <a:cubicBezTo>
                    <a:pt x="25" y="34"/>
                    <a:pt x="24" y="32"/>
                    <a:pt x="24" y="29"/>
                  </a:cubicBezTo>
                  <a:cubicBezTo>
                    <a:pt x="24" y="28"/>
                    <a:pt x="23" y="28"/>
                    <a:pt x="23" y="28"/>
                  </a:cubicBezTo>
                  <a:lnTo>
                    <a:pt x="25" y="28"/>
                  </a:lnTo>
                  <a:close/>
                  <a:moveTo>
                    <a:pt x="42" y="8"/>
                  </a:moveTo>
                  <a:cubicBezTo>
                    <a:pt x="42" y="12"/>
                    <a:pt x="41" y="14"/>
                    <a:pt x="41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4"/>
                    <a:pt x="32" y="12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1"/>
                    <a:pt x="34" y="14"/>
                    <a:pt x="35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9" y="14"/>
                    <a:pt x="40" y="11"/>
                    <a:pt x="40" y="8"/>
                  </a:cubicBezTo>
                  <a:lnTo>
                    <a:pt x="42" y="8"/>
                  </a:lnTo>
                  <a:close/>
                  <a:moveTo>
                    <a:pt x="31" y="6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lnTo>
                    <a:pt x="31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组合 248"/>
          <p:cNvGrpSpPr/>
          <p:nvPr/>
        </p:nvGrpSpPr>
        <p:grpSpPr>
          <a:xfrm>
            <a:off x="8407792" y="2851970"/>
            <a:ext cx="458235" cy="145607"/>
            <a:chOff x="2594656" y="2582862"/>
            <a:chExt cx="509588" cy="161925"/>
          </a:xfrm>
        </p:grpSpPr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2594656" y="2582862"/>
              <a:ext cx="160338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2774043" y="2582862"/>
              <a:ext cx="161925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2966131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0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1 w 37"/>
                <a:gd name="T57" fmla="*/ 33 h 40"/>
                <a:gd name="T58" fmla="*/ 31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3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0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0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29" y="29"/>
                    <a:pt x="31" y="33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9312842" y="2851970"/>
            <a:ext cx="590995" cy="172731"/>
            <a:chOff x="3601131" y="2582862"/>
            <a:chExt cx="657225" cy="192088"/>
          </a:xfrm>
        </p:grpSpPr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601131" y="2587625"/>
              <a:ext cx="146050" cy="187325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0 h 50"/>
                <a:gd name="T20" fmla="*/ 19 w 39"/>
                <a:gd name="T21" fmla="*/ 38 h 50"/>
                <a:gd name="T22" fmla="*/ 35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7" y="40"/>
                    <a:pt x="0" y="33"/>
                    <a:pt x="0" y="20"/>
                  </a:cubicBezTo>
                  <a:cubicBezTo>
                    <a:pt x="0" y="7"/>
                    <a:pt x="7" y="0"/>
                    <a:pt x="20" y="0"/>
                  </a:cubicBezTo>
                  <a:cubicBezTo>
                    <a:pt x="32" y="0"/>
                    <a:pt x="38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0"/>
                  </a:cubicBezTo>
                  <a:cubicBezTo>
                    <a:pt x="4" y="31"/>
                    <a:pt x="9" y="37"/>
                    <a:pt x="19" y="38"/>
                  </a:cubicBezTo>
                  <a:cubicBezTo>
                    <a:pt x="30" y="38"/>
                    <a:pt x="35" y="32"/>
                    <a:pt x="35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232"/>
            <p:cNvSpPr>
              <a:spLocks noEditPoints="1"/>
            </p:cNvSpPr>
            <p:nvPr/>
          </p:nvSpPr>
          <p:spPr bwMode="auto">
            <a:xfrm>
              <a:off x="3758293" y="2587625"/>
              <a:ext cx="147638" cy="187325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0 h 50"/>
                <a:gd name="T20" fmla="*/ 20 w 39"/>
                <a:gd name="T21" fmla="*/ 38 h 50"/>
                <a:gd name="T22" fmla="*/ 36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8" y="40"/>
                    <a:pt x="1" y="33"/>
                    <a:pt x="0" y="20"/>
                  </a:cubicBezTo>
                  <a:cubicBezTo>
                    <a:pt x="1" y="7"/>
                    <a:pt x="7" y="0"/>
                    <a:pt x="20" y="0"/>
                  </a:cubicBezTo>
                  <a:cubicBezTo>
                    <a:pt x="32" y="0"/>
                    <a:pt x="39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0"/>
                  </a:cubicBezTo>
                  <a:cubicBezTo>
                    <a:pt x="4" y="31"/>
                    <a:pt x="9" y="37"/>
                    <a:pt x="20" y="38"/>
                  </a:cubicBezTo>
                  <a:cubicBezTo>
                    <a:pt x="30" y="38"/>
                    <a:pt x="36" y="32"/>
                    <a:pt x="36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233"/>
            <p:cNvSpPr>
              <a:spLocks noEditPoints="1"/>
            </p:cNvSpPr>
            <p:nvPr/>
          </p:nvSpPr>
          <p:spPr bwMode="auto">
            <a:xfrm>
              <a:off x="3923393" y="2582862"/>
              <a:ext cx="158750" cy="150813"/>
            </a:xfrm>
            <a:custGeom>
              <a:avLst/>
              <a:gdLst>
                <a:gd name="T0" fmla="*/ 14 w 42"/>
                <a:gd name="T1" fmla="*/ 10 h 40"/>
                <a:gd name="T2" fmla="*/ 18 w 42"/>
                <a:gd name="T3" fmla="*/ 10 h 40"/>
                <a:gd name="T4" fmla="*/ 0 w 42"/>
                <a:gd name="T5" fmla="*/ 21 h 40"/>
                <a:gd name="T6" fmla="*/ 0 w 42"/>
                <a:gd name="T7" fmla="*/ 19 h 40"/>
                <a:gd name="T8" fmla="*/ 14 w 42"/>
                <a:gd name="T9" fmla="*/ 10 h 40"/>
                <a:gd name="T10" fmla="*/ 6 w 42"/>
                <a:gd name="T11" fmla="*/ 23 h 40"/>
                <a:gd name="T12" fmla="*/ 37 w 42"/>
                <a:gd name="T13" fmla="*/ 23 h 40"/>
                <a:gd name="T14" fmla="*/ 37 w 42"/>
                <a:gd name="T15" fmla="*/ 25 h 40"/>
                <a:gd name="T16" fmla="*/ 23 w 42"/>
                <a:gd name="T17" fmla="*/ 25 h 40"/>
                <a:gd name="T18" fmla="*/ 23 w 42"/>
                <a:gd name="T19" fmla="*/ 38 h 40"/>
                <a:gd name="T20" fmla="*/ 41 w 42"/>
                <a:gd name="T21" fmla="*/ 38 h 40"/>
                <a:gd name="T22" fmla="*/ 41 w 42"/>
                <a:gd name="T23" fmla="*/ 40 h 40"/>
                <a:gd name="T24" fmla="*/ 1 w 42"/>
                <a:gd name="T25" fmla="*/ 40 h 40"/>
                <a:gd name="T26" fmla="*/ 1 w 42"/>
                <a:gd name="T27" fmla="*/ 38 h 40"/>
                <a:gd name="T28" fmla="*/ 20 w 42"/>
                <a:gd name="T29" fmla="*/ 38 h 40"/>
                <a:gd name="T30" fmla="*/ 20 w 42"/>
                <a:gd name="T31" fmla="*/ 25 h 40"/>
                <a:gd name="T32" fmla="*/ 6 w 42"/>
                <a:gd name="T33" fmla="*/ 25 h 40"/>
                <a:gd name="T34" fmla="*/ 6 w 42"/>
                <a:gd name="T35" fmla="*/ 23 h 40"/>
                <a:gd name="T36" fmla="*/ 41 w 42"/>
                <a:gd name="T37" fmla="*/ 4 h 40"/>
                <a:gd name="T38" fmla="*/ 41 w 42"/>
                <a:gd name="T39" fmla="*/ 11 h 40"/>
                <a:gd name="T40" fmla="*/ 38 w 42"/>
                <a:gd name="T41" fmla="*/ 11 h 40"/>
                <a:gd name="T42" fmla="*/ 38 w 42"/>
                <a:gd name="T43" fmla="*/ 6 h 40"/>
                <a:gd name="T44" fmla="*/ 4 w 42"/>
                <a:gd name="T45" fmla="*/ 6 h 40"/>
                <a:gd name="T46" fmla="*/ 4 w 42"/>
                <a:gd name="T47" fmla="*/ 11 h 40"/>
                <a:gd name="T48" fmla="*/ 1 w 42"/>
                <a:gd name="T49" fmla="*/ 11 h 40"/>
                <a:gd name="T50" fmla="*/ 1 w 42"/>
                <a:gd name="T51" fmla="*/ 4 h 40"/>
                <a:gd name="T52" fmla="*/ 20 w 42"/>
                <a:gd name="T53" fmla="*/ 4 h 40"/>
                <a:gd name="T54" fmla="*/ 20 w 42"/>
                <a:gd name="T55" fmla="*/ 0 h 40"/>
                <a:gd name="T56" fmla="*/ 23 w 42"/>
                <a:gd name="T57" fmla="*/ 0 h 40"/>
                <a:gd name="T58" fmla="*/ 23 w 42"/>
                <a:gd name="T59" fmla="*/ 4 h 40"/>
                <a:gd name="T60" fmla="*/ 41 w 42"/>
                <a:gd name="T61" fmla="*/ 4 h 40"/>
                <a:gd name="T62" fmla="*/ 28 w 42"/>
                <a:gd name="T63" fmla="*/ 10 h 40"/>
                <a:gd name="T64" fmla="*/ 42 w 42"/>
                <a:gd name="T65" fmla="*/ 19 h 40"/>
                <a:gd name="T66" fmla="*/ 42 w 42"/>
                <a:gd name="T67" fmla="*/ 21 h 40"/>
                <a:gd name="T68" fmla="*/ 24 w 42"/>
                <a:gd name="T69" fmla="*/ 10 h 40"/>
                <a:gd name="T70" fmla="*/ 28 w 42"/>
                <a:gd name="T71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0">
                  <a:moveTo>
                    <a:pt x="14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5" y="15"/>
                    <a:pt x="9" y="19"/>
                    <a:pt x="0" y="2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7"/>
                    <a:pt x="12" y="14"/>
                    <a:pt x="14" y="10"/>
                  </a:cubicBezTo>
                  <a:close/>
                  <a:moveTo>
                    <a:pt x="6" y="23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3"/>
                  </a:lnTo>
                  <a:close/>
                  <a:moveTo>
                    <a:pt x="41" y="4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lnTo>
                    <a:pt x="41" y="4"/>
                  </a:lnTo>
                  <a:close/>
                  <a:moveTo>
                    <a:pt x="28" y="10"/>
                  </a:moveTo>
                  <a:cubicBezTo>
                    <a:pt x="30" y="14"/>
                    <a:pt x="35" y="17"/>
                    <a:pt x="42" y="19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3" y="19"/>
                    <a:pt x="27" y="15"/>
                    <a:pt x="24" y="10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234"/>
            <p:cNvSpPr>
              <a:spLocks noEditPoints="1"/>
            </p:cNvSpPr>
            <p:nvPr/>
          </p:nvSpPr>
          <p:spPr bwMode="auto">
            <a:xfrm>
              <a:off x="4107543" y="2582862"/>
              <a:ext cx="150813" cy="161925"/>
            </a:xfrm>
            <a:custGeom>
              <a:avLst/>
              <a:gdLst>
                <a:gd name="T0" fmla="*/ 0 w 40"/>
                <a:gd name="T1" fmla="*/ 43 h 43"/>
                <a:gd name="T2" fmla="*/ 0 w 40"/>
                <a:gd name="T3" fmla="*/ 10 h 43"/>
                <a:gd name="T4" fmla="*/ 3 w 40"/>
                <a:gd name="T5" fmla="*/ 10 h 43"/>
                <a:gd name="T6" fmla="*/ 3 w 40"/>
                <a:gd name="T7" fmla="*/ 43 h 43"/>
                <a:gd name="T8" fmla="*/ 0 w 40"/>
                <a:gd name="T9" fmla="*/ 43 h 43"/>
                <a:gd name="T10" fmla="*/ 5 w 40"/>
                <a:gd name="T11" fmla="*/ 0 h 43"/>
                <a:gd name="T12" fmla="*/ 9 w 40"/>
                <a:gd name="T13" fmla="*/ 8 h 43"/>
                <a:gd name="T14" fmla="*/ 6 w 40"/>
                <a:gd name="T15" fmla="*/ 8 h 43"/>
                <a:gd name="T16" fmla="*/ 3 w 40"/>
                <a:gd name="T17" fmla="*/ 0 h 43"/>
                <a:gd name="T18" fmla="*/ 5 w 40"/>
                <a:gd name="T19" fmla="*/ 0 h 43"/>
                <a:gd name="T20" fmla="*/ 11 w 40"/>
                <a:gd name="T21" fmla="*/ 34 h 43"/>
                <a:gd name="T22" fmla="*/ 11 w 40"/>
                <a:gd name="T23" fmla="*/ 11 h 43"/>
                <a:gd name="T24" fmla="*/ 29 w 40"/>
                <a:gd name="T25" fmla="*/ 11 h 43"/>
                <a:gd name="T26" fmla="*/ 29 w 40"/>
                <a:gd name="T27" fmla="*/ 28 h 43"/>
                <a:gd name="T28" fmla="*/ 23 w 40"/>
                <a:gd name="T29" fmla="*/ 34 h 43"/>
                <a:gd name="T30" fmla="*/ 11 w 40"/>
                <a:gd name="T31" fmla="*/ 34 h 43"/>
                <a:gd name="T32" fmla="*/ 12 w 40"/>
                <a:gd name="T33" fmla="*/ 2 h 43"/>
                <a:gd name="T34" fmla="*/ 40 w 40"/>
                <a:gd name="T35" fmla="*/ 2 h 43"/>
                <a:gd name="T36" fmla="*/ 40 w 40"/>
                <a:gd name="T37" fmla="*/ 37 h 43"/>
                <a:gd name="T38" fmla="*/ 34 w 40"/>
                <a:gd name="T39" fmla="*/ 42 h 43"/>
                <a:gd name="T40" fmla="*/ 29 w 40"/>
                <a:gd name="T41" fmla="*/ 42 h 43"/>
                <a:gd name="T42" fmla="*/ 29 w 40"/>
                <a:gd name="T43" fmla="*/ 40 h 43"/>
                <a:gd name="T44" fmla="*/ 34 w 40"/>
                <a:gd name="T45" fmla="*/ 40 h 43"/>
                <a:gd name="T46" fmla="*/ 37 w 40"/>
                <a:gd name="T47" fmla="*/ 37 h 43"/>
                <a:gd name="T48" fmla="*/ 37 w 40"/>
                <a:gd name="T49" fmla="*/ 4 h 43"/>
                <a:gd name="T50" fmla="*/ 12 w 40"/>
                <a:gd name="T51" fmla="*/ 4 h 43"/>
                <a:gd name="T52" fmla="*/ 12 w 40"/>
                <a:gd name="T53" fmla="*/ 2 h 43"/>
                <a:gd name="T54" fmla="*/ 14 w 40"/>
                <a:gd name="T55" fmla="*/ 13 h 43"/>
                <a:gd name="T56" fmla="*/ 14 w 40"/>
                <a:gd name="T57" fmla="*/ 21 h 43"/>
                <a:gd name="T58" fmla="*/ 26 w 40"/>
                <a:gd name="T59" fmla="*/ 21 h 43"/>
                <a:gd name="T60" fmla="*/ 26 w 40"/>
                <a:gd name="T61" fmla="*/ 13 h 43"/>
                <a:gd name="T62" fmla="*/ 14 w 40"/>
                <a:gd name="T63" fmla="*/ 13 h 43"/>
                <a:gd name="T64" fmla="*/ 26 w 40"/>
                <a:gd name="T65" fmla="*/ 28 h 43"/>
                <a:gd name="T66" fmla="*/ 26 w 40"/>
                <a:gd name="T67" fmla="*/ 23 h 43"/>
                <a:gd name="T68" fmla="*/ 14 w 40"/>
                <a:gd name="T69" fmla="*/ 23 h 43"/>
                <a:gd name="T70" fmla="*/ 14 w 40"/>
                <a:gd name="T71" fmla="*/ 32 h 43"/>
                <a:gd name="T72" fmla="*/ 23 w 40"/>
                <a:gd name="T73" fmla="*/ 32 h 43"/>
                <a:gd name="T74" fmla="*/ 26 w 40"/>
                <a:gd name="T75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" h="43">
                  <a:moveTo>
                    <a:pt x="0" y="43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3"/>
                    <a:pt x="3" y="43"/>
                    <a:pt x="3" y="43"/>
                  </a:cubicBezTo>
                  <a:lnTo>
                    <a:pt x="0" y="43"/>
                  </a:lnTo>
                  <a:close/>
                  <a:moveTo>
                    <a:pt x="5" y="0"/>
                  </a:moveTo>
                  <a:cubicBezTo>
                    <a:pt x="7" y="2"/>
                    <a:pt x="8" y="5"/>
                    <a:pt x="9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6"/>
                    <a:pt x="4" y="3"/>
                    <a:pt x="3" y="0"/>
                  </a:cubicBezTo>
                  <a:lnTo>
                    <a:pt x="5" y="0"/>
                  </a:lnTo>
                  <a:close/>
                  <a:moveTo>
                    <a:pt x="11" y="34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2"/>
                    <a:pt x="27" y="34"/>
                    <a:pt x="23" y="34"/>
                  </a:cubicBezTo>
                  <a:lnTo>
                    <a:pt x="11" y="34"/>
                  </a:lnTo>
                  <a:close/>
                  <a:moveTo>
                    <a:pt x="12" y="2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41"/>
                    <a:pt x="38" y="42"/>
                    <a:pt x="34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6" y="40"/>
                    <a:pt x="37" y="39"/>
                    <a:pt x="37" y="37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12" y="4"/>
                    <a:pt x="12" y="4"/>
                    <a:pt x="12" y="4"/>
                  </a:cubicBezTo>
                  <a:lnTo>
                    <a:pt x="12" y="2"/>
                  </a:lnTo>
                  <a:close/>
                  <a:moveTo>
                    <a:pt x="14" y="13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13"/>
                    <a:pt x="26" y="13"/>
                    <a:pt x="26" y="13"/>
                  </a:cubicBezTo>
                  <a:lnTo>
                    <a:pt x="14" y="13"/>
                  </a:lnTo>
                  <a:close/>
                  <a:moveTo>
                    <a:pt x="26" y="28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2"/>
                    <a:pt x="26" y="31"/>
                    <a:pt x="26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10339230" y="2851970"/>
            <a:ext cx="459663" cy="145608"/>
            <a:chOff x="4742543" y="2582862"/>
            <a:chExt cx="511176" cy="161926"/>
          </a:xfrm>
        </p:grpSpPr>
        <p:sp>
          <p:nvSpPr>
            <p:cNvPr id="235" name="Freeform 235"/>
            <p:cNvSpPr>
              <a:spLocks noEditPoints="1"/>
            </p:cNvSpPr>
            <p:nvPr/>
          </p:nvSpPr>
          <p:spPr bwMode="auto">
            <a:xfrm>
              <a:off x="4742543" y="2593975"/>
              <a:ext cx="161925" cy="150813"/>
            </a:xfrm>
            <a:custGeom>
              <a:avLst/>
              <a:gdLst>
                <a:gd name="T0" fmla="*/ 2 w 43"/>
                <a:gd name="T1" fmla="*/ 0 h 40"/>
                <a:gd name="T2" fmla="*/ 42 w 43"/>
                <a:gd name="T3" fmla="*/ 0 h 40"/>
                <a:gd name="T4" fmla="*/ 42 w 43"/>
                <a:gd name="T5" fmla="*/ 2 h 40"/>
                <a:gd name="T6" fmla="*/ 33 w 43"/>
                <a:gd name="T7" fmla="*/ 2 h 40"/>
                <a:gd name="T8" fmla="*/ 33 w 43"/>
                <a:gd name="T9" fmla="*/ 16 h 40"/>
                <a:gd name="T10" fmla="*/ 43 w 43"/>
                <a:gd name="T11" fmla="*/ 16 h 40"/>
                <a:gd name="T12" fmla="*/ 43 w 43"/>
                <a:gd name="T13" fmla="*/ 19 h 40"/>
                <a:gd name="T14" fmla="*/ 33 w 43"/>
                <a:gd name="T15" fmla="*/ 19 h 40"/>
                <a:gd name="T16" fmla="*/ 33 w 43"/>
                <a:gd name="T17" fmla="*/ 40 h 40"/>
                <a:gd name="T18" fmla="*/ 29 w 43"/>
                <a:gd name="T19" fmla="*/ 40 h 40"/>
                <a:gd name="T20" fmla="*/ 29 w 43"/>
                <a:gd name="T21" fmla="*/ 19 h 40"/>
                <a:gd name="T22" fmla="*/ 15 w 43"/>
                <a:gd name="T23" fmla="*/ 19 h 40"/>
                <a:gd name="T24" fmla="*/ 15 w 43"/>
                <a:gd name="T25" fmla="*/ 19 h 40"/>
                <a:gd name="T26" fmla="*/ 1 w 43"/>
                <a:gd name="T27" fmla="*/ 40 h 40"/>
                <a:gd name="T28" fmla="*/ 1 w 43"/>
                <a:gd name="T29" fmla="*/ 38 h 40"/>
                <a:gd name="T30" fmla="*/ 12 w 43"/>
                <a:gd name="T31" fmla="*/ 19 h 40"/>
                <a:gd name="T32" fmla="*/ 12 w 43"/>
                <a:gd name="T33" fmla="*/ 19 h 40"/>
                <a:gd name="T34" fmla="*/ 0 w 43"/>
                <a:gd name="T35" fmla="*/ 19 h 40"/>
                <a:gd name="T36" fmla="*/ 0 w 43"/>
                <a:gd name="T37" fmla="*/ 16 h 40"/>
                <a:gd name="T38" fmla="*/ 12 w 43"/>
                <a:gd name="T39" fmla="*/ 16 h 40"/>
                <a:gd name="T40" fmla="*/ 12 w 43"/>
                <a:gd name="T41" fmla="*/ 2 h 40"/>
                <a:gd name="T42" fmla="*/ 2 w 43"/>
                <a:gd name="T43" fmla="*/ 2 h 40"/>
                <a:gd name="T44" fmla="*/ 2 w 43"/>
                <a:gd name="T45" fmla="*/ 0 h 40"/>
                <a:gd name="T46" fmla="*/ 15 w 43"/>
                <a:gd name="T47" fmla="*/ 2 h 40"/>
                <a:gd name="T48" fmla="*/ 15 w 43"/>
                <a:gd name="T49" fmla="*/ 16 h 40"/>
                <a:gd name="T50" fmla="*/ 29 w 43"/>
                <a:gd name="T51" fmla="*/ 16 h 40"/>
                <a:gd name="T52" fmla="*/ 29 w 43"/>
                <a:gd name="T53" fmla="*/ 2 h 40"/>
                <a:gd name="T54" fmla="*/ 15 w 43"/>
                <a:gd name="T55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40">
                  <a:moveTo>
                    <a:pt x="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28"/>
                    <a:pt x="11" y="35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9" y="34"/>
                    <a:pt x="12" y="27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0"/>
                  </a:lnTo>
                  <a:close/>
                  <a:moveTo>
                    <a:pt x="15" y="2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"/>
                    <a:pt x="29" y="2"/>
                    <a:pt x="29" y="2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236"/>
            <p:cNvSpPr>
              <a:spLocks noEditPoints="1"/>
            </p:cNvSpPr>
            <p:nvPr/>
          </p:nvSpPr>
          <p:spPr bwMode="auto">
            <a:xfrm>
              <a:off x="4926693" y="2582862"/>
              <a:ext cx="158750" cy="153988"/>
            </a:xfrm>
            <a:custGeom>
              <a:avLst/>
              <a:gdLst>
                <a:gd name="T0" fmla="*/ 3 w 42"/>
                <a:gd name="T1" fmla="*/ 9 h 41"/>
                <a:gd name="T2" fmla="*/ 5 w 42"/>
                <a:gd name="T3" fmla="*/ 9 h 41"/>
                <a:gd name="T4" fmla="*/ 3 w 42"/>
                <a:gd name="T5" fmla="*/ 34 h 41"/>
                <a:gd name="T6" fmla="*/ 0 w 42"/>
                <a:gd name="T7" fmla="*/ 34 h 41"/>
                <a:gd name="T8" fmla="*/ 3 w 42"/>
                <a:gd name="T9" fmla="*/ 9 h 41"/>
                <a:gd name="T10" fmla="*/ 10 w 42"/>
                <a:gd name="T11" fmla="*/ 3 h 41"/>
                <a:gd name="T12" fmla="*/ 13 w 42"/>
                <a:gd name="T13" fmla="*/ 3 h 41"/>
                <a:gd name="T14" fmla="*/ 13 w 42"/>
                <a:gd name="T15" fmla="*/ 35 h 41"/>
                <a:gd name="T16" fmla="*/ 18 w 42"/>
                <a:gd name="T17" fmla="*/ 39 h 41"/>
                <a:gd name="T18" fmla="*/ 28 w 42"/>
                <a:gd name="T19" fmla="*/ 39 h 41"/>
                <a:gd name="T20" fmla="*/ 32 w 42"/>
                <a:gd name="T21" fmla="*/ 35 h 41"/>
                <a:gd name="T22" fmla="*/ 32 w 42"/>
                <a:gd name="T23" fmla="*/ 33 h 41"/>
                <a:gd name="T24" fmla="*/ 35 w 42"/>
                <a:gd name="T25" fmla="*/ 33 h 41"/>
                <a:gd name="T26" fmla="*/ 35 w 42"/>
                <a:gd name="T27" fmla="*/ 35 h 41"/>
                <a:gd name="T28" fmla="*/ 29 w 42"/>
                <a:gd name="T29" fmla="*/ 41 h 41"/>
                <a:gd name="T30" fmla="*/ 17 w 42"/>
                <a:gd name="T31" fmla="*/ 41 h 41"/>
                <a:gd name="T32" fmla="*/ 10 w 42"/>
                <a:gd name="T33" fmla="*/ 34 h 41"/>
                <a:gd name="T34" fmla="*/ 10 w 42"/>
                <a:gd name="T35" fmla="*/ 3 h 41"/>
                <a:gd name="T36" fmla="*/ 24 w 42"/>
                <a:gd name="T37" fmla="*/ 0 h 41"/>
                <a:gd name="T38" fmla="*/ 28 w 42"/>
                <a:gd name="T39" fmla="*/ 20 h 41"/>
                <a:gd name="T40" fmla="*/ 25 w 42"/>
                <a:gd name="T41" fmla="*/ 20 h 41"/>
                <a:gd name="T42" fmla="*/ 22 w 42"/>
                <a:gd name="T43" fmla="*/ 0 h 41"/>
                <a:gd name="T44" fmla="*/ 24 w 42"/>
                <a:gd name="T45" fmla="*/ 0 h 41"/>
                <a:gd name="T46" fmla="*/ 38 w 42"/>
                <a:gd name="T47" fmla="*/ 9 h 41"/>
                <a:gd name="T48" fmla="*/ 42 w 42"/>
                <a:gd name="T49" fmla="*/ 34 h 41"/>
                <a:gd name="T50" fmla="*/ 39 w 42"/>
                <a:gd name="T51" fmla="*/ 34 h 41"/>
                <a:gd name="T52" fmla="*/ 36 w 42"/>
                <a:gd name="T53" fmla="*/ 9 h 41"/>
                <a:gd name="T54" fmla="*/ 38 w 42"/>
                <a:gd name="T55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41">
                  <a:moveTo>
                    <a:pt x="3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18"/>
                    <a:pt x="4" y="27"/>
                    <a:pt x="3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26"/>
                    <a:pt x="2" y="18"/>
                    <a:pt x="3" y="9"/>
                  </a:cubicBezTo>
                  <a:close/>
                  <a:moveTo>
                    <a:pt x="10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8"/>
                    <a:pt x="15" y="39"/>
                    <a:pt x="1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1" y="39"/>
                    <a:pt x="33" y="38"/>
                    <a:pt x="32" y="35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9"/>
                    <a:pt x="33" y="41"/>
                    <a:pt x="29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" y="41"/>
                    <a:pt x="10" y="39"/>
                    <a:pt x="10" y="34"/>
                  </a:cubicBezTo>
                  <a:lnTo>
                    <a:pt x="10" y="3"/>
                  </a:lnTo>
                  <a:close/>
                  <a:moveTo>
                    <a:pt x="24" y="0"/>
                  </a:moveTo>
                  <a:cubicBezTo>
                    <a:pt x="26" y="5"/>
                    <a:pt x="27" y="12"/>
                    <a:pt x="28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13"/>
                    <a:pt x="23" y="6"/>
                    <a:pt x="22" y="0"/>
                  </a:cubicBezTo>
                  <a:lnTo>
                    <a:pt x="24" y="0"/>
                  </a:lnTo>
                  <a:close/>
                  <a:moveTo>
                    <a:pt x="38" y="9"/>
                  </a:moveTo>
                  <a:cubicBezTo>
                    <a:pt x="40" y="18"/>
                    <a:pt x="41" y="26"/>
                    <a:pt x="42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8" y="25"/>
                    <a:pt x="37" y="16"/>
                    <a:pt x="36" y="9"/>
                  </a:cubicBezTo>
                  <a:lnTo>
                    <a:pt x="38" y="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237"/>
            <p:cNvSpPr>
              <a:spLocks noEditPoints="1"/>
            </p:cNvSpPr>
            <p:nvPr/>
          </p:nvSpPr>
          <p:spPr bwMode="auto">
            <a:xfrm>
              <a:off x="5115606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1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2 w 37"/>
                <a:gd name="T57" fmla="*/ 33 h 40"/>
                <a:gd name="T58" fmla="*/ 32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4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1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1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30" y="29"/>
                    <a:pt x="32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11407018" y="2851970"/>
            <a:ext cx="301208" cy="145608"/>
            <a:chOff x="5929993" y="2582862"/>
            <a:chExt cx="334963" cy="161926"/>
          </a:xfrm>
        </p:grpSpPr>
        <p:sp>
          <p:nvSpPr>
            <p:cNvPr id="238" name="Freeform 238"/>
            <p:cNvSpPr>
              <a:spLocks noEditPoints="1"/>
            </p:cNvSpPr>
            <p:nvPr/>
          </p:nvSpPr>
          <p:spPr bwMode="auto">
            <a:xfrm>
              <a:off x="5929993" y="2582862"/>
              <a:ext cx="158750" cy="161925"/>
            </a:xfrm>
            <a:custGeom>
              <a:avLst/>
              <a:gdLst>
                <a:gd name="T0" fmla="*/ 42 w 42"/>
                <a:gd name="T1" fmla="*/ 40 h 43"/>
                <a:gd name="T2" fmla="*/ 26 w 42"/>
                <a:gd name="T3" fmla="*/ 19 h 43"/>
                <a:gd name="T4" fmla="*/ 22 w 42"/>
                <a:gd name="T5" fmla="*/ 19 h 43"/>
                <a:gd name="T6" fmla="*/ 22 w 42"/>
                <a:gd name="T7" fmla="*/ 43 h 43"/>
                <a:gd name="T8" fmla="*/ 19 w 42"/>
                <a:gd name="T9" fmla="*/ 43 h 43"/>
                <a:gd name="T10" fmla="*/ 19 w 42"/>
                <a:gd name="T11" fmla="*/ 19 h 43"/>
                <a:gd name="T12" fmla="*/ 16 w 42"/>
                <a:gd name="T13" fmla="*/ 19 h 43"/>
                <a:gd name="T14" fmla="*/ 0 w 42"/>
                <a:gd name="T15" fmla="*/ 40 h 43"/>
                <a:gd name="T16" fmla="*/ 0 w 42"/>
                <a:gd name="T17" fmla="*/ 38 h 43"/>
                <a:gd name="T18" fmla="*/ 13 w 42"/>
                <a:gd name="T19" fmla="*/ 19 h 43"/>
                <a:gd name="T20" fmla="*/ 0 w 42"/>
                <a:gd name="T21" fmla="*/ 19 h 43"/>
                <a:gd name="T22" fmla="*/ 0 w 42"/>
                <a:gd name="T23" fmla="*/ 17 h 43"/>
                <a:gd name="T24" fmla="*/ 19 w 42"/>
                <a:gd name="T25" fmla="*/ 17 h 43"/>
                <a:gd name="T26" fmla="*/ 19 w 42"/>
                <a:gd name="T27" fmla="*/ 0 h 43"/>
                <a:gd name="T28" fmla="*/ 22 w 42"/>
                <a:gd name="T29" fmla="*/ 0 h 43"/>
                <a:gd name="T30" fmla="*/ 22 w 42"/>
                <a:gd name="T31" fmla="*/ 17 h 43"/>
                <a:gd name="T32" fmla="*/ 42 w 42"/>
                <a:gd name="T33" fmla="*/ 17 h 43"/>
                <a:gd name="T34" fmla="*/ 42 w 42"/>
                <a:gd name="T35" fmla="*/ 19 h 43"/>
                <a:gd name="T36" fmla="*/ 29 w 42"/>
                <a:gd name="T37" fmla="*/ 19 h 43"/>
                <a:gd name="T38" fmla="*/ 42 w 42"/>
                <a:gd name="T39" fmla="*/ 38 h 43"/>
                <a:gd name="T40" fmla="*/ 42 w 42"/>
                <a:gd name="T41" fmla="*/ 40 h 43"/>
                <a:gd name="T42" fmla="*/ 5 w 42"/>
                <a:gd name="T43" fmla="*/ 3 h 43"/>
                <a:gd name="T44" fmla="*/ 8 w 42"/>
                <a:gd name="T45" fmla="*/ 3 h 43"/>
                <a:gd name="T46" fmla="*/ 11 w 42"/>
                <a:gd name="T47" fmla="*/ 14 h 43"/>
                <a:gd name="T48" fmla="*/ 9 w 42"/>
                <a:gd name="T49" fmla="*/ 14 h 43"/>
                <a:gd name="T50" fmla="*/ 5 w 42"/>
                <a:gd name="T51" fmla="*/ 3 h 43"/>
                <a:gd name="T52" fmla="*/ 37 w 42"/>
                <a:gd name="T53" fmla="*/ 3 h 43"/>
                <a:gd name="T54" fmla="*/ 33 w 42"/>
                <a:gd name="T55" fmla="*/ 14 h 43"/>
                <a:gd name="T56" fmla="*/ 31 w 42"/>
                <a:gd name="T57" fmla="*/ 14 h 43"/>
                <a:gd name="T58" fmla="*/ 34 w 42"/>
                <a:gd name="T59" fmla="*/ 3 h 43"/>
                <a:gd name="T60" fmla="*/ 37 w 42"/>
                <a:gd name="T61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43">
                  <a:moveTo>
                    <a:pt x="42" y="40"/>
                  </a:moveTo>
                  <a:cubicBezTo>
                    <a:pt x="34" y="35"/>
                    <a:pt x="28" y="28"/>
                    <a:pt x="26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4" y="28"/>
                    <a:pt x="8" y="35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33"/>
                    <a:pt x="11" y="26"/>
                    <a:pt x="1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26"/>
                    <a:pt x="35" y="33"/>
                    <a:pt x="42" y="38"/>
                  </a:cubicBezTo>
                  <a:lnTo>
                    <a:pt x="42" y="40"/>
                  </a:lnTo>
                  <a:close/>
                  <a:moveTo>
                    <a:pt x="5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7"/>
                    <a:pt x="9" y="10"/>
                    <a:pt x="1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1"/>
                    <a:pt x="5" y="7"/>
                    <a:pt x="5" y="3"/>
                  </a:cubicBezTo>
                  <a:close/>
                  <a:moveTo>
                    <a:pt x="37" y="3"/>
                  </a:moveTo>
                  <a:cubicBezTo>
                    <a:pt x="36" y="8"/>
                    <a:pt x="35" y="11"/>
                    <a:pt x="33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3" y="10"/>
                    <a:pt x="34" y="7"/>
                    <a:pt x="34" y="3"/>
                  </a:cubicBezTo>
                  <a:lnTo>
                    <a:pt x="37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239"/>
            <p:cNvSpPr>
              <a:spLocks noEditPoints="1"/>
            </p:cNvSpPr>
            <p:nvPr/>
          </p:nvSpPr>
          <p:spPr bwMode="auto">
            <a:xfrm>
              <a:off x="6106206" y="2587625"/>
              <a:ext cx="158750" cy="157163"/>
            </a:xfrm>
            <a:custGeom>
              <a:avLst/>
              <a:gdLst>
                <a:gd name="T0" fmla="*/ 11 w 42"/>
                <a:gd name="T1" fmla="*/ 42 h 42"/>
                <a:gd name="T2" fmla="*/ 11 w 42"/>
                <a:gd name="T3" fmla="*/ 33 h 42"/>
                <a:gd name="T4" fmla="*/ 0 w 42"/>
                <a:gd name="T5" fmla="*/ 35 h 42"/>
                <a:gd name="T6" fmla="*/ 0 w 42"/>
                <a:gd name="T7" fmla="*/ 33 h 42"/>
                <a:gd name="T8" fmla="*/ 3 w 42"/>
                <a:gd name="T9" fmla="*/ 32 h 42"/>
                <a:gd name="T10" fmla="*/ 3 w 42"/>
                <a:gd name="T11" fmla="*/ 3 h 42"/>
                <a:gd name="T12" fmla="*/ 0 w 42"/>
                <a:gd name="T13" fmla="*/ 3 h 42"/>
                <a:gd name="T14" fmla="*/ 0 w 42"/>
                <a:gd name="T15" fmla="*/ 1 h 42"/>
                <a:gd name="T16" fmla="*/ 16 w 42"/>
                <a:gd name="T17" fmla="*/ 1 h 42"/>
                <a:gd name="T18" fmla="*/ 16 w 42"/>
                <a:gd name="T19" fmla="*/ 3 h 42"/>
                <a:gd name="T20" fmla="*/ 13 w 42"/>
                <a:gd name="T21" fmla="*/ 3 h 42"/>
                <a:gd name="T22" fmla="*/ 13 w 42"/>
                <a:gd name="T23" fmla="*/ 31 h 42"/>
                <a:gd name="T24" fmla="*/ 16 w 42"/>
                <a:gd name="T25" fmla="*/ 30 h 42"/>
                <a:gd name="T26" fmla="*/ 16 w 42"/>
                <a:gd name="T27" fmla="*/ 32 h 42"/>
                <a:gd name="T28" fmla="*/ 15 w 42"/>
                <a:gd name="T29" fmla="*/ 32 h 42"/>
                <a:gd name="T30" fmla="*/ 13 w 42"/>
                <a:gd name="T31" fmla="*/ 33 h 42"/>
                <a:gd name="T32" fmla="*/ 13 w 42"/>
                <a:gd name="T33" fmla="*/ 42 h 42"/>
                <a:gd name="T34" fmla="*/ 11 w 42"/>
                <a:gd name="T35" fmla="*/ 42 h 42"/>
                <a:gd name="T36" fmla="*/ 5 w 42"/>
                <a:gd name="T37" fmla="*/ 3 h 42"/>
                <a:gd name="T38" fmla="*/ 5 w 42"/>
                <a:gd name="T39" fmla="*/ 11 h 42"/>
                <a:gd name="T40" fmla="*/ 11 w 42"/>
                <a:gd name="T41" fmla="*/ 11 h 42"/>
                <a:gd name="T42" fmla="*/ 11 w 42"/>
                <a:gd name="T43" fmla="*/ 3 h 42"/>
                <a:gd name="T44" fmla="*/ 5 w 42"/>
                <a:gd name="T45" fmla="*/ 3 h 42"/>
                <a:gd name="T46" fmla="*/ 5 w 42"/>
                <a:gd name="T47" fmla="*/ 13 h 42"/>
                <a:gd name="T48" fmla="*/ 5 w 42"/>
                <a:gd name="T49" fmla="*/ 21 h 42"/>
                <a:gd name="T50" fmla="*/ 11 w 42"/>
                <a:gd name="T51" fmla="*/ 21 h 42"/>
                <a:gd name="T52" fmla="*/ 11 w 42"/>
                <a:gd name="T53" fmla="*/ 13 h 42"/>
                <a:gd name="T54" fmla="*/ 5 w 42"/>
                <a:gd name="T55" fmla="*/ 13 h 42"/>
                <a:gd name="T56" fmla="*/ 5 w 42"/>
                <a:gd name="T57" fmla="*/ 32 h 42"/>
                <a:gd name="T58" fmla="*/ 8 w 42"/>
                <a:gd name="T59" fmla="*/ 32 h 42"/>
                <a:gd name="T60" fmla="*/ 11 w 42"/>
                <a:gd name="T61" fmla="*/ 31 h 42"/>
                <a:gd name="T62" fmla="*/ 11 w 42"/>
                <a:gd name="T63" fmla="*/ 23 h 42"/>
                <a:gd name="T64" fmla="*/ 5 w 42"/>
                <a:gd name="T65" fmla="*/ 23 h 42"/>
                <a:gd name="T66" fmla="*/ 5 w 42"/>
                <a:gd name="T67" fmla="*/ 32 h 42"/>
                <a:gd name="T68" fmla="*/ 28 w 42"/>
                <a:gd name="T69" fmla="*/ 6 h 42"/>
                <a:gd name="T70" fmla="*/ 28 w 42"/>
                <a:gd name="T71" fmla="*/ 24 h 42"/>
                <a:gd name="T72" fmla="*/ 18 w 42"/>
                <a:gd name="T73" fmla="*/ 42 h 42"/>
                <a:gd name="T74" fmla="*/ 18 w 42"/>
                <a:gd name="T75" fmla="*/ 40 h 42"/>
                <a:gd name="T76" fmla="*/ 25 w 42"/>
                <a:gd name="T77" fmla="*/ 26 h 42"/>
                <a:gd name="T78" fmla="*/ 18 w 42"/>
                <a:gd name="T79" fmla="*/ 30 h 42"/>
                <a:gd name="T80" fmla="*/ 18 w 42"/>
                <a:gd name="T81" fmla="*/ 1 h 42"/>
                <a:gd name="T82" fmla="*/ 23 w 42"/>
                <a:gd name="T83" fmla="*/ 1 h 42"/>
                <a:gd name="T84" fmla="*/ 30 w 42"/>
                <a:gd name="T85" fmla="*/ 0 h 42"/>
                <a:gd name="T86" fmla="*/ 30 w 42"/>
                <a:gd name="T87" fmla="*/ 2 h 42"/>
                <a:gd name="T88" fmla="*/ 24 w 42"/>
                <a:gd name="T89" fmla="*/ 3 h 42"/>
                <a:gd name="T90" fmla="*/ 21 w 42"/>
                <a:gd name="T91" fmla="*/ 3 h 42"/>
                <a:gd name="T92" fmla="*/ 21 w 42"/>
                <a:gd name="T93" fmla="*/ 26 h 42"/>
                <a:gd name="T94" fmla="*/ 25 w 42"/>
                <a:gd name="T95" fmla="*/ 24 h 42"/>
                <a:gd name="T96" fmla="*/ 25 w 42"/>
                <a:gd name="T97" fmla="*/ 6 h 42"/>
                <a:gd name="T98" fmla="*/ 28 w 42"/>
                <a:gd name="T99" fmla="*/ 6 h 42"/>
                <a:gd name="T100" fmla="*/ 40 w 42"/>
                <a:gd name="T101" fmla="*/ 29 h 42"/>
                <a:gd name="T102" fmla="*/ 40 w 42"/>
                <a:gd name="T103" fmla="*/ 3 h 42"/>
                <a:gd name="T104" fmla="*/ 34 w 42"/>
                <a:gd name="T105" fmla="*/ 3 h 42"/>
                <a:gd name="T106" fmla="*/ 34 w 42"/>
                <a:gd name="T107" fmla="*/ 42 h 42"/>
                <a:gd name="T108" fmla="*/ 32 w 42"/>
                <a:gd name="T109" fmla="*/ 42 h 42"/>
                <a:gd name="T110" fmla="*/ 32 w 42"/>
                <a:gd name="T111" fmla="*/ 1 h 42"/>
                <a:gd name="T112" fmla="*/ 42 w 42"/>
                <a:gd name="T113" fmla="*/ 1 h 42"/>
                <a:gd name="T114" fmla="*/ 42 w 42"/>
                <a:gd name="T115" fmla="*/ 29 h 42"/>
                <a:gd name="T116" fmla="*/ 38 w 42"/>
                <a:gd name="T117" fmla="*/ 33 h 42"/>
                <a:gd name="T118" fmla="*/ 36 w 42"/>
                <a:gd name="T119" fmla="*/ 33 h 42"/>
                <a:gd name="T120" fmla="*/ 36 w 42"/>
                <a:gd name="T121" fmla="*/ 32 h 42"/>
                <a:gd name="T122" fmla="*/ 37 w 42"/>
                <a:gd name="T123" fmla="*/ 32 h 42"/>
                <a:gd name="T124" fmla="*/ 40 w 42"/>
                <a:gd name="T125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" h="42">
                  <a:moveTo>
                    <a:pt x="11" y="42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9" y="34"/>
                    <a:pt x="5" y="34"/>
                    <a:pt x="0" y="35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5" y="30"/>
                    <a:pt x="16" y="30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5" y="32"/>
                  </a:cubicBezTo>
                  <a:cubicBezTo>
                    <a:pt x="14" y="32"/>
                    <a:pt x="14" y="32"/>
                    <a:pt x="13" y="33"/>
                  </a:cubicBezTo>
                  <a:cubicBezTo>
                    <a:pt x="13" y="42"/>
                    <a:pt x="13" y="42"/>
                    <a:pt x="13" y="42"/>
                  </a:cubicBezTo>
                  <a:lnTo>
                    <a:pt x="11" y="42"/>
                  </a:lnTo>
                  <a:close/>
                  <a:moveTo>
                    <a:pt x="5" y="3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3"/>
                    <a:pt x="11" y="3"/>
                    <a:pt x="11" y="3"/>
                  </a:cubicBezTo>
                  <a:lnTo>
                    <a:pt x="5" y="3"/>
                  </a:lnTo>
                  <a:close/>
                  <a:moveTo>
                    <a:pt x="5" y="13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5" y="13"/>
                  </a:lnTo>
                  <a:close/>
                  <a:moveTo>
                    <a:pt x="5" y="32"/>
                  </a:moveTo>
                  <a:cubicBezTo>
                    <a:pt x="6" y="32"/>
                    <a:pt x="7" y="32"/>
                    <a:pt x="8" y="32"/>
                  </a:cubicBezTo>
                  <a:cubicBezTo>
                    <a:pt x="9" y="31"/>
                    <a:pt x="10" y="31"/>
                    <a:pt x="11" y="3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5" y="23"/>
                    <a:pt x="5" y="23"/>
                    <a:pt x="5" y="23"/>
                  </a:cubicBezTo>
                  <a:lnTo>
                    <a:pt x="5" y="32"/>
                  </a:lnTo>
                  <a:close/>
                  <a:moveTo>
                    <a:pt x="28" y="6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29" y="32"/>
                    <a:pt x="25" y="38"/>
                    <a:pt x="18" y="42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23" y="37"/>
                    <a:pt x="26" y="32"/>
                    <a:pt x="25" y="26"/>
                  </a:cubicBezTo>
                  <a:cubicBezTo>
                    <a:pt x="23" y="28"/>
                    <a:pt x="21" y="29"/>
                    <a:pt x="18" y="3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6" y="3"/>
                    <a:pt x="24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3" y="25"/>
                    <a:pt x="25" y="24"/>
                  </a:cubicBezTo>
                  <a:cubicBezTo>
                    <a:pt x="25" y="6"/>
                    <a:pt x="25" y="6"/>
                    <a:pt x="25" y="6"/>
                  </a:cubicBezTo>
                  <a:lnTo>
                    <a:pt x="28" y="6"/>
                  </a:lnTo>
                  <a:close/>
                  <a:moveTo>
                    <a:pt x="40" y="29"/>
                  </a:moveTo>
                  <a:cubicBezTo>
                    <a:pt x="40" y="3"/>
                    <a:pt x="40" y="3"/>
                    <a:pt x="40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32"/>
                    <a:pt x="41" y="34"/>
                    <a:pt x="38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9" y="32"/>
                    <a:pt x="40" y="31"/>
                    <a:pt x="40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4610583" y="990677"/>
            <a:ext cx="2993127" cy="928282"/>
            <a:chOff x="4610583" y="990677"/>
            <a:chExt cx="2993127" cy="928282"/>
          </a:xfrm>
        </p:grpSpPr>
        <p:sp>
          <p:nvSpPr>
            <p:cNvPr id="254" name="矩形 25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5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2266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6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56" name="矩形 255"/>
            <p:cNvSpPr/>
            <p:nvPr/>
          </p:nvSpPr>
          <p:spPr>
            <a:xfrm>
              <a:off x="4610583" y="1359825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12</a:t>
              </a:r>
              <a:r>
                <a:rPr lang="zh-CN" altLang="en-US" dirty="0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款国内常见</a:t>
              </a:r>
              <a:r>
                <a:rPr lang="zh-CN" altLang="en-US" b="1" dirty="0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社交网站</a:t>
              </a:r>
              <a:r>
                <a:rPr lang="zh-CN" altLang="en-US" dirty="0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图标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5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6321570" y="4330024"/>
            <a:ext cx="623572" cy="608494"/>
          </a:xfrm>
          <a:custGeom>
            <a:avLst/>
            <a:gdLst>
              <a:gd name="T0" fmla="*/ 210 w 245"/>
              <a:gd name="T1" fmla="*/ 122 h 239"/>
              <a:gd name="T2" fmla="*/ 106 w 245"/>
              <a:gd name="T3" fmla="*/ 166 h 239"/>
              <a:gd name="T4" fmla="*/ 210 w 245"/>
              <a:gd name="T5" fmla="*/ 219 h 239"/>
              <a:gd name="T6" fmla="*/ 0 w 245"/>
              <a:gd name="T7" fmla="*/ 79 h 239"/>
              <a:gd name="T8" fmla="*/ 81 w 245"/>
              <a:gd name="T9" fmla="*/ 41 h 239"/>
              <a:gd name="T10" fmla="*/ 25 w 245"/>
              <a:gd name="T11" fmla="*/ 220 h 239"/>
              <a:gd name="T12" fmla="*/ 41 w 245"/>
              <a:gd name="T13" fmla="*/ 226 h 239"/>
              <a:gd name="T14" fmla="*/ 25 w 245"/>
              <a:gd name="T15" fmla="*/ 220 h 239"/>
              <a:gd name="T16" fmla="*/ 157 w 245"/>
              <a:gd name="T17" fmla="*/ 155 h 239"/>
              <a:gd name="T18" fmla="*/ 22 w 245"/>
              <a:gd name="T19" fmla="*/ 98 h 239"/>
              <a:gd name="T20" fmla="*/ 44 w 245"/>
              <a:gd name="T21" fmla="*/ 98 h 239"/>
              <a:gd name="T22" fmla="*/ 173 w 245"/>
              <a:gd name="T23" fmla="*/ 98 h 239"/>
              <a:gd name="T24" fmla="*/ 195 w 245"/>
              <a:gd name="T25" fmla="*/ 98 h 239"/>
              <a:gd name="T26" fmla="*/ 146 w 245"/>
              <a:gd name="T27" fmla="*/ 96 h 239"/>
              <a:gd name="T28" fmla="*/ 162 w 245"/>
              <a:gd name="T29" fmla="*/ 101 h 239"/>
              <a:gd name="T30" fmla="*/ 146 w 245"/>
              <a:gd name="T31" fmla="*/ 96 h 239"/>
              <a:gd name="T32" fmla="*/ 117 w 245"/>
              <a:gd name="T33" fmla="*/ 101 h 239"/>
              <a:gd name="T34" fmla="*/ 133 w 245"/>
              <a:gd name="T35" fmla="*/ 96 h 239"/>
              <a:gd name="T36" fmla="*/ 84 w 245"/>
              <a:gd name="T37" fmla="*/ 98 h 239"/>
              <a:gd name="T38" fmla="*/ 106 w 245"/>
              <a:gd name="T39" fmla="*/ 98 h 239"/>
              <a:gd name="T40" fmla="*/ 52 w 245"/>
              <a:gd name="T41" fmla="*/ 98 h 239"/>
              <a:gd name="T42" fmla="*/ 74 w 245"/>
              <a:gd name="T43" fmla="*/ 98 h 239"/>
              <a:gd name="T44" fmla="*/ 20 w 245"/>
              <a:gd name="T45" fmla="*/ 109 h 239"/>
              <a:gd name="T46" fmla="*/ 15 w 245"/>
              <a:gd name="T47" fmla="*/ 125 h 239"/>
              <a:gd name="T48" fmla="*/ 20 w 245"/>
              <a:gd name="T49" fmla="*/ 109 h 239"/>
              <a:gd name="T50" fmla="*/ 18 w 245"/>
              <a:gd name="T51" fmla="*/ 198 h 239"/>
              <a:gd name="T52" fmla="*/ 18 w 245"/>
              <a:gd name="T53" fmla="*/ 220 h 239"/>
              <a:gd name="T54" fmla="*/ 20 w 245"/>
              <a:gd name="T55" fmla="*/ 171 h 239"/>
              <a:gd name="T56" fmla="*/ 15 w 245"/>
              <a:gd name="T57" fmla="*/ 187 h 239"/>
              <a:gd name="T58" fmla="*/ 20 w 245"/>
              <a:gd name="T59" fmla="*/ 171 h 239"/>
              <a:gd name="T60" fmla="*/ 15 w 245"/>
              <a:gd name="T61" fmla="*/ 139 h 239"/>
              <a:gd name="T62" fmla="*/ 20 w 245"/>
              <a:gd name="T63" fmla="*/ 155 h 239"/>
              <a:gd name="T64" fmla="*/ 173 w 245"/>
              <a:gd name="T65" fmla="*/ 223 h 239"/>
              <a:gd name="T66" fmla="*/ 195 w 245"/>
              <a:gd name="T67" fmla="*/ 223 h 239"/>
              <a:gd name="T68" fmla="*/ 143 w 245"/>
              <a:gd name="T69" fmla="*/ 223 h 239"/>
              <a:gd name="T70" fmla="*/ 165 w 245"/>
              <a:gd name="T71" fmla="*/ 223 h 239"/>
              <a:gd name="T72" fmla="*/ 117 w 245"/>
              <a:gd name="T73" fmla="*/ 220 h 239"/>
              <a:gd name="T74" fmla="*/ 133 w 245"/>
              <a:gd name="T75" fmla="*/ 226 h 239"/>
              <a:gd name="T76" fmla="*/ 117 w 245"/>
              <a:gd name="T77" fmla="*/ 220 h 239"/>
              <a:gd name="T78" fmla="*/ 87 w 245"/>
              <a:gd name="T79" fmla="*/ 226 h 239"/>
              <a:gd name="T80" fmla="*/ 103 w 245"/>
              <a:gd name="T81" fmla="*/ 220 h 239"/>
              <a:gd name="T82" fmla="*/ 52 w 245"/>
              <a:gd name="T83" fmla="*/ 223 h 239"/>
              <a:gd name="T84" fmla="*/ 74 w 245"/>
              <a:gd name="T85" fmla="*/ 223 h 239"/>
              <a:gd name="T86" fmla="*/ 58 w 245"/>
              <a:gd name="T87" fmla="*/ 72 h 239"/>
              <a:gd name="T88" fmla="*/ 217 w 245"/>
              <a:gd name="T89" fmla="*/ 125 h 239"/>
              <a:gd name="T90" fmla="*/ 190 w 245"/>
              <a:gd name="T91" fmla="*/ 3 h 239"/>
              <a:gd name="T92" fmla="*/ 128 w 245"/>
              <a:gd name="T93" fmla="*/ 131 h 239"/>
              <a:gd name="T94" fmla="*/ 119 w 245"/>
              <a:gd name="T95" fmla="*/ 175 h 239"/>
              <a:gd name="T96" fmla="*/ 216 w 245"/>
              <a:gd name="T97" fmla="*/ 1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39">
                <a:moveTo>
                  <a:pt x="25" y="78"/>
                </a:moveTo>
                <a:cubicBezTo>
                  <a:pt x="190" y="78"/>
                  <a:pt x="190" y="78"/>
                  <a:pt x="190" y="78"/>
                </a:cubicBezTo>
                <a:cubicBezTo>
                  <a:pt x="201" y="78"/>
                  <a:pt x="210" y="87"/>
                  <a:pt x="210" y="98"/>
                </a:cubicBezTo>
                <a:cubicBezTo>
                  <a:pt x="210" y="122"/>
                  <a:pt x="210" y="122"/>
                  <a:pt x="210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2" y="122"/>
                  <a:pt x="116" y="124"/>
                  <a:pt x="113" y="128"/>
                </a:cubicBezTo>
                <a:cubicBezTo>
                  <a:pt x="109" y="132"/>
                  <a:pt x="106" y="137"/>
                  <a:pt x="106" y="143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06" y="172"/>
                  <a:pt x="109" y="177"/>
                  <a:pt x="113" y="181"/>
                </a:cubicBezTo>
                <a:cubicBezTo>
                  <a:pt x="116" y="185"/>
                  <a:pt x="122" y="188"/>
                  <a:pt x="128" y="188"/>
                </a:cubicBezTo>
                <a:cubicBezTo>
                  <a:pt x="210" y="188"/>
                  <a:pt x="210" y="188"/>
                  <a:pt x="210" y="188"/>
                </a:cubicBezTo>
                <a:cubicBezTo>
                  <a:pt x="210" y="219"/>
                  <a:pt x="210" y="219"/>
                  <a:pt x="210" y="219"/>
                </a:cubicBezTo>
                <a:cubicBezTo>
                  <a:pt x="210" y="230"/>
                  <a:pt x="201" y="239"/>
                  <a:pt x="190" y="239"/>
                </a:cubicBezTo>
                <a:cubicBezTo>
                  <a:pt x="25" y="239"/>
                  <a:pt x="25" y="239"/>
                  <a:pt x="25" y="239"/>
                </a:cubicBezTo>
                <a:cubicBezTo>
                  <a:pt x="11" y="239"/>
                  <a:pt x="1" y="234"/>
                  <a:pt x="0" y="21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60"/>
                  <a:pt x="7" y="44"/>
                  <a:pt x="21" y="42"/>
                </a:cubicBezTo>
                <a:cubicBezTo>
                  <a:pt x="22" y="41"/>
                  <a:pt x="22" y="41"/>
                  <a:pt x="22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81" y="41"/>
                  <a:pt x="81" y="41"/>
                  <a:pt x="81" y="41"/>
                </a:cubicBezTo>
                <a:cubicBezTo>
                  <a:pt x="39" y="60"/>
                  <a:pt x="39" y="60"/>
                  <a:pt x="39" y="60"/>
                </a:cubicBezTo>
                <a:cubicBezTo>
                  <a:pt x="24" y="60"/>
                  <a:pt x="24" y="60"/>
                  <a:pt x="24" y="60"/>
                </a:cubicBezTo>
                <a:cubicBezTo>
                  <a:pt x="20" y="63"/>
                  <a:pt x="18" y="77"/>
                  <a:pt x="25" y="78"/>
                </a:cubicBezTo>
                <a:close/>
                <a:moveTo>
                  <a:pt x="25" y="220"/>
                </a:moveTo>
                <a:cubicBezTo>
                  <a:pt x="24" y="220"/>
                  <a:pt x="22" y="222"/>
                  <a:pt x="22" y="223"/>
                </a:cubicBezTo>
                <a:cubicBezTo>
                  <a:pt x="22" y="223"/>
                  <a:pt x="22" y="223"/>
                  <a:pt x="22" y="223"/>
                </a:cubicBezTo>
                <a:cubicBezTo>
                  <a:pt x="22" y="225"/>
                  <a:pt x="24" y="226"/>
                  <a:pt x="25" y="226"/>
                </a:cubicBezTo>
                <a:cubicBezTo>
                  <a:pt x="41" y="226"/>
                  <a:pt x="41" y="226"/>
                  <a:pt x="41" y="226"/>
                </a:cubicBezTo>
                <a:cubicBezTo>
                  <a:pt x="43" y="226"/>
                  <a:pt x="44" y="225"/>
                  <a:pt x="44" y="223"/>
                </a:cubicBezTo>
                <a:cubicBezTo>
                  <a:pt x="44" y="223"/>
                  <a:pt x="44" y="223"/>
                  <a:pt x="44" y="223"/>
                </a:cubicBezTo>
                <a:cubicBezTo>
                  <a:pt x="44" y="222"/>
                  <a:pt x="43" y="220"/>
                  <a:pt x="41" y="220"/>
                </a:cubicBezTo>
                <a:cubicBezTo>
                  <a:pt x="25" y="220"/>
                  <a:pt x="25" y="220"/>
                  <a:pt x="25" y="220"/>
                </a:cubicBezTo>
                <a:close/>
                <a:moveTo>
                  <a:pt x="142" y="140"/>
                </a:moveTo>
                <a:cubicBezTo>
                  <a:pt x="134" y="140"/>
                  <a:pt x="128" y="147"/>
                  <a:pt x="128" y="155"/>
                </a:cubicBezTo>
                <a:cubicBezTo>
                  <a:pt x="128" y="163"/>
                  <a:pt x="134" y="169"/>
                  <a:pt x="142" y="169"/>
                </a:cubicBezTo>
                <a:cubicBezTo>
                  <a:pt x="150" y="169"/>
                  <a:pt x="157" y="163"/>
                  <a:pt x="157" y="155"/>
                </a:cubicBezTo>
                <a:cubicBezTo>
                  <a:pt x="157" y="147"/>
                  <a:pt x="150" y="140"/>
                  <a:pt x="142" y="140"/>
                </a:cubicBezTo>
                <a:close/>
                <a:moveTo>
                  <a:pt x="25" y="96"/>
                </a:moveTo>
                <a:cubicBezTo>
                  <a:pt x="24" y="96"/>
                  <a:pt x="22" y="97"/>
                  <a:pt x="22" y="98"/>
                </a:cubicBezTo>
                <a:cubicBezTo>
                  <a:pt x="22" y="98"/>
                  <a:pt x="22" y="98"/>
                  <a:pt x="22" y="98"/>
                </a:cubicBezTo>
                <a:cubicBezTo>
                  <a:pt x="22" y="100"/>
                  <a:pt x="24" y="101"/>
                  <a:pt x="25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3" y="101"/>
                  <a:pt x="44" y="100"/>
                  <a:pt x="44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4" y="97"/>
                  <a:pt x="43" y="96"/>
                  <a:pt x="41" y="96"/>
                </a:cubicBezTo>
                <a:cubicBezTo>
                  <a:pt x="25" y="96"/>
                  <a:pt x="25" y="96"/>
                  <a:pt x="25" y="96"/>
                </a:cubicBezTo>
                <a:close/>
                <a:moveTo>
                  <a:pt x="175" y="96"/>
                </a:moveTo>
                <a:cubicBezTo>
                  <a:pt x="174" y="96"/>
                  <a:pt x="173" y="97"/>
                  <a:pt x="173" y="98"/>
                </a:cubicBezTo>
                <a:cubicBezTo>
                  <a:pt x="173" y="98"/>
                  <a:pt x="173" y="98"/>
                  <a:pt x="173" y="98"/>
                </a:cubicBezTo>
                <a:cubicBezTo>
                  <a:pt x="173" y="100"/>
                  <a:pt x="174" y="101"/>
                  <a:pt x="175" y="101"/>
                </a:cubicBezTo>
                <a:cubicBezTo>
                  <a:pt x="192" y="101"/>
                  <a:pt x="192" y="101"/>
                  <a:pt x="192" y="101"/>
                </a:cubicBezTo>
                <a:cubicBezTo>
                  <a:pt x="193" y="101"/>
                  <a:pt x="195" y="100"/>
                  <a:pt x="195" y="98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5" y="97"/>
                  <a:pt x="193" y="96"/>
                  <a:pt x="192" y="96"/>
                </a:cubicBezTo>
                <a:cubicBezTo>
                  <a:pt x="175" y="96"/>
                  <a:pt x="175" y="96"/>
                  <a:pt x="175" y="96"/>
                </a:cubicBezTo>
                <a:close/>
                <a:moveTo>
                  <a:pt x="146" y="96"/>
                </a:moveTo>
                <a:cubicBezTo>
                  <a:pt x="144" y="96"/>
                  <a:pt x="143" y="97"/>
                  <a:pt x="143" y="98"/>
                </a:cubicBezTo>
                <a:cubicBezTo>
                  <a:pt x="143" y="98"/>
                  <a:pt x="143" y="98"/>
                  <a:pt x="143" y="98"/>
                </a:cubicBezTo>
                <a:cubicBezTo>
                  <a:pt x="143" y="100"/>
                  <a:pt x="144" y="101"/>
                  <a:pt x="146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3" y="101"/>
                  <a:pt x="165" y="100"/>
                  <a:pt x="165" y="98"/>
                </a:cubicBezTo>
                <a:cubicBezTo>
                  <a:pt x="165" y="98"/>
                  <a:pt x="165" y="98"/>
                  <a:pt x="165" y="98"/>
                </a:cubicBezTo>
                <a:cubicBezTo>
                  <a:pt x="165" y="97"/>
                  <a:pt x="163" y="96"/>
                  <a:pt x="162" y="96"/>
                </a:cubicBezTo>
                <a:cubicBezTo>
                  <a:pt x="146" y="96"/>
                  <a:pt x="146" y="96"/>
                  <a:pt x="146" y="96"/>
                </a:cubicBezTo>
                <a:close/>
                <a:moveTo>
                  <a:pt x="117" y="96"/>
                </a:moveTo>
                <a:cubicBezTo>
                  <a:pt x="115" y="96"/>
                  <a:pt x="114" y="97"/>
                  <a:pt x="114" y="98"/>
                </a:cubicBezTo>
                <a:cubicBezTo>
                  <a:pt x="114" y="98"/>
                  <a:pt x="114" y="98"/>
                  <a:pt x="114" y="98"/>
                </a:cubicBezTo>
                <a:cubicBezTo>
                  <a:pt x="114" y="100"/>
                  <a:pt x="115" y="101"/>
                  <a:pt x="117" y="101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5" y="101"/>
                  <a:pt x="136" y="100"/>
                  <a:pt x="136" y="98"/>
                </a:cubicBezTo>
                <a:cubicBezTo>
                  <a:pt x="136" y="98"/>
                  <a:pt x="136" y="98"/>
                  <a:pt x="136" y="98"/>
                </a:cubicBezTo>
                <a:cubicBezTo>
                  <a:pt x="136" y="97"/>
                  <a:pt x="135" y="96"/>
                  <a:pt x="133" y="96"/>
                </a:cubicBezTo>
                <a:cubicBezTo>
                  <a:pt x="117" y="96"/>
                  <a:pt x="117" y="96"/>
                  <a:pt x="117" y="96"/>
                </a:cubicBezTo>
                <a:close/>
                <a:moveTo>
                  <a:pt x="87" y="96"/>
                </a:moveTo>
                <a:cubicBezTo>
                  <a:pt x="85" y="96"/>
                  <a:pt x="84" y="97"/>
                  <a:pt x="84" y="98"/>
                </a:cubicBezTo>
                <a:cubicBezTo>
                  <a:pt x="84" y="98"/>
                  <a:pt x="84" y="98"/>
                  <a:pt x="84" y="98"/>
                </a:cubicBezTo>
                <a:cubicBezTo>
                  <a:pt x="84" y="100"/>
                  <a:pt x="85" y="101"/>
                  <a:pt x="87" y="101"/>
                </a:cubicBezTo>
                <a:cubicBezTo>
                  <a:pt x="103" y="101"/>
                  <a:pt x="103" y="101"/>
                  <a:pt x="103" y="101"/>
                </a:cubicBezTo>
                <a:cubicBezTo>
                  <a:pt x="105" y="101"/>
                  <a:pt x="106" y="100"/>
                  <a:pt x="106" y="98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06" y="97"/>
                  <a:pt x="105" y="96"/>
                  <a:pt x="103" y="96"/>
                </a:cubicBezTo>
                <a:cubicBezTo>
                  <a:pt x="87" y="96"/>
                  <a:pt x="87" y="96"/>
                  <a:pt x="87" y="96"/>
                </a:cubicBezTo>
                <a:close/>
                <a:moveTo>
                  <a:pt x="55" y="96"/>
                </a:moveTo>
                <a:cubicBezTo>
                  <a:pt x="53" y="96"/>
                  <a:pt x="52" y="97"/>
                  <a:pt x="52" y="98"/>
                </a:cubicBezTo>
                <a:cubicBezTo>
                  <a:pt x="52" y="98"/>
                  <a:pt x="52" y="98"/>
                  <a:pt x="52" y="98"/>
                </a:cubicBezTo>
                <a:cubicBezTo>
                  <a:pt x="52" y="100"/>
                  <a:pt x="53" y="101"/>
                  <a:pt x="55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3" y="101"/>
                  <a:pt x="74" y="100"/>
                  <a:pt x="74" y="98"/>
                </a:cubicBezTo>
                <a:cubicBezTo>
                  <a:pt x="74" y="98"/>
                  <a:pt x="74" y="98"/>
                  <a:pt x="74" y="98"/>
                </a:cubicBezTo>
                <a:cubicBezTo>
                  <a:pt x="74" y="97"/>
                  <a:pt x="73" y="96"/>
                  <a:pt x="71" y="96"/>
                </a:cubicBezTo>
                <a:cubicBezTo>
                  <a:pt x="55" y="96"/>
                  <a:pt x="55" y="96"/>
                  <a:pt x="55" y="96"/>
                </a:cubicBezTo>
                <a:close/>
                <a:moveTo>
                  <a:pt x="20" y="109"/>
                </a:moveTo>
                <a:cubicBezTo>
                  <a:pt x="20" y="107"/>
                  <a:pt x="19" y="106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6" y="106"/>
                  <a:pt x="15" y="107"/>
                  <a:pt x="15" y="109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5" y="127"/>
                  <a:pt x="16" y="128"/>
                  <a:pt x="18" y="128"/>
                </a:cubicBezTo>
                <a:cubicBezTo>
                  <a:pt x="18" y="128"/>
                  <a:pt x="18" y="128"/>
                  <a:pt x="18" y="128"/>
                </a:cubicBezTo>
                <a:cubicBezTo>
                  <a:pt x="19" y="128"/>
                  <a:pt x="20" y="127"/>
                  <a:pt x="20" y="125"/>
                </a:cubicBezTo>
                <a:cubicBezTo>
                  <a:pt x="20" y="109"/>
                  <a:pt x="20" y="109"/>
                  <a:pt x="20" y="109"/>
                </a:cubicBezTo>
                <a:close/>
                <a:moveTo>
                  <a:pt x="18" y="227"/>
                </a:moveTo>
                <a:cubicBezTo>
                  <a:pt x="30" y="227"/>
                  <a:pt x="5" y="227"/>
                  <a:pt x="18" y="227"/>
                </a:cubicBezTo>
                <a:close/>
                <a:moveTo>
                  <a:pt x="20" y="200"/>
                </a:moveTo>
                <a:cubicBezTo>
                  <a:pt x="20" y="199"/>
                  <a:pt x="19" y="198"/>
                  <a:pt x="18" y="198"/>
                </a:cubicBezTo>
                <a:cubicBezTo>
                  <a:pt x="18" y="198"/>
                  <a:pt x="18" y="198"/>
                  <a:pt x="18" y="198"/>
                </a:cubicBezTo>
                <a:cubicBezTo>
                  <a:pt x="16" y="198"/>
                  <a:pt x="15" y="199"/>
                  <a:pt x="15" y="200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15" y="218"/>
                  <a:pt x="16" y="220"/>
                  <a:pt x="18" y="220"/>
                </a:cubicBezTo>
                <a:cubicBezTo>
                  <a:pt x="18" y="220"/>
                  <a:pt x="18" y="220"/>
                  <a:pt x="18" y="220"/>
                </a:cubicBezTo>
                <a:cubicBezTo>
                  <a:pt x="19" y="220"/>
                  <a:pt x="20" y="218"/>
                  <a:pt x="20" y="217"/>
                </a:cubicBezTo>
                <a:cubicBezTo>
                  <a:pt x="20" y="200"/>
                  <a:pt x="20" y="200"/>
                  <a:pt x="20" y="200"/>
                </a:cubicBezTo>
                <a:close/>
                <a:moveTo>
                  <a:pt x="20" y="171"/>
                </a:moveTo>
                <a:cubicBezTo>
                  <a:pt x="20" y="169"/>
                  <a:pt x="19" y="168"/>
                  <a:pt x="18" y="168"/>
                </a:cubicBezTo>
                <a:cubicBezTo>
                  <a:pt x="18" y="168"/>
                  <a:pt x="18" y="168"/>
                  <a:pt x="18" y="168"/>
                </a:cubicBezTo>
                <a:cubicBezTo>
                  <a:pt x="16" y="168"/>
                  <a:pt x="15" y="169"/>
                  <a:pt x="15" y="171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5" y="188"/>
                  <a:pt x="16" y="190"/>
                  <a:pt x="18" y="190"/>
                </a:cubicBezTo>
                <a:cubicBezTo>
                  <a:pt x="18" y="190"/>
                  <a:pt x="18" y="190"/>
                  <a:pt x="18" y="190"/>
                </a:cubicBezTo>
                <a:cubicBezTo>
                  <a:pt x="19" y="190"/>
                  <a:pt x="20" y="188"/>
                  <a:pt x="20" y="187"/>
                </a:cubicBezTo>
                <a:cubicBezTo>
                  <a:pt x="20" y="171"/>
                  <a:pt x="20" y="171"/>
                  <a:pt x="20" y="171"/>
                </a:cubicBezTo>
                <a:close/>
                <a:moveTo>
                  <a:pt x="20" y="139"/>
                </a:moveTo>
                <a:cubicBezTo>
                  <a:pt x="20" y="137"/>
                  <a:pt x="19" y="136"/>
                  <a:pt x="18" y="136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16" y="136"/>
                  <a:pt x="15" y="137"/>
                  <a:pt x="15" y="139"/>
                </a:cubicBezTo>
                <a:cubicBezTo>
                  <a:pt x="15" y="155"/>
                  <a:pt x="15" y="155"/>
                  <a:pt x="15" y="155"/>
                </a:cubicBezTo>
                <a:cubicBezTo>
                  <a:pt x="15" y="157"/>
                  <a:pt x="16" y="158"/>
                  <a:pt x="18" y="158"/>
                </a:cubicBezTo>
                <a:cubicBezTo>
                  <a:pt x="18" y="158"/>
                  <a:pt x="18" y="158"/>
                  <a:pt x="18" y="158"/>
                </a:cubicBezTo>
                <a:cubicBezTo>
                  <a:pt x="19" y="158"/>
                  <a:pt x="20" y="157"/>
                  <a:pt x="20" y="155"/>
                </a:cubicBezTo>
                <a:cubicBezTo>
                  <a:pt x="20" y="139"/>
                  <a:pt x="20" y="139"/>
                  <a:pt x="20" y="139"/>
                </a:cubicBezTo>
                <a:close/>
                <a:moveTo>
                  <a:pt x="175" y="220"/>
                </a:moveTo>
                <a:cubicBezTo>
                  <a:pt x="174" y="220"/>
                  <a:pt x="173" y="222"/>
                  <a:pt x="173" y="223"/>
                </a:cubicBezTo>
                <a:cubicBezTo>
                  <a:pt x="173" y="223"/>
                  <a:pt x="173" y="223"/>
                  <a:pt x="173" y="223"/>
                </a:cubicBezTo>
                <a:cubicBezTo>
                  <a:pt x="173" y="225"/>
                  <a:pt x="174" y="226"/>
                  <a:pt x="175" y="226"/>
                </a:cubicBezTo>
                <a:cubicBezTo>
                  <a:pt x="192" y="226"/>
                  <a:pt x="192" y="226"/>
                  <a:pt x="192" y="226"/>
                </a:cubicBezTo>
                <a:cubicBezTo>
                  <a:pt x="193" y="226"/>
                  <a:pt x="195" y="225"/>
                  <a:pt x="195" y="223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195" y="222"/>
                  <a:pt x="193" y="220"/>
                  <a:pt x="192" y="220"/>
                </a:cubicBezTo>
                <a:cubicBezTo>
                  <a:pt x="175" y="220"/>
                  <a:pt x="175" y="220"/>
                  <a:pt x="175" y="220"/>
                </a:cubicBezTo>
                <a:close/>
                <a:moveTo>
                  <a:pt x="146" y="220"/>
                </a:moveTo>
                <a:cubicBezTo>
                  <a:pt x="144" y="220"/>
                  <a:pt x="143" y="222"/>
                  <a:pt x="143" y="223"/>
                </a:cubicBezTo>
                <a:cubicBezTo>
                  <a:pt x="143" y="223"/>
                  <a:pt x="143" y="223"/>
                  <a:pt x="143" y="223"/>
                </a:cubicBezTo>
                <a:cubicBezTo>
                  <a:pt x="143" y="225"/>
                  <a:pt x="144" y="226"/>
                  <a:pt x="146" y="226"/>
                </a:cubicBezTo>
                <a:cubicBezTo>
                  <a:pt x="162" y="226"/>
                  <a:pt x="162" y="226"/>
                  <a:pt x="162" y="226"/>
                </a:cubicBezTo>
                <a:cubicBezTo>
                  <a:pt x="163" y="226"/>
                  <a:pt x="165" y="225"/>
                  <a:pt x="165" y="223"/>
                </a:cubicBezTo>
                <a:cubicBezTo>
                  <a:pt x="165" y="223"/>
                  <a:pt x="165" y="223"/>
                  <a:pt x="165" y="223"/>
                </a:cubicBezTo>
                <a:cubicBezTo>
                  <a:pt x="165" y="222"/>
                  <a:pt x="163" y="220"/>
                  <a:pt x="162" y="220"/>
                </a:cubicBezTo>
                <a:cubicBezTo>
                  <a:pt x="146" y="220"/>
                  <a:pt x="146" y="220"/>
                  <a:pt x="146" y="220"/>
                </a:cubicBezTo>
                <a:close/>
                <a:moveTo>
                  <a:pt x="117" y="220"/>
                </a:moveTo>
                <a:cubicBezTo>
                  <a:pt x="115" y="220"/>
                  <a:pt x="114" y="222"/>
                  <a:pt x="114" y="223"/>
                </a:cubicBezTo>
                <a:cubicBezTo>
                  <a:pt x="114" y="223"/>
                  <a:pt x="114" y="223"/>
                  <a:pt x="114" y="223"/>
                </a:cubicBezTo>
                <a:cubicBezTo>
                  <a:pt x="114" y="225"/>
                  <a:pt x="115" y="226"/>
                  <a:pt x="117" y="226"/>
                </a:cubicBezTo>
                <a:cubicBezTo>
                  <a:pt x="133" y="226"/>
                  <a:pt x="133" y="226"/>
                  <a:pt x="133" y="226"/>
                </a:cubicBezTo>
                <a:cubicBezTo>
                  <a:pt x="135" y="226"/>
                  <a:pt x="136" y="225"/>
                  <a:pt x="136" y="223"/>
                </a:cubicBezTo>
                <a:cubicBezTo>
                  <a:pt x="136" y="223"/>
                  <a:pt x="136" y="223"/>
                  <a:pt x="136" y="223"/>
                </a:cubicBezTo>
                <a:cubicBezTo>
                  <a:pt x="136" y="222"/>
                  <a:pt x="135" y="220"/>
                  <a:pt x="133" y="220"/>
                </a:cubicBezTo>
                <a:cubicBezTo>
                  <a:pt x="117" y="220"/>
                  <a:pt x="117" y="220"/>
                  <a:pt x="117" y="220"/>
                </a:cubicBezTo>
                <a:close/>
                <a:moveTo>
                  <a:pt x="87" y="220"/>
                </a:moveTo>
                <a:cubicBezTo>
                  <a:pt x="85" y="220"/>
                  <a:pt x="84" y="222"/>
                  <a:pt x="84" y="223"/>
                </a:cubicBezTo>
                <a:cubicBezTo>
                  <a:pt x="84" y="223"/>
                  <a:pt x="84" y="223"/>
                  <a:pt x="84" y="223"/>
                </a:cubicBezTo>
                <a:cubicBezTo>
                  <a:pt x="84" y="225"/>
                  <a:pt x="85" y="226"/>
                  <a:pt x="87" y="226"/>
                </a:cubicBezTo>
                <a:cubicBezTo>
                  <a:pt x="103" y="226"/>
                  <a:pt x="103" y="226"/>
                  <a:pt x="103" y="226"/>
                </a:cubicBezTo>
                <a:cubicBezTo>
                  <a:pt x="105" y="226"/>
                  <a:pt x="106" y="225"/>
                  <a:pt x="106" y="223"/>
                </a:cubicBezTo>
                <a:cubicBezTo>
                  <a:pt x="106" y="223"/>
                  <a:pt x="106" y="223"/>
                  <a:pt x="106" y="223"/>
                </a:cubicBezTo>
                <a:cubicBezTo>
                  <a:pt x="106" y="222"/>
                  <a:pt x="105" y="220"/>
                  <a:pt x="103" y="220"/>
                </a:cubicBezTo>
                <a:cubicBezTo>
                  <a:pt x="87" y="220"/>
                  <a:pt x="87" y="220"/>
                  <a:pt x="87" y="220"/>
                </a:cubicBezTo>
                <a:close/>
                <a:moveTo>
                  <a:pt x="55" y="220"/>
                </a:moveTo>
                <a:cubicBezTo>
                  <a:pt x="53" y="220"/>
                  <a:pt x="52" y="222"/>
                  <a:pt x="52" y="223"/>
                </a:cubicBezTo>
                <a:cubicBezTo>
                  <a:pt x="52" y="223"/>
                  <a:pt x="52" y="223"/>
                  <a:pt x="52" y="223"/>
                </a:cubicBezTo>
                <a:cubicBezTo>
                  <a:pt x="52" y="225"/>
                  <a:pt x="53" y="226"/>
                  <a:pt x="55" y="226"/>
                </a:cubicBezTo>
                <a:cubicBezTo>
                  <a:pt x="71" y="226"/>
                  <a:pt x="71" y="226"/>
                  <a:pt x="71" y="226"/>
                </a:cubicBezTo>
                <a:cubicBezTo>
                  <a:pt x="73" y="226"/>
                  <a:pt x="74" y="225"/>
                  <a:pt x="74" y="223"/>
                </a:cubicBezTo>
                <a:cubicBezTo>
                  <a:pt x="74" y="223"/>
                  <a:pt x="74" y="223"/>
                  <a:pt x="74" y="223"/>
                </a:cubicBezTo>
                <a:cubicBezTo>
                  <a:pt x="74" y="222"/>
                  <a:pt x="73" y="220"/>
                  <a:pt x="71" y="220"/>
                </a:cubicBezTo>
                <a:cubicBezTo>
                  <a:pt x="55" y="220"/>
                  <a:pt x="55" y="220"/>
                  <a:pt x="55" y="220"/>
                </a:cubicBezTo>
                <a:close/>
                <a:moveTo>
                  <a:pt x="25" y="71"/>
                </a:moveTo>
                <a:cubicBezTo>
                  <a:pt x="58" y="72"/>
                  <a:pt x="58" y="72"/>
                  <a:pt x="58" y="72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227" y="103"/>
                  <a:pt x="227" y="103"/>
                  <a:pt x="227" y="103"/>
                </a:cubicBezTo>
                <a:cubicBezTo>
                  <a:pt x="217" y="109"/>
                  <a:pt x="217" y="109"/>
                  <a:pt x="217" y="109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45" y="109"/>
                  <a:pt x="245" y="109"/>
                  <a:pt x="245" y="109"/>
                </a:cubicBezTo>
                <a:cubicBezTo>
                  <a:pt x="199" y="7"/>
                  <a:pt x="199" y="7"/>
                  <a:pt x="199" y="7"/>
                </a:cubicBezTo>
                <a:cubicBezTo>
                  <a:pt x="196" y="0"/>
                  <a:pt x="196" y="0"/>
                  <a:pt x="196" y="0"/>
                </a:cubicBezTo>
                <a:cubicBezTo>
                  <a:pt x="190" y="3"/>
                  <a:pt x="190" y="3"/>
                  <a:pt x="190" y="3"/>
                </a:cubicBezTo>
                <a:cubicBezTo>
                  <a:pt x="25" y="71"/>
                  <a:pt x="25" y="71"/>
                  <a:pt x="25" y="71"/>
                </a:cubicBezTo>
                <a:close/>
                <a:moveTo>
                  <a:pt x="216" y="131"/>
                </a:moveTo>
                <a:cubicBezTo>
                  <a:pt x="210" y="131"/>
                  <a:pt x="210" y="131"/>
                  <a:pt x="210" y="131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24" y="131"/>
                  <a:pt x="121" y="132"/>
                  <a:pt x="119" y="135"/>
                </a:cubicBezTo>
                <a:cubicBezTo>
                  <a:pt x="117" y="137"/>
                  <a:pt x="116" y="140"/>
                  <a:pt x="116" y="143"/>
                </a:cubicBezTo>
                <a:cubicBezTo>
                  <a:pt x="116" y="166"/>
                  <a:pt x="116" y="166"/>
                  <a:pt x="116" y="166"/>
                </a:cubicBezTo>
                <a:cubicBezTo>
                  <a:pt x="116" y="170"/>
                  <a:pt x="117" y="173"/>
                  <a:pt x="119" y="175"/>
                </a:cubicBezTo>
                <a:cubicBezTo>
                  <a:pt x="121" y="177"/>
                  <a:pt x="124" y="178"/>
                  <a:pt x="128" y="178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216" y="178"/>
                  <a:pt x="216" y="178"/>
                  <a:pt x="216" y="178"/>
                </a:cubicBezTo>
                <a:lnTo>
                  <a:pt x="216" y="13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0" name="Freeform 110"/>
          <p:cNvSpPr>
            <a:spLocks noEditPoints="1"/>
          </p:cNvSpPr>
          <p:nvPr/>
        </p:nvSpPr>
        <p:spPr bwMode="auto">
          <a:xfrm>
            <a:off x="6297877" y="5463007"/>
            <a:ext cx="624649" cy="478179"/>
          </a:xfrm>
          <a:custGeom>
            <a:avLst/>
            <a:gdLst>
              <a:gd name="T0" fmla="*/ 221 w 245"/>
              <a:gd name="T1" fmla="*/ 0 h 188"/>
              <a:gd name="T2" fmla="*/ 245 w 245"/>
              <a:gd name="T3" fmla="*/ 75 h 188"/>
              <a:gd name="T4" fmla="*/ 223 w 245"/>
              <a:gd name="T5" fmla="*/ 177 h 188"/>
              <a:gd name="T6" fmla="*/ 29 w 245"/>
              <a:gd name="T7" fmla="*/ 188 h 188"/>
              <a:gd name="T8" fmla="*/ 48 w 245"/>
              <a:gd name="T9" fmla="*/ 37 h 188"/>
              <a:gd name="T10" fmla="*/ 38 w 245"/>
              <a:gd name="T11" fmla="*/ 31 h 188"/>
              <a:gd name="T12" fmla="*/ 0 w 245"/>
              <a:gd name="T13" fmla="*/ 75 h 188"/>
              <a:gd name="T14" fmla="*/ 23 w 245"/>
              <a:gd name="T15" fmla="*/ 0 h 188"/>
              <a:gd name="T16" fmla="*/ 104 w 245"/>
              <a:gd name="T17" fmla="*/ 64 h 188"/>
              <a:gd name="T18" fmla="*/ 88 w 245"/>
              <a:gd name="T19" fmla="*/ 71 h 188"/>
              <a:gd name="T20" fmla="*/ 79 w 245"/>
              <a:gd name="T21" fmla="*/ 77 h 188"/>
              <a:gd name="T22" fmla="*/ 84 w 245"/>
              <a:gd name="T23" fmla="*/ 84 h 188"/>
              <a:gd name="T24" fmla="*/ 88 w 245"/>
              <a:gd name="T25" fmla="*/ 97 h 188"/>
              <a:gd name="T26" fmla="*/ 113 w 245"/>
              <a:gd name="T27" fmla="*/ 99 h 188"/>
              <a:gd name="T28" fmla="*/ 129 w 245"/>
              <a:gd name="T29" fmla="*/ 84 h 188"/>
              <a:gd name="T30" fmla="*/ 143 w 245"/>
              <a:gd name="T31" fmla="*/ 78 h 188"/>
              <a:gd name="T32" fmla="*/ 149 w 245"/>
              <a:gd name="T33" fmla="*/ 81 h 188"/>
              <a:gd name="T34" fmla="*/ 138 w 245"/>
              <a:gd name="T35" fmla="*/ 84 h 188"/>
              <a:gd name="T36" fmla="*/ 134 w 245"/>
              <a:gd name="T37" fmla="*/ 92 h 188"/>
              <a:gd name="T38" fmla="*/ 138 w 245"/>
              <a:gd name="T39" fmla="*/ 101 h 188"/>
              <a:gd name="T40" fmla="*/ 159 w 245"/>
              <a:gd name="T41" fmla="*/ 90 h 188"/>
              <a:gd name="T42" fmla="*/ 168 w 245"/>
              <a:gd name="T43" fmla="*/ 84 h 188"/>
              <a:gd name="T44" fmla="*/ 159 w 245"/>
              <a:gd name="T45" fmla="*/ 77 h 188"/>
              <a:gd name="T46" fmla="*/ 151 w 245"/>
              <a:gd name="T47" fmla="*/ 66 h 188"/>
              <a:gd name="T48" fmla="*/ 127 w 245"/>
              <a:gd name="T49" fmla="*/ 64 h 188"/>
              <a:gd name="T50" fmla="*/ 114 w 245"/>
              <a:gd name="T51" fmla="*/ 74 h 188"/>
              <a:gd name="T52" fmla="*/ 101 w 245"/>
              <a:gd name="T53" fmla="*/ 84 h 188"/>
              <a:gd name="T54" fmla="*/ 96 w 245"/>
              <a:gd name="T55" fmla="*/ 81 h 188"/>
              <a:gd name="T56" fmla="*/ 104 w 245"/>
              <a:gd name="T57" fmla="*/ 78 h 188"/>
              <a:gd name="T58" fmla="*/ 107 w 245"/>
              <a:gd name="T59" fmla="*/ 71 h 188"/>
              <a:gd name="T60" fmla="*/ 186 w 245"/>
              <a:gd name="T61" fmla="*/ 90 h 188"/>
              <a:gd name="T62" fmla="*/ 57 w 245"/>
              <a:gd name="T63" fmla="*/ 89 h 188"/>
              <a:gd name="T64" fmla="*/ 69 w 245"/>
              <a:gd name="T65" fmla="*/ 149 h 188"/>
              <a:gd name="T66" fmla="*/ 162 w 245"/>
              <a:gd name="T67" fmla="*/ 169 h 188"/>
              <a:gd name="T68" fmla="*/ 197 w 245"/>
              <a:gd name="T69" fmla="*/ 14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5" h="188">
                <a:moveTo>
                  <a:pt x="23" y="0"/>
                </a:moveTo>
                <a:cubicBezTo>
                  <a:pt x="221" y="0"/>
                  <a:pt x="221" y="0"/>
                  <a:pt x="221" y="0"/>
                </a:cubicBezTo>
                <a:cubicBezTo>
                  <a:pt x="234" y="0"/>
                  <a:pt x="245" y="11"/>
                  <a:pt x="245" y="24"/>
                </a:cubicBezTo>
                <a:cubicBezTo>
                  <a:pt x="245" y="75"/>
                  <a:pt x="245" y="75"/>
                  <a:pt x="245" y="75"/>
                </a:cubicBezTo>
                <a:cubicBezTo>
                  <a:pt x="202" y="75"/>
                  <a:pt x="202" y="75"/>
                  <a:pt x="202" y="75"/>
                </a:cubicBezTo>
                <a:cubicBezTo>
                  <a:pt x="223" y="177"/>
                  <a:pt x="223" y="177"/>
                  <a:pt x="223" y="177"/>
                </a:cubicBezTo>
                <a:cubicBezTo>
                  <a:pt x="214" y="188"/>
                  <a:pt x="214" y="188"/>
                  <a:pt x="214" y="188"/>
                </a:cubicBezTo>
                <a:cubicBezTo>
                  <a:pt x="29" y="188"/>
                  <a:pt x="29" y="188"/>
                  <a:pt x="29" y="188"/>
                </a:cubicBezTo>
                <a:cubicBezTo>
                  <a:pt x="20" y="177"/>
                  <a:pt x="20" y="177"/>
                  <a:pt x="20" y="177"/>
                </a:cubicBezTo>
                <a:cubicBezTo>
                  <a:pt x="48" y="37"/>
                  <a:pt x="48" y="37"/>
                  <a:pt x="48" y="37"/>
                </a:cubicBezTo>
                <a:cubicBezTo>
                  <a:pt x="50" y="31"/>
                  <a:pt x="50" y="31"/>
                  <a:pt x="50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24" y="75"/>
                  <a:pt x="24" y="75"/>
                  <a:pt x="24" y="7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108" y="64"/>
                </a:moveTo>
                <a:cubicBezTo>
                  <a:pt x="106" y="64"/>
                  <a:pt x="105" y="64"/>
                  <a:pt x="104" y="64"/>
                </a:cubicBezTo>
                <a:cubicBezTo>
                  <a:pt x="99" y="64"/>
                  <a:pt x="95" y="65"/>
                  <a:pt x="92" y="67"/>
                </a:cubicBezTo>
                <a:cubicBezTo>
                  <a:pt x="90" y="68"/>
                  <a:pt x="89" y="69"/>
                  <a:pt x="88" y="71"/>
                </a:cubicBezTo>
                <a:cubicBezTo>
                  <a:pt x="87" y="73"/>
                  <a:pt x="86" y="75"/>
                  <a:pt x="85" y="77"/>
                </a:cubicBezTo>
                <a:cubicBezTo>
                  <a:pt x="83" y="77"/>
                  <a:pt x="81" y="77"/>
                  <a:pt x="79" y="77"/>
                </a:cubicBezTo>
                <a:cubicBezTo>
                  <a:pt x="79" y="79"/>
                  <a:pt x="78" y="82"/>
                  <a:pt x="78" y="84"/>
                </a:cubicBezTo>
                <a:cubicBezTo>
                  <a:pt x="80" y="84"/>
                  <a:pt x="82" y="84"/>
                  <a:pt x="84" y="84"/>
                </a:cubicBezTo>
                <a:cubicBezTo>
                  <a:pt x="84" y="87"/>
                  <a:pt x="84" y="89"/>
                  <a:pt x="85" y="92"/>
                </a:cubicBezTo>
                <a:cubicBezTo>
                  <a:pt x="86" y="94"/>
                  <a:pt x="87" y="96"/>
                  <a:pt x="88" y="97"/>
                </a:cubicBezTo>
                <a:cubicBezTo>
                  <a:pt x="92" y="100"/>
                  <a:pt x="96" y="102"/>
                  <a:pt x="102" y="102"/>
                </a:cubicBezTo>
                <a:cubicBezTo>
                  <a:pt x="106" y="102"/>
                  <a:pt x="110" y="101"/>
                  <a:pt x="113" y="99"/>
                </a:cubicBezTo>
                <a:cubicBezTo>
                  <a:pt x="117" y="98"/>
                  <a:pt x="119" y="96"/>
                  <a:pt x="121" y="94"/>
                </a:cubicBezTo>
                <a:cubicBezTo>
                  <a:pt x="123" y="93"/>
                  <a:pt x="125" y="89"/>
                  <a:pt x="129" y="84"/>
                </a:cubicBezTo>
                <a:cubicBezTo>
                  <a:pt x="131" y="81"/>
                  <a:pt x="133" y="79"/>
                  <a:pt x="135" y="79"/>
                </a:cubicBezTo>
                <a:cubicBezTo>
                  <a:pt x="136" y="79"/>
                  <a:pt x="139" y="78"/>
                  <a:pt x="143" y="78"/>
                </a:cubicBezTo>
                <a:cubicBezTo>
                  <a:pt x="145" y="78"/>
                  <a:pt x="146" y="79"/>
                  <a:pt x="147" y="79"/>
                </a:cubicBezTo>
                <a:cubicBezTo>
                  <a:pt x="148" y="80"/>
                  <a:pt x="149" y="80"/>
                  <a:pt x="149" y="81"/>
                </a:cubicBezTo>
                <a:cubicBezTo>
                  <a:pt x="149" y="83"/>
                  <a:pt x="148" y="83"/>
                  <a:pt x="147" y="84"/>
                </a:cubicBezTo>
                <a:cubicBezTo>
                  <a:pt x="146" y="84"/>
                  <a:pt x="143" y="84"/>
                  <a:pt x="138" y="84"/>
                </a:cubicBezTo>
                <a:cubicBezTo>
                  <a:pt x="136" y="84"/>
                  <a:pt x="135" y="84"/>
                  <a:pt x="133" y="84"/>
                </a:cubicBezTo>
                <a:cubicBezTo>
                  <a:pt x="133" y="87"/>
                  <a:pt x="133" y="90"/>
                  <a:pt x="134" y="92"/>
                </a:cubicBezTo>
                <a:cubicBezTo>
                  <a:pt x="134" y="95"/>
                  <a:pt x="134" y="98"/>
                  <a:pt x="134" y="101"/>
                </a:cubicBezTo>
                <a:cubicBezTo>
                  <a:pt x="135" y="101"/>
                  <a:pt x="137" y="101"/>
                  <a:pt x="138" y="101"/>
                </a:cubicBezTo>
                <a:cubicBezTo>
                  <a:pt x="147" y="101"/>
                  <a:pt x="153" y="99"/>
                  <a:pt x="156" y="96"/>
                </a:cubicBezTo>
                <a:cubicBezTo>
                  <a:pt x="158" y="94"/>
                  <a:pt x="159" y="92"/>
                  <a:pt x="159" y="90"/>
                </a:cubicBezTo>
                <a:cubicBezTo>
                  <a:pt x="160" y="88"/>
                  <a:pt x="160" y="86"/>
                  <a:pt x="160" y="84"/>
                </a:cubicBezTo>
                <a:cubicBezTo>
                  <a:pt x="163" y="84"/>
                  <a:pt x="165" y="84"/>
                  <a:pt x="168" y="84"/>
                </a:cubicBezTo>
                <a:cubicBezTo>
                  <a:pt x="167" y="82"/>
                  <a:pt x="167" y="79"/>
                  <a:pt x="166" y="77"/>
                </a:cubicBezTo>
                <a:cubicBezTo>
                  <a:pt x="164" y="77"/>
                  <a:pt x="162" y="77"/>
                  <a:pt x="159" y="77"/>
                </a:cubicBezTo>
                <a:cubicBezTo>
                  <a:pt x="159" y="74"/>
                  <a:pt x="157" y="72"/>
                  <a:pt x="156" y="70"/>
                </a:cubicBezTo>
                <a:cubicBezTo>
                  <a:pt x="155" y="69"/>
                  <a:pt x="153" y="67"/>
                  <a:pt x="151" y="66"/>
                </a:cubicBezTo>
                <a:cubicBezTo>
                  <a:pt x="147" y="64"/>
                  <a:pt x="142" y="62"/>
                  <a:pt x="136" y="62"/>
                </a:cubicBezTo>
                <a:cubicBezTo>
                  <a:pt x="132" y="62"/>
                  <a:pt x="129" y="63"/>
                  <a:pt x="127" y="64"/>
                </a:cubicBezTo>
                <a:cubicBezTo>
                  <a:pt x="124" y="65"/>
                  <a:pt x="122" y="66"/>
                  <a:pt x="120" y="67"/>
                </a:cubicBezTo>
                <a:cubicBezTo>
                  <a:pt x="119" y="68"/>
                  <a:pt x="117" y="71"/>
                  <a:pt x="114" y="74"/>
                </a:cubicBezTo>
                <a:cubicBezTo>
                  <a:pt x="111" y="79"/>
                  <a:pt x="108" y="82"/>
                  <a:pt x="107" y="83"/>
                </a:cubicBezTo>
                <a:cubicBezTo>
                  <a:pt x="106" y="84"/>
                  <a:pt x="104" y="84"/>
                  <a:pt x="101" y="84"/>
                </a:cubicBezTo>
                <a:cubicBezTo>
                  <a:pt x="99" y="84"/>
                  <a:pt x="98" y="84"/>
                  <a:pt x="97" y="83"/>
                </a:cubicBezTo>
                <a:cubicBezTo>
                  <a:pt x="96" y="83"/>
                  <a:pt x="96" y="82"/>
                  <a:pt x="96" y="81"/>
                </a:cubicBezTo>
                <a:cubicBezTo>
                  <a:pt x="96" y="80"/>
                  <a:pt x="96" y="79"/>
                  <a:pt x="97" y="79"/>
                </a:cubicBezTo>
                <a:cubicBezTo>
                  <a:pt x="98" y="79"/>
                  <a:pt x="101" y="78"/>
                  <a:pt x="104" y="78"/>
                </a:cubicBezTo>
                <a:cubicBezTo>
                  <a:pt x="105" y="78"/>
                  <a:pt x="106" y="78"/>
                  <a:pt x="107" y="78"/>
                </a:cubicBezTo>
                <a:cubicBezTo>
                  <a:pt x="107" y="76"/>
                  <a:pt x="107" y="73"/>
                  <a:pt x="107" y="71"/>
                </a:cubicBezTo>
                <a:cubicBezTo>
                  <a:pt x="107" y="69"/>
                  <a:pt x="108" y="66"/>
                  <a:pt x="108" y="64"/>
                </a:cubicBezTo>
                <a:close/>
                <a:moveTo>
                  <a:pt x="186" y="90"/>
                </a:moveTo>
                <a:cubicBezTo>
                  <a:pt x="179" y="107"/>
                  <a:pt x="153" y="120"/>
                  <a:pt x="122" y="120"/>
                </a:cubicBezTo>
                <a:cubicBezTo>
                  <a:pt x="89" y="120"/>
                  <a:pt x="63" y="106"/>
                  <a:pt x="57" y="89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52" y="142"/>
                  <a:pt x="61" y="143"/>
                  <a:pt x="69" y="149"/>
                </a:cubicBezTo>
                <a:cubicBezTo>
                  <a:pt x="77" y="155"/>
                  <a:pt x="79" y="164"/>
                  <a:pt x="79" y="169"/>
                </a:cubicBezTo>
                <a:cubicBezTo>
                  <a:pt x="162" y="169"/>
                  <a:pt x="162" y="169"/>
                  <a:pt x="162" y="169"/>
                </a:cubicBezTo>
                <a:cubicBezTo>
                  <a:pt x="163" y="164"/>
                  <a:pt x="164" y="155"/>
                  <a:pt x="173" y="149"/>
                </a:cubicBezTo>
                <a:cubicBezTo>
                  <a:pt x="181" y="143"/>
                  <a:pt x="191" y="142"/>
                  <a:pt x="197" y="141"/>
                </a:cubicBezTo>
                <a:lnTo>
                  <a:pt x="186" y="9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1" name="Freeform 111"/>
          <p:cNvSpPr>
            <a:spLocks noEditPoints="1"/>
          </p:cNvSpPr>
          <p:nvPr/>
        </p:nvSpPr>
        <p:spPr bwMode="auto">
          <a:xfrm>
            <a:off x="6269875" y="3380127"/>
            <a:ext cx="697883" cy="519105"/>
          </a:xfrm>
          <a:custGeom>
            <a:avLst/>
            <a:gdLst>
              <a:gd name="T0" fmla="*/ 29 w 274"/>
              <a:gd name="T1" fmla="*/ 163 h 204"/>
              <a:gd name="T2" fmla="*/ 253 w 274"/>
              <a:gd name="T3" fmla="*/ 135 h 204"/>
              <a:gd name="T4" fmla="*/ 223 w 274"/>
              <a:gd name="T5" fmla="*/ 0 h 204"/>
              <a:gd name="T6" fmla="*/ 27 w 274"/>
              <a:gd name="T7" fmla="*/ 33 h 204"/>
              <a:gd name="T8" fmla="*/ 28 w 274"/>
              <a:gd name="T9" fmla="*/ 30 h 204"/>
              <a:gd name="T10" fmla="*/ 39 w 274"/>
              <a:gd name="T11" fmla="*/ 30 h 204"/>
              <a:gd name="T12" fmla="*/ 45 w 274"/>
              <a:gd name="T13" fmla="*/ 33 h 204"/>
              <a:gd name="T14" fmla="*/ 48 w 274"/>
              <a:gd name="T15" fmla="*/ 27 h 204"/>
              <a:gd name="T16" fmla="*/ 59 w 274"/>
              <a:gd name="T17" fmla="*/ 26 h 204"/>
              <a:gd name="T18" fmla="*/ 67 w 274"/>
              <a:gd name="T19" fmla="*/ 22 h 204"/>
              <a:gd name="T20" fmla="*/ 72 w 274"/>
              <a:gd name="T21" fmla="*/ 27 h 204"/>
              <a:gd name="T22" fmla="*/ 69 w 274"/>
              <a:gd name="T23" fmla="*/ 25 h 204"/>
              <a:gd name="T24" fmla="*/ 83 w 274"/>
              <a:gd name="T25" fmla="*/ 26 h 204"/>
              <a:gd name="T26" fmla="*/ 92 w 274"/>
              <a:gd name="T27" fmla="*/ 25 h 204"/>
              <a:gd name="T28" fmla="*/ 86 w 274"/>
              <a:gd name="T29" fmla="*/ 30 h 204"/>
              <a:gd name="T30" fmla="*/ 89 w 274"/>
              <a:gd name="T31" fmla="*/ 32 h 204"/>
              <a:gd name="T32" fmla="*/ 100 w 274"/>
              <a:gd name="T33" fmla="*/ 25 h 204"/>
              <a:gd name="T34" fmla="*/ 101 w 274"/>
              <a:gd name="T35" fmla="*/ 29 h 204"/>
              <a:gd name="T36" fmla="*/ 105 w 274"/>
              <a:gd name="T37" fmla="*/ 32 h 204"/>
              <a:gd name="T38" fmla="*/ 34 w 274"/>
              <a:gd name="T39" fmla="*/ 115 h 204"/>
              <a:gd name="T40" fmla="*/ 178 w 274"/>
              <a:gd name="T41" fmla="*/ 118 h 204"/>
              <a:gd name="T42" fmla="*/ 207 w 274"/>
              <a:gd name="T43" fmla="*/ 107 h 204"/>
              <a:gd name="T44" fmla="*/ 211 w 274"/>
              <a:gd name="T45" fmla="*/ 106 h 204"/>
              <a:gd name="T46" fmla="*/ 213 w 274"/>
              <a:gd name="T47" fmla="*/ 115 h 204"/>
              <a:gd name="T48" fmla="*/ 203 w 274"/>
              <a:gd name="T49" fmla="*/ 117 h 204"/>
              <a:gd name="T50" fmla="*/ 197 w 274"/>
              <a:gd name="T51" fmla="*/ 109 h 204"/>
              <a:gd name="T52" fmla="*/ 186 w 274"/>
              <a:gd name="T53" fmla="*/ 107 h 204"/>
              <a:gd name="T54" fmla="*/ 193 w 274"/>
              <a:gd name="T55" fmla="*/ 107 h 204"/>
              <a:gd name="T56" fmla="*/ 192 w 274"/>
              <a:gd name="T57" fmla="*/ 116 h 204"/>
              <a:gd name="T58" fmla="*/ 178 w 274"/>
              <a:gd name="T59" fmla="*/ 117 h 204"/>
              <a:gd name="T60" fmla="*/ 125 w 274"/>
              <a:gd name="T61" fmla="*/ 115 h 204"/>
              <a:gd name="T62" fmla="*/ 159 w 274"/>
              <a:gd name="T63" fmla="*/ 106 h 204"/>
              <a:gd name="T64" fmla="*/ 163 w 274"/>
              <a:gd name="T65" fmla="*/ 107 h 204"/>
              <a:gd name="T66" fmla="*/ 162 w 274"/>
              <a:gd name="T67" fmla="*/ 116 h 204"/>
              <a:gd name="T68" fmla="*/ 149 w 274"/>
              <a:gd name="T69" fmla="*/ 118 h 204"/>
              <a:gd name="T70" fmla="*/ 148 w 274"/>
              <a:gd name="T71" fmla="*/ 108 h 204"/>
              <a:gd name="T72" fmla="*/ 151 w 274"/>
              <a:gd name="T73" fmla="*/ 108 h 204"/>
              <a:gd name="T74" fmla="*/ 143 w 274"/>
              <a:gd name="T75" fmla="*/ 107 h 204"/>
              <a:gd name="T76" fmla="*/ 141 w 274"/>
              <a:gd name="T77" fmla="*/ 117 h 204"/>
              <a:gd name="T78" fmla="*/ 127 w 274"/>
              <a:gd name="T79" fmla="*/ 115 h 204"/>
              <a:gd name="T80" fmla="*/ 76 w 274"/>
              <a:gd name="T81" fmla="*/ 107 h 204"/>
              <a:gd name="T82" fmla="*/ 80 w 274"/>
              <a:gd name="T83" fmla="*/ 106 h 204"/>
              <a:gd name="T84" fmla="*/ 114 w 274"/>
              <a:gd name="T85" fmla="*/ 109 h 204"/>
              <a:gd name="T86" fmla="*/ 109 w 274"/>
              <a:gd name="T87" fmla="*/ 117 h 204"/>
              <a:gd name="T88" fmla="*/ 96 w 274"/>
              <a:gd name="T89" fmla="*/ 115 h 204"/>
              <a:gd name="T90" fmla="*/ 101 w 274"/>
              <a:gd name="T91" fmla="*/ 108 h 204"/>
              <a:gd name="T92" fmla="*/ 102 w 274"/>
              <a:gd name="T93" fmla="*/ 108 h 204"/>
              <a:gd name="T94" fmla="*/ 94 w 274"/>
              <a:gd name="T95" fmla="*/ 115 h 204"/>
              <a:gd name="T96" fmla="*/ 88 w 274"/>
              <a:gd name="T97" fmla="*/ 116 h 204"/>
              <a:gd name="T98" fmla="*/ 77 w 274"/>
              <a:gd name="T99" fmla="*/ 108 h 204"/>
              <a:gd name="T100" fmla="*/ 59 w 274"/>
              <a:gd name="T101" fmla="*/ 106 h 204"/>
              <a:gd name="T102" fmla="*/ 63 w 274"/>
              <a:gd name="T103" fmla="*/ 107 h 204"/>
              <a:gd name="T104" fmla="*/ 62 w 274"/>
              <a:gd name="T105" fmla="*/ 116 h 204"/>
              <a:gd name="T106" fmla="*/ 49 w 274"/>
              <a:gd name="T107" fmla="*/ 118 h 204"/>
              <a:gd name="T108" fmla="*/ 48 w 274"/>
              <a:gd name="T109" fmla="*/ 108 h 204"/>
              <a:gd name="T110" fmla="*/ 51 w 274"/>
              <a:gd name="T111" fmla="*/ 108 h 204"/>
              <a:gd name="T112" fmla="*/ 43 w 274"/>
              <a:gd name="T113" fmla="*/ 107 h 204"/>
              <a:gd name="T114" fmla="*/ 41 w 274"/>
              <a:gd name="T115" fmla="*/ 117 h 204"/>
              <a:gd name="T116" fmla="*/ 27 w 274"/>
              <a:gd name="T117" fmla="*/ 115 h 204"/>
              <a:gd name="T118" fmla="*/ 52 w 274"/>
              <a:gd name="T119" fmla="*/ 87 h 204"/>
              <a:gd name="T120" fmla="*/ 64 w 274"/>
              <a:gd name="T121" fmla="*/ 71 h 204"/>
              <a:gd name="T122" fmla="*/ 25 w 274"/>
              <a:gd name="T123" fmla="*/ 79 h 204"/>
              <a:gd name="T124" fmla="*/ 25 w 274"/>
              <a:gd name="T125" fmla="*/ 69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204">
                <a:moveTo>
                  <a:pt x="253" y="49"/>
                </a:moveTo>
                <a:cubicBezTo>
                  <a:pt x="259" y="50"/>
                  <a:pt x="264" y="52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71" y="60"/>
                  <a:pt x="274" y="66"/>
                  <a:pt x="274" y="72"/>
                </a:cubicBezTo>
                <a:cubicBezTo>
                  <a:pt x="274" y="181"/>
                  <a:pt x="274" y="181"/>
                  <a:pt x="274" y="181"/>
                </a:cubicBezTo>
                <a:cubicBezTo>
                  <a:pt x="274" y="188"/>
                  <a:pt x="271" y="193"/>
                  <a:pt x="267" y="198"/>
                </a:cubicBezTo>
                <a:cubicBezTo>
                  <a:pt x="267" y="198"/>
                  <a:pt x="267" y="198"/>
                  <a:pt x="267" y="198"/>
                </a:cubicBezTo>
                <a:cubicBezTo>
                  <a:pt x="263" y="202"/>
                  <a:pt x="257" y="204"/>
                  <a:pt x="251" y="204"/>
                </a:cubicBezTo>
                <a:cubicBezTo>
                  <a:pt x="52" y="204"/>
                  <a:pt x="52" y="204"/>
                  <a:pt x="52" y="204"/>
                </a:cubicBezTo>
                <a:cubicBezTo>
                  <a:pt x="46" y="204"/>
                  <a:pt x="40" y="202"/>
                  <a:pt x="36" y="198"/>
                </a:cubicBezTo>
                <a:cubicBezTo>
                  <a:pt x="36" y="198"/>
                  <a:pt x="36" y="198"/>
                  <a:pt x="36" y="198"/>
                </a:cubicBezTo>
                <a:cubicBezTo>
                  <a:pt x="32" y="193"/>
                  <a:pt x="29" y="188"/>
                  <a:pt x="29" y="181"/>
                </a:cubicBezTo>
                <a:cubicBezTo>
                  <a:pt x="29" y="163"/>
                  <a:pt x="29" y="163"/>
                  <a:pt x="29" y="163"/>
                </a:cubicBezTo>
                <a:cubicBezTo>
                  <a:pt x="43" y="163"/>
                  <a:pt x="43" y="163"/>
                  <a:pt x="43" y="163"/>
                </a:cubicBezTo>
                <a:cubicBezTo>
                  <a:pt x="43" y="181"/>
                  <a:pt x="43" y="181"/>
                  <a:pt x="43" y="181"/>
                </a:cubicBezTo>
                <a:cubicBezTo>
                  <a:pt x="43" y="184"/>
                  <a:pt x="44" y="186"/>
                  <a:pt x="45" y="188"/>
                </a:cubicBezTo>
                <a:cubicBezTo>
                  <a:pt x="47" y="190"/>
                  <a:pt x="49" y="191"/>
                  <a:pt x="52" y="191"/>
                </a:cubicBezTo>
                <a:cubicBezTo>
                  <a:pt x="251" y="191"/>
                  <a:pt x="251" y="191"/>
                  <a:pt x="251" y="191"/>
                </a:cubicBezTo>
                <a:cubicBezTo>
                  <a:pt x="254" y="191"/>
                  <a:pt x="256" y="190"/>
                  <a:pt x="258" y="188"/>
                </a:cubicBezTo>
                <a:cubicBezTo>
                  <a:pt x="259" y="186"/>
                  <a:pt x="261" y="184"/>
                  <a:pt x="261" y="181"/>
                </a:cubicBezTo>
                <a:cubicBezTo>
                  <a:pt x="261" y="179"/>
                  <a:pt x="261" y="179"/>
                  <a:pt x="261" y="179"/>
                </a:cubicBezTo>
                <a:cubicBezTo>
                  <a:pt x="80" y="179"/>
                  <a:pt x="80" y="179"/>
                  <a:pt x="80" y="179"/>
                </a:cubicBezTo>
                <a:cubicBezTo>
                  <a:pt x="80" y="163"/>
                  <a:pt x="80" y="163"/>
                  <a:pt x="80" y="163"/>
                </a:cubicBezTo>
                <a:cubicBezTo>
                  <a:pt x="228" y="163"/>
                  <a:pt x="228" y="163"/>
                  <a:pt x="228" y="163"/>
                </a:cubicBezTo>
                <a:cubicBezTo>
                  <a:pt x="242" y="163"/>
                  <a:pt x="253" y="152"/>
                  <a:pt x="253" y="138"/>
                </a:cubicBezTo>
                <a:cubicBezTo>
                  <a:pt x="253" y="135"/>
                  <a:pt x="253" y="135"/>
                  <a:pt x="253" y="135"/>
                </a:cubicBezTo>
                <a:cubicBezTo>
                  <a:pt x="261" y="135"/>
                  <a:pt x="261" y="135"/>
                  <a:pt x="261" y="135"/>
                </a:cubicBezTo>
                <a:cubicBezTo>
                  <a:pt x="261" y="72"/>
                  <a:pt x="261" y="72"/>
                  <a:pt x="261" y="72"/>
                </a:cubicBezTo>
                <a:cubicBezTo>
                  <a:pt x="261" y="69"/>
                  <a:pt x="259" y="67"/>
                  <a:pt x="258" y="65"/>
                </a:cubicBezTo>
                <a:cubicBezTo>
                  <a:pt x="257" y="64"/>
                  <a:pt x="255" y="63"/>
                  <a:pt x="253" y="63"/>
                </a:cubicBezTo>
                <a:cubicBezTo>
                  <a:pt x="253" y="49"/>
                  <a:pt x="253" y="49"/>
                  <a:pt x="253" y="49"/>
                </a:cubicBezTo>
                <a:close/>
                <a:moveTo>
                  <a:pt x="13" y="0"/>
                </a:moveTo>
                <a:cubicBezTo>
                  <a:pt x="6" y="0"/>
                  <a:pt x="0" y="6"/>
                  <a:pt x="0" y="12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0"/>
                  <a:pt x="6" y="146"/>
                  <a:pt x="13" y="146"/>
                </a:cubicBezTo>
                <a:cubicBezTo>
                  <a:pt x="223" y="146"/>
                  <a:pt x="223" y="146"/>
                  <a:pt x="223" y="146"/>
                </a:cubicBezTo>
                <a:cubicBezTo>
                  <a:pt x="230" y="146"/>
                  <a:pt x="235" y="140"/>
                  <a:pt x="235" y="133"/>
                </a:cubicBezTo>
                <a:cubicBezTo>
                  <a:pt x="235" y="12"/>
                  <a:pt x="235" y="12"/>
                  <a:pt x="235" y="12"/>
                </a:cubicBezTo>
                <a:cubicBezTo>
                  <a:pt x="235" y="6"/>
                  <a:pt x="230" y="0"/>
                  <a:pt x="223" y="0"/>
                </a:cubicBezTo>
                <a:cubicBezTo>
                  <a:pt x="13" y="0"/>
                  <a:pt x="13" y="0"/>
                  <a:pt x="13" y="0"/>
                </a:cubicBezTo>
                <a:close/>
                <a:moveTo>
                  <a:pt x="31" y="51"/>
                </a:moveTo>
                <a:cubicBezTo>
                  <a:pt x="28" y="51"/>
                  <a:pt x="25" y="54"/>
                  <a:pt x="25" y="57"/>
                </a:cubicBezTo>
                <a:cubicBezTo>
                  <a:pt x="25" y="60"/>
                  <a:pt x="25" y="60"/>
                  <a:pt x="25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1"/>
                  <a:pt x="36" y="51"/>
                  <a:pt x="36" y="51"/>
                </a:cubicBezTo>
                <a:cubicBezTo>
                  <a:pt x="31" y="51"/>
                  <a:pt x="31" y="51"/>
                  <a:pt x="31" y="51"/>
                </a:cubicBezTo>
                <a:close/>
                <a:moveTo>
                  <a:pt x="32" y="29"/>
                </a:moveTo>
                <a:cubicBezTo>
                  <a:pt x="35" y="29"/>
                  <a:pt x="35" y="29"/>
                  <a:pt x="35" y="29"/>
                </a:cubicBezTo>
                <a:cubicBezTo>
                  <a:pt x="34" y="30"/>
                  <a:pt x="34" y="31"/>
                  <a:pt x="34" y="31"/>
                </a:cubicBezTo>
                <a:cubicBezTo>
                  <a:pt x="33" y="32"/>
                  <a:pt x="33" y="32"/>
                  <a:pt x="32" y="33"/>
                </a:cubicBezTo>
                <a:cubicBezTo>
                  <a:pt x="31" y="33"/>
                  <a:pt x="31" y="33"/>
                  <a:pt x="30" y="33"/>
                </a:cubicBezTo>
                <a:cubicBezTo>
                  <a:pt x="28" y="33"/>
                  <a:pt x="27" y="33"/>
                  <a:pt x="27" y="33"/>
                </a:cubicBezTo>
                <a:cubicBezTo>
                  <a:pt x="26" y="32"/>
                  <a:pt x="25" y="32"/>
                  <a:pt x="25" y="31"/>
                </a:cubicBezTo>
                <a:cubicBezTo>
                  <a:pt x="24" y="30"/>
                  <a:pt x="24" y="29"/>
                  <a:pt x="24" y="27"/>
                </a:cubicBezTo>
                <a:cubicBezTo>
                  <a:pt x="24" y="26"/>
                  <a:pt x="24" y="24"/>
                  <a:pt x="25" y="23"/>
                </a:cubicBezTo>
                <a:cubicBezTo>
                  <a:pt x="26" y="22"/>
                  <a:pt x="28" y="22"/>
                  <a:pt x="30" y="22"/>
                </a:cubicBezTo>
                <a:cubicBezTo>
                  <a:pt x="31" y="22"/>
                  <a:pt x="32" y="22"/>
                  <a:pt x="33" y="23"/>
                </a:cubicBezTo>
                <a:cubicBezTo>
                  <a:pt x="34" y="23"/>
                  <a:pt x="34" y="24"/>
                  <a:pt x="35" y="25"/>
                </a:cubicBezTo>
                <a:cubicBezTo>
                  <a:pt x="32" y="26"/>
                  <a:pt x="32" y="26"/>
                  <a:pt x="32" y="26"/>
                </a:cubicBezTo>
                <a:cubicBezTo>
                  <a:pt x="31" y="26"/>
                  <a:pt x="31" y="25"/>
                  <a:pt x="31" y="25"/>
                </a:cubicBezTo>
                <a:cubicBezTo>
                  <a:pt x="31" y="25"/>
                  <a:pt x="31" y="25"/>
                  <a:pt x="31" y="25"/>
                </a:cubicBezTo>
                <a:cubicBezTo>
                  <a:pt x="30" y="24"/>
                  <a:pt x="30" y="24"/>
                  <a:pt x="30" y="24"/>
                </a:cubicBezTo>
                <a:cubicBezTo>
                  <a:pt x="29" y="24"/>
                  <a:pt x="28" y="25"/>
                  <a:pt x="28" y="25"/>
                </a:cubicBezTo>
                <a:cubicBezTo>
                  <a:pt x="28" y="26"/>
                  <a:pt x="27" y="27"/>
                  <a:pt x="27" y="27"/>
                </a:cubicBezTo>
                <a:cubicBezTo>
                  <a:pt x="27" y="29"/>
                  <a:pt x="28" y="30"/>
                  <a:pt x="28" y="30"/>
                </a:cubicBezTo>
                <a:cubicBezTo>
                  <a:pt x="28" y="30"/>
                  <a:pt x="29" y="31"/>
                  <a:pt x="29" y="31"/>
                </a:cubicBezTo>
                <a:cubicBezTo>
                  <a:pt x="30" y="31"/>
                  <a:pt x="31" y="30"/>
                  <a:pt x="31" y="30"/>
                </a:cubicBezTo>
                <a:cubicBezTo>
                  <a:pt x="31" y="30"/>
                  <a:pt x="32" y="29"/>
                  <a:pt x="32" y="29"/>
                </a:cubicBezTo>
                <a:close/>
                <a:moveTo>
                  <a:pt x="36" y="25"/>
                </a:moveTo>
                <a:cubicBezTo>
                  <a:pt x="39" y="25"/>
                  <a:pt x="39" y="25"/>
                  <a:pt x="39" y="25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40" y="25"/>
                  <a:pt x="40" y="25"/>
                </a:cubicBezTo>
                <a:cubicBezTo>
                  <a:pt x="40" y="25"/>
                  <a:pt x="40" y="25"/>
                  <a:pt x="41" y="25"/>
                </a:cubicBezTo>
                <a:cubicBezTo>
                  <a:pt x="41" y="25"/>
                  <a:pt x="42" y="25"/>
                  <a:pt x="42" y="25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0" y="27"/>
                  <a:pt x="40" y="27"/>
                  <a:pt x="40" y="28"/>
                </a:cubicBezTo>
                <a:cubicBezTo>
                  <a:pt x="39" y="28"/>
                  <a:pt x="39" y="29"/>
                  <a:pt x="39" y="30"/>
                </a:cubicBezTo>
                <a:cubicBezTo>
                  <a:pt x="39" y="33"/>
                  <a:pt x="39" y="33"/>
                  <a:pt x="39" y="33"/>
                </a:cubicBezTo>
                <a:cubicBezTo>
                  <a:pt x="36" y="33"/>
                  <a:pt x="36" y="33"/>
                  <a:pt x="36" y="33"/>
                </a:cubicBezTo>
                <a:cubicBezTo>
                  <a:pt x="36" y="25"/>
                  <a:pt x="36" y="25"/>
                  <a:pt x="36" y="25"/>
                </a:cubicBezTo>
                <a:close/>
                <a:moveTo>
                  <a:pt x="52" y="30"/>
                </a:move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1"/>
                  <a:pt x="46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1"/>
                  <a:pt x="49" y="31"/>
                  <a:pt x="49" y="31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2"/>
                  <a:pt x="51" y="32"/>
                  <a:pt x="50" y="33"/>
                </a:cubicBezTo>
                <a:cubicBezTo>
                  <a:pt x="49" y="33"/>
                  <a:pt x="48" y="33"/>
                  <a:pt x="47" y="33"/>
                </a:cubicBezTo>
                <a:cubicBezTo>
                  <a:pt x="46" y="33"/>
                  <a:pt x="45" y="33"/>
                  <a:pt x="45" y="33"/>
                </a:cubicBezTo>
                <a:cubicBezTo>
                  <a:pt x="44" y="32"/>
                  <a:pt x="44" y="32"/>
                  <a:pt x="43" y="31"/>
                </a:cubicBezTo>
                <a:cubicBezTo>
                  <a:pt x="43" y="31"/>
                  <a:pt x="43" y="30"/>
                  <a:pt x="43" y="29"/>
                </a:cubicBezTo>
                <a:cubicBezTo>
                  <a:pt x="43" y="28"/>
                  <a:pt x="43" y="27"/>
                  <a:pt x="44" y="26"/>
                </a:cubicBezTo>
                <a:cubicBezTo>
                  <a:pt x="45" y="25"/>
                  <a:pt x="46" y="25"/>
                  <a:pt x="47" y="25"/>
                </a:cubicBezTo>
                <a:cubicBezTo>
                  <a:pt x="48" y="25"/>
                  <a:pt x="49" y="25"/>
                  <a:pt x="50" y="25"/>
                </a:cubicBezTo>
                <a:cubicBezTo>
                  <a:pt x="51" y="26"/>
                  <a:pt x="51" y="26"/>
                  <a:pt x="51" y="27"/>
                </a:cubicBezTo>
                <a:cubicBezTo>
                  <a:pt x="52" y="28"/>
                  <a:pt x="52" y="28"/>
                  <a:pt x="52" y="29"/>
                </a:cubicBezTo>
                <a:cubicBezTo>
                  <a:pt x="52" y="30"/>
                  <a:pt x="52" y="30"/>
                  <a:pt x="52" y="30"/>
                </a:cubicBezTo>
                <a:close/>
                <a:moveTo>
                  <a:pt x="49" y="28"/>
                </a:move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7"/>
                  <a:pt x="46" y="27"/>
                </a:cubicBezTo>
                <a:cubicBezTo>
                  <a:pt x="46" y="27"/>
                  <a:pt x="47" y="27"/>
                  <a:pt x="47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49" y="28"/>
                  <a:pt x="49" y="28"/>
                </a:cubicBezTo>
                <a:close/>
                <a:moveTo>
                  <a:pt x="62" y="22"/>
                </a:moveTo>
                <a:cubicBezTo>
                  <a:pt x="62" y="33"/>
                  <a:pt x="62" y="33"/>
                  <a:pt x="62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2"/>
                  <a:pt x="58" y="33"/>
                  <a:pt x="58" y="33"/>
                </a:cubicBezTo>
                <a:cubicBezTo>
                  <a:pt x="57" y="33"/>
                  <a:pt x="57" y="33"/>
                  <a:pt x="56" y="33"/>
                </a:cubicBezTo>
                <a:cubicBezTo>
                  <a:pt x="55" y="33"/>
                  <a:pt x="54" y="33"/>
                  <a:pt x="54" y="32"/>
                </a:cubicBezTo>
                <a:cubicBezTo>
                  <a:pt x="53" y="31"/>
                  <a:pt x="53" y="30"/>
                  <a:pt x="53" y="29"/>
                </a:cubicBezTo>
                <a:cubicBezTo>
                  <a:pt x="53" y="28"/>
                  <a:pt x="53" y="27"/>
                  <a:pt x="54" y="26"/>
                </a:cubicBezTo>
                <a:cubicBezTo>
                  <a:pt x="54" y="25"/>
                  <a:pt x="55" y="25"/>
                  <a:pt x="56" y="25"/>
                </a:cubicBezTo>
                <a:cubicBezTo>
                  <a:pt x="57" y="25"/>
                  <a:pt x="57" y="25"/>
                  <a:pt x="58" y="25"/>
                </a:cubicBezTo>
                <a:cubicBezTo>
                  <a:pt x="58" y="25"/>
                  <a:pt x="58" y="26"/>
                  <a:pt x="59" y="26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2"/>
                  <a:pt x="62" y="22"/>
                  <a:pt x="62" y="22"/>
                </a:cubicBezTo>
                <a:close/>
                <a:moveTo>
                  <a:pt x="59" y="29"/>
                </a:moveTo>
                <a:cubicBezTo>
                  <a:pt x="59" y="30"/>
                  <a:pt x="58" y="30"/>
                  <a:pt x="58" y="30"/>
                </a:cubicBezTo>
                <a:cubicBezTo>
                  <a:pt x="58" y="31"/>
                  <a:pt x="58" y="31"/>
                  <a:pt x="57" y="31"/>
                </a:cubicBezTo>
                <a:cubicBezTo>
                  <a:pt x="57" y="31"/>
                  <a:pt x="57" y="31"/>
                  <a:pt x="56" y="30"/>
                </a:cubicBezTo>
                <a:cubicBezTo>
                  <a:pt x="56" y="30"/>
                  <a:pt x="56" y="30"/>
                  <a:pt x="56" y="29"/>
                </a:cubicBezTo>
                <a:cubicBezTo>
                  <a:pt x="56" y="28"/>
                  <a:pt x="56" y="28"/>
                  <a:pt x="56" y="28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27"/>
                  <a:pt x="58" y="27"/>
                  <a:pt x="58" y="28"/>
                </a:cubicBezTo>
                <a:cubicBezTo>
                  <a:pt x="58" y="28"/>
                  <a:pt x="59" y="28"/>
                  <a:pt x="59" y="29"/>
                </a:cubicBezTo>
                <a:close/>
                <a:moveTo>
                  <a:pt x="64" y="22"/>
                </a:moveTo>
                <a:cubicBezTo>
                  <a:pt x="67" y="22"/>
                  <a:pt x="67" y="22"/>
                  <a:pt x="67" y="22"/>
                </a:cubicBezTo>
                <a:cubicBezTo>
                  <a:pt x="67" y="24"/>
                  <a:pt x="67" y="24"/>
                  <a:pt x="67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22"/>
                  <a:pt x="64" y="22"/>
                  <a:pt x="64" y="22"/>
                </a:cubicBezTo>
                <a:close/>
                <a:moveTo>
                  <a:pt x="64" y="25"/>
                </a:moveTo>
                <a:cubicBezTo>
                  <a:pt x="67" y="25"/>
                  <a:pt x="67" y="25"/>
                  <a:pt x="67" y="25"/>
                </a:cubicBezTo>
                <a:cubicBezTo>
                  <a:pt x="67" y="33"/>
                  <a:pt x="67" y="33"/>
                  <a:pt x="67" y="33"/>
                </a:cubicBezTo>
                <a:cubicBezTo>
                  <a:pt x="64" y="33"/>
                  <a:pt x="64" y="33"/>
                  <a:pt x="64" y="33"/>
                </a:cubicBezTo>
                <a:cubicBezTo>
                  <a:pt x="64" y="25"/>
                  <a:pt x="64" y="25"/>
                  <a:pt x="64" y="25"/>
                </a:cubicBezTo>
                <a:close/>
                <a:moveTo>
                  <a:pt x="72" y="22"/>
                </a:moveTo>
                <a:cubicBezTo>
                  <a:pt x="72" y="25"/>
                  <a:pt x="72" y="25"/>
                  <a:pt x="72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7"/>
                  <a:pt x="74" y="27"/>
                  <a:pt x="74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30"/>
                  <a:pt x="72" y="30"/>
                  <a:pt x="72" y="30"/>
                </a:cubicBezTo>
                <a:cubicBezTo>
                  <a:pt x="72" y="30"/>
                  <a:pt x="72" y="31"/>
                  <a:pt x="72" y="31"/>
                </a:cubicBezTo>
                <a:cubicBezTo>
                  <a:pt x="72" y="31"/>
                  <a:pt x="73" y="31"/>
                  <a:pt x="73" y="31"/>
                </a:cubicBezTo>
                <a:cubicBezTo>
                  <a:pt x="73" y="31"/>
                  <a:pt x="73" y="31"/>
                  <a:pt x="74" y="31"/>
                </a:cubicBezTo>
                <a:cubicBezTo>
                  <a:pt x="74" y="33"/>
                  <a:pt x="74" y="33"/>
                  <a:pt x="74" y="33"/>
                </a:cubicBezTo>
                <a:cubicBezTo>
                  <a:pt x="73" y="33"/>
                  <a:pt x="73" y="33"/>
                  <a:pt x="72" y="33"/>
                </a:cubicBezTo>
                <a:cubicBezTo>
                  <a:pt x="71" y="33"/>
                  <a:pt x="71" y="33"/>
                  <a:pt x="70" y="33"/>
                </a:cubicBezTo>
                <a:cubicBezTo>
                  <a:pt x="70" y="33"/>
                  <a:pt x="70" y="32"/>
                  <a:pt x="69" y="32"/>
                </a:cubicBezTo>
                <a:cubicBezTo>
                  <a:pt x="69" y="32"/>
                  <a:pt x="69" y="31"/>
                  <a:pt x="69" y="30"/>
                </a:cubicBezTo>
                <a:cubicBezTo>
                  <a:pt x="69" y="27"/>
                  <a:pt x="69" y="27"/>
                  <a:pt x="69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8" y="25"/>
                  <a:pt x="68" y="25"/>
                  <a:pt x="68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4"/>
                  <a:pt x="69" y="24"/>
                  <a:pt x="69" y="24"/>
                </a:cubicBezTo>
                <a:cubicBezTo>
                  <a:pt x="72" y="22"/>
                  <a:pt x="72" y="22"/>
                  <a:pt x="72" y="22"/>
                </a:cubicBezTo>
                <a:close/>
                <a:moveTo>
                  <a:pt x="83" y="29"/>
                </a:moveTo>
                <a:cubicBezTo>
                  <a:pt x="85" y="30"/>
                  <a:pt x="85" y="30"/>
                  <a:pt x="85" y="30"/>
                </a:cubicBezTo>
                <a:cubicBezTo>
                  <a:pt x="84" y="31"/>
                  <a:pt x="84" y="32"/>
                  <a:pt x="83" y="32"/>
                </a:cubicBezTo>
                <a:cubicBezTo>
                  <a:pt x="82" y="33"/>
                  <a:pt x="81" y="33"/>
                  <a:pt x="80" y="33"/>
                </a:cubicBezTo>
                <a:cubicBezTo>
                  <a:pt x="79" y="33"/>
                  <a:pt x="78" y="33"/>
                  <a:pt x="77" y="32"/>
                </a:cubicBezTo>
                <a:cubicBezTo>
                  <a:pt x="76" y="31"/>
                  <a:pt x="75" y="29"/>
                  <a:pt x="75" y="28"/>
                </a:cubicBezTo>
                <a:cubicBezTo>
                  <a:pt x="75" y="26"/>
                  <a:pt x="76" y="24"/>
                  <a:pt x="77" y="23"/>
                </a:cubicBezTo>
                <a:cubicBezTo>
                  <a:pt x="78" y="22"/>
                  <a:pt x="79" y="22"/>
                  <a:pt x="80" y="22"/>
                </a:cubicBezTo>
                <a:cubicBezTo>
                  <a:pt x="82" y="22"/>
                  <a:pt x="83" y="22"/>
                  <a:pt x="84" y="23"/>
                </a:cubicBezTo>
                <a:cubicBezTo>
                  <a:pt x="84" y="24"/>
                  <a:pt x="84" y="24"/>
                  <a:pt x="85" y="25"/>
                </a:cubicBezTo>
                <a:cubicBezTo>
                  <a:pt x="83" y="26"/>
                  <a:pt x="83" y="26"/>
                  <a:pt x="83" y="26"/>
                </a:cubicBezTo>
                <a:cubicBezTo>
                  <a:pt x="82" y="25"/>
                  <a:pt x="82" y="25"/>
                  <a:pt x="82" y="24"/>
                </a:cubicBezTo>
                <a:cubicBezTo>
                  <a:pt x="81" y="24"/>
                  <a:pt x="81" y="24"/>
                  <a:pt x="80" y="24"/>
                </a:cubicBezTo>
                <a:cubicBezTo>
                  <a:pt x="79" y="24"/>
                  <a:pt x="79" y="24"/>
                  <a:pt x="78" y="25"/>
                </a:cubicBezTo>
                <a:cubicBezTo>
                  <a:pt x="78" y="25"/>
                  <a:pt x="77" y="26"/>
                  <a:pt x="77" y="27"/>
                </a:cubicBezTo>
                <a:cubicBezTo>
                  <a:pt x="77" y="29"/>
                  <a:pt x="78" y="30"/>
                  <a:pt x="78" y="30"/>
                </a:cubicBezTo>
                <a:cubicBezTo>
                  <a:pt x="79" y="31"/>
                  <a:pt x="79" y="31"/>
                  <a:pt x="80" y="31"/>
                </a:cubicBezTo>
                <a:cubicBezTo>
                  <a:pt x="81" y="31"/>
                  <a:pt x="81" y="31"/>
                  <a:pt x="82" y="31"/>
                </a:cubicBezTo>
                <a:cubicBezTo>
                  <a:pt x="82" y="30"/>
                  <a:pt x="82" y="30"/>
                  <a:pt x="83" y="29"/>
                </a:cubicBezTo>
                <a:close/>
                <a:moveTo>
                  <a:pt x="88" y="28"/>
                </a:moveTo>
                <a:cubicBezTo>
                  <a:pt x="86" y="27"/>
                  <a:pt x="86" y="27"/>
                  <a:pt x="86" y="27"/>
                </a:cubicBezTo>
                <a:cubicBezTo>
                  <a:pt x="86" y="26"/>
                  <a:pt x="87" y="26"/>
                  <a:pt x="87" y="25"/>
                </a:cubicBezTo>
                <a:cubicBezTo>
                  <a:pt x="88" y="25"/>
                  <a:pt x="89" y="25"/>
                  <a:pt x="90" y="25"/>
                </a:cubicBezTo>
                <a:cubicBezTo>
                  <a:pt x="91" y="25"/>
                  <a:pt x="91" y="25"/>
                  <a:pt x="92" y="25"/>
                </a:cubicBezTo>
                <a:cubicBezTo>
                  <a:pt x="92" y="25"/>
                  <a:pt x="93" y="26"/>
                  <a:pt x="93" y="26"/>
                </a:cubicBezTo>
                <a:cubicBezTo>
                  <a:pt x="93" y="26"/>
                  <a:pt x="93" y="27"/>
                  <a:pt x="93" y="28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31"/>
                  <a:pt x="93" y="32"/>
                  <a:pt x="93" y="32"/>
                </a:cubicBezTo>
                <a:cubicBezTo>
                  <a:pt x="93" y="32"/>
                  <a:pt x="93" y="33"/>
                  <a:pt x="93" y="33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3"/>
                  <a:pt x="91" y="33"/>
                  <a:pt x="91" y="32"/>
                </a:cubicBezTo>
                <a:cubicBezTo>
                  <a:pt x="91" y="32"/>
                  <a:pt x="91" y="32"/>
                  <a:pt x="91" y="32"/>
                </a:cubicBezTo>
                <a:cubicBezTo>
                  <a:pt x="91" y="32"/>
                  <a:pt x="90" y="33"/>
                  <a:pt x="90" y="33"/>
                </a:cubicBezTo>
                <a:cubicBezTo>
                  <a:pt x="90" y="33"/>
                  <a:pt x="89" y="33"/>
                  <a:pt x="89" y="33"/>
                </a:cubicBezTo>
                <a:cubicBezTo>
                  <a:pt x="88" y="33"/>
                  <a:pt x="87" y="33"/>
                  <a:pt x="87" y="33"/>
                </a:cubicBezTo>
                <a:cubicBezTo>
                  <a:pt x="86" y="32"/>
                  <a:pt x="86" y="32"/>
                  <a:pt x="86" y="31"/>
                </a:cubicBezTo>
                <a:cubicBezTo>
                  <a:pt x="86" y="30"/>
                  <a:pt x="86" y="30"/>
                  <a:pt x="86" y="30"/>
                </a:cubicBezTo>
                <a:cubicBezTo>
                  <a:pt x="87" y="29"/>
                  <a:pt x="87" y="29"/>
                  <a:pt x="87" y="29"/>
                </a:cubicBezTo>
                <a:cubicBezTo>
                  <a:pt x="88" y="29"/>
                  <a:pt x="88" y="29"/>
                  <a:pt x="89" y="28"/>
                </a:cubicBezTo>
                <a:cubicBezTo>
                  <a:pt x="90" y="28"/>
                  <a:pt x="91" y="28"/>
                  <a:pt x="91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1" y="27"/>
                  <a:pt x="91" y="27"/>
                  <a:pt x="91" y="27"/>
                </a:cubicBezTo>
                <a:cubicBezTo>
                  <a:pt x="90" y="27"/>
                  <a:pt x="90" y="26"/>
                  <a:pt x="90" y="26"/>
                </a:cubicBezTo>
                <a:cubicBezTo>
                  <a:pt x="89" y="26"/>
                  <a:pt x="89" y="27"/>
                  <a:pt x="89" y="27"/>
                </a:cubicBezTo>
                <a:cubicBezTo>
                  <a:pt x="88" y="27"/>
                  <a:pt x="88" y="27"/>
                  <a:pt x="88" y="28"/>
                </a:cubicBezTo>
                <a:close/>
                <a:moveTo>
                  <a:pt x="91" y="29"/>
                </a:moveTo>
                <a:cubicBezTo>
                  <a:pt x="91" y="30"/>
                  <a:pt x="91" y="30"/>
                  <a:pt x="91" y="30"/>
                </a:cubicBezTo>
                <a:cubicBezTo>
                  <a:pt x="91" y="30"/>
                  <a:pt x="91" y="30"/>
                  <a:pt x="91" y="31"/>
                </a:cubicBezTo>
                <a:cubicBezTo>
                  <a:pt x="91" y="31"/>
                  <a:pt x="91" y="31"/>
                  <a:pt x="90" y="31"/>
                </a:cubicBezTo>
                <a:cubicBezTo>
                  <a:pt x="90" y="32"/>
                  <a:pt x="90" y="32"/>
                  <a:pt x="89" y="32"/>
                </a:cubicBezTo>
                <a:cubicBezTo>
                  <a:pt x="89" y="32"/>
                  <a:pt x="89" y="32"/>
                  <a:pt x="88" y="31"/>
                </a:cubicBezTo>
                <a:cubicBezTo>
                  <a:pt x="88" y="31"/>
                  <a:pt x="88" y="31"/>
                  <a:pt x="88" y="31"/>
                </a:cubicBezTo>
                <a:cubicBezTo>
                  <a:pt x="88" y="30"/>
                  <a:pt x="88" y="30"/>
                  <a:pt x="89" y="30"/>
                </a:cubicBezTo>
                <a:cubicBezTo>
                  <a:pt x="89" y="30"/>
                  <a:pt x="89" y="30"/>
                  <a:pt x="90" y="30"/>
                </a:cubicBezTo>
                <a:cubicBezTo>
                  <a:pt x="90" y="29"/>
                  <a:pt x="91" y="29"/>
                  <a:pt x="91" y="29"/>
                </a:cubicBezTo>
                <a:close/>
                <a:moveTo>
                  <a:pt x="97" y="33"/>
                </a:moveTo>
                <a:cubicBezTo>
                  <a:pt x="95" y="33"/>
                  <a:pt x="95" y="33"/>
                  <a:pt x="95" y="33"/>
                </a:cubicBezTo>
                <a:cubicBezTo>
                  <a:pt x="95" y="25"/>
                  <a:pt x="95" y="25"/>
                  <a:pt x="95" y="25"/>
                </a:cubicBezTo>
                <a:cubicBezTo>
                  <a:pt x="97" y="25"/>
                  <a:pt x="97" y="25"/>
                  <a:pt x="97" y="25"/>
                </a:cubicBezTo>
                <a:cubicBezTo>
                  <a:pt x="97" y="26"/>
                  <a:pt x="97" y="26"/>
                  <a:pt x="97" y="26"/>
                </a:cubicBezTo>
                <a:cubicBezTo>
                  <a:pt x="97" y="26"/>
                  <a:pt x="98" y="25"/>
                  <a:pt x="98" y="25"/>
                </a:cubicBezTo>
                <a:cubicBezTo>
                  <a:pt x="98" y="25"/>
                  <a:pt x="98" y="25"/>
                  <a:pt x="99" y="25"/>
                </a:cubicBezTo>
                <a:cubicBezTo>
                  <a:pt x="99" y="25"/>
                  <a:pt x="100" y="25"/>
                  <a:pt x="100" y="25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7"/>
                  <a:pt x="99" y="27"/>
                  <a:pt x="99" y="27"/>
                </a:cubicBezTo>
                <a:cubicBezTo>
                  <a:pt x="98" y="27"/>
                  <a:pt x="98" y="27"/>
                  <a:pt x="98" y="27"/>
                </a:cubicBezTo>
                <a:cubicBezTo>
                  <a:pt x="98" y="27"/>
                  <a:pt x="97" y="27"/>
                  <a:pt x="97" y="28"/>
                </a:cubicBezTo>
                <a:cubicBezTo>
                  <a:pt x="97" y="28"/>
                  <a:pt x="97" y="29"/>
                  <a:pt x="97" y="31"/>
                </a:cubicBezTo>
                <a:cubicBezTo>
                  <a:pt x="97" y="33"/>
                  <a:pt x="97" y="33"/>
                  <a:pt x="97" y="33"/>
                </a:cubicBezTo>
                <a:close/>
                <a:moveTo>
                  <a:pt x="108" y="33"/>
                </a:moveTo>
                <a:cubicBezTo>
                  <a:pt x="106" y="33"/>
                  <a:pt x="106" y="33"/>
                  <a:pt x="106" y="33"/>
                </a:cubicBezTo>
                <a:cubicBezTo>
                  <a:pt x="106" y="32"/>
                  <a:pt x="106" y="32"/>
                  <a:pt x="106" y="32"/>
                </a:cubicBezTo>
                <a:cubicBezTo>
                  <a:pt x="106" y="32"/>
                  <a:pt x="106" y="33"/>
                  <a:pt x="105" y="33"/>
                </a:cubicBezTo>
                <a:cubicBezTo>
                  <a:pt x="105" y="33"/>
                  <a:pt x="104" y="33"/>
                  <a:pt x="104" y="33"/>
                </a:cubicBezTo>
                <a:cubicBezTo>
                  <a:pt x="103" y="33"/>
                  <a:pt x="102" y="33"/>
                  <a:pt x="102" y="32"/>
                </a:cubicBezTo>
                <a:cubicBezTo>
                  <a:pt x="101" y="31"/>
                  <a:pt x="101" y="30"/>
                  <a:pt x="101" y="29"/>
                </a:cubicBezTo>
                <a:cubicBezTo>
                  <a:pt x="101" y="28"/>
                  <a:pt x="101" y="27"/>
                  <a:pt x="102" y="26"/>
                </a:cubicBezTo>
                <a:cubicBezTo>
                  <a:pt x="102" y="25"/>
                  <a:pt x="103" y="25"/>
                  <a:pt x="104" y="25"/>
                </a:cubicBezTo>
                <a:cubicBezTo>
                  <a:pt x="105" y="25"/>
                  <a:pt x="106" y="25"/>
                  <a:pt x="106" y="26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33"/>
                  <a:pt x="108" y="33"/>
                  <a:pt x="108" y="33"/>
                </a:cubicBezTo>
                <a:close/>
                <a:moveTo>
                  <a:pt x="103" y="29"/>
                </a:moveTo>
                <a:cubicBezTo>
                  <a:pt x="103" y="28"/>
                  <a:pt x="103" y="27"/>
                  <a:pt x="103" y="27"/>
                </a:cubicBezTo>
                <a:cubicBezTo>
                  <a:pt x="104" y="27"/>
                  <a:pt x="104" y="26"/>
                  <a:pt x="105" y="26"/>
                </a:cubicBezTo>
                <a:cubicBezTo>
                  <a:pt x="105" y="26"/>
                  <a:pt x="105" y="27"/>
                  <a:pt x="106" y="27"/>
                </a:cubicBezTo>
                <a:cubicBezTo>
                  <a:pt x="106" y="28"/>
                  <a:pt x="106" y="28"/>
                  <a:pt x="106" y="29"/>
                </a:cubicBezTo>
                <a:cubicBezTo>
                  <a:pt x="106" y="30"/>
                  <a:pt x="106" y="31"/>
                  <a:pt x="106" y="31"/>
                </a:cubicBezTo>
                <a:cubicBezTo>
                  <a:pt x="105" y="31"/>
                  <a:pt x="105" y="32"/>
                  <a:pt x="105" y="32"/>
                </a:cubicBezTo>
                <a:cubicBezTo>
                  <a:pt x="104" y="32"/>
                  <a:pt x="103" y="31"/>
                  <a:pt x="103" y="31"/>
                </a:cubicBezTo>
                <a:cubicBezTo>
                  <a:pt x="103" y="30"/>
                  <a:pt x="103" y="30"/>
                  <a:pt x="103" y="29"/>
                </a:cubicBezTo>
                <a:close/>
                <a:moveTo>
                  <a:pt x="28" y="106"/>
                </a:moveTo>
                <a:cubicBezTo>
                  <a:pt x="28" y="106"/>
                  <a:pt x="27" y="107"/>
                  <a:pt x="26" y="107"/>
                </a:cubicBezTo>
                <a:cubicBezTo>
                  <a:pt x="26" y="107"/>
                  <a:pt x="26" y="107"/>
                  <a:pt x="26" y="107"/>
                </a:cubicBezTo>
                <a:cubicBezTo>
                  <a:pt x="26" y="108"/>
                  <a:pt x="25" y="109"/>
                  <a:pt x="25" y="109"/>
                </a:cubicBezTo>
                <a:cubicBezTo>
                  <a:pt x="25" y="115"/>
                  <a:pt x="25" y="115"/>
                  <a:pt x="25" y="115"/>
                </a:cubicBezTo>
                <a:cubicBezTo>
                  <a:pt x="25" y="116"/>
                  <a:pt x="26" y="117"/>
                  <a:pt x="26" y="117"/>
                </a:cubicBezTo>
                <a:cubicBezTo>
                  <a:pt x="27" y="118"/>
                  <a:pt x="28" y="118"/>
                  <a:pt x="28" y="118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1" y="118"/>
                  <a:pt x="32" y="118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4" y="116"/>
                  <a:pt x="34" y="115"/>
                </a:cubicBezTo>
                <a:cubicBezTo>
                  <a:pt x="34" y="109"/>
                  <a:pt x="34" y="109"/>
                  <a:pt x="34" y="109"/>
                </a:cubicBezTo>
                <a:cubicBezTo>
                  <a:pt x="34" y="109"/>
                  <a:pt x="33" y="108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2" y="107"/>
                  <a:pt x="31" y="106"/>
                  <a:pt x="30" y="106"/>
                </a:cubicBezTo>
                <a:cubicBezTo>
                  <a:pt x="28" y="106"/>
                  <a:pt x="28" y="106"/>
                  <a:pt x="28" y="106"/>
                </a:cubicBezTo>
                <a:close/>
                <a:moveTo>
                  <a:pt x="178" y="106"/>
                </a:moveTo>
                <a:cubicBezTo>
                  <a:pt x="177" y="106"/>
                  <a:pt x="177" y="107"/>
                  <a:pt x="176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8"/>
                  <a:pt x="175" y="109"/>
                  <a:pt x="175" y="109"/>
                </a:cubicBezTo>
                <a:cubicBezTo>
                  <a:pt x="175" y="115"/>
                  <a:pt x="175" y="115"/>
                  <a:pt x="175" y="115"/>
                </a:cubicBezTo>
                <a:cubicBezTo>
                  <a:pt x="175" y="116"/>
                  <a:pt x="176" y="117"/>
                  <a:pt x="176" y="117"/>
                </a:cubicBezTo>
                <a:cubicBezTo>
                  <a:pt x="177" y="118"/>
                  <a:pt x="177" y="118"/>
                  <a:pt x="178" y="118"/>
                </a:cubicBezTo>
                <a:cubicBezTo>
                  <a:pt x="180" y="118"/>
                  <a:pt x="180" y="118"/>
                  <a:pt x="180" y="118"/>
                </a:cubicBezTo>
                <a:cubicBezTo>
                  <a:pt x="181" y="118"/>
                  <a:pt x="182" y="118"/>
                  <a:pt x="182" y="117"/>
                </a:cubicBezTo>
                <a:cubicBezTo>
                  <a:pt x="183" y="117"/>
                  <a:pt x="183" y="117"/>
                  <a:pt x="183" y="117"/>
                </a:cubicBezTo>
                <a:cubicBezTo>
                  <a:pt x="183" y="117"/>
                  <a:pt x="183" y="116"/>
                  <a:pt x="183" y="115"/>
                </a:cubicBezTo>
                <a:cubicBezTo>
                  <a:pt x="183" y="109"/>
                  <a:pt x="183" y="109"/>
                  <a:pt x="183" y="109"/>
                </a:cubicBezTo>
                <a:cubicBezTo>
                  <a:pt x="183" y="109"/>
                  <a:pt x="183" y="108"/>
                  <a:pt x="183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1" y="106"/>
                  <a:pt x="180" y="106"/>
                </a:cubicBezTo>
                <a:cubicBezTo>
                  <a:pt x="178" y="106"/>
                  <a:pt x="178" y="106"/>
                  <a:pt x="178" y="106"/>
                </a:cubicBezTo>
                <a:close/>
                <a:moveTo>
                  <a:pt x="209" y="106"/>
                </a:moveTo>
                <a:cubicBezTo>
                  <a:pt x="208" y="106"/>
                  <a:pt x="207" y="107"/>
                  <a:pt x="207" y="107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6" y="108"/>
                  <a:pt x="206" y="109"/>
                  <a:pt x="206" y="109"/>
                </a:cubicBezTo>
                <a:cubicBezTo>
                  <a:pt x="206" y="115"/>
                  <a:pt x="206" y="115"/>
                  <a:pt x="206" y="115"/>
                </a:cubicBezTo>
                <a:cubicBezTo>
                  <a:pt x="206" y="116"/>
                  <a:pt x="206" y="117"/>
                  <a:pt x="207" y="117"/>
                </a:cubicBezTo>
                <a:cubicBezTo>
                  <a:pt x="207" y="118"/>
                  <a:pt x="208" y="118"/>
                  <a:pt x="209" y="118"/>
                </a:cubicBezTo>
                <a:cubicBezTo>
                  <a:pt x="211" y="118"/>
                  <a:pt x="211" y="118"/>
                  <a:pt x="211" y="118"/>
                </a:cubicBezTo>
                <a:cubicBezTo>
                  <a:pt x="212" y="118"/>
                  <a:pt x="213" y="118"/>
                  <a:pt x="213" y="117"/>
                </a:cubicBezTo>
                <a:cubicBezTo>
                  <a:pt x="213" y="117"/>
                  <a:pt x="213" y="117"/>
                  <a:pt x="213" y="117"/>
                </a:cubicBezTo>
                <a:cubicBezTo>
                  <a:pt x="214" y="117"/>
                  <a:pt x="214" y="116"/>
                  <a:pt x="214" y="115"/>
                </a:cubicBezTo>
                <a:cubicBezTo>
                  <a:pt x="214" y="109"/>
                  <a:pt x="214" y="109"/>
                  <a:pt x="214" y="109"/>
                </a:cubicBezTo>
                <a:cubicBezTo>
                  <a:pt x="214" y="109"/>
                  <a:pt x="214" y="108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2" y="106"/>
                  <a:pt x="211" y="106"/>
                </a:cubicBezTo>
                <a:cubicBezTo>
                  <a:pt x="209" y="106"/>
                  <a:pt x="209" y="106"/>
                  <a:pt x="209" y="106"/>
                </a:cubicBezTo>
                <a:close/>
                <a:moveTo>
                  <a:pt x="211" y="108"/>
                </a:moveTo>
                <a:cubicBezTo>
                  <a:pt x="209" y="108"/>
                  <a:pt x="209" y="108"/>
                  <a:pt x="209" y="108"/>
                </a:cubicBezTo>
                <a:cubicBezTo>
                  <a:pt x="209" y="108"/>
                  <a:pt x="208" y="108"/>
                  <a:pt x="208" y="108"/>
                </a:cubicBezTo>
                <a:cubicBezTo>
                  <a:pt x="208" y="108"/>
                  <a:pt x="208" y="108"/>
                  <a:pt x="208" y="108"/>
                </a:cubicBezTo>
                <a:cubicBezTo>
                  <a:pt x="208" y="109"/>
                  <a:pt x="208" y="109"/>
                  <a:pt x="208" y="109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8" y="116"/>
                  <a:pt x="208" y="116"/>
                  <a:pt x="208" y="116"/>
                </a:cubicBezTo>
                <a:cubicBezTo>
                  <a:pt x="208" y="116"/>
                  <a:pt x="209" y="117"/>
                  <a:pt x="209" y="117"/>
                </a:cubicBezTo>
                <a:cubicBezTo>
                  <a:pt x="211" y="117"/>
                  <a:pt x="211" y="117"/>
                  <a:pt x="211" y="117"/>
                </a:cubicBezTo>
                <a:cubicBezTo>
                  <a:pt x="212" y="117"/>
                  <a:pt x="212" y="116"/>
                  <a:pt x="212" y="116"/>
                </a:cubicBezTo>
                <a:cubicBezTo>
                  <a:pt x="212" y="116"/>
                  <a:pt x="212" y="116"/>
                  <a:pt x="212" y="116"/>
                </a:cubicBezTo>
                <a:cubicBezTo>
                  <a:pt x="212" y="116"/>
                  <a:pt x="213" y="116"/>
                  <a:pt x="213" y="115"/>
                </a:cubicBezTo>
                <a:cubicBezTo>
                  <a:pt x="213" y="109"/>
                  <a:pt x="213" y="109"/>
                  <a:pt x="213" y="109"/>
                </a:cubicBezTo>
                <a:cubicBezTo>
                  <a:pt x="213" y="109"/>
                  <a:pt x="212" y="109"/>
                  <a:pt x="212" y="108"/>
                </a:cubicBezTo>
                <a:cubicBezTo>
                  <a:pt x="212" y="108"/>
                  <a:pt x="212" y="108"/>
                  <a:pt x="212" y="108"/>
                </a:cubicBezTo>
                <a:cubicBezTo>
                  <a:pt x="212" y="108"/>
                  <a:pt x="212" y="108"/>
                  <a:pt x="211" y="108"/>
                </a:cubicBezTo>
                <a:close/>
                <a:moveTo>
                  <a:pt x="199" y="106"/>
                </a:moveTo>
                <a:cubicBezTo>
                  <a:pt x="198" y="106"/>
                  <a:pt x="197" y="107"/>
                  <a:pt x="197" y="107"/>
                </a:cubicBezTo>
                <a:cubicBezTo>
                  <a:pt x="197" y="107"/>
                  <a:pt x="197" y="107"/>
                  <a:pt x="197" y="107"/>
                </a:cubicBezTo>
                <a:cubicBezTo>
                  <a:pt x="196" y="108"/>
                  <a:pt x="196" y="109"/>
                  <a:pt x="196" y="109"/>
                </a:cubicBezTo>
                <a:cubicBezTo>
                  <a:pt x="196" y="115"/>
                  <a:pt x="196" y="115"/>
                  <a:pt x="196" y="115"/>
                </a:cubicBezTo>
                <a:cubicBezTo>
                  <a:pt x="196" y="116"/>
                  <a:pt x="196" y="117"/>
                  <a:pt x="197" y="117"/>
                </a:cubicBezTo>
                <a:cubicBezTo>
                  <a:pt x="197" y="118"/>
                  <a:pt x="198" y="118"/>
                  <a:pt x="199" y="118"/>
                </a:cubicBezTo>
                <a:cubicBezTo>
                  <a:pt x="201" y="118"/>
                  <a:pt x="201" y="118"/>
                  <a:pt x="201" y="118"/>
                </a:cubicBezTo>
                <a:cubicBezTo>
                  <a:pt x="202" y="118"/>
                  <a:pt x="202" y="118"/>
                  <a:pt x="203" y="117"/>
                </a:cubicBezTo>
                <a:cubicBezTo>
                  <a:pt x="203" y="117"/>
                  <a:pt x="203" y="117"/>
                  <a:pt x="203" y="117"/>
                </a:cubicBezTo>
                <a:cubicBezTo>
                  <a:pt x="204" y="117"/>
                  <a:pt x="204" y="116"/>
                  <a:pt x="204" y="115"/>
                </a:cubicBezTo>
                <a:cubicBezTo>
                  <a:pt x="204" y="109"/>
                  <a:pt x="204" y="109"/>
                  <a:pt x="204" y="109"/>
                </a:cubicBezTo>
                <a:cubicBezTo>
                  <a:pt x="204" y="109"/>
                  <a:pt x="204" y="108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2" y="107"/>
                  <a:pt x="202" y="106"/>
                  <a:pt x="201" y="106"/>
                </a:cubicBezTo>
                <a:cubicBezTo>
                  <a:pt x="199" y="106"/>
                  <a:pt x="199" y="106"/>
                  <a:pt x="199" y="106"/>
                </a:cubicBezTo>
                <a:close/>
                <a:moveTo>
                  <a:pt x="201" y="108"/>
                </a:moveTo>
                <a:cubicBezTo>
                  <a:pt x="199" y="108"/>
                  <a:pt x="199" y="108"/>
                  <a:pt x="199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9"/>
                  <a:pt x="197" y="109"/>
                  <a:pt x="197" y="109"/>
                </a:cubicBezTo>
                <a:cubicBezTo>
                  <a:pt x="197" y="115"/>
                  <a:pt x="197" y="115"/>
                  <a:pt x="197" y="115"/>
                </a:cubicBezTo>
                <a:cubicBezTo>
                  <a:pt x="197" y="116"/>
                  <a:pt x="198" y="116"/>
                  <a:pt x="198" y="116"/>
                </a:cubicBezTo>
                <a:cubicBezTo>
                  <a:pt x="198" y="116"/>
                  <a:pt x="198" y="117"/>
                  <a:pt x="199" y="117"/>
                </a:cubicBezTo>
                <a:cubicBezTo>
                  <a:pt x="201" y="117"/>
                  <a:pt x="201" y="117"/>
                  <a:pt x="201" y="117"/>
                </a:cubicBezTo>
                <a:cubicBezTo>
                  <a:pt x="201" y="117"/>
                  <a:pt x="202" y="116"/>
                  <a:pt x="202" y="116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2" y="116"/>
                  <a:pt x="202" y="116"/>
                  <a:pt x="202" y="115"/>
                </a:cubicBezTo>
                <a:cubicBezTo>
                  <a:pt x="202" y="109"/>
                  <a:pt x="202" y="109"/>
                  <a:pt x="202" y="109"/>
                </a:cubicBezTo>
                <a:cubicBezTo>
                  <a:pt x="202" y="109"/>
                  <a:pt x="202" y="109"/>
                  <a:pt x="202" y="108"/>
                </a:cubicBezTo>
                <a:cubicBezTo>
                  <a:pt x="202" y="108"/>
                  <a:pt x="202" y="108"/>
                  <a:pt x="202" y="108"/>
                </a:cubicBezTo>
                <a:cubicBezTo>
                  <a:pt x="202" y="108"/>
                  <a:pt x="201" y="108"/>
                  <a:pt x="201" y="108"/>
                </a:cubicBezTo>
                <a:close/>
                <a:moveTo>
                  <a:pt x="189" y="106"/>
                </a:moveTo>
                <a:cubicBezTo>
                  <a:pt x="188" y="106"/>
                  <a:pt x="187" y="107"/>
                  <a:pt x="186" y="107"/>
                </a:cubicBezTo>
                <a:cubicBezTo>
                  <a:pt x="186" y="107"/>
                  <a:pt x="186" y="107"/>
                  <a:pt x="186" y="107"/>
                </a:cubicBezTo>
                <a:cubicBezTo>
                  <a:pt x="186" y="108"/>
                  <a:pt x="185" y="109"/>
                  <a:pt x="185" y="109"/>
                </a:cubicBezTo>
                <a:cubicBezTo>
                  <a:pt x="185" y="115"/>
                  <a:pt x="185" y="115"/>
                  <a:pt x="185" y="115"/>
                </a:cubicBezTo>
                <a:cubicBezTo>
                  <a:pt x="185" y="116"/>
                  <a:pt x="186" y="117"/>
                  <a:pt x="186" y="117"/>
                </a:cubicBezTo>
                <a:cubicBezTo>
                  <a:pt x="187" y="118"/>
                  <a:pt x="188" y="118"/>
                  <a:pt x="189" y="118"/>
                </a:cubicBezTo>
                <a:cubicBezTo>
                  <a:pt x="191" y="118"/>
                  <a:pt x="191" y="118"/>
                  <a:pt x="191" y="118"/>
                </a:cubicBezTo>
                <a:cubicBezTo>
                  <a:pt x="191" y="118"/>
                  <a:pt x="192" y="118"/>
                  <a:pt x="193" y="117"/>
                </a:cubicBezTo>
                <a:cubicBezTo>
                  <a:pt x="193" y="117"/>
                  <a:pt x="193" y="117"/>
                  <a:pt x="193" y="117"/>
                </a:cubicBezTo>
                <a:cubicBezTo>
                  <a:pt x="193" y="117"/>
                  <a:pt x="194" y="116"/>
                  <a:pt x="194" y="115"/>
                </a:cubicBezTo>
                <a:cubicBezTo>
                  <a:pt x="194" y="109"/>
                  <a:pt x="194" y="109"/>
                  <a:pt x="194" y="109"/>
                </a:cubicBezTo>
                <a:cubicBezTo>
                  <a:pt x="194" y="109"/>
                  <a:pt x="193" y="108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2" y="107"/>
                  <a:pt x="191" y="106"/>
                  <a:pt x="191" y="106"/>
                </a:cubicBezTo>
                <a:cubicBezTo>
                  <a:pt x="189" y="106"/>
                  <a:pt x="189" y="106"/>
                  <a:pt x="189" y="106"/>
                </a:cubicBezTo>
                <a:close/>
                <a:moveTo>
                  <a:pt x="191" y="108"/>
                </a:moveTo>
                <a:cubicBezTo>
                  <a:pt x="189" y="108"/>
                  <a:pt x="189" y="108"/>
                  <a:pt x="189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7" y="109"/>
                  <a:pt x="187" y="109"/>
                  <a:pt x="187" y="109"/>
                </a:cubicBezTo>
                <a:cubicBezTo>
                  <a:pt x="187" y="115"/>
                  <a:pt x="187" y="115"/>
                  <a:pt x="187" y="115"/>
                </a:cubicBezTo>
                <a:cubicBezTo>
                  <a:pt x="187" y="116"/>
                  <a:pt x="187" y="116"/>
                  <a:pt x="188" y="116"/>
                </a:cubicBezTo>
                <a:cubicBezTo>
                  <a:pt x="188" y="116"/>
                  <a:pt x="188" y="117"/>
                  <a:pt x="189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91" y="117"/>
                  <a:pt x="191" y="116"/>
                  <a:pt x="192" y="116"/>
                </a:cubicBezTo>
                <a:cubicBezTo>
                  <a:pt x="192" y="116"/>
                  <a:pt x="192" y="116"/>
                  <a:pt x="192" y="116"/>
                </a:cubicBezTo>
                <a:cubicBezTo>
                  <a:pt x="192" y="116"/>
                  <a:pt x="192" y="116"/>
                  <a:pt x="192" y="115"/>
                </a:cubicBezTo>
                <a:cubicBezTo>
                  <a:pt x="192" y="109"/>
                  <a:pt x="192" y="109"/>
                  <a:pt x="192" y="109"/>
                </a:cubicBezTo>
                <a:cubicBezTo>
                  <a:pt x="192" y="109"/>
                  <a:pt x="192" y="109"/>
                  <a:pt x="192" y="108"/>
                </a:cubicBezTo>
                <a:cubicBezTo>
                  <a:pt x="192" y="108"/>
                  <a:pt x="192" y="108"/>
                  <a:pt x="192" y="108"/>
                </a:cubicBezTo>
                <a:cubicBezTo>
                  <a:pt x="191" y="108"/>
                  <a:pt x="191" y="108"/>
                  <a:pt x="191" y="108"/>
                </a:cubicBezTo>
                <a:close/>
                <a:moveTo>
                  <a:pt x="180" y="108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8" y="108"/>
                  <a:pt x="178" y="108"/>
                  <a:pt x="177" y="108"/>
                </a:cubicBezTo>
                <a:cubicBezTo>
                  <a:pt x="177" y="108"/>
                  <a:pt x="177" y="108"/>
                  <a:pt x="177" y="108"/>
                </a:cubicBezTo>
                <a:cubicBezTo>
                  <a:pt x="177" y="109"/>
                  <a:pt x="177" y="109"/>
                  <a:pt x="177" y="109"/>
                </a:cubicBezTo>
                <a:cubicBezTo>
                  <a:pt x="177" y="115"/>
                  <a:pt x="177" y="115"/>
                  <a:pt x="177" y="115"/>
                </a:cubicBezTo>
                <a:cubicBezTo>
                  <a:pt x="177" y="116"/>
                  <a:pt x="177" y="116"/>
                  <a:pt x="177" y="116"/>
                </a:cubicBezTo>
                <a:cubicBezTo>
                  <a:pt x="178" y="116"/>
                  <a:pt x="178" y="117"/>
                  <a:pt x="178" y="117"/>
                </a:cubicBezTo>
                <a:cubicBezTo>
                  <a:pt x="180" y="117"/>
                  <a:pt x="180" y="117"/>
                  <a:pt x="180" y="117"/>
                </a:cubicBezTo>
                <a:cubicBezTo>
                  <a:pt x="181" y="117"/>
                  <a:pt x="181" y="116"/>
                  <a:pt x="181" y="116"/>
                </a:cubicBezTo>
                <a:cubicBezTo>
                  <a:pt x="181" y="116"/>
                  <a:pt x="181" y="116"/>
                  <a:pt x="181" y="116"/>
                </a:cubicBezTo>
                <a:cubicBezTo>
                  <a:pt x="182" y="116"/>
                  <a:pt x="182" y="116"/>
                  <a:pt x="182" y="115"/>
                </a:cubicBezTo>
                <a:cubicBezTo>
                  <a:pt x="182" y="109"/>
                  <a:pt x="182" y="109"/>
                  <a:pt x="182" y="109"/>
                </a:cubicBezTo>
                <a:cubicBezTo>
                  <a:pt x="182" y="109"/>
                  <a:pt x="182" y="109"/>
                  <a:pt x="181" y="108"/>
                </a:cubicBezTo>
                <a:cubicBezTo>
                  <a:pt x="181" y="108"/>
                  <a:pt x="181" y="108"/>
                  <a:pt x="181" y="108"/>
                </a:cubicBezTo>
                <a:cubicBezTo>
                  <a:pt x="181" y="108"/>
                  <a:pt x="181" y="108"/>
                  <a:pt x="180" y="108"/>
                </a:cubicBezTo>
                <a:close/>
                <a:moveTo>
                  <a:pt x="128" y="106"/>
                </a:moveTo>
                <a:cubicBezTo>
                  <a:pt x="128" y="106"/>
                  <a:pt x="127" y="107"/>
                  <a:pt x="126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26" y="108"/>
                  <a:pt x="125" y="109"/>
                  <a:pt x="125" y="109"/>
                </a:cubicBezTo>
                <a:cubicBezTo>
                  <a:pt x="125" y="115"/>
                  <a:pt x="125" y="115"/>
                  <a:pt x="125" y="115"/>
                </a:cubicBezTo>
                <a:cubicBezTo>
                  <a:pt x="125" y="116"/>
                  <a:pt x="126" y="117"/>
                  <a:pt x="126" y="117"/>
                </a:cubicBezTo>
                <a:cubicBezTo>
                  <a:pt x="127" y="118"/>
                  <a:pt x="128" y="118"/>
                  <a:pt x="128" y="118"/>
                </a:cubicBezTo>
                <a:cubicBezTo>
                  <a:pt x="130" y="118"/>
                  <a:pt x="130" y="118"/>
                  <a:pt x="130" y="118"/>
                </a:cubicBezTo>
                <a:cubicBezTo>
                  <a:pt x="131" y="118"/>
                  <a:pt x="132" y="118"/>
                  <a:pt x="133" y="117"/>
                </a:cubicBezTo>
                <a:cubicBezTo>
                  <a:pt x="133" y="117"/>
                  <a:pt x="133" y="117"/>
                  <a:pt x="133" y="117"/>
                </a:cubicBezTo>
                <a:cubicBezTo>
                  <a:pt x="133" y="117"/>
                  <a:pt x="133" y="116"/>
                  <a:pt x="133" y="115"/>
                </a:cubicBezTo>
                <a:cubicBezTo>
                  <a:pt x="133" y="109"/>
                  <a:pt x="133" y="109"/>
                  <a:pt x="133" y="109"/>
                </a:cubicBezTo>
                <a:cubicBezTo>
                  <a:pt x="133" y="109"/>
                  <a:pt x="133" y="108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2" y="107"/>
                  <a:pt x="131" y="106"/>
                  <a:pt x="130" y="106"/>
                </a:cubicBezTo>
                <a:cubicBezTo>
                  <a:pt x="128" y="106"/>
                  <a:pt x="128" y="106"/>
                  <a:pt x="128" y="106"/>
                </a:cubicBezTo>
                <a:close/>
                <a:moveTo>
                  <a:pt x="159" y="106"/>
                </a:moveTo>
                <a:cubicBezTo>
                  <a:pt x="158" y="106"/>
                  <a:pt x="158" y="107"/>
                  <a:pt x="157" y="107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6" y="108"/>
                  <a:pt x="156" y="109"/>
                  <a:pt x="156" y="109"/>
                </a:cubicBezTo>
                <a:cubicBezTo>
                  <a:pt x="156" y="115"/>
                  <a:pt x="156" y="115"/>
                  <a:pt x="156" y="115"/>
                </a:cubicBezTo>
                <a:cubicBezTo>
                  <a:pt x="156" y="116"/>
                  <a:pt x="156" y="117"/>
                  <a:pt x="157" y="117"/>
                </a:cubicBezTo>
                <a:cubicBezTo>
                  <a:pt x="158" y="118"/>
                  <a:pt x="158" y="118"/>
                  <a:pt x="159" y="118"/>
                </a:cubicBezTo>
                <a:cubicBezTo>
                  <a:pt x="161" y="118"/>
                  <a:pt x="161" y="118"/>
                  <a:pt x="161" y="118"/>
                </a:cubicBezTo>
                <a:cubicBezTo>
                  <a:pt x="162" y="118"/>
                  <a:pt x="163" y="118"/>
                  <a:pt x="163" y="117"/>
                </a:cubicBezTo>
                <a:cubicBezTo>
                  <a:pt x="163" y="117"/>
                  <a:pt x="163" y="117"/>
                  <a:pt x="163" y="117"/>
                </a:cubicBezTo>
                <a:cubicBezTo>
                  <a:pt x="164" y="117"/>
                  <a:pt x="164" y="116"/>
                  <a:pt x="164" y="115"/>
                </a:cubicBezTo>
                <a:cubicBezTo>
                  <a:pt x="164" y="109"/>
                  <a:pt x="164" y="109"/>
                  <a:pt x="164" y="109"/>
                </a:cubicBezTo>
                <a:cubicBezTo>
                  <a:pt x="164" y="109"/>
                  <a:pt x="164" y="108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2" y="106"/>
                  <a:pt x="161" y="106"/>
                </a:cubicBezTo>
                <a:cubicBezTo>
                  <a:pt x="159" y="106"/>
                  <a:pt x="159" y="106"/>
                  <a:pt x="159" y="106"/>
                </a:cubicBezTo>
                <a:close/>
                <a:moveTo>
                  <a:pt x="161" y="108"/>
                </a:moveTo>
                <a:cubicBezTo>
                  <a:pt x="159" y="108"/>
                  <a:pt x="159" y="108"/>
                  <a:pt x="159" y="108"/>
                </a:cubicBezTo>
                <a:cubicBezTo>
                  <a:pt x="159" y="108"/>
                  <a:pt x="158" y="108"/>
                  <a:pt x="158" y="108"/>
                </a:cubicBezTo>
                <a:cubicBezTo>
                  <a:pt x="158" y="108"/>
                  <a:pt x="158" y="108"/>
                  <a:pt x="158" y="108"/>
                </a:cubicBezTo>
                <a:cubicBezTo>
                  <a:pt x="158" y="109"/>
                  <a:pt x="158" y="109"/>
                  <a:pt x="158" y="109"/>
                </a:cubicBezTo>
                <a:cubicBezTo>
                  <a:pt x="158" y="115"/>
                  <a:pt x="158" y="115"/>
                  <a:pt x="158" y="115"/>
                </a:cubicBezTo>
                <a:cubicBezTo>
                  <a:pt x="158" y="116"/>
                  <a:pt x="158" y="116"/>
                  <a:pt x="158" y="116"/>
                </a:cubicBezTo>
                <a:cubicBezTo>
                  <a:pt x="158" y="116"/>
                  <a:pt x="159" y="117"/>
                  <a:pt x="159" y="117"/>
                </a:cubicBezTo>
                <a:cubicBezTo>
                  <a:pt x="161" y="117"/>
                  <a:pt x="161" y="117"/>
                  <a:pt x="161" y="117"/>
                </a:cubicBezTo>
                <a:cubicBezTo>
                  <a:pt x="162" y="117"/>
                  <a:pt x="162" y="116"/>
                  <a:pt x="162" y="116"/>
                </a:cubicBezTo>
                <a:cubicBezTo>
                  <a:pt x="162" y="116"/>
                  <a:pt x="162" y="116"/>
                  <a:pt x="162" y="116"/>
                </a:cubicBezTo>
                <a:cubicBezTo>
                  <a:pt x="162" y="116"/>
                  <a:pt x="163" y="116"/>
                  <a:pt x="163" y="115"/>
                </a:cubicBezTo>
                <a:cubicBezTo>
                  <a:pt x="163" y="109"/>
                  <a:pt x="163" y="109"/>
                  <a:pt x="163" y="109"/>
                </a:cubicBezTo>
                <a:cubicBezTo>
                  <a:pt x="163" y="109"/>
                  <a:pt x="162" y="109"/>
                  <a:pt x="162" y="108"/>
                </a:cubicBezTo>
                <a:cubicBezTo>
                  <a:pt x="162" y="108"/>
                  <a:pt x="162" y="108"/>
                  <a:pt x="162" y="108"/>
                </a:cubicBezTo>
                <a:cubicBezTo>
                  <a:pt x="162" y="108"/>
                  <a:pt x="162" y="108"/>
                  <a:pt x="161" y="108"/>
                </a:cubicBezTo>
                <a:close/>
                <a:moveTo>
                  <a:pt x="149" y="106"/>
                </a:moveTo>
                <a:cubicBezTo>
                  <a:pt x="148" y="106"/>
                  <a:pt x="147" y="107"/>
                  <a:pt x="147" y="107"/>
                </a:cubicBezTo>
                <a:cubicBezTo>
                  <a:pt x="147" y="107"/>
                  <a:pt x="147" y="107"/>
                  <a:pt x="147" y="107"/>
                </a:cubicBezTo>
                <a:cubicBezTo>
                  <a:pt x="146" y="108"/>
                  <a:pt x="146" y="109"/>
                  <a:pt x="146" y="109"/>
                </a:cubicBezTo>
                <a:cubicBezTo>
                  <a:pt x="146" y="115"/>
                  <a:pt x="146" y="115"/>
                  <a:pt x="146" y="115"/>
                </a:cubicBezTo>
                <a:cubicBezTo>
                  <a:pt x="146" y="116"/>
                  <a:pt x="146" y="117"/>
                  <a:pt x="147" y="117"/>
                </a:cubicBezTo>
                <a:cubicBezTo>
                  <a:pt x="147" y="118"/>
                  <a:pt x="148" y="118"/>
                  <a:pt x="149" y="118"/>
                </a:cubicBezTo>
                <a:cubicBezTo>
                  <a:pt x="151" y="118"/>
                  <a:pt x="151" y="118"/>
                  <a:pt x="151" y="118"/>
                </a:cubicBezTo>
                <a:cubicBezTo>
                  <a:pt x="152" y="118"/>
                  <a:pt x="153" y="118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4" y="117"/>
                  <a:pt x="154" y="116"/>
                  <a:pt x="154" y="115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54" y="109"/>
                  <a:pt x="154" y="108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2" y="106"/>
                  <a:pt x="151" y="106"/>
                </a:cubicBezTo>
                <a:cubicBezTo>
                  <a:pt x="149" y="106"/>
                  <a:pt x="149" y="106"/>
                  <a:pt x="149" y="106"/>
                </a:cubicBezTo>
                <a:close/>
                <a:moveTo>
                  <a:pt x="151" y="108"/>
                </a:moveTo>
                <a:cubicBezTo>
                  <a:pt x="149" y="108"/>
                  <a:pt x="149" y="108"/>
                  <a:pt x="149" y="108"/>
                </a:cubicBezTo>
                <a:cubicBezTo>
                  <a:pt x="149" y="108"/>
                  <a:pt x="148" y="108"/>
                  <a:pt x="148" y="108"/>
                </a:cubicBezTo>
                <a:cubicBezTo>
                  <a:pt x="148" y="108"/>
                  <a:pt x="148" y="108"/>
                  <a:pt x="148" y="108"/>
                </a:cubicBezTo>
                <a:cubicBezTo>
                  <a:pt x="148" y="109"/>
                  <a:pt x="148" y="109"/>
                  <a:pt x="148" y="109"/>
                </a:cubicBezTo>
                <a:cubicBezTo>
                  <a:pt x="148" y="115"/>
                  <a:pt x="148" y="115"/>
                  <a:pt x="148" y="115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48" y="116"/>
                  <a:pt x="149" y="117"/>
                  <a:pt x="149" y="117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51" y="117"/>
                  <a:pt x="152" y="116"/>
                  <a:pt x="152" y="116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2" y="116"/>
                  <a:pt x="152" y="116"/>
                  <a:pt x="152" y="115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2" y="109"/>
                  <a:pt x="152" y="109"/>
                  <a:pt x="152" y="108"/>
                </a:cubicBezTo>
                <a:cubicBezTo>
                  <a:pt x="152" y="108"/>
                  <a:pt x="152" y="108"/>
                  <a:pt x="152" y="108"/>
                </a:cubicBezTo>
                <a:cubicBezTo>
                  <a:pt x="152" y="108"/>
                  <a:pt x="151" y="108"/>
                  <a:pt x="151" y="108"/>
                </a:cubicBezTo>
                <a:close/>
                <a:moveTo>
                  <a:pt x="139" y="106"/>
                </a:moveTo>
                <a:cubicBezTo>
                  <a:pt x="138" y="106"/>
                  <a:pt x="137" y="107"/>
                  <a:pt x="136" y="107"/>
                </a:cubicBezTo>
                <a:cubicBezTo>
                  <a:pt x="136" y="107"/>
                  <a:pt x="136" y="107"/>
                  <a:pt x="136" y="107"/>
                </a:cubicBezTo>
                <a:cubicBezTo>
                  <a:pt x="136" y="108"/>
                  <a:pt x="136" y="109"/>
                  <a:pt x="136" y="109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6" y="116"/>
                  <a:pt x="136" y="117"/>
                  <a:pt x="136" y="117"/>
                </a:cubicBezTo>
                <a:cubicBezTo>
                  <a:pt x="137" y="118"/>
                  <a:pt x="138" y="118"/>
                  <a:pt x="139" y="118"/>
                </a:cubicBezTo>
                <a:cubicBezTo>
                  <a:pt x="141" y="118"/>
                  <a:pt x="141" y="118"/>
                  <a:pt x="141" y="118"/>
                </a:cubicBezTo>
                <a:cubicBezTo>
                  <a:pt x="141" y="118"/>
                  <a:pt x="142" y="118"/>
                  <a:pt x="143" y="117"/>
                </a:cubicBezTo>
                <a:cubicBezTo>
                  <a:pt x="143" y="117"/>
                  <a:pt x="143" y="117"/>
                  <a:pt x="143" y="117"/>
                </a:cubicBezTo>
                <a:cubicBezTo>
                  <a:pt x="143" y="117"/>
                  <a:pt x="144" y="116"/>
                  <a:pt x="144" y="115"/>
                </a:cubicBezTo>
                <a:cubicBezTo>
                  <a:pt x="144" y="109"/>
                  <a:pt x="144" y="109"/>
                  <a:pt x="144" y="109"/>
                </a:cubicBezTo>
                <a:cubicBezTo>
                  <a:pt x="144" y="109"/>
                  <a:pt x="143" y="108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2" y="107"/>
                  <a:pt x="141" y="106"/>
                  <a:pt x="141" y="106"/>
                </a:cubicBezTo>
                <a:cubicBezTo>
                  <a:pt x="139" y="106"/>
                  <a:pt x="139" y="106"/>
                  <a:pt x="139" y="106"/>
                </a:cubicBezTo>
                <a:close/>
                <a:moveTo>
                  <a:pt x="141" y="108"/>
                </a:moveTo>
                <a:cubicBezTo>
                  <a:pt x="139" y="108"/>
                  <a:pt x="139" y="108"/>
                  <a:pt x="139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7" y="109"/>
                  <a:pt x="137" y="109"/>
                  <a:pt x="137" y="109"/>
                </a:cubicBezTo>
                <a:cubicBezTo>
                  <a:pt x="137" y="115"/>
                  <a:pt x="137" y="115"/>
                  <a:pt x="137" y="115"/>
                </a:cubicBezTo>
                <a:cubicBezTo>
                  <a:pt x="137" y="116"/>
                  <a:pt x="137" y="116"/>
                  <a:pt x="138" y="116"/>
                </a:cubicBezTo>
                <a:cubicBezTo>
                  <a:pt x="138" y="116"/>
                  <a:pt x="138" y="117"/>
                  <a:pt x="139" y="117"/>
                </a:cubicBezTo>
                <a:cubicBezTo>
                  <a:pt x="141" y="117"/>
                  <a:pt x="141" y="117"/>
                  <a:pt x="141" y="117"/>
                </a:cubicBezTo>
                <a:cubicBezTo>
                  <a:pt x="141" y="117"/>
                  <a:pt x="141" y="116"/>
                  <a:pt x="142" y="116"/>
                </a:cubicBezTo>
                <a:cubicBezTo>
                  <a:pt x="142" y="116"/>
                  <a:pt x="142" y="116"/>
                  <a:pt x="142" y="116"/>
                </a:cubicBezTo>
                <a:cubicBezTo>
                  <a:pt x="142" y="116"/>
                  <a:pt x="142" y="116"/>
                  <a:pt x="142" y="115"/>
                </a:cubicBezTo>
                <a:cubicBezTo>
                  <a:pt x="142" y="109"/>
                  <a:pt x="142" y="109"/>
                  <a:pt x="142" y="109"/>
                </a:cubicBezTo>
                <a:cubicBezTo>
                  <a:pt x="142" y="109"/>
                  <a:pt x="142" y="109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1" y="108"/>
                  <a:pt x="141" y="108"/>
                  <a:pt x="141" y="108"/>
                </a:cubicBezTo>
                <a:close/>
                <a:moveTo>
                  <a:pt x="130" y="108"/>
                </a:moveTo>
                <a:cubicBezTo>
                  <a:pt x="128" y="108"/>
                  <a:pt x="128" y="108"/>
                  <a:pt x="128" y="108"/>
                </a:cubicBezTo>
                <a:cubicBezTo>
                  <a:pt x="128" y="108"/>
                  <a:pt x="128" y="108"/>
                  <a:pt x="127" y="108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27" y="109"/>
                  <a:pt x="127" y="109"/>
                  <a:pt x="127" y="109"/>
                </a:cubicBezTo>
                <a:cubicBezTo>
                  <a:pt x="127" y="115"/>
                  <a:pt x="127" y="115"/>
                  <a:pt x="127" y="115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8" y="116"/>
                  <a:pt x="128" y="117"/>
                  <a:pt x="128" y="117"/>
                </a:cubicBezTo>
                <a:cubicBezTo>
                  <a:pt x="130" y="117"/>
                  <a:pt x="130" y="117"/>
                  <a:pt x="130" y="117"/>
                </a:cubicBezTo>
                <a:cubicBezTo>
                  <a:pt x="131" y="117"/>
                  <a:pt x="131" y="116"/>
                  <a:pt x="131" y="116"/>
                </a:cubicBezTo>
                <a:cubicBezTo>
                  <a:pt x="131" y="116"/>
                  <a:pt x="131" y="116"/>
                  <a:pt x="131" y="116"/>
                </a:cubicBezTo>
                <a:cubicBezTo>
                  <a:pt x="132" y="116"/>
                  <a:pt x="132" y="116"/>
                  <a:pt x="132" y="115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09"/>
                  <a:pt x="132" y="109"/>
                  <a:pt x="131" y="108"/>
                </a:cubicBezTo>
                <a:cubicBezTo>
                  <a:pt x="131" y="108"/>
                  <a:pt x="131" y="108"/>
                  <a:pt x="131" y="108"/>
                </a:cubicBezTo>
                <a:cubicBezTo>
                  <a:pt x="131" y="108"/>
                  <a:pt x="131" y="108"/>
                  <a:pt x="130" y="108"/>
                </a:cubicBezTo>
                <a:close/>
                <a:moveTo>
                  <a:pt x="78" y="106"/>
                </a:moveTo>
                <a:cubicBezTo>
                  <a:pt x="78" y="106"/>
                  <a:pt x="77" y="107"/>
                  <a:pt x="76" y="107"/>
                </a:cubicBezTo>
                <a:cubicBezTo>
                  <a:pt x="76" y="107"/>
                  <a:pt x="76" y="107"/>
                  <a:pt x="76" y="107"/>
                </a:cubicBezTo>
                <a:cubicBezTo>
                  <a:pt x="76" y="108"/>
                  <a:pt x="75" y="109"/>
                  <a:pt x="75" y="109"/>
                </a:cubicBezTo>
                <a:cubicBezTo>
                  <a:pt x="75" y="115"/>
                  <a:pt x="75" y="115"/>
                  <a:pt x="75" y="115"/>
                </a:cubicBezTo>
                <a:cubicBezTo>
                  <a:pt x="75" y="116"/>
                  <a:pt x="76" y="117"/>
                  <a:pt x="76" y="117"/>
                </a:cubicBezTo>
                <a:cubicBezTo>
                  <a:pt x="77" y="118"/>
                  <a:pt x="78" y="118"/>
                  <a:pt x="78" y="118"/>
                </a:cubicBezTo>
                <a:cubicBezTo>
                  <a:pt x="80" y="118"/>
                  <a:pt x="80" y="118"/>
                  <a:pt x="80" y="118"/>
                </a:cubicBezTo>
                <a:cubicBezTo>
                  <a:pt x="81" y="118"/>
                  <a:pt x="82" y="118"/>
                  <a:pt x="83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3" y="117"/>
                  <a:pt x="83" y="116"/>
                  <a:pt x="83" y="115"/>
                </a:cubicBezTo>
                <a:cubicBezTo>
                  <a:pt x="83" y="109"/>
                  <a:pt x="83" y="109"/>
                  <a:pt x="83" y="109"/>
                </a:cubicBezTo>
                <a:cubicBezTo>
                  <a:pt x="83" y="109"/>
                  <a:pt x="83" y="108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2" y="107"/>
                  <a:pt x="81" y="106"/>
                  <a:pt x="80" y="106"/>
                </a:cubicBezTo>
                <a:cubicBezTo>
                  <a:pt x="78" y="106"/>
                  <a:pt x="78" y="106"/>
                  <a:pt x="78" y="106"/>
                </a:cubicBezTo>
                <a:close/>
                <a:moveTo>
                  <a:pt x="109" y="106"/>
                </a:moveTo>
                <a:cubicBezTo>
                  <a:pt x="108" y="106"/>
                  <a:pt x="108" y="107"/>
                  <a:pt x="107" y="107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106" y="108"/>
                  <a:pt x="106" y="109"/>
                  <a:pt x="106" y="109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6"/>
                  <a:pt x="106" y="117"/>
                  <a:pt x="107" y="117"/>
                </a:cubicBezTo>
                <a:cubicBezTo>
                  <a:pt x="108" y="118"/>
                  <a:pt x="108" y="118"/>
                  <a:pt x="109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2" y="118"/>
                  <a:pt x="113" y="118"/>
                  <a:pt x="113" y="11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4" y="117"/>
                  <a:pt x="114" y="116"/>
                  <a:pt x="114" y="115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114" y="109"/>
                  <a:pt x="114" y="108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2" y="106"/>
                  <a:pt x="111" y="106"/>
                </a:cubicBezTo>
                <a:cubicBezTo>
                  <a:pt x="109" y="106"/>
                  <a:pt x="109" y="106"/>
                  <a:pt x="109" y="106"/>
                </a:cubicBezTo>
                <a:close/>
                <a:moveTo>
                  <a:pt x="111" y="108"/>
                </a:moveTo>
                <a:cubicBezTo>
                  <a:pt x="109" y="108"/>
                  <a:pt x="109" y="108"/>
                  <a:pt x="109" y="108"/>
                </a:cubicBezTo>
                <a:cubicBezTo>
                  <a:pt x="109" y="108"/>
                  <a:pt x="108" y="108"/>
                  <a:pt x="108" y="108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08" y="115"/>
                  <a:pt x="108" y="115"/>
                  <a:pt x="108" y="115"/>
                </a:cubicBezTo>
                <a:cubicBezTo>
                  <a:pt x="108" y="116"/>
                  <a:pt x="108" y="116"/>
                  <a:pt x="108" y="116"/>
                </a:cubicBezTo>
                <a:cubicBezTo>
                  <a:pt x="108" y="116"/>
                  <a:pt x="109" y="117"/>
                  <a:pt x="109" y="117"/>
                </a:cubicBezTo>
                <a:cubicBezTo>
                  <a:pt x="111" y="117"/>
                  <a:pt x="111" y="117"/>
                  <a:pt x="111" y="117"/>
                </a:cubicBezTo>
                <a:cubicBezTo>
                  <a:pt x="112" y="117"/>
                  <a:pt x="112" y="116"/>
                  <a:pt x="112" y="116"/>
                </a:cubicBezTo>
                <a:cubicBezTo>
                  <a:pt x="112" y="116"/>
                  <a:pt x="112" y="116"/>
                  <a:pt x="112" y="116"/>
                </a:cubicBezTo>
                <a:cubicBezTo>
                  <a:pt x="112" y="116"/>
                  <a:pt x="113" y="116"/>
                  <a:pt x="113" y="115"/>
                </a:cubicBezTo>
                <a:cubicBezTo>
                  <a:pt x="113" y="109"/>
                  <a:pt x="113" y="109"/>
                  <a:pt x="113" y="109"/>
                </a:cubicBezTo>
                <a:cubicBezTo>
                  <a:pt x="113" y="109"/>
                  <a:pt x="112" y="109"/>
                  <a:pt x="112" y="108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08"/>
                  <a:pt x="112" y="108"/>
                  <a:pt x="111" y="108"/>
                </a:cubicBezTo>
                <a:close/>
                <a:moveTo>
                  <a:pt x="99" y="106"/>
                </a:moveTo>
                <a:cubicBezTo>
                  <a:pt x="98" y="106"/>
                  <a:pt x="97" y="107"/>
                  <a:pt x="97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96" y="108"/>
                  <a:pt x="96" y="109"/>
                  <a:pt x="96" y="109"/>
                </a:cubicBezTo>
                <a:cubicBezTo>
                  <a:pt x="96" y="115"/>
                  <a:pt x="96" y="115"/>
                  <a:pt x="96" y="115"/>
                </a:cubicBezTo>
                <a:cubicBezTo>
                  <a:pt x="96" y="116"/>
                  <a:pt x="96" y="117"/>
                  <a:pt x="97" y="117"/>
                </a:cubicBezTo>
                <a:cubicBezTo>
                  <a:pt x="97" y="118"/>
                  <a:pt x="98" y="118"/>
                  <a:pt x="99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2" y="118"/>
                  <a:pt x="103" y="118"/>
                  <a:pt x="103" y="117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104" y="117"/>
                  <a:pt x="104" y="116"/>
                  <a:pt x="104" y="115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4" y="109"/>
                  <a:pt x="104" y="108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2" y="106"/>
                  <a:pt x="101" y="106"/>
                </a:cubicBezTo>
                <a:cubicBezTo>
                  <a:pt x="99" y="106"/>
                  <a:pt x="99" y="106"/>
                  <a:pt x="99" y="106"/>
                </a:cubicBezTo>
                <a:close/>
                <a:moveTo>
                  <a:pt x="101" y="108"/>
                </a:moveTo>
                <a:cubicBezTo>
                  <a:pt x="99" y="108"/>
                  <a:pt x="99" y="108"/>
                  <a:pt x="99" y="108"/>
                </a:cubicBezTo>
                <a:cubicBezTo>
                  <a:pt x="99" y="108"/>
                  <a:pt x="98" y="108"/>
                  <a:pt x="98" y="108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98" y="109"/>
                  <a:pt x="98" y="109"/>
                  <a:pt x="98" y="109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8" y="116"/>
                  <a:pt x="99" y="117"/>
                  <a:pt x="99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1" y="117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5"/>
                </a:cubicBezTo>
                <a:cubicBezTo>
                  <a:pt x="102" y="109"/>
                  <a:pt x="102" y="109"/>
                  <a:pt x="102" y="109"/>
                </a:cubicBezTo>
                <a:cubicBezTo>
                  <a:pt x="102" y="109"/>
                  <a:pt x="102" y="109"/>
                  <a:pt x="102" y="108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102" y="108"/>
                  <a:pt x="101" y="108"/>
                  <a:pt x="101" y="108"/>
                </a:cubicBezTo>
                <a:close/>
                <a:moveTo>
                  <a:pt x="89" y="106"/>
                </a:moveTo>
                <a:cubicBezTo>
                  <a:pt x="88" y="106"/>
                  <a:pt x="87" y="107"/>
                  <a:pt x="86" y="107"/>
                </a:cubicBezTo>
                <a:cubicBezTo>
                  <a:pt x="86" y="107"/>
                  <a:pt x="86" y="107"/>
                  <a:pt x="86" y="107"/>
                </a:cubicBezTo>
                <a:cubicBezTo>
                  <a:pt x="86" y="108"/>
                  <a:pt x="86" y="109"/>
                  <a:pt x="86" y="109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16"/>
                  <a:pt x="86" y="117"/>
                  <a:pt x="86" y="117"/>
                </a:cubicBezTo>
                <a:cubicBezTo>
                  <a:pt x="87" y="118"/>
                  <a:pt x="88" y="118"/>
                  <a:pt x="89" y="118"/>
                </a:cubicBezTo>
                <a:cubicBezTo>
                  <a:pt x="91" y="118"/>
                  <a:pt x="91" y="118"/>
                  <a:pt x="91" y="118"/>
                </a:cubicBezTo>
                <a:cubicBezTo>
                  <a:pt x="91" y="118"/>
                  <a:pt x="92" y="118"/>
                  <a:pt x="93" y="117"/>
                </a:cubicBezTo>
                <a:cubicBezTo>
                  <a:pt x="93" y="117"/>
                  <a:pt x="93" y="117"/>
                  <a:pt x="93" y="117"/>
                </a:cubicBezTo>
                <a:cubicBezTo>
                  <a:pt x="93" y="117"/>
                  <a:pt x="94" y="116"/>
                  <a:pt x="94" y="115"/>
                </a:cubicBezTo>
                <a:cubicBezTo>
                  <a:pt x="94" y="109"/>
                  <a:pt x="94" y="109"/>
                  <a:pt x="94" y="109"/>
                </a:cubicBezTo>
                <a:cubicBezTo>
                  <a:pt x="94" y="109"/>
                  <a:pt x="93" y="108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2" y="107"/>
                  <a:pt x="91" y="106"/>
                  <a:pt x="91" y="106"/>
                </a:cubicBezTo>
                <a:cubicBezTo>
                  <a:pt x="89" y="106"/>
                  <a:pt x="89" y="106"/>
                  <a:pt x="89" y="106"/>
                </a:cubicBezTo>
                <a:close/>
                <a:moveTo>
                  <a:pt x="91" y="108"/>
                </a:moveTo>
                <a:cubicBezTo>
                  <a:pt x="89" y="108"/>
                  <a:pt x="89" y="108"/>
                  <a:pt x="89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7" y="116"/>
                  <a:pt x="87" y="116"/>
                  <a:pt x="88" y="116"/>
                </a:cubicBezTo>
                <a:cubicBezTo>
                  <a:pt x="88" y="116"/>
                  <a:pt x="88" y="117"/>
                  <a:pt x="89" y="117"/>
                </a:cubicBezTo>
                <a:cubicBezTo>
                  <a:pt x="91" y="117"/>
                  <a:pt x="91" y="117"/>
                  <a:pt x="91" y="117"/>
                </a:cubicBezTo>
                <a:cubicBezTo>
                  <a:pt x="91" y="117"/>
                  <a:pt x="91" y="116"/>
                  <a:pt x="92" y="116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16"/>
                  <a:pt x="92" y="116"/>
                  <a:pt x="92" y="115"/>
                </a:cubicBezTo>
                <a:cubicBezTo>
                  <a:pt x="92" y="109"/>
                  <a:pt x="92" y="109"/>
                  <a:pt x="92" y="109"/>
                </a:cubicBezTo>
                <a:cubicBezTo>
                  <a:pt x="92" y="109"/>
                  <a:pt x="92" y="109"/>
                  <a:pt x="92" y="108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1" y="108"/>
                  <a:pt x="91" y="108"/>
                  <a:pt x="91" y="108"/>
                </a:cubicBezTo>
                <a:close/>
                <a:moveTo>
                  <a:pt x="80" y="108"/>
                </a:moveTo>
                <a:cubicBezTo>
                  <a:pt x="78" y="108"/>
                  <a:pt x="78" y="108"/>
                  <a:pt x="78" y="108"/>
                </a:cubicBezTo>
                <a:cubicBezTo>
                  <a:pt x="78" y="108"/>
                  <a:pt x="78" y="108"/>
                  <a:pt x="77" y="108"/>
                </a:cubicBezTo>
                <a:cubicBezTo>
                  <a:pt x="77" y="108"/>
                  <a:pt x="77" y="108"/>
                  <a:pt x="77" y="108"/>
                </a:cubicBezTo>
                <a:cubicBezTo>
                  <a:pt x="77" y="109"/>
                  <a:pt x="77" y="109"/>
                  <a:pt x="77" y="109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8" y="117"/>
                  <a:pt x="78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17"/>
                  <a:pt x="81" y="116"/>
                  <a:pt x="81" y="116"/>
                </a:cubicBezTo>
                <a:cubicBezTo>
                  <a:pt x="81" y="116"/>
                  <a:pt x="81" y="116"/>
                  <a:pt x="81" y="116"/>
                </a:cubicBezTo>
                <a:cubicBezTo>
                  <a:pt x="82" y="116"/>
                  <a:pt x="82" y="116"/>
                  <a:pt x="82" y="115"/>
                </a:cubicBezTo>
                <a:cubicBezTo>
                  <a:pt x="82" y="109"/>
                  <a:pt x="82" y="109"/>
                  <a:pt x="82" y="109"/>
                </a:cubicBezTo>
                <a:cubicBezTo>
                  <a:pt x="82" y="109"/>
                  <a:pt x="82" y="109"/>
                  <a:pt x="81" y="108"/>
                </a:cubicBezTo>
                <a:cubicBezTo>
                  <a:pt x="81" y="108"/>
                  <a:pt x="81" y="108"/>
                  <a:pt x="81" y="108"/>
                </a:cubicBezTo>
                <a:cubicBezTo>
                  <a:pt x="81" y="108"/>
                  <a:pt x="81" y="108"/>
                  <a:pt x="80" y="108"/>
                </a:cubicBezTo>
                <a:close/>
                <a:moveTo>
                  <a:pt x="59" y="106"/>
                </a:moveTo>
                <a:cubicBezTo>
                  <a:pt x="58" y="106"/>
                  <a:pt x="58" y="107"/>
                  <a:pt x="57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6" y="108"/>
                  <a:pt x="56" y="109"/>
                  <a:pt x="56" y="109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56" y="116"/>
                  <a:pt x="56" y="117"/>
                  <a:pt x="57" y="117"/>
                </a:cubicBezTo>
                <a:cubicBezTo>
                  <a:pt x="58" y="118"/>
                  <a:pt x="58" y="118"/>
                  <a:pt x="59" y="118"/>
                </a:cubicBezTo>
                <a:cubicBezTo>
                  <a:pt x="61" y="118"/>
                  <a:pt x="61" y="118"/>
                  <a:pt x="61" y="118"/>
                </a:cubicBezTo>
                <a:cubicBezTo>
                  <a:pt x="62" y="118"/>
                  <a:pt x="63" y="118"/>
                  <a:pt x="63" y="117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4" y="117"/>
                  <a:pt x="64" y="116"/>
                  <a:pt x="64" y="115"/>
                </a:cubicBezTo>
                <a:cubicBezTo>
                  <a:pt x="64" y="109"/>
                  <a:pt x="64" y="109"/>
                  <a:pt x="64" y="109"/>
                </a:cubicBezTo>
                <a:cubicBezTo>
                  <a:pt x="64" y="109"/>
                  <a:pt x="64" y="108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2" y="106"/>
                  <a:pt x="61" y="106"/>
                </a:cubicBezTo>
                <a:cubicBezTo>
                  <a:pt x="59" y="106"/>
                  <a:pt x="59" y="106"/>
                  <a:pt x="59" y="106"/>
                </a:cubicBezTo>
                <a:close/>
                <a:moveTo>
                  <a:pt x="61" y="108"/>
                </a:moveTo>
                <a:cubicBezTo>
                  <a:pt x="59" y="108"/>
                  <a:pt x="59" y="108"/>
                  <a:pt x="59" y="108"/>
                </a:cubicBezTo>
                <a:cubicBezTo>
                  <a:pt x="59" y="108"/>
                  <a:pt x="58" y="108"/>
                  <a:pt x="58" y="108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9"/>
                  <a:pt x="58" y="109"/>
                  <a:pt x="58" y="109"/>
                </a:cubicBezTo>
                <a:cubicBezTo>
                  <a:pt x="58" y="115"/>
                  <a:pt x="58" y="115"/>
                  <a:pt x="58" y="115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8" y="116"/>
                  <a:pt x="59" y="117"/>
                  <a:pt x="59" y="117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62" y="117"/>
                  <a:pt x="62" y="116"/>
                  <a:pt x="62" y="116"/>
                </a:cubicBezTo>
                <a:cubicBezTo>
                  <a:pt x="62" y="116"/>
                  <a:pt x="62" y="116"/>
                  <a:pt x="62" y="116"/>
                </a:cubicBezTo>
                <a:cubicBezTo>
                  <a:pt x="62" y="116"/>
                  <a:pt x="63" y="116"/>
                  <a:pt x="63" y="115"/>
                </a:cubicBezTo>
                <a:cubicBezTo>
                  <a:pt x="63" y="109"/>
                  <a:pt x="63" y="109"/>
                  <a:pt x="63" y="109"/>
                </a:cubicBezTo>
                <a:cubicBezTo>
                  <a:pt x="63" y="109"/>
                  <a:pt x="62" y="109"/>
                  <a:pt x="62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08"/>
                  <a:pt x="62" y="108"/>
                  <a:pt x="61" y="108"/>
                </a:cubicBezTo>
                <a:close/>
                <a:moveTo>
                  <a:pt x="49" y="106"/>
                </a:moveTo>
                <a:cubicBezTo>
                  <a:pt x="48" y="106"/>
                  <a:pt x="47" y="107"/>
                  <a:pt x="47" y="107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46" y="108"/>
                  <a:pt x="46" y="109"/>
                  <a:pt x="46" y="109"/>
                </a:cubicBezTo>
                <a:cubicBezTo>
                  <a:pt x="46" y="115"/>
                  <a:pt x="46" y="115"/>
                  <a:pt x="46" y="115"/>
                </a:cubicBezTo>
                <a:cubicBezTo>
                  <a:pt x="46" y="116"/>
                  <a:pt x="46" y="117"/>
                  <a:pt x="47" y="117"/>
                </a:cubicBezTo>
                <a:cubicBezTo>
                  <a:pt x="47" y="118"/>
                  <a:pt x="48" y="118"/>
                  <a:pt x="49" y="118"/>
                </a:cubicBezTo>
                <a:cubicBezTo>
                  <a:pt x="51" y="118"/>
                  <a:pt x="51" y="118"/>
                  <a:pt x="51" y="118"/>
                </a:cubicBezTo>
                <a:cubicBezTo>
                  <a:pt x="52" y="118"/>
                  <a:pt x="53" y="118"/>
                  <a:pt x="53" y="117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4" y="117"/>
                  <a:pt x="54" y="116"/>
                  <a:pt x="54" y="115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9"/>
                  <a:pt x="54" y="108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2" y="106"/>
                  <a:pt x="51" y="106"/>
                </a:cubicBezTo>
                <a:cubicBezTo>
                  <a:pt x="49" y="106"/>
                  <a:pt x="49" y="106"/>
                  <a:pt x="49" y="106"/>
                </a:cubicBezTo>
                <a:close/>
                <a:moveTo>
                  <a:pt x="51" y="108"/>
                </a:move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8" y="108"/>
                  <a:pt x="48" y="108"/>
                </a:cubicBezTo>
                <a:cubicBezTo>
                  <a:pt x="48" y="108"/>
                  <a:pt x="48" y="108"/>
                  <a:pt x="48" y="108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5"/>
                  <a:pt x="48" y="115"/>
                  <a:pt x="48" y="115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16"/>
                  <a:pt x="49" y="117"/>
                  <a:pt x="49" y="117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51" y="117"/>
                  <a:pt x="52" y="116"/>
                  <a:pt x="52" y="116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2" y="116"/>
                  <a:pt x="52" y="116"/>
                  <a:pt x="52" y="115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2" y="109"/>
                  <a:pt x="52" y="109"/>
                  <a:pt x="52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2" y="108"/>
                  <a:pt x="51" y="108"/>
                  <a:pt x="51" y="108"/>
                </a:cubicBezTo>
                <a:close/>
                <a:moveTo>
                  <a:pt x="39" y="106"/>
                </a:moveTo>
                <a:cubicBezTo>
                  <a:pt x="38" y="106"/>
                  <a:pt x="37" y="107"/>
                  <a:pt x="36" y="107"/>
                </a:cubicBezTo>
                <a:cubicBezTo>
                  <a:pt x="36" y="107"/>
                  <a:pt x="36" y="107"/>
                  <a:pt x="36" y="107"/>
                </a:cubicBezTo>
                <a:cubicBezTo>
                  <a:pt x="36" y="108"/>
                  <a:pt x="36" y="109"/>
                  <a:pt x="36" y="109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6" y="116"/>
                  <a:pt x="36" y="117"/>
                  <a:pt x="36" y="117"/>
                </a:cubicBezTo>
                <a:cubicBezTo>
                  <a:pt x="37" y="118"/>
                  <a:pt x="38" y="118"/>
                  <a:pt x="39" y="118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42" y="118"/>
                  <a:pt x="42" y="118"/>
                  <a:pt x="43" y="117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4" y="115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109"/>
                  <a:pt x="43" y="108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2" y="107"/>
                  <a:pt x="42" y="106"/>
                  <a:pt x="41" y="106"/>
                </a:cubicBezTo>
                <a:cubicBezTo>
                  <a:pt x="39" y="106"/>
                  <a:pt x="39" y="106"/>
                  <a:pt x="39" y="106"/>
                </a:cubicBezTo>
                <a:close/>
                <a:moveTo>
                  <a:pt x="41" y="108"/>
                </a:moveTo>
                <a:cubicBezTo>
                  <a:pt x="39" y="108"/>
                  <a:pt x="39" y="108"/>
                  <a:pt x="39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6"/>
                  <a:pt x="37" y="116"/>
                  <a:pt x="38" y="116"/>
                </a:cubicBezTo>
                <a:cubicBezTo>
                  <a:pt x="38" y="116"/>
                  <a:pt x="38" y="117"/>
                  <a:pt x="39" y="117"/>
                </a:cubicBezTo>
                <a:cubicBezTo>
                  <a:pt x="41" y="117"/>
                  <a:pt x="41" y="117"/>
                  <a:pt x="41" y="117"/>
                </a:cubicBezTo>
                <a:cubicBezTo>
                  <a:pt x="41" y="117"/>
                  <a:pt x="41" y="116"/>
                  <a:pt x="42" y="116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16"/>
                  <a:pt x="42" y="116"/>
                  <a:pt x="42" y="115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2" y="109"/>
                  <a:pt x="42" y="109"/>
                  <a:pt x="42" y="108"/>
                </a:cubicBezTo>
                <a:cubicBezTo>
                  <a:pt x="42" y="108"/>
                  <a:pt x="42" y="108"/>
                  <a:pt x="42" y="108"/>
                </a:cubicBezTo>
                <a:cubicBezTo>
                  <a:pt x="41" y="108"/>
                  <a:pt x="41" y="108"/>
                  <a:pt x="41" y="108"/>
                </a:cubicBezTo>
                <a:close/>
                <a:moveTo>
                  <a:pt x="30" y="108"/>
                </a:moveTo>
                <a:cubicBezTo>
                  <a:pt x="28" y="108"/>
                  <a:pt x="28" y="108"/>
                  <a:pt x="28" y="108"/>
                </a:cubicBezTo>
                <a:cubicBezTo>
                  <a:pt x="28" y="108"/>
                  <a:pt x="28" y="108"/>
                  <a:pt x="27" y="108"/>
                </a:cubicBezTo>
                <a:cubicBezTo>
                  <a:pt x="27" y="108"/>
                  <a:pt x="27" y="108"/>
                  <a:pt x="27" y="108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27" y="115"/>
                  <a:pt x="27" y="115"/>
                  <a:pt x="27" y="115"/>
                </a:cubicBezTo>
                <a:cubicBezTo>
                  <a:pt x="27" y="116"/>
                  <a:pt x="27" y="116"/>
                  <a:pt x="27" y="116"/>
                </a:cubicBezTo>
                <a:cubicBezTo>
                  <a:pt x="28" y="116"/>
                  <a:pt x="28" y="117"/>
                  <a:pt x="28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1" y="117"/>
                  <a:pt x="31" y="116"/>
                  <a:pt x="31" y="116"/>
                </a:cubicBezTo>
                <a:cubicBezTo>
                  <a:pt x="31" y="116"/>
                  <a:pt x="31" y="116"/>
                  <a:pt x="31" y="116"/>
                </a:cubicBezTo>
                <a:cubicBezTo>
                  <a:pt x="32" y="116"/>
                  <a:pt x="32" y="116"/>
                  <a:pt x="32" y="115"/>
                </a:cubicBezTo>
                <a:cubicBezTo>
                  <a:pt x="32" y="109"/>
                  <a:pt x="32" y="109"/>
                  <a:pt x="32" y="109"/>
                </a:cubicBezTo>
                <a:cubicBezTo>
                  <a:pt x="32" y="109"/>
                  <a:pt x="32" y="109"/>
                  <a:pt x="31" y="108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8"/>
                  <a:pt x="31" y="108"/>
                  <a:pt x="30" y="108"/>
                </a:cubicBezTo>
                <a:close/>
                <a:moveTo>
                  <a:pt x="37" y="51"/>
                </a:moveTo>
                <a:cubicBezTo>
                  <a:pt x="37" y="87"/>
                  <a:pt x="37" y="87"/>
                  <a:pt x="37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2" y="60"/>
                  <a:pt x="52" y="60"/>
                  <a:pt x="52" y="60"/>
                </a:cubicBezTo>
                <a:cubicBezTo>
                  <a:pt x="53" y="60"/>
                  <a:pt x="53" y="60"/>
                  <a:pt x="53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57"/>
                  <a:pt x="64" y="57"/>
                  <a:pt x="64" y="57"/>
                </a:cubicBezTo>
                <a:cubicBezTo>
                  <a:pt x="64" y="54"/>
                  <a:pt x="61" y="51"/>
                  <a:pt x="58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64" y="62"/>
                </a:moveTo>
                <a:cubicBezTo>
                  <a:pt x="54" y="62"/>
                  <a:pt x="54" y="62"/>
                  <a:pt x="54" y="62"/>
                </a:cubicBezTo>
                <a:cubicBezTo>
                  <a:pt x="54" y="69"/>
                  <a:pt x="54" y="69"/>
                  <a:pt x="54" y="69"/>
                </a:cubicBezTo>
                <a:cubicBezTo>
                  <a:pt x="64" y="69"/>
                  <a:pt x="64" y="69"/>
                  <a:pt x="64" y="69"/>
                </a:cubicBezTo>
                <a:cubicBezTo>
                  <a:pt x="64" y="62"/>
                  <a:pt x="64" y="62"/>
                  <a:pt x="64" y="62"/>
                </a:cubicBezTo>
                <a:close/>
                <a:moveTo>
                  <a:pt x="64" y="71"/>
                </a:moveTo>
                <a:cubicBezTo>
                  <a:pt x="54" y="71"/>
                  <a:pt x="54" y="71"/>
                  <a:pt x="54" y="71"/>
                </a:cubicBezTo>
                <a:cubicBezTo>
                  <a:pt x="54" y="77"/>
                  <a:pt x="54" y="77"/>
                  <a:pt x="54" y="77"/>
                </a:cubicBezTo>
                <a:cubicBezTo>
                  <a:pt x="64" y="77"/>
                  <a:pt x="64" y="77"/>
                  <a:pt x="64" y="77"/>
                </a:cubicBezTo>
                <a:cubicBezTo>
                  <a:pt x="64" y="71"/>
                  <a:pt x="64" y="71"/>
                  <a:pt x="64" y="71"/>
                </a:cubicBezTo>
                <a:close/>
                <a:moveTo>
                  <a:pt x="64" y="79"/>
                </a:moveTo>
                <a:cubicBezTo>
                  <a:pt x="54" y="79"/>
                  <a:pt x="54" y="79"/>
                  <a:pt x="54" y="79"/>
                </a:cubicBezTo>
                <a:cubicBezTo>
                  <a:pt x="54" y="87"/>
                  <a:pt x="54" y="87"/>
                  <a:pt x="54" y="87"/>
                </a:cubicBezTo>
                <a:cubicBezTo>
                  <a:pt x="58" y="87"/>
                  <a:pt x="58" y="87"/>
                  <a:pt x="58" y="87"/>
                </a:cubicBezTo>
                <a:cubicBezTo>
                  <a:pt x="61" y="87"/>
                  <a:pt x="64" y="85"/>
                  <a:pt x="64" y="81"/>
                </a:cubicBezTo>
                <a:cubicBezTo>
                  <a:pt x="64" y="79"/>
                  <a:pt x="64" y="79"/>
                  <a:pt x="64" y="79"/>
                </a:cubicBezTo>
                <a:close/>
                <a:moveTo>
                  <a:pt x="36" y="87"/>
                </a:moveTo>
                <a:cubicBezTo>
                  <a:pt x="36" y="79"/>
                  <a:pt x="36" y="79"/>
                  <a:pt x="36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81"/>
                  <a:pt x="25" y="81"/>
                  <a:pt x="25" y="81"/>
                </a:cubicBezTo>
                <a:cubicBezTo>
                  <a:pt x="25" y="85"/>
                  <a:pt x="28" y="87"/>
                  <a:pt x="31" y="87"/>
                </a:cubicBezTo>
                <a:cubicBezTo>
                  <a:pt x="36" y="87"/>
                  <a:pt x="36" y="87"/>
                  <a:pt x="36" y="87"/>
                </a:cubicBezTo>
                <a:close/>
                <a:moveTo>
                  <a:pt x="25" y="77"/>
                </a:moveTo>
                <a:cubicBezTo>
                  <a:pt x="36" y="77"/>
                  <a:pt x="36" y="77"/>
                  <a:pt x="36" y="77"/>
                </a:cubicBezTo>
                <a:cubicBezTo>
                  <a:pt x="36" y="71"/>
                  <a:pt x="36" y="71"/>
                  <a:pt x="36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7"/>
                  <a:pt x="25" y="77"/>
                  <a:pt x="25" y="77"/>
                </a:cubicBezTo>
                <a:close/>
                <a:moveTo>
                  <a:pt x="25" y="69"/>
                </a:moveTo>
                <a:cubicBezTo>
                  <a:pt x="36" y="69"/>
                  <a:pt x="36" y="69"/>
                  <a:pt x="36" y="69"/>
                </a:cubicBezTo>
                <a:cubicBezTo>
                  <a:pt x="36" y="62"/>
                  <a:pt x="36" y="62"/>
                  <a:pt x="36" y="62"/>
                </a:cubicBezTo>
                <a:cubicBezTo>
                  <a:pt x="25" y="62"/>
                  <a:pt x="25" y="62"/>
                  <a:pt x="25" y="62"/>
                </a:cubicBezTo>
                <a:lnTo>
                  <a:pt x="25" y="6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" name="Freeform 112"/>
          <p:cNvSpPr>
            <a:spLocks noEditPoints="1"/>
          </p:cNvSpPr>
          <p:nvPr/>
        </p:nvSpPr>
        <p:spPr bwMode="auto">
          <a:xfrm>
            <a:off x="5237051" y="3271352"/>
            <a:ext cx="715115" cy="549260"/>
          </a:xfrm>
          <a:custGeom>
            <a:avLst/>
            <a:gdLst>
              <a:gd name="T0" fmla="*/ 202 w 281"/>
              <a:gd name="T1" fmla="*/ 52 h 216"/>
              <a:gd name="T2" fmla="*/ 14 w 281"/>
              <a:gd name="T3" fmla="*/ 66 h 216"/>
              <a:gd name="T4" fmla="*/ 236 w 281"/>
              <a:gd name="T5" fmla="*/ 202 h 216"/>
              <a:gd name="T6" fmla="*/ 245 w 281"/>
              <a:gd name="T7" fmla="*/ 126 h 216"/>
              <a:gd name="T8" fmla="*/ 249 w 281"/>
              <a:gd name="T9" fmla="*/ 115 h 216"/>
              <a:gd name="T10" fmla="*/ 250 w 281"/>
              <a:gd name="T11" fmla="*/ 114 h 216"/>
              <a:gd name="T12" fmla="*/ 250 w 281"/>
              <a:gd name="T13" fmla="*/ 216 h 216"/>
              <a:gd name="T14" fmla="*/ 7 w 281"/>
              <a:gd name="T15" fmla="*/ 216 h 216"/>
              <a:gd name="T16" fmla="*/ 0 w 281"/>
              <a:gd name="T17" fmla="*/ 209 h 216"/>
              <a:gd name="T18" fmla="*/ 0 w 281"/>
              <a:gd name="T19" fmla="*/ 52 h 216"/>
              <a:gd name="T20" fmla="*/ 35 w 281"/>
              <a:gd name="T21" fmla="*/ 138 h 216"/>
              <a:gd name="T22" fmla="*/ 107 w 281"/>
              <a:gd name="T23" fmla="*/ 149 h 216"/>
              <a:gd name="T24" fmla="*/ 35 w 281"/>
              <a:gd name="T25" fmla="*/ 138 h 216"/>
              <a:gd name="T26" fmla="*/ 35 w 281"/>
              <a:gd name="T27" fmla="*/ 119 h 216"/>
              <a:gd name="T28" fmla="*/ 157 w 281"/>
              <a:gd name="T29" fmla="*/ 109 h 216"/>
              <a:gd name="T30" fmla="*/ 35 w 281"/>
              <a:gd name="T31" fmla="*/ 79 h 216"/>
              <a:gd name="T32" fmla="*/ 157 w 281"/>
              <a:gd name="T33" fmla="*/ 90 h 216"/>
              <a:gd name="T34" fmla="*/ 35 w 281"/>
              <a:gd name="T35" fmla="*/ 79 h 216"/>
              <a:gd name="T36" fmla="*/ 260 w 281"/>
              <a:gd name="T37" fmla="*/ 33 h 216"/>
              <a:gd name="T38" fmla="*/ 246 w 281"/>
              <a:gd name="T39" fmla="*/ 90 h 216"/>
              <a:gd name="T40" fmla="*/ 256 w 281"/>
              <a:gd name="T41" fmla="*/ 89 h 216"/>
              <a:gd name="T42" fmla="*/ 278 w 281"/>
              <a:gd name="T43" fmla="*/ 36 h 216"/>
              <a:gd name="T44" fmla="*/ 276 w 281"/>
              <a:gd name="T45" fmla="*/ 30 h 216"/>
              <a:gd name="T46" fmla="*/ 224 w 281"/>
              <a:gd name="T47" fmla="*/ 33 h 216"/>
              <a:gd name="T48" fmla="*/ 237 w 281"/>
              <a:gd name="T49" fmla="*/ 104 h 216"/>
              <a:gd name="T50" fmla="*/ 189 w 281"/>
              <a:gd name="T51" fmla="*/ 145 h 216"/>
              <a:gd name="T52" fmla="*/ 185 w 281"/>
              <a:gd name="T53" fmla="*/ 179 h 216"/>
              <a:gd name="T54" fmla="*/ 194 w 281"/>
              <a:gd name="T55" fmla="*/ 165 h 216"/>
              <a:gd name="T56" fmla="*/ 199 w 281"/>
              <a:gd name="T57" fmla="*/ 156 h 216"/>
              <a:gd name="T58" fmla="*/ 197 w 281"/>
              <a:gd name="T59" fmla="*/ 166 h 216"/>
              <a:gd name="T60" fmla="*/ 195 w 281"/>
              <a:gd name="T61" fmla="*/ 183 h 216"/>
              <a:gd name="T62" fmla="*/ 214 w 281"/>
              <a:gd name="T63" fmla="*/ 154 h 216"/>
              <a:gd name="T64" fmla="*/ 235 w 281"/>
              <a:gd name="T65" fmla="*/ 109 h 216"/>
              <a:gd name="T66" fmla="*/ 188 w 281"/>
              <a:gd name="T67" fmla="*/ 140 h 216"/>
              <a:gd name="T68" fmla="*/ 235 w 281"/>
              <a:gd name="T69" fmla="*/ 109 h 216"/>
              <a:gd name="T70" fmla="*/ 88 w 281"/>
              <a:gd name="T71" fmla="*/ 190 h 216"/>
              <a:gd name="T72" fmla="*/ 106 w 281"/>
              <a:gd name="T73" fmla="*/ 175 h 216"/>
              <a:gd name="T74" fmla="*/ 110 w 281"/>
              <a:gd name="T75" fmla="*/ 189 h 216"/>
              <a:gd name="T76" fmla="*/ 134 w 281"/>
              <a:gd name="T77" fmla="*/ 184 h 216"/>
              <a:gd name="T78" fmla="*/ 146 w 281"/>
              <a:gd name="T79" fmla="*/ 186 h 216"/>
              <a:gd name="T80" fmla="*/ 147 w 281"/>
              <a:gd name="T81" fmla="*/ 186 h 216"/>
              <a:gd name="T82" fmla="*/ 146 w 281"/>
              <a:gd name="T83" fmla="*/ 196 h 216"/>
              <a:gd name="T84" fmla="*/ 169 w 281"/>
              <a:gd name="T85" fmla="*/ 199 h 216"/>
              <a:gd name="T86" fmla="*/ 156 w 281"/>
              <a:gd name="T87" fmla="*/ 190 h 216"/>
              <a:gd name="T88" fmla="*/ 156 w 281"/>
              <a:gd name="T89" fmla="*/ 188 h 216"/>
              <a:gd name="T90" fmla="*/ 152 w 281"/>
              <a:gd name="T91" fmla="*/ 175 h 216"/>
              <a:gd name="T92" fmla="*/ 141 w 281"/>
              <a:gd name="T93" fmla="*/ 178 h 216"/>
              <a:gd name="T94" fmla="*/ 115 w 281"/>
              <a:gd name="T95" fmla="*/ 180 h 216"/>
              <a:gd name="T96" fmla="*/ 83 w 281"/>
              <a:gd name="T97" fmla="*/ 182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1" h="216">
                <a:moveTo>
                  <a:pt x="7" y="52"/>
                </a:moveTo>
                <a:cubicBezTo>
                  <a:pt x="202" y="52"/>
                  <a:pt x="202" y="52"/>
                  <a:pt x="202" y="52"/>
                </a:cubicBezTo>
                <a:cubicBezTo>
                  <a:pt x="201" y="57"/>
                  <a:pt x="199" y="62"/>
                  <a:pt x="197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202"/>
                  <a:pt x="14" y="202"/>
                  <a:pt x="14" y="202"/>
                </a:cubicBezTo>
                <a:cubicBezTo>
                  <a:pt x="236" y="202"/>
                  <a:pt x="236" y="202"/>
                  <a:pt x="236" y="202"/>
                </a:cubicBezTo>
                <a:cubicBezTo>
                  <a:pt x="236" y="145"/>
                  <a:pt x="236" y="145"/>
                  <a:pt x="236" y="145"/>
                </a:cubicBezTo>
                <a:cubicBezTo>
                  <a:pt x="239" y="139"/>
                  <a:pt x="242" y="132"/>
                  <a:pt x="245" y="126"/>
                </a:cubicBezTo>
                <a:cubicBezTo>
                  <a:pt x="245" y="126"/>
                  <a:pt x="245" y="126"/>
                  <a:pt x="245" y="126"/>
                </a:cubicBezTo>
                <a:cubicBezTo>
                  <a:pt x="249" y="115"/>
                  <a:pt x="249" y="115"/>
                  <a:pt x="249" y="115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209"/>
                  <a:pt x="250" y="209"/>
                  <a:pt x="250" y="209"/>
                </a:cubicBezTo>
                <a:cubicBezTo>
                  <a:pt x="250" y="216"/>
                  <a:pt x="250" y="216"/>
                  <a:pt x="250" y="216"/>
                </a:cubicBezTo>
                <a:cubicBezTo>
                  <a:pt x="243" y="216"/>
                  <a:pt x="243" y="216"/>
                  <a:pt x="243" y="216"/>
                </a:cubicBezTo>
                <a:cubicBezTo>
                  <a:pt x="7" y="216"/>
                  <a:pt x="7" y="216"/>
                  <a:pt x="7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09"/>
                  <a:pt x="0" y="209"/>
                  <a:pt x="0" y="20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2"/>
                  <a:pt x="0" y="52"/>
                  <a:pt x="0" y="52"/>
                </a:cubicBezTo>
                <a:cubicBezTo>
                  <a:pt x="7" y="52"/>
                  <a:pt x="7" y="52"/>
                  <a:pt x="7" y="52"/>
                </a:cubicBezTo>
                <a:close/>
                <a:moveTo>
                  <a:pt x="35" y="138"/>
                </a:moveTo>
                <a:cubicBezTo>
                  <a:pt x="35" y="149"/>
                  <a:pt x="35" y="149"/>
                  <a:pt x="35" y="149"/>
                </a:cubicBezTo>
                <a:cubicBezTo>
                  <a:pt x="107" y="149"/>
                  <a:pt x="107" y="149"/>
                  <a:pt x="107" y="149"/>
                </a:cubicBezTo>
                <a:cubicBezTo>
                  <a:pt x="107" y="138"/>
                  <a:pt x="107" y="138"/>
                  <a:pt x="107" y="138"/>
                </a:cubicBezTo>
                <a:cubicBezTo>
                  <a:pt x="35" y="138"/>
                  <a:pt x="35" y="138"/>
                  <a:pt x="35" y="138"/>
                </a:cubicBezTo>
                <a:close/>
                <a:moveTo>
                  <a:pt x="35" y="109"/>
                </a:moveTo>
                <a:cubicBezTo>
                  <a:pt x="35" y="119"/>
                  <a:pt x="35" y="119"/>
                  <a:pt x="35" y="119"/>
                </a:cubicBezTo>
                <a:cubicBezTo>
                  <a:pt x="157" y="119"/>
                  <a:pt x="157" y="119"/>
                  <a:pt x="157" y="11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35" y="109"/>
                  <a:pt x="35" y="109"/>
                  <a:pt x="35" y="109"/>
                </a:cubicBezTo>
                <a:close/>
                <a:moveTo>
                  <a:pt x="35" y="79"/>
                </a:moveTo>
                <a:cubicBezTo>
                  <a:pt x="35" y="90"/>
                  <a:pt x="35" y="90"/>
                  <a:pt x="35" y="90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57" y="79"/>
                  <a:pt x="157" y="79"/>
                  <a:pt x="157" y="79"/>
                </a:cubicBezTo>
                <a:cubicBezTo>
                  <a:pt x="35" y="79"/>
                  <a:pt x="35" y="79"/>
                  <a:pt x="35" y="79"/>
                </a:cubicBezTo>
                <a:close/>
                <a:moveTo>
                  <a:pt x="258" y="45"/>
                </a:moveTo>
                <a:cubicBezTo>
                  <a:pt x="259" y="40"/>
                  <a:pt x="260" y="37"/>
                  <a:pt x="260" y="33"/>
                </a:cubicBezTo>
                <a:cubicBezTo>
                  <a:pt x="269" y="36"/>
                  <a:pt x="269" y="36"/>
                  <a:pt x="269" y="36"/>
                </a:cubicBezTo>
                <a:cubicBezTo>
                  <a:pt x="263" y="49"/>
                  <a:pt x="244" y="86"/>
                  <a:pt x="246" y="90"/>
                </a:cubicBezTo>
                <a:cubicBezTo>
                  <a:pt x="248" y="97"/>
                  <a:pt x="254" y="97"/>
                  <a:pt x="254" y="97"/>
                </a:cubicBezTo>
                <a:cubicBezTo>
                  <a:pt x="256" y="89"/>
                  <a:pt x="256" y="89"/>
                  <a:pt x="256" y="89"/>
                </a:cubicBezTo>
                <a:cubicBezTo>
                  <a:pt x="256" y="89"/>
                  <a:pt x="254" y="89"/>
                  <a:pt x="254" y="88"/>
                </a:cubicBezTo>
                <a:cubicBezTo>
                  <a:pt x="253" y="86"/>
                  <a:pt x="278" y="36"/>
                  <a:pt x="278" y="36"/>
                </a:cubicBezTo>
                <a:cubicBezTo>
                  <a:pt x="281" y="32"/>
                  <a:pt x="281" y="32"/>
                  <a:pt x="281" y="32"/>
                </a:cubicBezTo>
                <a:cubicBezTo>
                  <a:pt x="276" y="30"/>
                  <a:pt x="276" y="30"/>
                  <a:pt x="276" y="30"/>
                </a:cubicBezTo>
                <a:cubicBezTo>
                  <a:pt x="261" y="25"/>
                  <a:pt x="261" y="25"/>
                  <a:pt x="261" y="25"/>
                </a:cubicBezTo>
                <a:cubicBezTo>
                  <a:pt x="260" y="0"/>
                  <a:pt x="239" y="0"/>
                  <a:pt x="224" y="33"/>
                </a:cubicBezTo>
                <a:cubicBezTo>
                  <a:pt x="216" y="53"/>
                  <a:pt x="209" y="72"/>
                  <a:pt x="202" y="92"/>
                </a:cubicBezTo>
                <a:cubicBezTo>
                  <a:pt x="237" y="104"/>
                  <a:pt x="237" y="104"/>
                  <a:pt x="237" y="104"/>
                </a:cubicBezTo>
                <a:cubicBezTo>
                  <a:pt x="245" y="85"/>
                  <a:pt x="252" y="65"/>
                  <a:pt x="258" y="45"/>
                </a:cubicBezTo>
                <a:close/>
                <a:moveTo>
                  <a:pt x="189" y="145"/>
                </a:moveTo>
                <a:cubicBezTo>
                  <a:pt x="181" y="154"/>
                  <a:pt x="181" y="154"/>
                  <a:pt x="181" y="154"/>
                </a:cubicBezTo>
                <a:cubicBezTo>
                  <a:pt x="185" y="179"/>
                  <a:pt x="185" y="179"/>
                  <a:pt x="185" y="179"/>
                </a:cubicBezTo>
                <a:cubicBezTo>
                  <a:pt x="188" y="180"/>
                  <a:pt x="188" y="180"/>
                  <a:pt x="188" y="180"/>
                </a:cubicBezTo>
                <a:cubicBezTo>
                  <a:pt x="194" y="165"/>
                  <a:pt x="194" y="165"/>
                  <a:pt x="194" y="165"/>
                </a:cubicBezTo>
                <a:cubicBezTo>
                  <a:pt x="192" y="164"/>
                  <a:pt x="191" y="161"/>
                  <a:pt x="192" y="159"/>
                </a:cubicBezTo>
                <a:cubicBezTo>
                  <a:pt x="193" y="156"/>
                  <a:pt x="196" y="155"/>
                  <a:pt x="199" y="156"/>
                </a:cubicBezTo>
                <a:cubicBezTo>
                  <a:pt x="202" y="157"/>
                  <a:pt x="203" y="160"/>
                  <a:pt x="202" y="163"/>
                </a:cubicBezTo>
                <a:cubicBezTo>
                  <a:pt x="201" y="165"/>
                  <a:pt x="199" y="166"/>
                  <a:pt x="197" y="166"/>
                </a:cubicBezTo>
                <a:cubicBezTo>
                  <a:pt x="192" y="181"/>
                  <a:pt x="192" y="181"/>
                  <a:pt x="192" y="181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213" y="167"/>
                  <a:pt x="213" y="167"/>
                  <a:pt x="213" y="167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189" y="145"/>
                  <a:pt x="189" y="145"/>
                  <a:pt x="189" y="145"/>
                </a:cubicBezTo>
                <a:close/>
                <a:moveTo>
                  <a:pt x="235" y="109"/>
                </a:moveTo>
                <a:cubicBezTo>
                  <a:pt x="201" y="97"/>
                  <a:pt x="201" y="97"/>
                  <a:pt x="201" y="97"/>
                </a:cubicBezTo>
                <a:cubicBezTo>
                  <a:pt x="196" y="111"/>
                  <a:pt x="192" y="126"/>
                  <a:pt x="188" y="140"/>
                </a:cubicBezTo>
                <a:cubicBezTo>
                  <a:pt x="198" y="144"/>
                  <a:pt x="208" y="147"/>
                  <a:pt x="217" y="151"/>
                </a:cubicBezTo>
                <a:cubicBezTo>
                  <a:pt x="224" y="137"/>
                  <a:pt x="230" y="123"/>
                  <a:pt x="235" y="109"/>
                </a:cubicBezTo>
                <a:close/>
                <a:moveTo>
                  <a:pt x="83" y="182"/>
                </a:moveTo>
                <a:cubicBezTo>
                  <a:pt x="88" y="190"/>
                  <a:pt x="88" y="190"/>
                  <a:pt x="88" y="190"/>
                </a:cubicBezTo>
                <a:cubicBezTo>
                  <a:pt x="88" y="190"/>
                  <a:pt x="111" y="166"/>
                  <a:pt x="111" y="170"/>
                </a:cubicBezTo>
                <a:cubicBezTo>
                  <a:pt x="110" y="171"/>
                  <a:pt x="108" y="173"/>
                  <a:pt x="106" y="175"/>
                </a:cubicBezTo>
                <a:cubicBezTo>
                  <a:pt x="104" y="178"/>
                  <a:pt x="102" y="180"/>
                  <a:pt x="102" y="183"/>
                </a:cubicBezTo>
                <a:cubicBezTo>
                  <a:pt x="102" y="187"/>
                  <a:pt x="104" y="189"/>
                  <a:pt x="110" y="189"/>
                </a:cubicBezTo>
                <a:cubicBezTo>
                  <a:pt x="115" y="190"/>
                  <a:pt x="121" y="188"/>
                  <a:pt x="125" y="186"/>
                </a:cubicBezTo>
                <a:cubicBezTo>
                  <a:pt x="129" y="185"/>
                  <a:pt x="132" y="184"/>
                  <a:pt x="134" y="184"/>
                </a:cubicBezTo>
                <a:cubicBezTo>
                  <a:pt x="134" y="186"/>
                  <a:pt x="136" y="187"/>
                  <a:pt x="138" y="188"/>
                </a:cubicBezTo>
                <a:cubicBezTo>
                  <a:pt x="140" y="188"/>
                  <a:pt x="143" y="187"/>
                  <a:pt x="146" y="186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6" y="191"/>
                  <a:pt x="145" y="194"/>
                  <a:pt x="146" y="196"/>
                </a:cubicBezTo>
                <a:cubicBezTo>
                  <a:pt x="148" y="200"/>
                  <a:pt x="150" y="201"/>
                  <a:pt x="155" y="200"/>
                </a:cubicBezTo>
                <a:cubicBezTo>
                  <a:pt x="159" y="198"/>
                  <a:pt x="169" y="199"/>
                  <a:pt x="169" y="199"/>
                </a:cubicBezTo>
                <a:cubicBezTo>
                  <a:pt x="170" y="190"/>
                  <a:pt x="170" y="190"/>
                  <a:pt x="170" y="190"/>
                </a:cubicBezTo>
                <a:cubicBezTo>
                  <a:pt x="170" y="190"/>
                  <a:pt x="162" y="189"/>
                  <a:pt x="156" y="190"/>
                </a:cubicBezTo>
                <a:cubicBezTo>
                  <a:pt x="156" y="189"/>
                  <a:pt x="156" y="189"/>
                  <a:pt x="156" y="188"/>
                </a:cubicBezTo>
                <a:cubicBezTo>
                  <a:pt x="156" y="188"/>
                  <a:pt x="156" y="188"/>
                  <a:pt x="156" y="188"/>
                </a:cubicBezTo>
                <a:cubicBezTo>
                  <a:pt x="156" y="187"/>
                  <a:pt x="157" y="186"/>
                  <a:pt x="157" y="184"/>
                </a:cubicBezTo>
                <a:cubicBezTo>
                  <a:pt x="158" y="179"/>
                  <a:pt x="156" y="176"/>
                  <a:pt x="152" y="175"/>
                </a:cubicBezTo>
                <a:cubicBezTo>
                  <a:pt x="149" y="175"/>
                  <a:pt x="146" y="176"/>
                  <a:pt x="142" y="177"/>
                </a:cubicBezTo>
                <a:cubicBezTo>
                  <a:pt x="142" y="177"/>
                  <a:pt x="141" y="178"/>
                  <a:pt x="141" y="178"/>
                </a:cubicBezTo>
                <a:cubicBezTo>
                  <a:pt x="136" y="173"/>
                  <a:pt x="130" y="175"/>
                  <a:pt x="122" y="178"/>
                </a:cubicBezTo>
                <a:cubicBezTo>
                  <a:pt x="120" y="178"/>
                  <a:pt x="118" y="179"/>
                  <a:pt x="115" y="180"/>
                </a:cubicBezTo>
                <a:cubicBezTo>
                  <a:pt x="117" y="177"/>
                  <a:pt x="120" y="174"/>
                  <a:pt x="120" y="170"/>
                </a:cubicBezTo>
                <a:cubicBezTo>
                  <a:pt x="121" y="153"/>
                  <a:pt x="83" y="182"/>
                  <a:pt x="83" y="18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302232" y="3329509"/>
            <a:ext cx="504027" cy="618187"/>
          </a:xfrm>
          <a:custGeom>
            <a:avLst/>
            <a:gdLst>
              <a:gd name="T0" fmla="*/ 22 w 198"/>
              <a:gd name="T1" fmla="*/ 204 h 243"/>
              <a:gd name="T2" fmla="*/ 144 w 198"/>
              <a:gd name="T3" fmla="*/ 182 h 243"/>
              <a:gd name="T4" fmla="*/ 165 w 198"/>
              <a:gd name="T5" fmla="*/ 183 h 243"/>
              <a:gd name="T6" fmla="*/ 155 w 198"/>
              <a:gd name="T7" fmla="*/ 243 h 243"/>
              <a:gd name="T8" fmla="*/ 0 w 198"/>
              <a:gd name="T9" fmla="*/ 233 h 243"/>
              <a:gd name="T10" fmla="*/ 9 w 198"/>
              <a:gd name="T11" fmla="*/ 0 h 243"/>
              <a:gd name="T12" fmla="*/ 155 w 198"/>
              <a:gd name="T13" fmla="*/ 0 h 243"/>
              <a:gd name="T14" fmla="*/ 165 w 198"/>
              <a:gd name="T15" fmla="*/ 40 h 243"/>
              <a:gd name="T16" fmla="*/ 144 w 198"/>
              <a:gd name="T17" fmla="*/ 21 h 243"/>
              <a:gd name="T18" fmla="*/ 82 w 198"/>
              <a:gd name="T19" fmla="*/ 78 h 243"/>
              <a:gd name="T20" fmla="*/ 72 w 198"/>
              <a:gd name="T21" fmla="*/ 90 h 243"/>
              <a:gd name="T22" fmla="*/ 82 w 198"/>
              <a:gd name="T23" fmla="*/ 101 h 243"/>
              <a:gd name="T24" fmla="*/ 155 w 198"/>
              <a:gd name="T25" fmla="*/ 51 h 243"/>
              <a:gd name="T26" fmla="*/ 107 w 198"/>
              <a:gd name="T27" fmla="*/ 180 h 243"/>
              <a:gd name="T28" fmla="*/ 124 w 198"/>
              <a:gd name="T29" fmla="*/ 159 h 243"/>
              <a:gd name="T30" fmla="*/ 192 w 198"/>
              <a:gd name="T31" fmla="*/ 157 h 243"/>
              <a:gd name="T32" fmla="*/ 158 w 198"/>
              <a:gd name="T33" fmla="*/ 154 h 243"/>
              <a:gd name="T34" fmla="*/ 131 w 198"/>
              <a:gd name="T35" fmla="*/ 134 h 243"/>
              <a:gd name="T36" fmla="*/ 173 w 198"/>
              <a:gd name="T37" fmla="*/ 125 h 243"/>
              <a:gd name="T38" fmla="*/ 136 w 198"/>
              <a:gd name="T39" fmla="*/ 118 h 243"/>
              <a:gd name="T40" fmla="*/ 173 w 198"/>
              <a:gd name="T41" fmla="*/ 109 h 243"/>
              <a:gd name="T42" fmla="*/ 144 w 198"/>
              <a:gd name="T43" fmla="*/ 88 h 243"/>
              <a:gd name="T44" fmla="*/ 182 w 198"/>
              <a:gd name="T45" fmla="*/ 95 h 243"/>
              <a:gd name="T46" fmla="*/ 198 w 198"/>
              <a:gd name="T47" fmla="*/ 88 h 243"/>
              <a:gd name="T48" fmla="*/ 158 w 198"/>
              <a:gd name="T49" fmla="*/ 70 h 243"/>
              <a:gd name="T50" fmla="*/ 155 w 198"/>
              <a:gd name="T51" fmla="*/ 51 h 243"/>
              <a:gd name="T52" fmla="*/ 94 w 198"/>
              <a:gd name="T53" fmla="*/ 123 h 243"/>
              <a:gd name="T54" fmla="*/ 106 w 198"/>
              <a:gd name="T55" fmla="*/ 129 h 243"/>
              <a:gd name="T56" fmla="*/ 94 w 198"/>
              <a:gd name="T57" fmla="*/ 104 h 243"/>
              <a:gd name="T58" fmla="*/ 104 w 198"/>
              <a:gd name="T59" fmla="*/ 89 h 243"/>
              <a:gd name="T60" fmla="*/ 120 w 198"/>
              <a:gd name="T61" fmla="*/ 76 h 243"/>
              <a:gd name="T62" fmla="*/ 94 w 198"/>
              <a:gd name="T63" fmla="*/ 64 h 243"/>
              <a:gd name="T64" fmla="*/ 82 w 198"/>
              <a:gd name="T65" fmla="*/ 58 h 243"/>
              <a:gd name="T66" fmla="*/ 60 w 198"/>
              <a:gd name="T67" fmla="*/ 72 h 243"/>
              <a:gd name="T68" fmla="*/ 59 w 198"/>
              <a:gd name="T69" fmla="*/ 109 h 243"/>
              <a:gd name="T70" fmla="*/ 82 w 198"/>
              <a:gd name="T71" fmla="*/ 148 h 243"/>
              <a:gd name="T72" fmla="*/ 70 w 198"/>
              <a:gd name="T73" fmla="*/ 133 h 243"/>
              <a:gd name="T74" fmla="*/ 60 w 198"/>
              <a:gd name="T75" fmla="*/ 155 h 243"/>
              <a:gd name="T76" fmla="*/ 82 w 198"/>
              <a:gd name="T77" fmla="*/ 176 h 243"/>
              <a:gd name="T78" fmla="*/ 94 w 198"/>
              <a:gd name="T79" fmla="*/ 170 h 243"/>
              <a:gd name="T80" fmla="*/ 96 w 198"/>
              <a:gd name="T81" fmla="*/ 163 h 243"/>
              <a:gd name="T82" fmla="*/ 94 w 198"/>
              <a:gd name="T83" fmla="*/ 149 h 243"/>
              <a:gd name="T84" fmla="*/ 63 w 198"/>
              <a:gd name="T85" fmla="*/ 222 h 243"/>
              <a:gd name="T86" fmla="*/ 66 w 198"/>
              <a:gd name="T87" fmla="*/ 229 h 243"/>
              <a:gd name="T88" fmla="*/ 103 w 198"/>
              <a:gd name="T89" fmla="*/ 226 h 243"/>
              <a:gd name="T90" fmla="*/ 100 w 198"/>
              <a:gd name="T91" fmla="*/ 21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8" h="243">
                <a:moveTo>
                  <a:pt x="22" y="21"/>
                </a:moveTo>
                <a:cubicBezTo>
                  <a:pt x="22" y="204"/>
                  <a:pt x="22" y="204"/>
                  <a:pt x="22" y="204"/>
                </a:cubicBezTo>
                <a:cubicBezTo>
                  <a:pt x="144" y="204"/>
                  <a:pt x="144" y="204"/>
                  <a:pt x="144" y="204"/>
                </a:cubicBezTo>
                <a:cubicBezTo>
                  <a:pt x="144" y="182"/>
                  <a:pt x="144" y="182"/>
                  <a:pt x="144" y="182"/>
                </a:cubicBezTo>
                <a:cubicBezTo>
                  <a:pt x="148" y="183"/>
                  <a:pt x="153" y="183"/>
                  <a:pt x="158" y="183"/>
                </a:cubicBezTo>
                <a:cubicBezTo>
                  <a:pt x="160" y="183"/>
                  <a:pt x="163" y="183"/>
                  <a:pt x="165" y="183"/>
                </a:cubicBezTo>
                <a:cubicBezTo>
                  <a:pt x="165" y="233"/>
                  <a:pt x="165" y="233"/>
                  <a:pt x="165" y="233"/>
                </a:cubicBezTo>
                <a:cubicBezTo>
                  <a:pt x="165" y="239"/>
                  <a:pt x="161" y="243"/>
                  <a:pt x="155" y="243"/>
                </a:cubicBezTo>
                <a:cubicBezTo>
                  <a:pt x="9" y="243"/>
                  <a:pt x="9" y="243"/>
                  <a:pt x="9" y="243"/>
                </a:cubicBezTo>
                <a:cubicBezTo>
                  <a:pt x="4" y="243"/>
                  <a:pt x="0" y="239"/>
                  <a:pt x="0" y="23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61" y="0"/>
                  <a:pt x="165" y="4"/>
                  <a:pt x="165" y="10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22" y="21"/>
                  <a:pt x="22" y="21"/>
                  <a:pt x="22" y="21"/>
                </a:cubicBezTo>
                <a:close/>
                <a:moveTo>
                  <a:pt x="82" y="78"/>
                </a:moveTo>
                <a:cubicBezTo>
                  <a:pt x="79" y="79"/>
                  <a:pt x="77" y="81"/>
                  <a:pt x="75" y="83"/>
                </a:cubicBezTo>
                <a:cubicBezTo>
                  <a:pt x="73" y="85"/>
                  <a:pt x="72" y="87"/>
                  <a:pt x="72" y="90"/>
                </a:cubicBezTo>
                <a:cubicBezTo>
                  <a:pt x="72" y="92"/>
                  <a:pt x="73" y="94"/>
                  <a:pt x="75" y="96"/>
                </a:cubicBezTo>
                <a:cubicBezTo>
                  <a:pt x="76" y="98"/>
                  <a:pt x="79" y="100"/>
                  <a:pt x="82" y="101"/>
                </a:cubicBezTo>
                <a:cubicBezTo>
                  <a:pt x="82" y="78"/>
                  <a:pt x="82" y="78"/>
                  <a:pt x="82" y="78"/>
                </a:cubicBezTo>
                <a:close/>
                <a:moveTo>
                  <a:pt x="155" y="51"/>
                </a:moveTo>
                <a:cubicBezTo>
                  <a:pt x="144" y="48"/>
                  <a:pt x="144" y="48"/>
                  <a:pt x="144" y="48"/>
                </a:cubicBezTo>
                <a:cubicBezTo>
                  <a:pt x="107" y="180"/>
                  <a:pt x="107" y="180"/>
                  <a:pt x="107" y="180"/>
                </a:cubicBezTo>
                <a:cubicBezTo>
                  <a:pt x="118" y="183"/>
                  <a:pt x="118" y="183"/>
                  <a:pt x="118" y="183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133" y="165"/>
                  <a:pt x="144" y="169"/>
                  <a:pt x="158" y="169"/>
                </a:cubicBezTo>
                <a:cubicBezTo>
                  <a:pt x="171" y="169"/>
                  <a:pt x="183" y="165"/>
                  <a:pt x="192" y="157"/>
                </a:cubicBezTo>
                <a:cubicBezTo>
                  <a:pt x="178" y="147"/>
                  <a:pt x="178" y="147"/>
                  <a:pt x="178" y="147"/>
                </a:cubicBezTo>
                <a:cubicBezTo>
                  <a:pt x="172" y="151"/>
                  <a:pt x="165" y="154"/>
                  <a:pt x="158" y="154"/>
                </a:cubicBezTo>
                <a:cubicBezTo>
                  <a:pt x="144" y="154"/>
                  <a:pt x="135" y="148"/>
                  <a:pt x="130" y="139"/>
                </a:cubicBezTo>
                <a:cubicBezTo>
                  <a:pt x="131" y="134"/>
                  <a:pt x="131" y="134"/>
                  <a:pt x="131" y="134"/>
                </a:cubicBezTo>
                <a:cubicBezTo>
                  <a:pt x="173" y="134"/>
                  <a:pt x="173" y="134"/>
                  <a:pt x="173" y="134"/>
                </a:cubicBezTo>
                <a:cubicBezTo>
                  <a:pt x="173" y="125"/>
                  <a:pt x="173" y="125"/>
                  <a:pt x="173" y="125"/>
                </a:cubicBezTo>
                <a:cubicBezTo>
                  <a:pt x="134" y="125"/>
                  <a:pt x="134" y="125"/>
                  <a:pt x="134" y="125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73" y="118"/>
                  <a:pt x="173" y="118"/>
                  <a:pt x="173" y="118"/>
                </a:cubicBezTo>
                <a:cubicBezTo>
                  <a:pt x="173" y="109"/>
                  <a:pt x="173" y="109"/>
                  <a:pt x="173" y="109"/>
                </a:cubicBezTo>
                <a:cubicBezTo>
                  <a:pt x="138" y="109"/>
                  <a:pt x="138" y="109"/>
                  <a:pt x="138" y="109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8" y="87"/>
                  <a:pt x="152" y="86"/>
                  <a:pt x="158" y="85"/>
                </a:cubicBezTo>
                <a:cubicBezTo>
                  <a:pt x="167" y="85"/>
                  <a:pt x="176" y="89"/>
                  <a:pt x="182" y="95"/>
                </a:cubicBezTo>
                <a:cubicBezTo>
                  <a:pt x="182" y="96"/>
                  <a:pt x="183" y="96"/>
                  <a:pt x="183" y="97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6" y="87"/>
                  <a:pt x="195" y="86"/>
                  <a:pt x="194" y="85"/>
                </a:cubicBezTo>
                <a:cubicBezTo>
                  <a:pt x="185" y="76"/>
                  <a:pt x="172" y="70"/>
                  <a:pt x="158" y="70"/>
                </a:cubicBezTo>
                <a:cubicBezTo>
                  <a:pt x="155" y="70"/>
                  <a:pt x="152" y="70"/>
                  <a:pt x="149" y="71"/>
                </a:cubicBezTo>
                <a:cubicBezTo>
                  <a:pt x="155" y="51"/>
                  <a:pt x="155" y="51"/>
                  <a:pt x="155" y="51"/>
                </a:cubicBezTo>
                <a:close/>
                <a:moveTo>
                  <a:pt x="94" y="149"/>
                </a:moveTo>
                <a:cubicBezTo>
                  <a:pt x="94" y="123"/>
                  <a:pt x="94" y="123"/>
                  <a:pt x="94" y="123"/>
                </a:cubicBezTo>
                <a:cubicBezTo>
                  <a:pt x="99" y="124"/>
                  <a:pt x="103" y="126"/>
                  <a:pt x="105" y="128"/>
                </a:cubicBezTo>
                <a:cubicBezTo>
                  <a:pt x="105" y="128"/>
                  <a:pt x="106" y="128"/>
                  <a:pt x="106" y="129"/>
                </a:cubicBezTo>
                <a:cubicBezTo>
                  <a:pt x="111" y="109"/>
                  <a:pt x="111" y="109"/>
                  <a:pt x="111" y="109"/>
                </a:cubicBezTo>
                <a:cubicBezTo>
                  <a:pt x="107" y="107"/>
                  <a:pt x="101" y="106"/>
                  <a:pt x="94" y="104"/>
                </a:cubicBezTo>
                <a:cubicBezTo>
                  <a:pt x="94" y="79"/>
                  <a:pt x="94" y="79"/>
                  <a:pt x="94" y="79"/>
                </a:cubicBezTo>
                <a:cubicBezTo>
                  <a:pt x="100" y="80"/>
                  <a:pt x="103" y="84"/>
                  <a:pt x="104" y="89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20" y="76"/>
                  <a:pt x="120" y="76"/>
                  <a:pt x="120" y="76"/>
                </a:cubicBezTo>
                <a:cubicBezTo>
                  <a:pt x="119" y="74"/>
                  <a:pt x="117" y="73"/>
                  <a:pt x="115" y="71"/>
                </a:cubicBezTo>
                <a:cubicBezTo>
                  <a:pt x="110" y="67"/>
                  <a:pt x="103" y="65"/>
                  <a:pt x="94" y="64"/>
                </a:cubicBezTo>
                <a:cubicBezTo>
                  <a:pt x="94" y="58"/>
                  <a:pt x="94" y="58"/>
                  <a:pt x="94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82" y="64"/>
                  <a:pt x="82" y="64"/>
                  <a:pt x="82" y="64"/>
                </a:cubicBezTo>
                <a:cubicBezTo>
                  <a:pt x="73" y="65"/>
                  <a:pt x="66" y="68"/>
                  <a:pt x="60" y="72"/>
                </a:cubicBezTo>
                <a:cubicBezTo>
                  <a:pt x="54" y="77"/>
                  <a:pt x="52" y="83"/>
                  <a:pt x="52" y="91"/>
                </a:cubicBezTo>
                <a:cubicBezTo>
                  <a:pt x="52" y="98"/>
                  <a:pt x="54" y="104"/>
                  <a:pt x="59" y="109"/>
                </a:cubicBezTo>
                <a:cubicBezTo>
                  <a:pt x="64" y="114"/>
                  <a:pt x="72" y="117"/>
                  <a:pt x="82" y="120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0" y="146"/>
                  <a:pt x="77" y="145"/>
                  <a:pt x="74" y="142"/>
                </a:cubicBezTo>
                <a:cubicBezTo>
                  <a:pt x="72" y="139"/>
                  <a:pt x="70" y="136"/>
                  <a:pt x="70" y="133"/>
                </a:cubicBezTo>
                <a:cubicBezTo>
                  <a:pt x="48" y="135"/>
                  <a:pt x="48" y="135"/>
                  <a:pt x="48" y="135"/>
                </a:cubicBezTo>
                <a:cubicBezTo>
                  <a:pt x="50" y="144"/>
                  <a:pt x="54" y="150"/>
                  <a:pt x="60" y="155"/>
                </a:cubicBezTo>
                <a:cubicBezTo>
                  <a:pt x="65" y="160"/>
                  <a:pt x="73" y="162"/>
                  <a:pt x="82" y="163"/>
                </a:cubicBezTo>
                <a:cubicBezTo>
                  <a:pt x="82" y="176"/>
                  <a:pt x="82" y="176"/>
                  <a:pt x="82" y="176"/>
                </a:cubicBezTo>
                <a:cubicBezTo>
                  <a:pt x="93" y="176"/>
                  <a:pt x="93" y="176"/>
                  <a:pt x="93" y="176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94" y="163"/>
                  <a:pt x="94" y="163"/>
                  <a:pt x="94" y="163"/>
                </a:cubicBezTo>
                <a:cubicBezTo>
                  <a:pt x="95" y="163"/>
                  <a:pt x="96" y="163"/>
                  <a:pt x="96" y="163"/>
                </a:cubicBezTo>
                <a:cubicBezTo>
                  <a:pt x="101" y="146"/>
                  <a:pt x="101" y="146"/>
                  <a:pt x="101" y="146"/>
                </a:cubicBezTo>
                <a:cubicBezTo>
                  <a:pt x="99" y="147"/>
                  <a:pt x="97" y="148"/>
                  <a:pt x="94" y="149"/>
                </a:cubicBezTo>
                <a:close/>
                <a:moveTo>
                  <a:pt x="66" y="219"/>
                </a:moveTo>
                <a:cubicBezTo>
                  <a:pt x="64" y="219"/>
                  <a:pt x="63" y="220"/>
                  <a:pt x="63" y="222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8"/>
                  <a:pt x="64" y="229"/>
                  <a:pt x="66" y="229"/>
                </a:cubicBezTo>
                <a:cubicBezTo>
                  <a:pt x="100" y="229"/>
                  <a:pt x="100" y="229"/>
                  <a:pt x="100" y="229"/>
                </a:cubicBezTo>
                <a:cubicBezTo>
                  <a:pt x="102" y="229"/>
                  <a:pt x="103" y="228"/>
                  <a:pt x="103" y="226"/>
                </a:cubicBezTo>
                <a:cubicBezTo>
                  <a:pt x="103" y="222"/>
                  <a:pt x="103" y="222"/>
                  <a:pt x="103" y="222"/>
                </a:cubicBezTo>
                <a:cubicBezTo>
                  <a:pt x="103" y="220"/>
                  <a:pt x="102" y="219"/>
                  <a:pt x="100" y="219"/>
                </a:cubicBezTo>
                <a:lnTo>
                  <a:pt x="66" y="21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5" name="Freeform 115"/>
          <p:cNvSpPr>
            <a:spLocks noEditPoints="1"/>
          </p:cNvSpPr>
          <p:nvPr/>
        </p:nvSpPr>
        <p:spPr bwMode="auto">
          <a:xfrm>
            <a:off x="3232790" y="4419413"/>
            <a:ext cx="677421" cy="620341"/>
          </a:xfrm>
          <a:custGeom>
            <a:avLst/>
            <a:gdLst>
              <a:gd name="T0" fmla="*/ 249 w 266"/>
              <a:gd name="T1" fmla="*/ 0 h 244"/>
              <a:gd name="T2" fmla="*/ 266 w 266"/>
              <a:gd name="T3" fmla="*/ 163 h 244"/>
              <a:gd name="T4" fmla="*/ 238 w 266"/>
              <a:gd name="T5" fmla="*/ 180 h 244"/>
              <a:gd name="T6" fmla="*/ 245 w 266"/>
              <a:gd name="T7" fmla="*/ 162 h 244"/>
              <a:gd name="T8" fmla="*/ 22 w 266"/>
              <a:gd name="T9" fmla="*/ 16 h 244"/>
              <a:gd name="T10" fmla="*/ 102 w 266"/>
              <a:gd name="T11" fmla="*/ 162 h 244"/>
              <a:gd name="T12" fmla="*/ 115 w 266"/>
              <a:gd name="T13" fmla="*/ 180 h 244"/>
              <a:gd name="T14" fmla="*/ 0 w 266"/>
              <a:gd name="T15" fmla="*/ 163 h 244"/>
              <a:gd name="T16" fmla="*/ 17 w 266"/>
              <a:gd name="T17" fmla="*/ 0 h 244"/>
              <a:gd name="T18" fmla="*/ 182 w 266"/>
              <a:gd name="T19" fmla="*/ 101 h 244"/>
              <a:gd name="T20" fmla="*/ 233 w 266"/>
              <a:gd name="T21" fmla="*/ 96 h 244"/>
              <a:gd name="T22" fmla="*/ 182 w 266"/>
              <a:gd name="T23" fmla="*/ 81 h 244"/>
              <a:gd name="T24" fmla="*/ 233 w 266"/>
              <a:gd name="T25" fmla="*/ 85 h 244"/>
              <a:gd name="T26" fmla="*/ 182 w 266"/>
              <a:gd name="T27" fmla="*/ 81 h 244"/>
              <a:gd name="T28" fmla="*/ 209 w 266"/>
              <a:gd name="T29" fmla="*/ 66 h 244"/>
              <a:gd name="T30" fmla="*/ 233 w 266"/>
              <a:gd name="T31" fmla="*/ 62 h 244"/>
              <a:gd name="T32" fmla="*/ 209 w 266"/>
              <a:gd name="T33" fmla="*/ 47 h 244"/>
              <a:gd name="T34" fmla="*/ 233 w 266"/>
              <a:gd name="T35" fmla="*/ 52 h 244"/>
              <a:gd name="T36" fmla="*/ 209 w 266"/>
              <a:gd name="T37" fmla="*/ 47 h 244"/>
              <a:gd name="T38" fmla="*/ 209 w 266"/>
              <a:gd name="T39" fmla="*/ 37 h 244"/>
              <a:gd name="T40" fmla="*/ 233 w 266"/>
              <a:gd name="T41" fmla="*/ 33 h 244"/>
              <a:gd name="T42" fmla="*/ 153 w 266"/>
              <a:gd name="T43" fmla="*/ 33 h 244"/>
              <a:gd name="T44" fmla="*/ 201 w 266"/>
              <a:gd name="T45" fmla="*/ 72 h 244"/>
              <a:gd name="T46" fmla="*/ 153 w 266"/>
              <a:gd name="T47" fmla="*/ 33 h 244"/>
              <a:gd name="T48" fmla="*/ 78 w 266"/>
              <a:gd name="T49" fmla="*/ 119 h 244"/>
              <a:gd name="T50" fmla="*/ 66 w 266"/>
              <a:gd name="T51" fmla="*/ 83 h 244"/>
              <a:gd name="T52" fmla="*/ 36 w 266"/>
              <a:gd name="T53" fmla="*/ 81 h 244"/>
              <a:gd name="T54" fmla="*/ 67 w 266"/>
              <a:gd name="T55" fmla="*/ 72 h 244"/>
              <a:gd name="T56" fmla="*/ 88 w 266"/>
              <a:gd name="T57" fmla="*/ 80 h 244"/>
              <a:gd name="T58" fmla="*/ 90 w 266"/>
              <a:gd name="T59" fmla="*/ 82 h 244"/>
              <a:gd name="T60" fmla="*/ 108 w 266"/>
              <a:gd name="T61" fmla="*/ 87 h 244"/>
              <a:gd name="T62" fmla="*/ 113 w 266"/>
              <a:gd name="T63" fmla="*/ 58 h 244"/>
              <a:gd name="T64" fmla="*/ 123 w 266"/>
              <a:gd name="T65" fmla="*/ 64 h 244"/>
              <a:gd name="T66" fmla="*/ 141 w 266"/>
              <a:gd name="T67" fmla="*/ 46 h 244"/>
              <a:gd name="T68" fmla="*/ 117 w 266"/>
              <a:gd name="T69" fmla="*/ 40 h 244"/>
              <a:gd name="T70" fmla="*/ 106 w 266"/>
              <a:gd name="T71" fmla="*/ 50 h 244"/>
              <a:gd name="T72" fmla="*/ 104 w 266"/>
              <a:gd name="T73" fmla="*/ 54 h 244"/>
              <a:gd name="T74" fmla="*/ 95 w 266"/>
              <a:gd name="T75" fmla="*/ 73 h 244"/>
              <a:gd name="T76" fmla="*/ 86 w 266"/>
              <a:gd name="T77" fmla="*/ 63 h 244"/>
              <a:gd name="T78" fmla="*/ 66 w 266"/>
              <a:gd name="T79" fmla="*/ 61 h 244"/>
              <a:gd name="T80" fmla="*/ 47 w 266"/>
              <a:gd name="T81" fmla="*/ 119 h 244"/>
              <a:gd name="T82" fmla="*/ 59 w 266"/>
              <a:gd name="T83" fmla="*/ 92 h 244"/>
              <a:gd name="T84" fmla="*/ 47 w 266"/>
              <a:gd name="T85" fmla="*/ 119 h 244"/>
              <a:gd name="T86" fmla="*/ 133 w 266"/>
              <a:gd name="T87" fmla="*/ 119 h 244"/>
              <a:gd name="T88" fmla="*/ 120 w 266"/>
              <a:gd name="T89" fmla="*/ 67 h 244"/>
              <a:gd name="T90" fmla="*/ 102 w 266"/>
              <a:gd name="T91" fmla="*/ 119 h 244"/>
              <a:gd name="T92" fmla="*/ 114 w 266"/>
              <a:gd name="T93" fmla="*/ 96 h 244"/>
              <a:gd name="T94" fmla="*/ 102 w 266"/>
              <a:gd name="T95" fmla="*/ 119 h 244"/>
              <a:gd name="T96" fmla="*/ 96 w 266"/>
              <a:gd name="T97" fmla="*/ 119 h 244"/>
              <a:gd name="T98" fmla="*/ 83 w 266"/>
              <a:gd name="T99" fmla="*/ 89 h 244"/>
              <a:gd name="T100" fmla="*/ 174 w 266"/>
              <a:gd name="T101" fmla="*/ 141 h 244"/>
              <a:gd name="T102" fmla="*/ 154 w 266"/>
              <a:gd name="T103" fmla="*/ 86 h 244"/>
              <a:gd name="T104" fmla="*/ 129 w 266"/>
              <a:gd name="T105" fmla="*/ 149 h 244"/>
              <a:gd name="T106" fmla="*/ 140 w 266"/>
              <a:gd name="T107" fmla="*/ 194 h 244"/>
              <a:gd name="T108" fmla="*/ 153 w 266"/>
              <a:gd name="T109" fmla="*/ 244 h 244"/>
              <a:gd name="T110" fmla="*/ 213 w 266"/>
              <a:gd name="T111" fmla="*/ 230 h 244"/>
              <a:gd name="T112" fmla="*/ 207 w 266"/>
              <a:gd name="T113" fmla="*/ 137 h 244"/>
              <a:gd name="T114" fmla="*/ 203 w 266"/>
              <a:gd name="T115" fmla="*/ 128 h 244"/>
              <a:gd name="T116" fmla="*/ 189 w 266"/>
              <a:gd name="T117" fmla="*/ 132 h 244"/>
              <a:gd name="T118" fmla="*/ 175 w 266"/>
              <a:gd name="T119" fmla="*/ 120 h 244"/>
              <a:gd name="T120" fmla="*/ 7 w 266"/>
              <a:gd name="T121" fmla="*/ 64 h 244"/>
              <a:gd name="T122" fmla="*/ 14 w 266"/>
              <a:gd name="T123" fmla="*/ 111 h 244"/>
              <a:gd name="T124" fmla="*/ 7 w 266"/>
              <a:gd name="T125" fmla="*/ 6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6" h="244">
                <a:moveTo>
                  <a:pt x="17" y="0"/>
                </a:moveTo>
                <a:cubicBezTo>
                  <a:pt x="249" y="0"/>
                  <a:pt x="249" y="0"/>
                  <a:pt x="249" y="0"/>
                </a:cubicBezTo>
                <a:cubicBezTo>
                  <a:pt x="258" y="0"/>
                  <a:pt x="266" y="7"/>
                  <a:pt x="266" y="16"/>
                </a:cubicBezTo>
                <a:cubicBezTo>
                  <a:pt x="266" y="163"/>
                  <a:pt x="266" y="163"/>
                  <a:pt x="266" y="163"/>
                </a:cubicBezTo>
                <a:cubicBezTo>
                  <a:pt x="266" y="172"/>
                  <a:pt x="258" y="180"/>
                  <a:pt x="249" y="180"/>
                </a:cubicBezTo>
                <a:cubicBezTo>
                  <a:pt x="238" y="180"/>
                  <a:pt x="238" y="180"/>
                  <a:pt x="238" y="180"/>
                </a:cubicBezTo>
                <a:cubicBezTo>
                  <a:pt x="239" y="174"/>
                  <a:pt x="239" y="168"/>
                  <a:pt x="239" y="162"/>
                </a:cubicBezTo>
                <a:cubicBezTo>
                  <a:pt x="245" y="162"/>
                  <a:pt x="245" y="162"/>
                  <a:pt x="245" y="162"/>
                </a:cubicBezTo>
                <a:cubicBezTo>
                  <a:pt x="245" y="16"/>
                  <a:pt x="245" y="16"/>
                  <a:pt x="245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62"/>
                  <a:pt x="22" y="162"/>
                  <a:pt x="22" y="162"/>
                </a:cubicBezTo>
                <a:cubicBezTo>
                  <a:pt x="102" y="162"/>
                  <a:pt x="102" y="162"/>
                  <a:pt x="102" y="162"/>
                </a:cubicBezTo>
                <a:cubicBezTo>
                  <a:pt x="108" y="169"/>
                  <a:pt x="108" y="169"/>
                  <a:pt x="108" y="169"/>
                </a:cubicBezTo>
                <a:cubicBezTo>
                  <a:pt x="111" y="172"/>
                  <a:pt x="113" y="176"/>
                  <a:pt x="115" y="180"/>
                </a:cubicBezTo>
                <a:cubicBezTo>
                  <a:pt x="17" y="180"/>
                  <a:pt x="17" y="180"/>
                  <a:pt x="17" y="180"/>
                </a:cubicBezTo>
                <a:cubicBezTo>
                  <a:pt x="8" y="180"/>
                  <a:pt x="0" y="172"/>
                  <a:pt x="0" y="16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7" y="0"/>
                </a:cubicBezTo>
                <a:close/>
                <a:moveTo>
                  <a:pt x="182" y="96"/>
                </a:moveTo>
                <a:cubicBezTo>
                  <a:pt x="182" y="101"/>
                  <a:pt x="182" y="101"/>
                  <a:pt x="182" y="101"/>
                </a:cubicBezTo>
                <a:cubicBezTo>
                  <a:pt x="233" y="101"/>
                  <a:pt x="233" y="101"/>
                  <a:pt x="233" y="101"/>
                </a:cubicBezTo>
                <a:cubicBezTo>
                  <a:pt x="233" y="96"/>
                  <a:pt x="233" y="96"/>
                  <a:pt x="233" y="96"/>
                </a:cubicBezTo>
                <a:cubicBezTo>
                  <a:pt x="182" y="96"/>
                  <a:pt x="182" y="96"/>
                  <a:pt x="182" y="96"/>
                </a:cubicBezTo>
                <a:close/>
                <a:moveTo>
                  <a:pt x="182" y="81"/>
                </a:moveTo>
                <a:cubicBezTo>
                  <a:pt x="182" y="85"/>
                  <a:pt x="182" y="85"/>
                  <a:pt x="182" y="85"/>
                </a:cubicBezTo>
                <a:cubicBezTo>
                  <a:pt x="233" y="85"/>
                  <a:pt x="233" y="85"/>
                  <a:pt x="233" y="85"/>
                </a:cubicBezTo>
                <a:cubicBezTo>
                  <a:pt x="233" y="81"/>
                  <a:pt x="233" y="81"/>
                  <a:pt x="233" y="81"/>
                </a:cubicBezTo>
                <a:cubicBezTo>
                  <a:pt x="182" y="81"/>
                  <a:pt x="182" y="81"/>
                  <a:pt x="182" y="81"/>
                </a:cubicBezTo>
                <a:close/>
                <a:moveTo>
                  <a:pt x="209" y="62"/>
                </a:moveTo>
                <a:cubicBezTo>
                  <a:pt x="209" y="66"/>
                  <a:pt x="209" y="66"/>
                  <a:pt x="209" y="66"/>
                </a:cubicBezTo>
                <a:cubicBezTo>
                  <a:pt x="233" y="66"/>
                  <a:pt x="233" y="66"/>
                  <a:pt x="233" y="66"/>
                </a:cubicBezTo>
                <a:cubicBezTo>
                  <a:pt x="233" y="62"/>
                  <a:pt x="233" y="62"/>
                  <a:pt x="233" y="62"/>
                </a:cubicBezTo>
                <a:cubicBezTo>
                  <a:pt x="209" y="62"/>
                  <a:pt x="209" y="62"/>
                  <a:pt x="209" y="62"/>
                </a:cubicBezTo>
                <a:close/>
                <a:moveTo>
                  <a:pt x="209" y="47"/>
                </a:moveTo>
                <a:cubicBezTo>
                  <a:pt x="209" y="52"/>
                  <a:pt x="209" y="52"/>
                  <a:pt x="209" y="52"/>
                </a:cubicBezTo>
                <a:cubicBezTo>
                  <a:pt x="233" y="52"/>
                  <a:pt x="233" y="52"/>
                  <a:pt x="233" y="52"/>
                </a:cubicBezTo>
                <a:cubicBezTo>
                  <a:pt x="233" y="47"/>
                  <a:pt x="233" y="47"/>
                  <a:pt x="233" y="47"/>
                </a:cubicBezTo>
                <a:cubicBezTo>
                  <a:pt x="209" y="47"/>
                  <a:pt x="209" y="47"/>
                  <a:pt x="209" y="47"/>
                </a:cubicBezTo>
                <a:close/>
                <a:moveTo>
                  <a:pt x="209" y="33"/>
                </a:moveTo>
                <a:cubicBezTo>
                  <a:pt x="209" y="37"/>
                  <a:pt x="209" y="37"/>
                  <a:pt x="209" y="37"/>
                </a:cubicBezTo>
                <a:cubicBezTo>
                  <a:pt x="233" y="37"/>
                  <a:pt x="233" y="37"/>
                  <a:pt x="233" y="37"/>
                </a:cubicBezTo>
                <a:cubicBezTo>
                  <a:pt x="233" y="33"/>
                  <a:pt x="233" y="33"/>
                  <a:pt x="233" y="33"/>
                </a:cubicBezTo>
                <a:cubicBezTo>
                  <a:pt x="209" y="33"/>
                  <a:pt x="209" y="33"/>
                  <a:pt x="209" y="33"/>
                </a:cubicBezTo>
                <a:close/>
                <a:moveTo>
                  <a:pt x="153" y="33"/>
                </a:moveTo>
                <a:cubicBezTo>
                  <a:pt x="153" y="72"/>
                  <a:pt x="153" y="72"/>
                  <a:pt x="153" y="72"/>
                </a:cubicBezTo>
                <a:cubicBezTo>
                  <a:pt x="201" y="72"/>
                  <a:pt x="201" y="72"/>
                  <a:pt x="201" y="72"/>
                </a:cubicBezTo>
                <a:cubicBezTo>
                  <a:pt x="201" y="33"/>
                  <a:pt x="201" y="33"/>
                  <a:pt x="201" y="33"/>
                </a:cubicBezTo>
                <a:cubicBezTo>
                  <a:pt x="153" y="33"/>
                  <a:pt x="153" y="33"/>
                  <a:pt x="153" y="33"/>
                </a:cubicBezTo>
                <a:close/>
                <a:moveTo>
                  <a:pt x="66" y="119"/>
                </a:moveTo>
                <a:cubicBezTo>
                  <a:pt x="78" y="119"/>
                  <a:pt x="78" y="119"/>
                  <a:pt x="78" y="119"/>
                </a:cubicBezTo>
                <a:cubicBezTo>
                  <a:pt x="78" y="83"/>
                  <a:pt x="78" y="83"/>
                  <a:pt x="78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6" y="119"/>
                  <a:pt x="66" y="119"/>
                  <a:pt x="66" y="119"/>
                </a:cubicBezTo>
                <a:close/>
                <a:moveTo>
                  <a:pt x="36" y="81"/>
                </a:moveTo>
                <a:cubicBezTo>
                  <a:pt x="42" y="89"/>
                  <a:pt x="42" y="89"/>
                  <a:pt x="42" y="89"/>
                </a:cubicBezTo>
                <a:cubicBezTo>
                  <a:pt x="67" y="72"/>
                  <a:pt x="67" y="72"/>
                  <a:pt x="67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8" y="80"/>
                  <a:pt x="88" y="80"/>
                  <a:pt x="88" y="80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2"/>
                  <a:pt x="90" y="82"/>
                  <a:pt x="90" y="82"/>
                </a:cubicBezTo>
                <a:cubicBezTo>
                  <a:pt x="102" y="85"/>
                  <a:pt x="102" y="85"/>
                  <a:pt x="102" y="85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09" y="81"/>
                  <a:pt x="109" y="81"/>
                  <a:pt x="109" y="81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21" y="56"/>
                  <a:pt x="121" y="56"/>
                  <a:pt x="121" y="56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41" y="46"/>
                  <a:pt x="141" y="46"/>
                  <a:pt x="141" y="46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4" y="54"/>
                  <a:pt x="104" y="54"/>
                  <a:pt x="104" y="54"/>
                </a:cubicBezTo>
                <a:cubicBezTo>
                  <a:pt x="100" y="74"/>
                  <a:pt x="100" y="74"/>
                  <a:pt x="100" y="74"/>
                </a:cubicBezTo>
                <a:cubicBezTo>
                  <a:pt x="95" y="73"/>
                  <a:pt x="95" y="73"/>
                  <a:pt x="95" y="73"/>
                </a:cubicBezTo>
                <a:cubicBezTo>
                  <a:pt x="87" y="64"/>
                  <a:pt x="87" y="64"/>
                  <a:pt x="87" y="64"/>
                </a:cubicBezTo>
                <a:cubicBezTo>
                  <a:pt x="86" y="63"/>
                  <a:pt x="86" y="63"/>
                  <a:pt x="86" y="63"/>
                </a:cubicBezTo>
                <a:cubicBezTo>
                  <a:pt x="85" y="63"/>
                  <a:pt x="85" y="63"/>
                  <a:pt x="85" y="63"/>
                </a:cubicBezTo>
                <a:cubicBezTo>
                  <a:pt x="66" y="61"/>
                  <a:pt x="66" y="61"/>
                  <a:pt x="66" y="61"/>
                </a:cubicBezTo>
                <a:cubicBezTo>
                  <a:pt x="36" y="81"/>
                  <a:pt x="36" y="81"/>
                  <a:pt x="36" y="81"/>
                </a:cubicBezTo>
                <a:close/>
                <a:moveTo>
                  <a:pt x="47" y="119"/>
                </a:moveTo>
                <a:cubicBezTo>
                  <a:pt x="59" y="119"/>
                  <a:pt x="59" y="119"/>
                  <a:pt x="59" y="119"/>
                </a:cubicBezTo>
                <a:cubicBezTo>
                  <a:pt x="59" y="92"/>
                  <a:pt x="59" y="92"/>
                  <a:pt x="59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119"/>
                  <a:pt x="47" y="119"/>
                  <a:pt x="47" y="119"/>
                </a:cubicBezTo>
                <a:close/>
                <a:moveTo>
                  <a:pt x="120" y="119"/>
                </a:moveTo>
                <a:cubicBezTo>
                  <a:pt x="133" y="119"/>
                  <a:pt x="133" y="119"/>
                  <a:pt x="133" y="119"/>
                </a:cubicBezTo>
                <a:cubicBezTo>
                  <a:pt x="133" y="67"/>
                  <a:pt x="133" y="67"/>
                  <a:pt x="133" y="67"/>
                </a:cubicBezTo>
                <a:cubicBezTo>
                  <a:pt x="120" y="67"/>
                  <a:pt x="120" y="67"/>
                  <a:pt x="120" y="67"/>
                </a:cubicBezTo>
                <a:cubicBezTo>
                  <a:pt x="120" y="119"/>
                  <a:pt x="120" y="119"/>
                  <a:pt x="120" y="119"/>
                </a:cubicBezTo>
                <a:close/>
                <a:moveTo>
                  <a:pt x="102" y="119"/>
                </a:moveTo>
                <a:cubicBezTo>
                  <a:pt x="114" y="119"/>
                  <a:pt x="114" y="119"/>
                  <a:pt x="114" y="119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2" y="119"/>
                  <a:pt x="102" y="119"/>
                  <a:pt x="102" y="119"/>
                </a:cubicBezTo>
                <a:close/>
                <a:moveTo>
                  <a:pt x="83" y="119"/>
                </a:moveTo>
                <a:cubicBezTo>
                  <a:pt x="96" y="119"/>
                  <a:pt x="96" y="119"/>
                  <a:pt x="96" y="119"/>
                </a:cubicBezTo>
                <a:cubicBezTo>
                  <a:pt x="96" y="89"/>
                  <a:pt x="96" y="89"/>
                  <a:pt x="96" y="89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119"/>
                  <a:pt x="83" y="119"/>
                  <a:pt x="83" y="119"/>
                </a:cubicBezTo>
                <a:close/>
                <a:moveTo>
                  <a:pt x="174" y="141"/>
                </a:moveTo>
                <a:cubicBezTo>
                  <a:pt x="172" y="123"/>
                  <a:pt x="171" y="105"/>
                  <a:pt x="170" y="87"/>
                </a:cubicBezTo>
                <a:cubicBezTo>
                  <a:pt x="165" y="86"/>
                  <a:pt x="159" y="86"/>
                  <a:pt x="154" y="86"/>
                </a:cubicBezTo>
                <a:cubicBezTo>
                  <a:pt x="153" y="114"/>
                  <a:pt x="154" y="142"/>
                  <a:pt x="152" y="171"/>
                </a:cubicBezTo>
                <a:cubicBezTo>
                  <a:pt x="148" y="162"/>
                  <a:pt x="143" y="153"/>
                  <a:pt x="129" y="149"/>
                </a:cubicBezTo>
                <a:cubicBezTo>
                  <a:pt x="126" y="152"/>
                  <a:pt x="125" y="153"/>
                  <a:pt x="122" y="156"/>
                </a:cubicBezTo>
                <a:cubicBezTo>
                  <a:pt x="132" y="167"/>
                  <a:pt x="137" y="181"/>
                  <a:pt x="140" y="194"/>
                </a:cubicBezTo>
                <a:cubicBezTo>
                  <a:pt x="143" y="224"/>
                  <a:pt x="143" y="224"/>
                  <a:pt x="143" y="224"/>
                </a:cubicBezTo>
                <a:cubicBezTo>
                  <a:pt x="147" y="231"/>
                  <a:pt x="150" y="238"/>
                  <a:pt x="153" y="244"/>
                </a:cubicBezTo>
                <a:cubicBezTo>
                  <a:pt x="173" y="244"/>
                  <a:pt x="188" y="243"/>
                  <a:pt x="208" y="242"/>
                </a:cubicBezTo>
                <a:cubicBezTo>
                  <a:pt x="210" y="238"/>
                  <a:pt x="211" y="234"/>
                  <a:pt x="213" y="230"/>
                </a:cubicBezTo>
                <a:cubicBezTo>
                  <a:pt x="217" y="207"/>
                  <a:pt x="222" y="164"/>
                  <a:pt x="221" y="141"/>
                </a:cubicBezTo>
                <a:cubicBezTo>
                  <a:pt x="216" y="140"/>
                  <a:pt x="213" y="139"/>
                  <a:pt x="207" y="137"/>
                </a:cubicBezTo>
                <a:cubicBezTo>
                  <a:pt x="206" y="140"/>
                  <a:pt x="205" y="150"/>
                  <a:pt x="204" y="152"/>
                </a:cubicBezTo>
                <a:cubicBezTo>
                  <a:pt x="204" y="144"/>
                  <a:pt x="204" y="136"/>
                  <a:pt x="203" y="128"/>
                </a:cubicBezTo>
                <a:cubicBezTo>
                  <a:pt x="199" y="127"/>
                  <a:pt x="194" y="126"/>
                  <a:pt x="190" y="125"/>
                </a:cubicBezTo>
                <a:cubicBezTo>
                  <a:pt x="189" y="128"/>
                  <a:pt x="189" y="130"/>
                  <a:pt x="189" y="132"/>
                </a:cubicBezTo>
                <a:cubicBezTo>
                  <a:pt x="188" y="129"/>
                  <a:pt x="188" y="125"/>
                  <a:pt x="188" y="122"/>
                </a:cubicBezTo>
                <a:cubicBezTo>
                  <a:pt x="183" y="121"/>
                  <a:pt x="179" y="121"/>
                  <a:pt x="175" y="120"/>
                </a:cubicBezTo>
                <a:cubicBezTo>
                  <a:pt x="175" y="127"/>
                  <a:pt x="174" y="134"/>
                  <a:pt x="174" y="141"/>
                </a:cubicBezTo>
                <a:close/>
                <a:moveTo>
                  <a:pt x="7" y="64"/>
                </a:moveTo>
                <a:cubicBezTo>
                  <a:pt x="7" y="111"/>
                  <a:pt x="7" y="111"/>
                  <a:pt x="7" y="111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4" y="64"/>
                  <a:pt x="14" y="64"/>
                  <a:pt x="14" y="64"/>
                </a:cubicBezTo>
                <a:lnTo>
                  <a:pt x="7" y="6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174633" y="3311201"/>
            <a:ext cx="621418" cy="600955"/>
          </a:xfrm>
          <a:custGeom>
            <a:avLst/>
            <a:gdLst>
              <a:gd name="T0" fmla="*/ 68 w 244"/>
              <a:gd name="T1" fmla="*/ 59 h 236"/>
              <a:gd name="T2" fmla="*/ 81 w 244"/>
              <a:gd name="T3" fmla="*/ 69 h 236"/>
              <a:gd name="T4" fmla="*/ 131 w 244"/>
              <a:gd name="T5" fmla="*/ 140 h 236"/>
              <a:gd name="T6" fmla="*/ 106 w 244"/>
              <a:gd name="T7" fmla="*/ 119 h 236"/>
              <a:gd name="T8" fmla="*/ 227 w 244"/>
              <a:gd name="T9" fmla="*/ 93 h 236"/>
              <a:gd name="T10" fmla="*/ 239 w 244"/>
              <a:gd name="T11" fmla="*/ 110 h 236"/>
              <a:gd name="T12" fmla="*/ 231 w 244"/>
              <a:gd name="T13" fmla="*/ 176 h 236"/>
              <a:gd name="T14" fmla="*/ 231 w 244"/>
              <a:gd name="T15" fmla="*/ 225 h 236"/>
              <a:gd name="T16" fmla="*/ 206 w 244"/>
              <a:gd name="T17" fmla="*/ 236 h 236"/>
              <a:gd name="T18" fmla="*/ 171 w 244"/>
              <a:gd name="T19" fmla="*/ 205 h 236"/>
              <a:gd name="T20" fmla="*/ 120 w 244"/>
              <a:gd name="T21" fmla="*/ 225 h 236"/>
              <a:gd name="T22" fmla="*/ 96 w 244"/>
              <a:gd name="T23" fmla="*/ 236 h 236"/>
              <a:gd name="T24" fmla="*/ 61 w 244"/>
              <a:gd name="T25" fmla="*/ 201 h 236"/>
              <a:gd name="T26" fmla="*/ 71 w 244"/>
              <a:gd name="T27" fmla="*/ 176 h 236"/>
              <a:gd name="T28" fmla="*/ 81 w 244"/>
              <a:gd name="T29" fmla="*/ 169 h 236"/>
              <a:gd name="T30" fmla="*/ 0 w 244"/>
              <a:gd name="T31" fmla="*/ 85 h 236"/>
              <a:gd name="T32" fmla="*/ 136 w 244"/>
              <a:gd name="T33" fmla="*/ 0 h 236"/>
              <a:gd name="T34" fmla="*/ 116 w 244"/>
              <a:gd name="T35" fmla="*/ 41 h 236"/>
              <a:gd name="T36" fmla="*/ 197 w 244"/>
              <a:gd name="T37" fmla="*/ 41 h 236"/>
              <a:gd name="T38" fmla="*/ 177 w 244"/>
              <a:gd name="T39" fmla="*/ 0 h 236"/>
              <a:gd name="T40" fmla="*/ 104 w 244"/>
              <a:gd name="T41" fmla="*/ 155 h 236"/>
              <a:gd name="T42" fmla="*/ 120 w 244"/>
              <a:gd name="T43" fmla="*/ 176 h 236"/>
              <a:gd name="T44" fmla="*/ 131 w 244"/>
              <a:gd name="T45" fmla="*/ 178 h 236"/>
              <a:gd name="T46" fmla="*/ 104 w 244"/>
              <a:gd name="T47" fmla="*/ 155 h 236"/>
              <a:gd name="T48" fmla="*/ 185 w 244"/>
              <a:gd name="T49" fmla="*/ 155 h 236"/>
              <a:gd name="T50" fmla="*/ 197 w 244"/>
              <a:gd name="T51" fmla="*/ 167 h 236"/>
              <a:gd name="T52" fmla="*/ 171 w 244"/>
              <a:gd name="T53" fmla="*/ 155 h 236"/>
              <a:gd name="T54" fmla="*/ 145 w 244"/>
              <a:gd name="T55" fmla="*/ 178 h 236"/>
              <a:gd name="T56" fmla="*/ 171 w 244"/>
              <a:gd name="T57" fmla="*/ 155 h 236"/>
              <a:gd name="T58" fmla="*/ 171 w 244"/>
              <a:gd name="T59" fmla="*/ 140 h 236"/>
              <a:gd name="T60" fmla="*/ 145 w 244"/>
              <a:gd name="T61" fmla="*/ 119 h 236"/>
              <a:gd name="T62" fmla="*/ 185 w 244"/>
              <a:gd name="T63" fmla="*/ 140 h 236"/>
              <a:gd name="T64" fmla="*/ 209 w 244"/>
              <a:gd name="T65" fmla="*/ 119 h 236"/>
              <a:gd name="T66" fmla="*/ 185 w 244"/>
              <a:gd name="T67" fmla="*/ 140 h 236"/>
              <a:gd name="T68" fmla="*/ 206 w 244"/>
              <a:gd name="T69" fmla="*/ 186 h 236"/>
              <a:gd name="T70" fmla="*/ 195 w 244"/>
              <a:gd name="T71" fmla="*/ 190 h 236"/>
              <a:gd name="T72" fmla="*/ 195 w 244"/>
              <a:gd name="T73" fmla="*/ 211 h 236"/>
              <a:gd name="T74" fmla="*/ 217 w 244"/>
              <a:gd name="T75" fmla="*/ 211 h 236"/>
              <a:gd name="T76" fmla="*/ 217 w 244"/>
              <a:gd name="T77" fmla="*/ 190 h 236"/>
              <a:gd name="T78" fmla="*/ 96 w 244"/>
              <a:gd name="T79" fmla="*/ 186 h 236"/>
              <a:gd name="T80" fmla="*/ 85 w 244"/>
              <a:gd name="T81" fmla="*/ 190 h 236"/>
              <a:gd name="T82" fmla="*/ 85 w 244"/>
              <a:gd name="T83" fmla="*/ 211 h 236"/>
              <a:gd name="T84" fmla="*/ 106 w 244"/>
              <a:gd name="T85" fmla="*/ 211 h 236"/>
              <a:gd name="T86" fmla="*/ 106 w 244"/>
              <a:gd name="T87" fmla="*/ 19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4" h="236">
                <a:moveTo>
                  <a:pt x="0" y="59"/>
                </a:moveTo>
                <a:cubicBezTo>
                  <a:pt x="68" y="59"/>
                  <a:pt x="68" y="59"/>
                  <a:pt x="68" y="59"/>
                </a:cubicBezTo>
                <a:cubicBezTo>
                  <a:pt x="79" y="59"/>
                  <a:pt x="79" y="59"/>
                  <a:pt x="79" y="59"/>
                </a:cubicBezTo>
                <a:cubicBezTo>
                  <a:pt x="81" y="69"/>
                  <a:pt x="81" y="69"/>
                  <a:pt x="81" y="69"/>
                </a:cubicBezTo>
                <a:cubicBezTo>
                  <a:pt x="100" y="140"/>
                  <a:pt x="100" y="140"/>
                  <a:pt x="100" y="140"/>
                </a:cubicBezTo>
                <a:cubicBezTo>
                  <a:pt x="131" y="140"/>
                  <a:pt x="131" y="140"/>
                  <a:pt x="131" y="140"/>
                </a:cubicBezTo>
                <a:cubicBezTo>
                  <a:pt x="131" y="119"/>
                  <a:pt x="131" y="119"/>
                  <a:pt x="131" y="119"/>
                </a:cubicBezTo>
                <a:cubicBezTo>
                  <a:pt x="106" y="119"/>
                  <a:pt x="106" y="119"/>
                  <a:pt x="106" y="119"/>
                </a:cubicBezTo>
                <a:cubicBezTo>
                  <a:pt x="101" y="93"/>
                  <a:pt x="101" y="93"/>
                  <a:pt x="101" y="93"/>
                </a:cubicBezTo>
                <a:cubicBezTo>
                  <a:pt x="227" y="93"/>
                  <a:pt x="227" y="93"/>
                  <a:pt x="227" y="93"/>
                </a:cubicBezTo>
                <a:cubicBezTo>
                  <a:pt x="244" y="93"/>
                  <a:pt x="244" y="93"/>
                  <a:pt x="244" y="93"/>
                </a:cubicBezTo>
                <a:cubicBezTo>
                  <a:pt x="239" y="110"/>
                  <a:pt x="239" y="110"/>
                  <a:pt x="239" y="110"/>
                </a:cubicBezTo>
                <a:cubicBezTo>
                  <a:pt x="223" y="170"/>
                  <a:pt x="223" y="170"/>
                  <a:pt x="223" y="170"/>
                </a:cubicBezTo>
                <a:cubicBezTo>
                  <a:pt x="226" y="172"/>
                  <a:pt x="228" y="174"/>
                  <a:pt x="231" y="176"/>
                </a:cubicBezTo>
                <a:cubicBezTo>
                  <a:pt x="237" y="182"/>
                  <a:pt x="241" y="191"/>
                  <a:pt x="241" y="201"/>
                </a:cubicBezTo>
                <a:cubicBezTo>
                  <a:pt x="241" y="210"/>
                  <a:pt x="237" y="219"/>
                  <a:pt x="231" y="225"/>
                </a:cubicBezTo>
                <a:cubicBezTo>
                  <a:pt x="231" y="225"/>
                  <a:pt x="231" y="225"/>
                  <a:pt x="231" y="225"/>
                </a:cubicBezTo>
                <a:cubicBezTo>
                  <a:pt x="224" y="232"/>
                  <a:pt x="216" y="236"/>
                  <a:pt x="206" y="236"/>
                </a:cubicBezTo>
                <a:cubicBezTo>
                  <a:pt x="196" y="236"/>
                  <a:pt x="188" y="232"/>
                  <a:pt x="181" y="225"/>
                </a:cubicBezTo>
                <a:cubicBezTo>
                  <a:pt x="176" y="220"/>
                  <a:pt x="172" y="213"/>
                  <a:pt x="171" y="205"/>
                </a:cubicBezTo>
                <a:cubicBezTo>
                  <a:pt x="130" y="205"/>
                  <a:pt x="130" y="205"/>
                  <a:pt x="130" y="205"/>
                </a:cubicBezTo>
                <a:cubicBezTo>
                  <a:pt x="129" y="213"/>
                  <a:pt x="126" y="220"/>
                  <a:pt x="120" y="225"/>
                </a:cubicBezTo>
                <a:cubicBezTo>
                  <a:pt x="120" y="225"/>
                  <a:pt x="120" y="225"/>
                  <a:pt x="120" y="225"/>
                </a:cubicBezTo>
                <a:cubicBezTo>
                  <a:pt x="114" y="232"/>
                  <a:pt x="105" y="236"/>
                  <a:pt x="96" y="236"/>
                </a:cubicBezTo>
                <a:cubicBezTo>
                  <a:pt x="86" y="236"/>
                  <a:pt x="77" y="232"/>
                  <a:pt x="71" y="225"/>
                </a:cubicBezTo>
                <a:cubicBezTo>
                  <a:pt x="65" y="219"/>
                  <a:pt x="61" y="210"/>
                  <a:pt x="61" y="201"/>
                </a:cubicBezTo>
                <a:cubicBezTo>
                  <a:pt x="61" y="191"/>
                  <a:pt x="65" y="183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4" y="173"/>
                  <a:pt x="77" y="171"/>
                  <a:pt x="81" y="169"/>
                </a:cubicBezTo>
                <a:cubicBezTo>
                  <a:pt x="58" y="85"/>
                  <a:pt x="58" y="85"/>
                  <a:pt x="58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59"/>
                  <a:pt x="0" y="59"/>
                  <a:pt x="0" y="59"/>
                </a:cubicBezTo>
                <a:close/>
                <a:moveTo>
                  <a:pt x="136" y="0"/>
                </a:moveTo>
                <a:cubicBezTo>
                  <a:pt x="136" y="41"/>
                  <a:pt x="136" y="41"/>
                  <a:pt x="136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57" y="82"/>
                  <a:pt x="157" y="82"/>
                  <a:pt x="157" y="82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77" y="41"/>
                  <a:pt x="177" y="41"/>
                  <a:pt x="177" y="41"/>
                </a:cubicBezTo>
                <a:cubicBezTo>
                  <a:pt x="177" y="0"/>
                  <a:pt x="177" y="0"/>
                  <a:pt x="177" y="0"/>
                </a:cubicBezTo>
                <a:cubicBezTo>
                  <a:pt x="136" y="0"/>
                  <a:pt x="136" y="0"/>
                  <a:pt x="136" y="0"/>
                </a:cubicBezTo>
                <a:close/>
                <a:moveTo>
                  <a:pt x="104" y="155"/>
                </a:moveTo>
                <a:cubicBezTo>
                  <a:pt x="108" y="168"/>
                  <a:pt x="108" y="168"/>
                  <a:pt x="108" y="168"/>
                </a:cubicBezTo>
                <a:cubicBezTo>
                  <a:pt x="112" y="170"/>
                  <a:pt x="117" y="173"/>
                  <a:pt x="120" y="176"/>
                </a:cubicBezTo>
                <a:cubicBezTo>
                  <a:pt x="121" y="177"/>
                  <a:pt x="122" y="178"/>
                  <a:pt x="122" y="178"/>
                </a:cubicBezTo>
                <a:cubicBezTo>
                  <a:pt x="131" y="178"/>
                  <a:pt x="131" y="178"/>
                  <a:pt x="131" y="178"/>
                </a:cubicBezTo>
                <a:cubicBezTo>
                  <a:pt x="131" y="155"/>
                  <a:pt x="131" y="155"/>
                  <a:pt x="131" y="155"/>
                </a:cubicBezTo>
                <a:cubicBezTo>
                  <a:pt x="104" y="155"/>
                  <a:pt x="104" y="155"/>
                  <a:pt x="104" y="155"/>
                </a:cubicBezTo>
                <a:close/>
                <a:moveTo>
                  <a:pt x="200" y="155"/>
                </a:moveTo>
                <a:cubicBezTo>
                  <a:pt x="185" y="155"/>
                  <a:pt x="185" y="155"/>
                  <a:pt x="185" y="155"/>
                </a:cubicBezTo>
                <a:cubicBezTo>
                  <a:pt x="185" y="173"/>
                  <a:pt x="185" y="173"/>
                  <a:pt x="185" y="173"/>
                </a:cubicBezTo>
                <a:cubicBezTo>
                  <a:pt x="189" y="170"/>
                  <a:pt x="192" y="168"/>
                  <a:pt x="197" y="167"/>
                </a:cubicBezTo>
                <a:cubicBezTo>
                  <a:pt x="200" y="155"/>
                  <a:pt x="200" y="155"/>
                  <a:pt x="200" y="155"/>
                </a:cubicBezTo>
                <a:close/>
                <a:moveTo>
                  <a:pt x="171" y="155"/>
                </a:moveTo>
                <a:cubicBezTo>
                  <a:pt x="145" y="155"/>
                  <a:pt x="145" y="155"/>
                  <a:pt x="145" y="155"/>
                </a:cubicBezTo>
                <a:cubicBezTo>
                  <a:pt x="145" y="178"/>
                  <a:pt x="145" y="178"/>
                  <a:pt x="145" y="178"/>
                </a:cubicBezTo>
                <a:cubicBezTo>
                  <a:pt x="171" y="178"/>
                  <a:pt x="171" y="178"/>
                  <a:pt x="171" y="178"/>
                </a:cubicBezTo>
                <a:cubicBezTo>
                  <a:pt x="171" y="155"/>
                  <a:pt x="171" y="155"/>
                  <a:pt x="171" y="155"/>
                </a:cubicBezTo>
                <a:close/>
                <a:moveTo>
                  <a:pt x="145" y="140"/>
                </a:moveTo>
                <a:cubicBezTo>
                  <a:pt x="171" y="140"/>
                  <a:pt x="171" y="140"/>
                  <a:pt x="171" y="140"/>
                </a:cubicBezTo>
                <a:cubicBezTo>
                  <a:pt x="171" y="119"/>
                  <a:pt x="171" y="119"/>
                  <a:pt x="171" y="119"/>
                </a:cubicBezTo>
                <a:cubicBezTo>
                  <a:pt x="145" y="119"/>
                  <a:pt x="145" y="119"/>
                  <a:pt x="145" y="119"/>
                </a:cubicBezTo>
                <a:cubicBezTo>
                  <a:pt x="145" y="140"/>
                  <a:pt x="145" y="140"/>
                  <a:pt x="145" y="140"/>
                </a:cubicBezTo>
                <a:close/>
                <a:moveTo>
                  <a:pt x="185" y="140"/>
                </a:moveTo>
                <a:cubicBezTo>
                  <a:pt x="204" y="140"/>
                  <a:pt x="204" y="140"/>
                  <a:pt x="204" y="140"/>
                </a:cubicBezTo>
                <a:cubicBezTo>
                  <a:pt x="209" y="119"/>
                  <a:pt x="209" y="119"/>
                  <a:pt x="209" y="119"/>
                </a:cubicBezTo>
                <a:cubicBezTo>
                  <a:pt x="185" y="119"/>
                  <a:pt x="185" y="119"/>
                  <a:pt x="185" y="119"/>
                </a:cubicBezTo>
                <a:cubicBezTo>
                  <a:pt x="185" y="140"/>
                  <a:pt x="185" y="140"/>
                  <a:pt x="185" y="140"/>
                </a:cubicBezTo>
                <a:close/>
                <a:moveTo>
                  <a:pt x="217" y="190"/>
                </a:moveTo>
                <a:cubicBezTo>
                  <a:pt x="214" y="187"/>
                  <a:pt x="210" y="186"/>
                  <a:pt x="206" y="186"/>
                </a:cubicBezTo>
                <a:cubicBezTo>
                  <a:pt x="202" y="186"/>
                  <a:pt x="198" y="187"/>
                  <a:pt x="195" y="190"/>
                </a:cubicBezTo>
                <a:cubicBezTo>
                  <a:pt x="195" y="190"/>
                  <a:pt x="195" y="190"/>
                  <a:pt x="195" y="190"/>
                </a:cubicBezTo>
                <a:cubicBezTo>
                  <a:pt x="193" y="193"/>
                  <a:pt x="191" y="197"/>
                  <a:pt x="191" y="201"/>
                </a:cubicBezTo>
                <a:cubicBezTo>
                  <a:pt x="191" y="205"/>
                  <a:pt x="193" y="209"/>
                  <a:pt x="195" y="211"/>
                </a:cubicBezTo>
                <a:cubicBezTo>
                  <a:pt x="198" y="214"/>
                  <a:pt x="202" y="216"/>
                  <a:pt x="206" y="216"/>
                </a:cubicBezTo>
                <a:cubicBezTo>
                  <a:pt x="210" y="216"/>
                  <a:pt x="214" y="214"/>
                  <a:pt x="217" y="211"/>
                </a:cubicBezTo>
                <a:cubicBezTo>
                  <a:pt x="219" y="209"/>
                  <a:pt x="221" y="205"/>
                  <a:pt x="221" y="201"/>
                </a:cubicBezTo>
                <a:cubicBezTo>
                  <a:pt x="221" y="197"/>
                  <a:pt x="219" y="193"/>
                  <a:pt x="217" y="190"/>
                </a:cubicBezTo>
                <a:close/>
                <a:moveTo>
                  <a:pt x="106" y="190"/>
                </a:moveTo>
                <a:cubicBezTo>
                  <a:pt x="103" y="187"/>
                  <a:pt x="100" y="186"/>
                  <a:pt x="96" y="186"/>
                </a:cubicBezTo>
                <a:cubicBezTo>
                  <a:pt x="91" y="186"/>
                  <a:pt x="88" y="187"/>
                  <a:pt x="85" y="190"/>
                </a:cubicBezTo>
                <a:cubicBezTo>
                  <a:pt x="85" y="190"/>
                  <a:pt x="85" y="190"/>
                  <a:pt x="85" y="190"/>
                </a:cubicBezTo>
                <a:cubicBezTo>
                  <a:pt x="82" y="193"/>
                  <a:pt x="80" y="197"/>
                  <a:pt x="80" y="201"/>
                </a:cubicBezTo>
                <a:cubicBezTo>
                  <a:pt x="80" y="205"/>
                  <a:pt x="82" y="209"/>
                  <a:pt x="85" y="211"/>
                </a:cubicBezTo>
                <a:cubicBezTo>
                  <a:pt x="88" y="214"/>
                  <a:pt x="91" y="216"/>
                  <a:pt x="96" y="216"/>
                </a:cubicBezTo>
                <a:cubicBezTo>
                  <a:pt x="100" y="216"/>
                  <a:pt x="103" y="214"/>
                  <a:pt x="106" y="211"/>
                </a:cubicBezTo>
                <a:cubicBezTo>
                  <a:pt x="109" y="209"/>
                  <a:pt x="111" y="205"/>
                  <a:pt x="111" y="201"/>
                </a:cubicBezTo>
                <a:cubicBezTo>
                  <a:pt x="111" y="197"/>
                  <a:pt x="109" y="193"/>
                  <a:pt x="106" y="19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7" name="Freeform 117"/>
          <p:cNvSpPr>
            <a:spLocks noEditPoints="1"/>
          </p:cNvSpPr>
          <p:nvPr/>
        </p:nvSpPr>
        <p:spPr bwMode="auto">
          <a:xfrm>
            <a:off x="3128323" y="5612707"/>
            <a:ext cx="695729" cy="320940"/>
          </a:xfrm>
          <a:custGeom>
            <a:avLst/>
            <a:gdLst>
              <a:gd name="T0" fmla="*/ 11 w 273"/>
              <a:gd name="T1" fmla="*/ 124 h 126"/>
              <a:gd name="T2" fmla="*/ 2 w 273"/>
              <a:gd name="T3" fmla="*/ 85 h 126"/>
              <a:gd name="T4" fmla="*/ 122 w 273"/>
              <a:gd name="T5" fmla="*/ 57 h 126"/>
              <a:gd name="T6" fmla="*/ 110 w 273"/>
              <a:gd name="T7" fmla="*/ 123 h 126"/>
              <a:gd name="T8" fmla="*/ 67 w 273"/>
              <a:gd name="T9" fmla="*/ 87 h 126"/>
              <a:gd name="T10" fmla="*/ 72 w 273"/>
              <a:gd name="T11" fmla="*/ 33 h 126"/>
              <a:gd name="T12" fmla="*/ 124 w 273"/>
              <a:gd name="T13" fmla="*/ 27 h 126"/>
              <a:gd name="T14" fmla="*/ 75 w 273"/>
              <a:gd name="T15" fmla="*/ 26 h 126"/>
              <a:gd name="T16" fmla="*/ 89 w 273"/>
              <a:gd name="T17" fmla="*/ 22 h 126"/>
              <a:gd name="T18" fmla="*/ 75 w 273"/>
              <a:gd name="T19" fmla="*/ 11 h 126"/>
              <a:gd name="T20" fmla="*/ 75 w 273"/>
              <a:gd name="T21" fmla="*/ 50 h 126"/>
              <a:gd name="T22" fmla="*/ 107 w 273"/>
              <a:gd name="T23" fmla="*/ 51 h 126"/>
              <a:gd name="T24" fmla="*/ 110 w 273"/>
              <a:gd name="T25" fmla="*/ 40 h 126"/>
              <a:gd name="T26" fmla="*/ 16 w 273"/>
              <a:gd name="T27" fmla="*/ 79 h 126"/>
              <a:gd name="T28" fmla="*/ 50 w 273"/>
              <a:gd name="T29" fmla="*/ 78 h 126"/>
              <a:gd name="T30" fmla="*/ 34 w 273"/>
              <a:gd name="T31" fmla="*/ 80 h 126"/>
              <a:gd name="T32" fmla="*/ 14 w 273"/>
              <a:gd name="T33" fmla="*/ 117 h 126"/>
              <a:gd name="T34" fmla="*/ 49 w 273"/>
              <a:gd name="T35" fmla="*/ 115 h 126"/>
              <a:gd name="T36" fmla="*/ 22 w 273"/>
              <a:gd name="T37" fmla="*/ 110 h 126"/>
              <a:gd name="T38" fmla="*/ 49 w 273"/>
              <a:gd name="T39" fmla="*/ 100 h 126"/>
              <a:gd name="T40" fmla="*/ 111 w 273"/>
              <a:gd name="T41" fmla="*/ 115 h 126"/>
              <a:gd name="T42" fmla="*/ 77 w 273"/>
              <a:gd name="T43" fmla="*/ 116 h 126"/>
              <a:gd name="T44" fmla="*/ 111 w 273"/>
              <a:gd name="T45" fmla="*/ 87 h 126"/>
              <a:gd name="T46" fmla="*/ 77 w 273"/>
              <a:gd name="T47" fmla="*/ 80 h 126"/>
              <a:gd name="T48" fmla="*/ 76 w 273"/>
              <a:gd name="T49" fmla="*/ 98 h 126"/>
              <a:gd name="T50" fmla="*/ 225 w 273"/>
              <a:gd name="T51" fmla="*/ 19 h 126"/>
              <a:gd name="T52" fmla="*/ 235 w 273"/>
              <a:gd name="T53" fmla="*/ 38 h 126"/>
              <a:gd name="T54" fmla="*/ 221 w 273"/>
              <a:gd name="T55" fmla="*/ 35 h 126"/>
              <a:gd name="T56" fmla="*/ 254 w 273"/>
              <a:gd name="T57" fmla="*/ 37 h 126"/>
              <a:gd name="T58" fmla="*/ 228 w 273"/>
              <a:gd name="T59" fmla="*/ 63 h 126"/>
              <a:gd name="T60" fmla="*/ 263 w 273"/>
              <a:gd name="T61" fmla="*/ 55 h 126"/>
              <a:gd name="T62" fmla="*/ 233 w 273"/>
              <a:gd name="T63" fmla="*/ 91 h 126"/>
              <a:gd name="T64" fmla="*/ 218 w 273"/>
              <a:gd name="T65" fmla="*/ 89 h 126"/>
              <a:gd name="T66" fmla="*/ 252 w 273"/>
              <a:gd name="T67" fmla="*/ 90 h 126"/>
              <a:gd name="T68" fmla="*/ 250 w 273"/>
              <a:gd name="T69" fmla="*/ 110 h 126"/>
              <a:gd name="T70" fmla="*/ 262 w 273"/>
              <a:gd name="T71" fmla="*/ 108 h 126"/>
              <a:gd name="T72" fmla="*/ 255 w 273"/>
              <a:gd name="T73" fmla="*/ 97 h 126"/>
              <a:gd name="T74" fmla="*/ 253 w 273"/>
              <a:gd name="T75" fmla="*/ 74 h 126"/>
              <a:gd name="T76" fmla="*/ 228 w 273"/>
              <a:gd name="T77" fmla="*/ 48 h 126"/>
              <a:gd name="T78" fmla="*/ 172 w 273"/>
              <a:gd name="T79" fmla="*/ 38 h 126"/>
              <a:gd name="T80" fmla="*/ 178 w 273"/>
              <a:gd name="T81" fmla="*/ 37 h 126"/>
              <a:gd name="T82" fmla="*/ 144 w 273"/>
              <a:gd name="T83" fmla="*/ 35 h 126"/>
              <a:gd name="T84" fmla="*/ 156 w 273"/>
              <a:gd name="T85" fmla="*/ 65 h 126"/>
              <a:gd name="T86" fmla="*/ 183 w 273"/>
              <a:gd name="T87" fmla="*/ 55 h 126"/>
              <a:gd name="T88" fmla="*/ 147 w 273"/>
              <a:gd name="T89" fmla="*/ 56 h 126"/>
              <a:gd name="T90" fmla="*/ 183 w 273"/>
              <a:gd name="T91" fmla="*/ 83 h 126"/>
              <a:gd name="T92" fmla="*/ 149 w 273"/>
              <a:gd name="T93" fmla="*/ 88 h 126"/>
              <a:gd name="T94" fmla="*/ 156 w 273"/>
              <a:gd name="T95" fmla="*/ 110 h 126"/>
              <a:gd name="T96" fmla="*/ 183 w 273"/>
              <a:gd name="T97" fmla="*/ 114 h 126"/>
              <a:gd name="T98" fmla="*/ 150 w 273"/>
              <a:gd name="T99" fmla="*/ 109 h 126"/>
              <a:gd name="T100" fmla="*/ 180 w 273"/>
              <a:gd name="T101" fmla="*/ 71 h 126"/>
              <a:gd name="T102" fmla="*/ 146 w 273"/>
              <a:gd name="T103" fmla="*/ 46 h 126"/>
              <a:gd name="T104" fmla="*/ 193 w 273"/>
              <a:gd name="T105" fmla="*/ 36 h 126"/>
              <a:gd name="T106" fmla="*/ 191 w 273"/>
              <a:gd name="T107" fmla="*/ 114 h 126"/>
              <a:gd name="T108" fmla="*/ 142 w 273"/>
              <a:gd name="T109" fmla="*/ 91 h 126"/>
              <a:gd name="T110" fmla="*/ 134 w 273"/>
              <a:gd name="T111" fmla="*/ 62 h 126"/>
              <a:gd name="T112" fmla="*/ 242 w 273"/>
              <a:gd name="T113" fmla="*/ 9 h 126"/>
              <a:gd name="T114" fmla="*/ 208 w 273"/>
              <a:gd name="T115" fmla="*/ 88 h 126"/>
              <a:gd name="T116" fmla="*/ 272 w 273"/>
              <a:gd name="T117" fmla="*/ 115 h 126"/>
              <a:gd name="T118" fmla="*/ 265 w 273"/>
              <a:gd name="T119" fmla="*/ 70 h 126"/>
              <a:gd name="T120" fmla="*/ 270 w 273"/>
              <a:gd name="T121" fmla="*/ 35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3" h="126">
                <a:moveTo>
                  <a:pt x="99" y="117"/>
                </a:moveTo>
                <a:cubicBezTo>
                  <a:pt x="99" y="110"/>
                  <a:pt x="99" y="110"/>
                  <a:pt x="99" y="110"/>
                </a:cubicBezTo>
                <a:cubicBezTo>
                  <a:pt x="98" y="110"/>
                  <a:pt x="97" y="110"/>
                  <a:pt x="96" y="110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97" y="117"/>
                  <a:pt x="98" y="117"/>
                  <a:pt x="99" y="117"/>
                </a:cubicBezTo>
                <a:close/>
                <a:moveTo>
                  <a:pt x="52" y="93"/>
                </a:moveTo>
                <a:cubicBezTo>
                  <a:pt x="55" y="94"/>
                  <a:pt x="57" y="97"/>
                  <a:pt x="57" y="100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9"/>
                  <a:pt x="53" y="122"/>
                  <a:pt x="47" y="124"/>
                </a:cubicBezTo>
                <a:cubicBezTo>
                  <a:pt x="43" y="125"/>
                  <a:pt x="36" y="126"/>
                  <a:pt x="29" y="126"/>
                </a:cubicBezTo>
                <a:cubicBezTo>
                  <a:pt x="22" y="126"/>
                  <a:pt x="15" y="125"/>
                  <a:pt x="11" y="124"/>
                </a:cubicBezTo>
                <a:cubicBezTo>
                  <a:pt x="5" y="122"/>
                  <a:pt x="1" y="119"/>
                  <a:pt x="1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96"/>
                  <a:pt x="3" y="94"/>
                  <a:pt x="8" y="92"/>
                </a:cubicBezTo>
                <a:cubicBezTo>
                  <a:pt x="4" y="90"/>
                  <a:pt x="2" y="88"/>
                  <a:pt x="2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66"/>
                  <a:pt x="6" y="63"/>
                  <a:pt x="12" y="61"/>
                </a:cubicBezTo>
                <a:cubicBezTo>
                  <a:pt x="17" y="59"/>
                  <a:pt x="23" y="59"/>
                  <a:pt x="30" y="58"/>
                </a:cubicBezTo>
                <a:cubicBezTo>
                  <a:pt x="38" y="58"/>
                  <a:pt x="44" y="59"/>
                  <a:pt x="49" y="61"/>
                </a:cubicBezTo>
                <a:cubicBezTo>
                  <a:pt x="55" y="62"/>
                  <a:pt x="59" y="65"/>
                  <a:pt x="59" y="69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8"/>
                  <a:pt x="56" y="91"/>
                  <a:pt x="52" y="93"/>
                </a:cubicBezTo>
                <a:close/>
                <a:moveTo>
                  <a:pt x="116" y="34"/>
                </a:moveTo>
                <a:cubicBezTo>
                  <a:pt x="120" y="36"/>
                  <a:pt x="122" y="38"/>
                  <a:pt x="122" y="41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9"/>
                  <a:pt x="120" y="62"/>
                  <a:pt x="117" y="63"/>
                </a:cubicBezTo>
                <a:cubicBezTo>
                  <a:pt x="121" y="65"/>
                  <a:pt x="124" y="68"/>
                  <a:pt x="124" y="71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3" y="89"/>
                  <a:pt x="121" y="92"/>
                  <a:pt x="117" y="94"/>
                </a:cubicBezTo>
                <a:cubicBezTo>
                  <a:pt x="119" y="95"/>
                  <a:pt x="120" y="97"/>
                  <a:pt x="120" y="99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9"/>
                  <a:pt x="116" y="122"/>
                  <a:pt x="110" y="123"/>
                </a:cubicBezTo>
                <a:cubicBezTo>
                  <a:pt x="106" y="125"/>
                  <a:pt x="99" y="126"/>
                  <a:pt x="92" y="126"/>
                </a:cubicBezTo>
                <a:cubicBezTo>
                  <a:pt x="85" y="126"/>
                  <a:pt x="78" y="125"/>
                  <a:pt x="74" y="123"/>
                </a:cubicBezTo>
                <a:cubicBezTo>
                  <a:pt x="68" y="122"/>
                  <a:pt x="64" y="119"/>
                  <a:pt x="64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4"/>
                  <a:pt x="63" y="114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3" y="100"/>
                  <a:pt x="63" y="99"/>
                  <a:pt x="63" y="99"/>
                </a:cubicBezTo>
                <a:cubicBezTo>
                  <a:pt x="63" y="96"/>
                  <a:pt x="66" y="94"/>
                  <a:pt x="70" y="92"/>
                </a:cubicBezTo>
                <a:cubicBezTo>
                  <a:pt x="68" y="90"/>
                  <a:pt x="67" y="89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68"/>
                  <a:pt x="69" y="66"/>
                  <a:pt x="72" y="64"/>
                </a:cubicBezTo>
                <a:cubicBezTo>
                  <a:pt x="68" y="62"/>
                  <a:pt x="66" y="60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6"/>
                  <a:pt x="65" y="56"/>
                  <a:pt x="65" y="56"/>
                </a:cubicBezTo>
                <a:cubicBezTo>
                  <a:pt x="65" y="42"/>
                  <a:pt x="65" y="42"/>
                  <a:pt x="65" y="42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38"/>
                  <a:pt x="68" y="35"/>
                  <a:pt x="72" y="33"/>
                </a:cubicBezTo>
                <a:cubicBezTo>
                  <a:pt x="69" y="32"/>
                  <a:pt x="67" y="30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6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7"/>
                  <a:pt x="71" y="4"/>
                  <a:pt x="77" y="2"/>
                </a:cubicBezTo>
                <a:cubicBezTo>
                  <a:pt x="82" y="1"/>
                  <a:pt x="88" y="0"/>
                  <a:pt x="95" y="0"/>
                </a:cubicBezTo>
                <a:cubicBezTo>
                  <a:pt x="102" y="0"/>
                  <a:pt x="109" y="1"/>
                  <a:pt x="114" y="2"/>
                </a:cubicBezTo>
                <a:cubicBezTo>
                  <a:pt x="120" y="4"/>
                  <a:pt x="124" y="7"/>
                  <a:pt x="124" y="11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30"/>
                  <a:pt x="121" y="32"/>
                  <a:pt x="116" y="34"/>
                </a:cubicBezTo>
                <a:close/>
                <a:moveTo>
                  <a:pt x="80" y="21"/>
                </a:moveTo>
                <a:cubicBezTo>
                  <a:pt x="80" y="28"/>
                  <a:pt x="80" y="28"/>
                  <a:pt x="80" y="28"/>
                </a:cubicBezTo>
                <a:cubicBezTo>
                  <a:pt x="81" y="28"/>
                  <a:pt x="82" y="28"/>
                  <a:pt x="83" y="28"/>
                </a:cubicBezTo>
                <a:cubicBezTo>
                  <a:pt x="83" y="21"/>
                  <a:pt x="83" y="21"/>
                  <a:pt x="83" y="21"/>
                </a:cubicBezTo>
                <a:cubicBezTo>
                  <a:pt x="82" y="21"/>
                  <a:pt x="81" y="21"/>
                  <a:pt x="80" y="21"/>
                </a:cubicBezTo>
                <a:close/>
                <a:moveTo>
                  <a:pt x="77" y="27"/>
                </a:moveTo>
                <a:cubicBezTo>
                  <a:pt x="77" y="20"/>
                  <a:pt x="77" y="20"/>
                  <a:pt x="77" y="20"/>
                </a:cubicBezTo>
                <a:cubicBezTo>
                  <a:pt x="77" y="20"/>
                  <a:pt x="77" y="20"/>
                  <a:pt x="77" y="20"/>
                </a:cubicBezTo>
                <a:cubicBezTo>
                  <a:pt x="76" y="20"/>
                  <a:pt x="75" y="19"/>
                  <a:pt x="75" y="19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6" y="27"/>
                  <a:pt x="77" y="27"/>
                </a:cubicBezTo>
                <a:close/>
                <a:moveTo>
                  <a:pt x="114" y="19"/>
                </a:moveTo>
                <a:cubicBezTo>
                  <a:pt x="114" y="27"/>
                  <a:pt x="114" y="27"/>
                  <a:pt x="114" y="27"/>
                </a:cubicBezTo>
                <a:cubicBezTo>
                  <a:pt x="115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5" y="19"/>
                  <a:pt x="115" y="19"/>
                  <a:pt x="114" y="19"/>
                </a:cubicBezTo>
                <a:close/>
                <a:moveTo>
                  <a:pt x="111" y="27"/>
                </a:moveTo>
                <a:cubicBezTo>
                  <a:pt x="111" y="20"/>
                  <a:pt x="111" y="20"/>
                  <a:pt x="111" y="20"/>
                </a:cubicBezTo>
                <a:cubicBezTo>
                  <a:pt x="110" y="20"/>
                  <a:pt x="110" y="21"/>
                  <a:pt x="109" y="21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10" y="28"/>
                  <a:pt x="110" y="28"/>
                  <a:pt x="111" y="27"/>
                </a:cubicBezTo>
                <a:close/>
                <a:moveTo>
                  <a:pt x="89" y="22"/>
                </a:moveTo>
                <a:cubicBezTo>
                  <a:pt x="89" y="29"/>
                  <a:pt x="89" y="29"/>
                  <a:pt x="89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1" y="22"/>
                  <a:pt x="91" y="22"/>
                  <a:pt x="91" y="22"/>
                </a:cubicBezTo>
                <a:cubicBezTo>
                  <a:pt x="90" y="22"/>
                  <a:pt x="90" y="22"/>
                  <a:pt x="89" y="22"/>
                </a:cubicBezTo>
                <a:close/>
                <a:moveTo>
                  <a:pt x="102" y="29"/>
                </a:moveTo>
                <a:cubicBezTo>
                  <a:pt x="102" y="22"/>
                  <a:pt x="102" y="22"/>
                  <a:pt x="102" y="22"/>
                </a:cubicBezTo>
                <a:cubicBezTo>
                  <a:pt x="101" y="22"/>
                  <a:pt x="100" y="22"/>
                  <a:pt x="99" y="22"/>
                </a:cubicBezTo>
                <a:cubicBezTo>
                  <a:pt x="99" y="29"/>
                  <a:pt x="99" y="29"/>
                  <a:pt x="99" y="29"/>
                </a:cubicBezTo>
                <a:cubicBezTo>
                  <a:pt x="100" y="29"/>
                  <a:pt x="101" y="29"/>
                  <a:pt x="102" y="29"/>
                </a:cubicBezTo>
                <a:close/>
                <a:moveTo>
                  <a:pt x="111" y="10"/>
                </a:moveTo>
                <a:cubicBezTo>
                  <a:pt x="107" y="9"/>
                  <a:pt x="102" y="8"/>
                  <a:pt x="95" y="8"/>
                </a:cubicBezTo>
                <a:cubicBezTo>
                  <a:pt x="89" y="8"/>
                  <a:pt x="83" y="9"/>
                  <a:pt x="79" y="10"/>
                </a:cubicBezTo>
                <a:cubicBezTo>
                  <a:pt x="76" y="11"/>
                  <a:pt x="75" y="11"/>
                  <a:pt x="75" y="11"/>
                </a:cubicBezTo>
                <a:cubicBezTo>
                  <a:pt x="75" y="11"/>
                  <a:pt x="76" y="11"/>
                  <a:pt x="79" y="12"/>
                </a:cubicBezTo>
                <a:cubicBezTo>
                  <a:pt x="83" y="13"/>
                  <a:pt x="89" y="14"/>
                  <a:pt x="95" y="14"/>
                </a:cubicBezTo>
                <a:cubicBezTo>
                  <a:pt x="102" y="14"/>
                  <a:pt x="107" y="13"/>
                  <a:pt x="111" y="12"/>
                </a:cubicBezTo>
                <a:cubicBezTo>
                  <a:pt x="114" y="11"/>
                  <a:pt x="116" y="11"/>
                  <a:pt x="116" y="11"/>
                </a:cubicBezTo>
                <a:cubicBezTo>
                  <a:pt x="116" y="11"/>
                  <a:pt x="114" y="11"/>
                  <a:pt x="111" y="10"/>
                </a:cubicBezTo>
                <a:close/>
                <a:moveTo>
                  <a:pt x="79" y="51"/>
                </a:moveTo>
                <a:cubicBezTo>
                  <a:pt x="79" y="58"/>
                  <a:pt x="79" y="58"/>
                  <a:pt x="79" y="58"/>
                </a:cubicBezTo>
                <a:cubicBezTo>
                  <a:pt x="80" y="58"/>
                  <a:pt x="80" y="58"/>
                  <a:pt x="81" y="59"/>
                </a:cubicBezTo>
                <a:cubicBezTo>
                  <a:pt x="81" y="51"/>
                  <a:pt x="81" y="51"/>
                  <a:pt x="81" y="51"/>
                </a:cubicBezTo>
                <a:cubicBezTo>
                  <a:pt x="80" y="51"/>
                  <a:pt x="80" y="51"/>
                  <a:pt x="79" y="51"/>
                </a:cubicBezTo>
                <a:close/>
                <a:moveTo>
                  <a:pt x="75" y="57"/>
                </a:moveTo>
                <a:cubicBezTo>
                  <a:pt x="75" y="50"/>
                  <a:pt x="75" y="50"/>
                  <a:pt x="75" y="50"/>
                </a:cubicBezTo>
                <a:cubicBezTo>
                  <a:pt x="75" y="50"/>
                  <a:pt x="75" y="50"/>
                  <a:pt x="75" y="50"/>
                </a:cubicBezTo>
                <a:cubicBezTo>
                  <a:pt x="74" y="50"/>
                  <a:pt x="74" y="50"/>
                  <a:pt x="73" y="49"/>
                </a:cubicBezTo>
                <a:cubicBezTo>
                  <a:pt x="73" y="56"/>
                  <a:pt x="73" y="56"/>
                  <a:pt x="73" y="56"/>
                </a:cubicBezTo>
                <a:cubicBezTo>
                  <a:pt x="73" y="57"/>
                  <a:pt x="73" y="57"/>
                  <a:pt x="73" y="57"/>
                </a:cubicBezTo>
                <a:cubicBezTo>
                  <a:pt x="73" y="57"/>
                  <a:pt x="74" y="57"/>
                  <a:pt x="75" y="57"/>
                </a:cubicBezTo>
                <a:close/>
                <a:moveTo>
                  <a:pt x="113" y="50"/>
                </a:moveTo>
                <a:cubicBezTo>
                  <a:pt x="113" y="57"/>
                  <a:pt x="113" y="57"/>
                  <a:pt x="113" y="57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4" y="49"/>
                  <a:pt x="113" y="50"/>
                  <a:pt x="113" y="50"/>
                </a:cubicBezTo>
                <a:close/>
                <a:moveTo>
                  <a:pt x="110" y="58"/>
                </a:moveTo>
                <a:cubicBezTo>
                  <a:pt x="110" y="51"/>
                  <a:pt x="110" y="51"/>
                  <a:pt x="110" y="51"/>
                </a:cubicBezTo>
                <a:cubicBezTo>
                  <a:pt x="109" y="51"/>
                  <a:pt x="108" y="51"/>
                  <a:pt x="107" y="51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8" y="58"/>
                  <a:pt x="109" y="58"/>
                  <a:pt x="110" y="58"/>
                </a:cubicBezTo>
                <a:close/>
                <a:moveTo>
                  <a:pt x="87" y="52"/>
                </a:moveTo>
                <a:cubicBezTo>
                  <a:pt x="87" y="59"/>
                  <a:pt x="87" y="59"/>
                  <a:pt x="87" y="59"/>
                </a:cubicBezTo>
                <a:cubicBezTo>
                  <a:pt x="88" y="59"/>
                  <a:pt x="89" y="59"/>
                  <a:pt x="90" y="59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8" y="52"/>
                  <a:pt x="87" y="52"/>
                </a:cubicBezTo>
                <a:close/>
                <a:moveTo>
                  <a:pt x="101" y="59"/>
                </a:moveTo>
                <a:cubicBezTo>
                  <a:pt x="101" y="52"/>
                  <a:pt x="101" y="52"/>
                  <a:pt x="101" y="52"/>
                </a:cubicBezTo>
                <a:cubicBezTo>
                  <a:pt x="100" y="52"/>
                  <a:pt x="99" y="52"/>
                  <a:pt x="98" y="52"/>
                </a:cubicBezTo>
                <a:cubicBezTo>
                  <a:pt x="98" y="59"/>
                  <a:pt x="98" y="59"/>
                  <a:pt x="98" y="59"/>
                </a:cubicBezTo>
                <a:cubicBezTo>
                  <a:pt x="99" y="59"/>
                  <a:pt x="100" y="59"/>
                  <a:pt x="101" y="59"/>
                </a:cubicBezTo>
                <a:close/>
                <a:moveTo>
                  <a:pt x="110" y="40"/>
                </a:moveTo>
                <a:cubicBezTo>
                  <a:pt x="106" y="39"/>
                  <a:pt x="100" y="38"/>
                  <a:pt x="94" y="38"/>
                </a:cubicBezTo>
                <a:cubicBezTo>
                  <a:pt x="87" y="38"/>
                  <a:pt x="82" y="39"/>
                  <a:pt x="77" y="40"/>
                </a:cubicBezTo>
                <a:cubicBezTo>
                  <a:pt x="75" y="41"/>
                  <a:pt x="73" y="41"/>
                  <a:pt x="73" y="41"/>
                </a:cubicBezTo>
                <a:cubicBezTo>
                  <a:pt x="73" y="41"/>
                  <a:pt x="75" y="42"/>
                  <a:pt x="77" y="42"/>
                </a:cubicBezTo>
                <a:cubicBezTo>
                  <a:pt x="82" y="43"/>
                  <a:pt x="87" y="44"/>
                  <a:pt x="94" y="44"/>
                </a:cubicBezTo>
                <a:cubicBezTo>
                  <a:pt x="100" y="44"/>
                  <a:pt x="106" y="43"/>
                  <a:pt x="110" y="42"/>
                </a:cubicBezTo>
                <a:cubicBezTo>
                  <a:pt x="112" y="41"/>
                  <a:pt x="114" y="41"/>
                  <a:pt x="114" y="41"/>
                </a:cubicBezTo>
                <a:cubicBezTo>
                  <a:pt x="114" y="41"/>
                  <a:pt x="112" y="41"/>
                  <a:pt x="110" y="40"/>
                </a:cubicBezTo>
                <a:close/>
                <a:moveTo>
                  <a:pt x="16" y="79"/>
                </a:moveTo>
                <a:cubicBezTo>
                  <a:pt x="16" y="86"/>
                  <a:pt x="16" y="86"/>
                  <a:pt x="16" y="86"/>
                </a:cubicBezTo>
                <a:cubicBezTo>
                  <a:pt x="16" y="86"/>
                  <a:pt x="17" y="87"/>
                  <a:pt x="18" y="87"/>
                </a:cubicBezTo>
                <a:cubicBezTo>
                  <a:pt x="18" y="80"/>
                  <a:pt x="18" y="80"/>
                  <a:pt x="18" y="80"/>
                </a:cubicBezTo>
                <a:cubicBezTo>
                  <a:pt x="17" y="79"/>
                  <a:pt x="16" y="79"/>
                  <a:pt x="16" y="79"/>
                </a:cubicBezTo>
                <a:close/>
                <a:moveTo>
                  <a:pt x="12" y="85"/>
                </a:moveTo>
                <a:cubicBezTo>
                  <a:pt x="12" y="78"/>
                  <a:pt x="12" y="78"/>
                  <a:pt x="12" y="78"/>
                </a:cubicBezTo>
                <a:cubicBezTo>
                  <a:pt x="12" y="78"/>
                  <a:pt x="12" y="78"/>
                  <a:pt x="12" y="78"/>
                </a:cubicBezTo>
                <a:cubicBezTo>
                  <a:pt x="11" y="78"/>
                  <a:pt x="11" y="78"/>
                  <a:pt x="10" y="78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1" y="85"/>
                  <a:pt x="12" y="85"/>
                </a:cubicBezTo>
                <a:close/>
                <a:moveTo>
                  <a:pt x="50" y="78"/>
                </a:moveTo>
                <a:cubicBezTo>
                  <a:pt x="50" y="85"/>
                  <a:pt x="50" y="85"/>
                  <a:pt x="50" y="85"/>
                </a:cubicBezTo>
                <a:cubicBezTo>
                  <a:pt x="50" y="85"/>
                  <a:pt x="51" y="85"/>
                  <a:pt x="51" y="85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78"/>
                  <a:pt x="51" y="78"/>
                  <a:pt x="51" y="78"/>
                </a:cubicBezTo>
                <a:cubicBezTo>
                  <a:pt x="51" y="78"/>
                  <a:pt x="50" y="78"/>
                  <a:pt x="50" y="78"/>
                </a:cubicBezTo>
                <a:close/>
                <a:moveTo>
                  <a:pt x="46" y="86"/>
                </a:moveTo>
                <a:cubicBezTo>
                  <a:pt x="46" y="79"/>
                  <a:pt x="46" y="79"/>
                  <a:pt x="46" y="79"/>
                </a:cubicBezTo>
                <a:cubicBezTo>
                  <a:pt x="46" y="79"/>
                  <a:pt x="45" y="79"/>
                  <a:pt x="44" y="79"/>
                </a:cubicBezTo>
                <a:cubicBezTo>
                  <a:pt x="44" y="87"/>
                  <a:pt x="44" y="87"/>
                  <a:pt x="44" y="87"/>
                </a:cubicBezTo>
                <a:cubicBezTo>
                  <a:pt x="45" y="86"/>
                  <a:pt x="46" y="86"/>
                  <a:pt x="46" y="86"/>
                </a:cubicBezTo>
                <a:close/>
                <a:moveTo>
                  <a:pt x="24" y="80"/>
                </a:moveTo>
                <a:cubicBezTo>
                  <a:pt x="24" y="88"/>
                  <a:pt x="24" y="88"/>
                  <a:pt x="24" y="88"/>
                </a:cubicBezTo>
                <a:cubicBezTo>
                  <a:pt x="25" y="88"/>
                  <a:pt x="26" y="88"/>
                  <a:pt x="27" y="88"/>
                </a:cubicBezTo>
                <a:cubicBezTo>
                  <a:pt x="27" y="80"/>
                  <a:pt x="27" y="80"/>
                  <a:pt x="27" y="80"/>
                </a:cubicBezTo>
                <a:cubicBezTo>
                  <a:pt x="26" y="80"/>
                  <a:pt x="25" y="80"/>
                  <a:pt x="24" y="80"/>
                </a:cubicBezTo>
                <a:close/>
                <a:moveTo>
                  <a:pt x="38" y="88"/>
                </a:moveTo>
                <a:cubicBezTo>
                  <a:pt x="38" y="80"/>
                  <a:pt x="38" y="80"/>
                  <a:pt x="38" y="80"/>
                </a:cubicBezTo>
                <a:cubicBezTo>
                  <a:pt x="37" y="80"/>
                  <a:pt x="35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ubicBezTo>
                  <a:pt x="36" y="88"/>
                  <a:pt x="37" y="88"/>
                  <a:pt x="38" y="88"/>
                </a:cubicBezTo>
                <a:close/>
                <a:moveTo>
                  <a:pt x="47" y="68"/>
                </a:moveTo>
                <a:cubicBezTo>
                  <a:pt x="43" y="67"/>
                  <a:pt x="37" y="67"/>
                  <a:pt x="30" y="67"/>
                </a:cubicBezTo>
                <a:cubicBezTo>
                  <a:pt x="24" y="67"/>
                  <a:pt x="18" y="67"/>
                  <a:pt x="14" y="68"/>
                </a:cubicBezTo>
                <a:cubicBezTo>
                  <a:pt x="12" y="69"/>
                  <a:pt x="10" y="69"/>
                  <a:pt x="10" y="70"/>
                </a:cubicBezTo>
                <a:cubicBezTo>
                  <a:pt x="10" y="70"/>
                  <a:pt x="12" y="70"/>
                  <a:pt x="14" y="71"/>
                </a:cubicBezTo>
                <a:cubicBezTo>
                  <a:pt x="18" y="72"/>
                  <a:pt x="24" y="72"/>
                  <a:pt x="30" y="72"/>
                </a:cubicBezTo>
                <a:cubicBezTo>
                  <a:pt x="37" y="72"/>
                  <a:pt x="43" y="72"/>
                  <a:pt x="47" y="71"/>
                </a:cubicBezTo>
                <a:cubicBezTo>
                  <a:pt x="49" y="70"/>
                  <a:pt x="51" y="70"/>
                  <a:pt x="51" y="69"/>
                </a:cubicBezTo>
                <a:cubicBezTo>
                  <a:pt x="51" y="69"/>
                  <a:pt x="49" y="69"/>
                  <a:pt x="47" y="68"/>
                </a:cubicBezTo>
                <a:close/>
                <a:moveTo>
                  <a:pt x="14" y="109"/>
                </a:moveTo>
                <a:cubicBezTo>
                  <a:pt x="14" y="117"/>
                  <a:pt x="14" y="117"/>
                  <a:pt x="14" y="117"/>
                </a:cubicBezTo>
                <a:cubicBezTo>
                  <a:pt x="15" y="117"/>
                  <a:pt x="16" y="117"/>
                  <a:pt x="16" y="117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6" y="110"/>
                  <a:pt x="15" y="110"/>
                  <a:pt x="14" y="109"/>
                </a:cubicBezTo>
                <a:close/>
                <a:moveTo>
                  <a:pt x="11" y="116"/>
                </a:moveTo>
                <a:cubicBezTo>
                  <a:pt x="11" y="109"/>
                  <a:pt x="11" y="109"/>
                  <a:pt x="11" y="109"/>
                </a:cubicBezTo>
                <a:cubicBezTo>
                  <a:pt x="11" y="109"/>
                  <a:pt x="11" y="109"/>
                  <a:pt x="11" y="109"/>
                </a:cubicBezTo>
                <a:cubicBezTo>
                  <a:pt x="10" y="108"/>
                  <a:pt x="9" y="108"/>
                  <a:pt x="8" y="108"/>
                </a:cubicBezTo>
                <a:cubicBezTo>
                  <a:pt x="8" y="115"/>
                  <a:pt x="8" y="115"/>
                  <a:pt x="8" y="115"/>
                </a:cubicBezTo>
                <a:cubicBezTo>
                  <a:pt x="9" y="115"/>
                  <a:pt x="9" y="115"/>
                  <a:pt x="9" y="115"/>
                </a:cubicBezTo>
                <a:cubicBezTo>
                  <a:pt x="9" y="115"/>
                  <a:pt x="9" y="115"/>
                  <a:pt x="11" y="116"/>
                </a:cubicBezTo>
                <a:close/>
                <a:moveTo>
                  <a:pt x="48" y="108"/>
                </a:moveTo>
                <a:cubicBezTo>
                  <a:pt x="48" y="115"/>
                  <a:pt x="48" y="115"/>
                  <a:pt x="48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9" y="108"/>
                  <a:pt x="48" y="108"/>
                </a:cubicBezTo>
                <a:close/>
                <a:moveTo>
                  <a:pt x="45" y="116"/>
                </a:moveTo>
                <a:cubicBezTo>
                  <a:pt x="45" y="109"/>
                  <a:pt x="45" y="109"/>
                  <a:pt x="45" y="109"/>
                </a:cubicBezTo>
                <a:cubicBezTo>
                  <a:pt x="44" y="109"/>
                  <a:pt x="43" y="109"/>
                  <a:pt x="43" y="110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5" y="116"/>
                </a:cubicBezTo>
                <a:close/>
                <a:moveTo>
                  <a:pt x="22" y="110"/>
                </a:moveTo>
                <a:cubicBezTo>
                  <a:pt x="22" y="118"/>
                  <a:pt x="22" y="118"/>
                  <a:pt x="22" y="118"/>
                </a:cubicBezTo>
                <a:cubicBezTo>
                  <a:pt x="23" y="118"/>
                  <a:pt x="24" y="118"/>
                  <a:pt x="25" y="118"/>
                </a:cubicBezTo>
                <a:cubicBezTo>
                  <a:pt x="25" y="111"/>
                  <a:pt x="25" y="111"/>
                  <a:pt x="25" y="111"/>
                </a:cubicBezTo>
                <a:cubicBezTo>
                  <a:pt x="24" y="111"/>
                  <a:pt x="23" y="111"/>
                  <a:pt x="22" y="110"/>
                </a:cubicBezTo>
                <a:close/>
                <a:moveTo>
                  <a:pt x="36" y="118"/>
                </a:moveTo>
                <a:cubicBezTo>
                  <a:pt x="36" y="110"/>
                  <a:pt x="36" y="110"/>
                  <a:pt x="36" y="110"/>
                </a:cubicBezTo>
                <a:cubicBezTo>
                  <a:pt x="35" y="111"/>
                  <a:pt x="34" y="111"/>
                  <a:pt x="33" y="111"/>
                </a:cubicBezTo>
                <a:cubicBezTo>
                  <a:pt x="33" y="118"/>
                  <a:pt x="33" y="118"/>
                  <a:pt x="33" y="118"/>
                </a:cubicBezTo>
                <a:cubicBezTo>
                  <a:pt x="34" y="118"/>
                  <a:pt x="35" y="118"/>
                  <a:pt x="36" y="118"/>
                </a:cubicBezTo>
                <a:close/>
                <a:moveTo>
                  <a:pt x="45" y="99"/>
                </a:moveTo>
                <a:cubicBezTo>
                  <a:pt x="41" y="97"/>
                  <a:pt x="35" y="97"/>
                  <a:pt x="29" y="97"/>
                </a:cubicBezTo>
                <a:cubicBezTo>
                  <a:pt x="22" y="97"/>
                  <a:pt x="17" y="98"/>
                  <a:pt x="13" y="99"/>
                </a:cubicBezTo>
                <a:cubicBezTo>
                  <a:pt x="10" y="99"/>
                  <a:pt x="8" y="100"/>
                  <a:pt x="8" y="100"/>
                </a:cubicBezTo>
                <a:cubicBezTo>
                  <a:pt x="8" y="100"/>
                  <a:pt x="10" y="100"/>
                  <a:pt x="13" y="101"/>
                </a:cubicBezTo>
                <a:cubicBezTo>
                  <a:pt x="17" y="102"/>
                  <a:pt x="23" y="103"/>
                  <a:pt x="29" y="103"/>
                </a:cubicBezTo>
                <a:cubicBezTo>
                  <a:pt x="35" y="103"/>
                  <a:pt x="41" y="102"/>
                  <a:pt x="45" y="101"/>
                </a:cubicBezTo>
                <a:cubicBezTo>
                  <a:pt x="48" y="100"/>
                  <a:pt x="49" y="100"/>
                  <a:pt x="49" y="100"/>
                </a:cubicBezTo>
                <a:cubicBezTo>
                  <a:pt x="49" y="100"/>
                  <a:pt x="48" y="99"/>
                  <a:pt x="45" y="99"/>
                </a:cubicBezTo>
                <a:close/>
                <a:moveTo>
                  <a:pt x="85" y="110"/>
                </a:moveTo>
                <a:cubicBezTo>
                  <a:pt x="85" y="117"/>
                  <a:pt x="85" y="117"/>
                  <a:pt x="85" y="117"/>
                </a:cubicBezTo>
                <a:cubicBezTo>
                  <a:pt x="86" y="117"/>
                  <a:pt x="87" y="117"/>
                  <a:pt x="88" y="117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7" y="110"/>
                  <a:pt x="86" y="110"/>
                  <a:pt x="85" y="110"/>
                </a:cubicBezTo>
                <a:close/>
                <a:moveTo>
                  <a:pt x="108" y="116"/>
                </a:moveTo>
                <a:cubicBezTo>
                  <a:pt x="108" y="109"/>
                  <a:pt x="108" y="109"/>
                  <a:pt x="108" y="109"/>
                </a:cubicBezTo>
                <a:cubicBezTo>
                  <a:pt x="107" y="109"/>
                  <a:pt x="106" y="109"/>
                  <a:pt x="106" y="109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06" y="116"/>
                  <a:pt x="107" y="116"/>
                  <a:pt x="108" y="116"/>
                </a:cubicBezTo>
                <a:close/>
                <a:moveTo>
                  <a:pt x="111" y="108"/>
                </a:moveTo>
                <a:cubicBezTo>
                  <a:pt x="111" y="115"/>
                  <a:pt x="111" y="115"/>
                  <a:pt x="111" y="115"/>
                </a:cubicBezTo>
                <a:cubicBezTo>
                  <a:pt x="112" y="115"/>
                  <a:pt x="112" y="115"/>
                  <a:pt x="112" y="115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7"/>
                  <a:pt x="112" y="108"/>
                  <a:pt x="111" y="108"/>
                </a:cubicBezTo>
                <a:close/>
                <a:moveTo>
                  <a:pt x="74" y="115"/>
                </a:moveTo>
                <a:cubicBezTo>
                  <a:pt x="74" y="108"/>
                  <a:pt x="74" y="108"/>
                  <a:pt x="74" y="108"/>
                </a:cubicBezTo>
                <a:cubicBezTo>
                  <a:pt x="74" y="108"/>
                  <a:pt x="74" y="108"/>
                  <a:pt x="74" y="108"/>
                </a:cubicBezTo>
                <a:cubicBezTo>
                  <a:pt x="73" y="108"/>
                  <a:pt x="72" y="108"/>
                  <a:pt x="71" y="107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5"/>
                  <a:pt x="72" y="115"/>
                  <a:pt x="74" y="115"/>
                </a:cubicBezTo>
                <a:close/>
                <a:moveTo>
                  <a:pt x="77" y="109"/>
                </a:move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9" y="116"/>
                  <a:pt x="80" y="117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79" y="109"/>
                  <a:pt x="78" y="109"/>
                  <a:pt x="77" y="109"/>
                </a:cubicBezTo>
                <a:close/>
                <a:moveTo>
                  <a:pt x="111" y="70"/>
                </a:moveTo>
                <a:cubicBezTo>
                  <a:pt x="107" y="69"/>
                  <a:pt x="102" y="68"/>
                  <a:pt x="95" y="68"/>
                </a:cubicBezTo>
                <a:cubicBezTo>
                  <a:pt x="89" y="68"/>
                  <a:pt x="83" y="69"/>
                  <a:pt x="79" y="70"/>
                </a:cubicBezTo>
                <a:cubicBezTo>
                  <a:pt x="76" y="71"/>
                  <a:pt x="75" y="71"/>
                  <a:pt x="75" y="71"/>
                </a:cubicBezTo>
                <a:cubicBezTo>
                  <a:pt x="75" y="71"/>
                  <a:pt x="76" y="71"/>
                  <a:pt x="79" y="72"/>
                </a:cubicBezTo>
                <a:cubicBezTo>
                  <a:pt x="83" y="73"/>
                  <a:pt x="89" y="74"/>
                  <a:pt x="95" y="74"/>
                </a:cubicBezTo>
                <a:cubicBezTo>
                  <a:pt x="102" y="74"/>
                  <a:pt x="107" y="73"/>
                  <a:pt x="111" y="72"/>
                </a:cubicBezTo>
                <a:cubicBezTo>
                  <a:pt x="114" y="71"/>
                  <a:pt x="116" y="71"/>
                  <a:pt x="116" y="71"/>
                </a:cubicBezTo>
                <a:cubicBezTo>
                  <a:pt x="116" y="71"/>
                  <a:pt x="114" y="71"/>
                  <a:pt x="111" y="70"/>
                </a:cubicBezTo>
                <a:close/>
                <a:moveTo>
                  <a:pt x="111" y="87"/>
                </a:moveTo>
                <a:cubicBezTo>
                  <a:pt x="111" y="80"/>
                  <a:pt x="111" y="80"/>
                  <a:pt x="111" y="80"/>
                </a:cubicBezTo>
                <a:cubicBezTo>
                  <a:pt x="110" y="80"/>
                  <a:pt x="110" y="81"/>
                  <a:pt x="109" y="81"/>
                </a:cubicBezTo>
                <a:cubicBezTo>
                  <a:pt x="109" y="88"/>
                  <a:pt x="109" y="88"/>
                  <a:pt x="109" y="88"/>
                </a:cubicBezTo>
                <a:cubicBezTo>
                  <a:pt x="110" y="88"/>
                  <a:pt x="110" y="88"/>
                  <a:pt x="111" y="87"/>
                </a:cubicBezTo>
                <a:close/>
                <a:moveTo>
                  <a:pt x="114" y="79"/>
                </a:moveTo>
                <a:cubicBezTo>
                  <a:pt x="114" y="87"/>
                  <a:pt x="114" y="87"/>
                  <a:pt x="114" y="87"/>
                </a:cubicBezTo>
                <a:cubicBezTo>
                  <a:pt x="115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6" y="79"/>
                  <a:pt x="116" y="79"/>
                  <a:pt x="116" y="79"/>
                </a:cubicBezTo>
                <a:cubicBezTo>
                  <a:pt x="115" y="79"/>
                  <a:pt x="115" y="79"/>
                  <a:pt x="114" y="79"/>
                </a:cubicBezTo>
                <a:close/>
                <a:moveTo>
                  <a:pt x="77" y="87"/>
                </a:moveTo>
                <a:cubicBezTo>
                  <a:pt x="77" y="80"/>
                  <a:pt x="77" y="80"/>
                  <a:pt x="77" y="80"/>
                </a:cubicBezTo>
                <a:cubicBezTo>
                  <a:pt x="77" y="80"/>
                  <a:pt x="77" y="80"/>
                  <a:pt x="77" y="80"/>
                </a:cubicBezTo>
                <a:cubicBezTo>
                  <a:pt x="76" y="79"/>
                  <a:pt x="75" y="79"/>
                  <a:pt x="75" y="79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6" y="87"/>
                  <a:pt x="77" y="87"/>
                </a:cubicBezTo>
                <a:close/>
                <a:moveTo>
                  <a:pt x="80" y="81"/>
                </a:moveTo>
                <a:cubicBezTo>
                  <a:pt x="80" y="88"/>
                  <a:pt x="80" y="88"/>
                  <a:pt x="80" y="88"/>
                </a:cubicBezTo>
                <a:cubicBezTo>
                  <a:pt x="81" y="88"/>
                  <a:pt x="82" y="88"/>
                  <a:pt x="83" y="88"/>
                </a:cubicBezTo>
                <a:cubicBezTo>
                  <a:pt x="83" y="81"/>
                  <a:pt x="83" y="81"/>
                  <a:pt x="83" y="81"/>
                </a:cubicBezTo>
                <a:cubicBezTo>
                  <a:pt x="82" y="81"/>
                  <a:pt x="81" y="81"/>
                  <a:pt x="80" y="81"/>
                </a:cubicBezTo>
                <a:close/>
                <a:moveTo>
                  <a:pt x="102" y="97"/>
                </a:moveTo>
                <a:cubicBezTo>
                  <a:pt x="100" y="97"/>
                  <a:pt x="98" y="97"/>
                  <a:pt x="95" y="97"/>
                </a:cubicBezTo>
                <a:cubicBezTo>
                  <a:pt x="91" y="97"/>
                  <a:pt x="88" y="97"/>
                  <a:pt x="84" y="97"/>
                </a:cubicBezTo>
                <a:cubicBezTo>
                  <a:pt x="81" y="97"/>
                  <a:pt x="78" y="97"/>
                  <a:pt x="76" y="98"/>
                </a:cubicBezTo>
                <a:cubicBezTo>
                  <a:pt x="73" y="99"/>
                  <a:pt x="71" y="99"/>
                  <a:pt x="71" y="99"/>
                </a:cubicBezTo>
                <a:cubicBezTo>
                  <a:pt x="71" y="99"/>
                  <a:pt x="73" y="100"/>
                  <a:pt x="76" y="100"/>
                </a:cubicBezTo>
                <a:cubicBezTo>
                  <a:pt x="80" y="101"/>
                  <a:pt x="86" y="102"/>
                  <a:pt x="92" y="102"/>
                </a:cubicBezTo>
                <a:cubicBezTo>
                  <a:pt x="98" y="102"/>
                  <a:pt x="104" y="101"/>
                  <a:pt x="108" y="100"/>
                </a:cubicBezTo>
                <a:cubicBezTo>
                  <a:pt x="111" y="100"/>
                  <a:pt x="112" y="99"/>
                  <a:pt x="112" y="99"/>
                </a:cubicBezTo>
                <a:cubicBezTo>
                  <a:pt x="112" y="99"/>
                  <a:pt x="111" y="99"/>
                  <a:pt x="108" y="98"/>
                </a:cubicBezTo>
                <a:cubicBezTo>
                  <a:pt x="106" y="98"/>
                  <a:pt x="105" y="97"/>
                  <a:pt x="102" y="97"/>
                </a:cubicBezTo>
                <a:close/>
                <a:moveTo>
                  <a:pt x="89" y="88"/>
                </a:moveTo>
                <a:cubicBezTo>
                  <a:pt x="90" y="88"/>
                  <a:pt x="90" y="88"/>
                  <a:pt x="91" y="88"/>
                </a:cubicBezTo>
                <a:cubicBezTo>
                  <a:pt x="91" y="82"/>
                  <a:pt x="91" y="82"/>
                  <a:pt x="91" y="82"/>
                </a:cubicBezTo>
                <a:cubicBezTo>
                  <a:pt x="90" y="82"/>
                  <a:pt x="90" y="82"/>
                  <a:pt x="89" y="82"/>
                </a:cubicBezTo>
                <a:cubicBezTo>
                  <a:pt x="89" y="88"/>
                  <a:pt x="89" y="88"/>
                  <a:pt x="89" y="88"/>
                </a:cubicBezTo>
                <a:close/>
                <a:moveTo>
                  <a:pt x="225" y="19"/>
                </a:moveTo>
                <a:cubicBezTo>
                  <a:pt x="230" y="18"/>
                  <a:pt x="235" y="17"/>
                  <a:pt x="242" y="17"/>
                </a:cubicBezTo>
                <a:cubicBezTo>
                  <a:pt x="248" y="17"/>
                  <a:pt x="254" y="18"/>
                  <a:pt x="258" y="19"/>
                </a:cubicBezTo>
                <a:cubicBezTo>
                  <a:pt x="260" y="20"/>
                  <a:pt x="262" y="20"/>
                  <a:pt x="262" y="20"/>
                </a:cubicBezTo>
                <a:cubicBezTo>
                  <a:pt x="262" y="20"/>
                  <a:pt x="260" y="20"/>
                  <a:pt x="258" y="21"/>
                </a:cubicBezTo>
                <a:cubicBezTo>
                  <a:pt x="254" y="22"/>
                  <a:pt x="248" y="23"/>
                  <a:pt x="242" y="23"/>
                </a:cubicBezTo>
                <a:cubicBezTo>
                  <a:pt x="235" y="23"/>
                  <a:pt x="230" y="22"/>
                  <a:pt x="225" y="21"/>
                </a:cubicBezTo>
                <a:cubicBezTo>
                  <a:pt x="223" y="20"/>
                  <a:pt x="221" y="20"/>
                  <a:pt x="221" y="20"/>
                </a:cubicBezTo>
                <a:cubicBezTo>
                  <a:pt x="221" y="20"/>
                  <a:pt x="223" y="20"/>
                  <a:pt x="225" y="19"/>
                </a:cubicBezTo>
                <a:close/>
                <a:moveTo>
                  <a:pt x="235" y="38"/>
                </a:moveTo>
                <a:cubicBezTo>
                  <a:pt x="235" y="31"/>
                  <a:pt x="235" y="31"/>
                  <a:pt x="235" y="31"/>
                </a:cubicBezTo>
                <a:cubicBezTo>
                  <a:pt x="236" y="31"/>
                  <a:pt x="237" y="31"/>
                  <a:pt x="238" y="31"/>
                </a:cubicBezTo>
                <a:cubicBezTo>
                  <a:pt x="238" y="38"/>
                  <a:pt x="238" y="38"/>
                  <a:pt x="238" y="38"/>
                </a:cubicBezTo>
                <a:cubicBezTo>
                  <a:pt x="237" y="38"/>
                  <a:pt x="236" y="38"/>
                  <a:pt x="235" y="38"/>
                </a:cubicBezTo>
                <a:close/>
                <a:moveTo>
                  <a:pt x="248" y="31"/>
                </a:moveTo>
                <a:cubicBezTo>
                  <a:pt x="248" y="38"/>
                  <a:pt x="248" y="38"/>
                  <a:pt x="248" y="38"/>
                </a:cubicBezTo>
                <a:cubicBezTo>
                  <a:pt x="247" y="38"/>
                  <a:pt x="246" y="38"/>
                  <a:pt x="245" y="38"/>
                </a:cubicBezTo>
                <a:cubicBezTo>
                  <a:pt x="245" y="31"/>
                  <a:pt x="245" y="31"/>
                  <a:pt x="245" y="31"/>
                </a:cubicBezTo>
                <a:cubicBezTo>
                  <a:pt x="246" y="31"/>
                  <a:pt x="247" y="31"/>
                  <a:pt x="248" y="31"/>
                </a:cubicBezTo>
                <a:close/>
                <a:moveTo>
                  <a:pt x="226" y="37"/>
                </a:moveTo>
                <a:cubicBezTo>
                  <a:pt x="226" y="29"/>
                  <a:pt x="226" y="29"/>
                  <a:pt x="226" y="29"/>
                </a:cubicBezTo>
                <a:cubicBezTo>
                  <a:pt x="226" y="30"/>
                  <a:pt x="227" y="30"/>
                  <a:pt x="228" y="30"/>
                </a:cubicBezTo>
                <a:cubicBezTo>
                  <a:pt x="228" y="37"/>
                  <a:pt x="228" y="37"/>
                  <a:pt x="228" y="37"/>
                </a:cubicBezTo>
                <a:cubicBezTo>
                  <a:pt x="227" y="37"/>
                  <a:pt x="226" y="37"/>
                  <a:pt x="226" y="37"/>
                </a:cubicBezTo>
                <a:close/>
                <a:moveTo>
                  <a:pt x="222" y="29"/>
                </a:moveTo>
                <a:cubicBezTo>
                  <a:pt x="222" y="36"/>
                  <a:pt x="222" y="36"/>
                  <a:pt x="222" y="36"/>
                </a:cubicBezTo>
                <a:cubicBezTo>
                  <a:pt x="222" y="36"/>
                  <a:pt x="221" y="35"/>
                  <a:pt x="221" y="35"/>
                </a:cubicBezTo>
                <a:cubicBezTo>
                  <a:pt x="221" y="35"/>
                  <a:pt x="221" y="35"/>
                  <a:pt x="221" y="35"/>
                </a:cubicBezTo>
                <a:cubicBezTo>
                  <a:pt x="221" y="28"/>
                  <a:pt x="221" y="28"/>
                  <a:pt x="221" y="28"/>
                </a:cubicBezTo>
                <a:cubicBezTo>
                  <a:pt x="221" y="28"/>
                  <a:pt x="222" y="28"/>
                  <a:pt x="222" y="29"/>
                </a:cubicBezTo>
                <a:close/>
                <a:moveTo>
                  <a:pt x="260" y="36"/>
                </a:moveTo>
                <a:cubicBezTo>
                  <a:pt x="260" y="29"/>
                  <a:pt x="260" y="29"/>
                  <a:pt x="260" y="29"/>
                </a:cubicBezTo>
                <a:cubicBezTo>
                  <a:pt x="260" y="29"/>
                  <a:pt x="260" y="29"/>
                  <a:pt x="260" y="29"/>
                </a:cubicBezTo>
                <a:cubicBezTo>
                  <a:pt x="261" y="29"/>
                  <a:pt x="262" y="28"/>
                  <a:pt x="262" y="28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6"/>
                  <a:pt x="261" y="36"/>
                  <a:pt x="260" y="36"/>
                </a:cubicBezTo>
                <a:close/>
                <a:moveTo>
                  <a:pt x="256" y="30"/>
                </a:moveTo>
                <a:cubicBezTo>
                  <a:pt x="256" y="37"/>
                  <a:pt x="256" y="37"/>
                  <a:pt x="256" y="37"/>
                </a:cubicBezTo>
                <a:cubicBezTo>
                  <a:pt x="256" y="37"/>
                  <a:pt x="255" y="37"/>
                  <a:pt x="254" y="37"/>
                </a:cubicBezTo>
                <a:cubicBezTo>
                  <a:pt x="254" y="30"/>
                  <a:pt x="254" y="30"/>
                  <a:pt x="254" y="30"/>
                </a:cubicBezTo>
                <a:cubicBezTo>
                  <a:pt x="255" y="30"/>
                  <a:pt x="256" y="30"/>
                  <a:pt x="256" y="30"/>
                </a:cubicBezTo>
                <a:close/>
                <a:moveTo>
                  <a:pt x="237" y="65"/>
                </a:moveTo>
                <a:cubicBezTo>
                  <a:pt x="237" y="57"/>
                  <a:pt x="237" y="57"/>
                  <a:pt x="237" y="57"/>
                </a:cubicBezTo>
                <a:cubicBezTo>
                  <a:pt x="238" y="57"/>
                  <a:pt x="239" y="57"/>
                  <a:pt x="240" y="58"/>
                </a:cubicBezTo>
                <a:cubicBezTo>
                  <a:pt x="240" y="65"/>
                  <a:pt x="240" y="65"/>
                  <a:pt x="240" y="65"/>
                </a:cubicBezTo>
                <a:cubicBezTo>
                  <a:pt x="239" y="65"/>
                  <a:pt x="238" y="65"/>
                  <a:pt x="237" y="65"/>
                </a:cubicBezTo>
                <a:close/>
                <a:moveTo>
                  <a:pt x="251" y="57"/>
                </a:moveTo>
                <a:cubicBezTo>
                  <a:pt x="251" y="65"/>
                  <a:pt x="251" y="65"/>
                  <a:pt x="251" y="65"/>
                </a:cubicBezTo>
                <a:cubicBezTo>
                  <a:pt x="250" y="65"/>
                  <a:pt x="249" y="65"/>
                  <a:pt x="248" y="65"/>
                </a:cubicBezTo>
                <a:cubicBezTo>
                  <a:pt x="248" y="58"/>
                  <a:pt x="248" y="58"/>
                  <a:pt x="248" y="58"/>
                </a:cubicBezTo>
                <a:cubicBezTo>
                  <a:pt x="249" y="57"/>
                  <a:pt x="250" y="57"/>
                  <a:pt x="251" y="57"/>
                </a:cubicBezTo>
                <a:close/>
                <a:moveTo>
                  <a:pt x="228" y="63"/>
                </a:moveTo>
                <a:cubicBezTo>
                  <a:pt x="228" y="56"/>
                  <a:pt x="228" y="56"/>
                  <a:pt x="228" y="56"/>
                </a:cubicBezTo>
                <a:cubicBezTo>
                  <a:pt x="229" y="56"/>
                  <a:pt x="230" y="56"/>
                  <a:pt x="231" y="56"/>
                </a:cubicBezTo>
                <a:cubicBezTo>
                  <a:pt x="231" y="64"/>
                  <a:pt x="231" y="64"/>
                  <a:pt x="231" y="64"/>
                </a:cubicBezTo>
                <a:cubicBezTo>
                  <a:pt x="230" y="64"/>
                  <a:pt x="229" y="63"/>
                  <a:pt x="228" y="63"/>
                </a:cubicBezTo>
                <a:close/>
                <a:moveTo>
                  <a:pt x="225" y="55"/>
                </a:moveTo>
                <a:cubicBezTo>
                  <a:pt x="225" y="62"/>
                  <a:pt x="225" y="62"/>
                  <a:pt x="225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55"/>
                  <a:pt x="224" y="55"/>
                  <a:pt x="224" y="55"/>
                </a:cubicBezTo>
                <a:cubicBezTo>
                  <a:pt x="224" y="55"/>
                  <a:pt x="225" y="55"/>
                  <a:pt x="225" y="55"/>
                </a:cubicBezTo>
                <a:close/>
                <a:moveTo>
                  <a:pt x="262" y="63"/>
                </a:moveTo>
                <a:cubicBezTo>
                  <a:pt x="262" y="55"/>
                  <a:pt x="262" y="55"/>
                  <a:pt x="262" y="55"/>
                </a:cubicBezTo>
                <a:cubicBezTo>
                  <a:pt x="263" y="55"/>
                  <a:pt x="263" y="55"/>
                  <a:pt x="263" y="55"/>
                </a:cubicBezTo>
                <a:cubicBezTo>
                  <a:pt x="263" y="55"/>
                  <a:pt x="264" y="55"/>
                  <a:pt x="265" y="55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4" y="62"/>
                  <a:pt x="262" y="63"/>
                </a:cubicBezTo>
                <a:close/>
                <a:moveTo>
                  <a:pt x="259" y="56"/>
                </a:moveTo>
                <a:cubicBezTo>
                  <a:pt x="259" y="63"/>
                  <a:pt x="259" y="63"/>
                  <a:pt x="259" y="63"/>
                </a:cubicBezTo>
                <a:cubicBezTo>
                  <a:pt x="258" y="64"/>
                  <a:pt x="258" y="64"/>
                  <a:pt x="257" y="64"/>
                </a:cubicBezTo>
                <a:cubicBezTo>
                  <a:pt x="257" y="57"/>
                  <a:pt x="257" y="57"/>
                  <a:pt x="257" y="57"/>
                </a:cubicBezTo>
                <a:cubicBezTo>
                  <a:pt x="258" y="57"/>
                  <a:pt x="258" y="56"/>
                  <a:pt x="259" y="56"/>
                </a:cubicBezTo>
                <a:close/>
                <a:moveTo>
                  <a:pt x="230" y="91"/>
                </a:moveTo>
                <a:cubicBezTo>
                  <a:pt x="230" y="84"/>
                  <a:pt x="230" y="84"/>
                  <a:pt x="230" y="84"/>
                </a:cubicBezTo>
                <a:cubicBezTo>
                  <a:pt x="231" y="84"/>
                  <a:pt x="232" y="84"/>
                  <a:pt x="233" y="84"/>
                </a:cubicBezTo>
                <a:cubicBezTo>
                  <a:pt x="233" y="91"/>
                  <a:pt x="233" y="91"/>
                  <a:pt x="233" y="91"/>
                </a:cubicBezTo>
                <a:cubicBezTo>
                  <a:pt x="232" y="91"/>
                  <a:pt x="231" y="91"/>
                  <a:pt x="230" y="91"/>
                </a:cubicBezTo>
                <a:close/>
                <a:moveTo>
                  <a:pt x="243" y="84"/>
                </a:moveTo>
                <a:cubicBezTo>
                  <a:pt x="243" y="91"/>
                  <a:pt x="243" y="91"/>
                  <a:pt x="243" y="91"/>
                </a:cubicBezTo>
                <a:cubicBezTo>
                  <a:pt x="242" y="91"/>
                  <a:pt x="242" y="91"/>
                  <a:pt x="241" y="91"/>
                </a:cubicBezTo>
                <a:cubicBezTo>
                  <a:pt x="241" y="84"/>
                  <a:pt x="241" y="84"/>
                  <a:pt x="241" y="84"/>
                </a:cubicBezTo>
                <a:cubicBezTo>
                  <a:pt x="242" y="84"/>
                  <a:pt x="242" y="84"/>
                  <a:pt x="243" y="84"/>
                </a:cubicBezTo>
                <a:close/>
                <a:moveTo>
                  <a:pt x="221" y="90"/>
                </a:moveTo>
                <a:cubicBezTo>
                  <a:pt x="221" y="83"/>
                  <a:pt x="221" y="83"/>
                  <a:pt x="221" y="83"/>
                </a:cubicBezTo>
                <a:cubicBezTo>
                  <a:pt x="222" y="83"/>
                  <a:pt x="222" y="83"/>
                  <a:pt x="223" y="83"/>
                </a:cubicBezTo>
                <a:cubicBezTo>
                  <a:pt x="223" y="90"/>
                  <a:pt x="223" y="90"/>
                  <a:pt x="223" y="90"/>
                </a:cubicBezTo>
                <a:cubicBezTo>
                  <a:pt x="222" y="90"/>
                  <a:pt x="222" y="90"/>
                  <a:pt x="221" y="90"/>
                </a:cubicBezTo>
                <a:close/>
                <a:moveTo>
                  <a:pt x="218" y="82"/>
                </a:moveTo>
                <a:cubicBezTo>
                  <a:pt x="218" y="89"/>
                  <a:pt x="218" y="89"/>
                  <a:pt x="218" y="89"/>
                </a:cubicBezTo>
                <a:cubicBezTo>
                  <a:pt x="217" y="89"/>
                  <a:pt x="216" y="89"/>
                  <a:pt x="216" y="89"/>
                </a:cubicBezTo>
                <a:cubicBezTo>
                  <a:pt x="216" y="88"/>
                  <a:pt x="216" y="88"/>
                  <a:pt x="216" y="88"/>
                </a:cubicBezTo>
                <a:cubicBezTo>
                  <a:pt x="216" y="81"/>
                  <a:pt x="216" y="81"/>
                  <a:pt x="216" y="81"/>
                </a:cubicBezTo>
                <a:cubicBezTo>
                  <a:pt x="217" y="81"/>
                  <a:pt x="217" y="81"/>
                  <a:pt x="218" y="82"/>
                </a:cubicBezTo>
                <a:close/>
                <a:moveTo>
                  <a:pt x="255" y="89"/>
                </a:moveTo>
                <a:cubicBezTo>
                  <a:pt x="255" y="82"/>
                  <a:pt x="255" y="82"/>
                  <a:pt x="255" y="82"/>
                </a:cubicBezTo>
                <a:cubicBezTo>
                  <a:pt x="255" y="82"/>
                  <a:pt x="255" y="82"/>
                  <a:pt x="255" y="82"/>
                </a:cubicBezTo>
                <a:cubicBezTo>
                  <a:pt x="256" y="82"/>
                  <a:pt x="257" y="82"/>
                  <a:pt x="257" y="81"/>
                </a:cubicBezTo>
                <a:cubicBezTo>
                  <a:pt x="257" y="88"/>
                  <a:pt x="257" y="88"/>
                  <a:pt x="257" y="88"/>
                </a:cubicBezTo>
                <a:cubicBezTo>
                  <a:pt x="257" y="89"/>
                  <a:pt x="257" y="89"/>
                  <a:pt x="257" y="89"/>
                </a:cubicBezTo>
                <a:cubicBezTo>
                  <a:pt x="257" y="89"/>
                  <a:pt x="256" y="89"/>
                  <a:pt x="255" y="89"/>
                </a:cubicBezTo>
                <a:close/>
                <a:moveTo>
                  <a:pt x="252" y="83"/>
                </a:moveTo>
                <a:cubicBezTo>
                  <a:pt x="252" y="90"/>
                  <a:pt x="252" y="90"/>
                  <a:pt x="252" y="90"/>
                </a:cubicBezTo>
                <a:cubicBezTo>
                  <a:pt x="251" y="90"/>
                  <a:pt x="250" y="90"/>
                  <a:pt x="249" y="90"/>
                </a:cubicBezTo>
                <a:cubicBezTo>
                  <a:pt x="249" y="83"/>
                  <a:pt x="249" y="83"/>
                  <a:pt x="249" y="83"/>
                </a:cubicBezTo>
                <a:cubicBezTo>
                  <a:pt x="250" y="83"/>
                  <a:pt x="251" y="83"/>
                  <a:pt x="252" y="83"/>
                </a:cubicBezTo>
                <a:close/>
                <a:moveTo>
                  <a:pt x="237" y="117"/>
                </a:moveTo>
                <a:cubicBezTo>
                  <a:pt x="237" y="110"/>
                  <a:pt x="237" y="110"/>
                  <a:pt x="237" y="110"/>
                </a:cubicBezTo>
                <a:cubicBezTo>
                  <a:pt x="238" y="110"/>
                  <a:pt x="239" y="110"/>
                  <a:pt x="240" y="110"/>
                </a:cubicBezTo>
                <a:cubicBezTo>
                  <a:pt x="240" y="117"/>
                  <a:pt x="240" y="117"/>
                  <a:pt x="240" y="117"/>
                </a:cubicBezTo>
                <a:cubicBezTo>
                  <a:pt x="239" y="117"/>
                  <a:pt x="238" y="117"/>
                  <a:pt x="237" y="117"/>
                </a:cubicBezTo>
                <a:close/>
                <a:moveTo>
                  <a:pt x="250" y="110"/>
                </a:moveTo>
                <a:cubicBezTo>
                  <a:pt x="250" y="117"/>
                  <a:pt x="250" y="117"/>
                  <a:pt x="250" y="117"/>
                </a:cubicBezTo>
                <a:cubicBezTo>
                  <a:pt x="250" y="117"/>
                  <a:pt x="249" y="117"/>
                  <a:pt x="248" y="117"/>
                </a:cubicBezTo>
                <a:cubicBezTo>
                  <a:pt x="248" y="110"/>
                  <a:pt x="248" y="110"/>
                  <a:pt x="248" y="110"/>
                </a:cubicBezTo>
                <a:cubicBezTo>
                  <a:pt x="249" y="110"/>
                  <a:pt x="250" y="110"/>
                  <a:pt x="250" y="110"/>
                </a:cubicBezTo>
                <a:close/>
                <a:moveTo>
                  <a:pt x="228" y="116"/>
                </a:moveTo>
                <a:cubicBezTo>
                  <a:pt x="228" y="108"/>
                  <a:pt x="228" y="108"/>
                  <a:pt x="228" y="108"/>
                </a:cubicBezTo>
                <a:cubicBezTo>
                  <a:pt x="229" y="109"/>
                  <a:pt x="230" y="109"/>
                  <a:pt x="230" y="109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16"/>
                  <a:pt x="229" y="116"/>
                  <a:pt x="228" y="116"/>
                </a:cubicBezTo>
                <a:close/>
                <a:moveTo>
                  <a:pt x="225" y="108"/>
                </a:moveTo>
                <a:cubicBezTo>
                  <a:pt x="225" y="115"/>
                  <a:pt x="225" y="115"/>
                  <a:pt x="225" y="115"/>
                </a:cubicBezTo>
                <a:cubicBezTo>
                  <a:pt x="224" y="115"/>
                  <a:pt x="224" y="114"/>
                  <a:pt x="224" y="114"/>
                </a:cubicBezTo>
                <a:cubicBezTo>
                  <a:pt x="223" y="114"/>
                  <a:pt x="223" y="114"/>
                  <a:pt x="223" y="114"/>
                </a:cubicBezTo>
                <a:cubicBezTo>
                  <a:pt x="223" y="107"/>
                  <a:pt x="223" y="107"/>
                  <a:pt x="223" y="107"/>
                </a:cubicBezTo>
                <a:cubicBezTo>
                  <a:pt x="224" y="107"/>
                  <a:pt x="224" y="107"/>
                  <a:pt x="225" y="108"/>
                </a:cubicBezTo>
                <a:close/>
                <a:moveTo>
                  <a:pt x="262" y="115"/>
                </a:moveTo>
                <a:cubicBezTo>
                  <a:pt x="262" y="108"/>
                  <a:pt x="262" y="108"/>
                  <a:pt x="262" y="108"/>
                </a:cubicBezTo>
                <a:cubicBezTo>
                  <a:pt x="262" y="108"/>
                  <a:pt x="262" y="108"/>
                  <a:pt x="262" y="108"/>
                </a:cubicBezTo>
                <a:cubicBezTo>
                  <a:pt x="263" y="108"/>
                  <a:pt x="264" y="107"/>
                  <a:pt x="265" y="107"/>
                </a:cubicBezTo>
                <a:cubicBezTo>
                  <a:pt x="265" y="114"/>
                  <a:pt x="265" y="114"/>
                  <a:pt x="265" y="114"/>
                </a:cubicBezTo>
                <a:cubicBezTo>
                  <a:pt x="264" y="114"/>
                  <a:pt x="264" y="114"/>
                  <a:pt x="264" y="114"/>
                </a:cubicBezTo>
                <a:cubicBezTo>
                  <a:pt x="264" y="115"/>
                  <a:pt x="264" y="115"/>
                  <a:pt x="262" y="115"/>
                </a:cubicBezTo>
                <a:close/>
                <a:moveTo>
                  <a:pt x="259" y="109"/>
                </a:moveTo>
                <a:cubicBezTo>
                  <a:pt x="259" y="116"/>
                  <a:pt x="259" y="116"/>
                  <a:pt x="259" y="116"/>
                </a:cubicBezTo>
                <a:cubicBezTo>
                  <a:pt x="258" y="116"/>
                  <a:pt x="257" y="116"/>
                  <a:pt x="256" y="116"/>
                </a:cubicBezTo>
                <a:cubicBezTo>
                  <a:pt x="256" y="109"/>
                  <a:pt x="256" y="109"/>
                  <a:pt x="256" y="109"/>
                </a:cubicBezTo>
                <a:cubicBezTo>
                  <a:pt x="257" y="109"/>
                  <a:pt x="258" y="109"/>
                  <a:pt x="259" y="109"/>
                </a:cubicBezTo>
                <a:close/>
                <a:moveTo>
                  <a:pt x="225" y="99"/>
                </a:moveTo>
                <a:cubicBezTo>
                  <a:pt x="229" y="99"/>
                  <a:pt x="233" y="100"/>
                  <a:pt x="237" y="100"/>
                </a:cubicBezTo>
                <a:cubicBezTo>
                  <a:pt x="244" y="100"/>
                  <a:pt x="250" y="99"/>
                  <a:pt x="255" y="97"/>
                </a:cubicBezTo>
                <a:cubicBezTo>
                  <a:pt x="256" y="97"/>
                  <a:pt x="256" y="97"/>
                  <a:pt x="256" y="97"/>
                </a:cubicBezTo>
                <a:cubicBezTo>
                  <a:pt x="258" y="97"/>
                  <a:pt x="259" y="98"/>
                  <a:pt x="260" y="98"/>
                </a:cubicBezTo>
                <a:cubicBezTo>
                  <a:pt x="263" y="99"/>
                  <a:pt x="264" y="99"/>
                  <a:pt x="264" y="99"/>
                </a:cubicBezTo>
                <a:cubicBezTo>
                  <a:pt x="264" y="99"/>
                  <a:pt x="263" y="99"/>
                  <a:pt x="260" y="100"/>
                </a:cubicBezTo>
                <a:cubicBezTo>
                  <a:pt x="256" y="101"/>
                  <a:pt x="250" y="102"/>
                  <a:pt x="244" y="102"/>
                </a:cubicBezTo>
                <a:cubicBezTo>
                  <a:pt x="238" y="102"/>
                  <a:pt x="232" y="101"/>
                  <a:pt x="228" y="100"/>
                </a:cubicBezTo>
                <a:cubicBezTo>
                  <a:pt x="225" y="99"/>
                  <a:pt x="224" y="99"/>
                  <a:pt x="224" y="99"/>
                </a:cubicBezTo>
                <a:cubicBezTo>
                  <a:pt x="224" y="99"/>
                  <a:pt x="224" y="99"/>
                  <a:pt x="225" y="99"/>
                </a:cubicBezTo>
                <a:close/>
                <a:moveTo>
                  <a:pt x="226" y="71"/>
                </a:moveTo>
                <a:cubicBezTo>
                  <a:pt x="231" y="72"/>
                  <a:pt x="237" y="73"/>
                  <a:pt x="244" y="73"/>
                </a:cubicBezTo>
                <a:cubicBezTo>
                  <a:pt x="248" y="73"/>
                  <a:pt x="251" y="73"/>
                  <a:pt x="254" y="72"/>
                </a:cubicBezTo>
                <a:cubicBezTo>
                  <a:pt x="256" y="73"/>
                  <a:pt x="257" y="73"/>
                  <a:pt x="257" y="73"/>
                </a:cubicBezTo>
                <a:cubicBezTo>
                  <a:pt x="257" y="73"/>
                  <a:pt x="256" y="74"/>
                  <a:pt x="253" y="74"/>
                </a:cubicBezTo>
                <a:cubicBezTo>
                  <a:pt x="249" y="75"/>
                  <a:pt x="243" y="76"/>
                  <a:pt x="237" y="76"/>
                </a:cubicBezTo>
                <a:cubicBezTo>
                  <a:pt x="230" y="76"/>
                  <a:pt x="225" y="75"/>
                  <a:pt x="221" y="74"/>
                </a:cubicBezTo>
                <a:cubicBezTo>
                  <a:pt x="218" y="73"/>
                  <a:pt x="216" y="73"/>
                  <a:pt x="216" y="73"/>
                </a:cubicBezTo>
                <a:cubicBezTo>
                  <a:pt x="216" y="73"/>
                  <a:pt x="218" y="73"/>
                  <a:pt x="221" y="72"/>
                </a:cubicBezTo>
                <a:cubicBezTo>
                  <a:pt x="222" y="72"/>
                  <a:pt x="224" y="71"/>
                  <a:pt x="226" y="71"/>
                </a:cubicBezTo>
                <a:close/>
                <a:moveTo>
                  <a:pt x="229" y="45"/>
                </a:moveTo>
                <a:cubicBezTo>
                  <a:pt x="232" y="46"/>
                  <a:pt x="237" y="46"/>
                  <a:pt x="242" y="46"/>
                </a:cubicBezTo>
                <a:cubicBezTo>
                  <a:pt x="248" y="46"/>
                  <a:pt x="253" y="46"/>
                  <a:pt x="258" y="45"/>
                </a:cubicBezTo>
                <a:cubicBezTo>
                  <a:pt x="259" y="45"/>
                  <a:pt x="260" y="45"/>
                  <a:pt x="260" y="46"/>
                </a:cubicBezTo>
                <a:cubicBezTo>
                  <a:pt x="263" y="46"/>
                  <a:pt x="265" y="47"/>
                  <a:pt x="265" y="47"/>
                </a:cubicBezTo>
                <a:cubicBezTo>
                  <a:pt x="265" y="47"/>
                  <a:pt x="263" y="47"/>
                  <a:pt x="260" y="48"/>
                </a:cubicBezTo>
                <a:cubicBezTo>
                  <a:pt x="256" y="49"/>
                  <a:pt x="251" y="50"/>
                  <a:pt x="244" y="50"/>
                </a:cubicBezTo>
                <a:cubicBezTo>
                  <a:pt x="238" y="50"/>
                  <a:pt x="232" y="49"/>
                  <a:pt x="228" y="48"/>
                </a:cubicBezTo>
                <a:cubicBezTo>
                  <a:pt x="226" y="47"/>
                  <a:pt x="224" y="47"/>
                  <a:pt x="224" y="47"/>
                </a:cubicBezTo>
                <a:cubicBezTo>
                  <a:pt x="224" y="46"/>
                  <a:pt x="226" y="46"/>
                  <a:pt x="228" y="46"/>
                </a:cubicBezTo>
                <a:cubicBezTo>
                  <a:pt x="229" y="45"/>
                  <a:pt x="229" y="45"/>
                  <a:pt x="229" y="45"/>
                </a:cubicBezTo>
                <a:close/>
                <a:moveTo>
                  <a:pt x="181" y="19"/>
                </a:moveTo>
                <a:cubicBezTo>
                  <a:pt x="177" y="18"/>
                  <a:pt x="171" y="17"/>
                  <a:pt x="165" y="17"/>
                </a:cubicBezTo>
                <a:cubicBezTo>
                  <a:pt x="158" y="17"/>
                  <a:pt x="153" y="18"/>
                  <a:pt x="148" y="19"/>
                </a:cubicBezTo>
                <a:cubicBezTo>
                  <a:pt x="146" y="20"/>
                  <a:pt x="144" y="20"/>
                  <a:pt x="144" y="20"/>
                </a:cubicBezTo>
                <a:cubicBezTo>
                  <a:pt x="144" y="20"/>
                  <a:pt x="146" y="20"/>
                  <a:pt x="148" y="21"/>
                </a:cubicBezTo>
                <a:cubicBezTo>
                  <a:pt x="153" y="22"/>
                  <a:pt x="158" y="23"/>
                  <a:pt x="165" y="23"/>
                </a:cubicBezTo>
                <a:cubicBezTo>
                  <a:pt x="171" y="23"/>
                  <a:pt x="177" y="22"/>
                  <a:pt x="181" y="21"/>
                </a:cubicBezTo>
                <a:cubicBezTo>
                  <a:pt x="183" y="20"/>
                  <a:pt x="185" y="20"/>
                  <a:pt x="185" y="20"/>
                </a:cubicBezTo>
                <a:cubicBezTo>
                  <a:pt x="185" y="20"/>
                  <a:pt x="183" y="20"/>
                  <a:pt x="181" y="19"/>
                </a:cubicBezTo>
                <a:close/>
                <a:moveTo>
                  <a:pt x="172" y="38"/>
                </a:moveTo>
                <a:cubicBezTo>
                  <a:pt x="172" y="31"/>
                  <a:pt x="172" y="31"/>
                  <a:pt x="172" y="31"/>
                </a:cubicBezTo>
                <a:cubicBezTo>
                  <a:pt x="171" y="31"/>
                  <a:pt x="170" y="31"/>
                  <a:pt x="169" y="31"/>
                </a:cubicBezTo>
                <a:cubicBezTo>
                  <a:pt x="169" y="38"/>
                  <a:pt x="169" y="38"/>
                  <a:pt x="169" y="38"/>
                </a:cubicBezTo>
                <a:cubicBezTo>
                  <a:pt x="170" y="38"/>
                  <a:pt x="171" y="38"/>
                  <a:pt x="172" y="38"/>
                </a:cubicBezTo>
                <a:close/>
                <a:moveTo>
                  <a:pt x="158" y="31"/>
                </a:moveTo>
                <a:cubicBezTo>
                  <a:pt x="158" y="38"/>
                  <a:pt x="158" y="38"/>
                  <a:pt x="158" y="38"/>
                </a:cubicBezTo>
                <a:cubicBezTo>
                  <a:pt x="159" y="38"/>
                  <a:pt x="160" y="38"/>
                  <a:pt x="161" y="38"/>
                </a:cubicBezTo>
                <a:cubicBezTo>
                  <a:pt x="161" y="31"/>
                  <a:pt x="161" y="31"/>
                  <a:pt x="161" y="31"/>
                </a:cubicBezTo>
                <a:cubicBezTo>
                  <a:pt x="160" y="31"/>
                  <a:pt x="159" y="31"/>
                  <a:pt x="158" y="31"/>
                </a:cubicBezTo>
                <a:close/>
                <a:moveTo>
                  <a:pt x="181" y="37"/>
                </a:moveTo>
                <a:cubicBezTo>
                  <a:pt x="181" y="29"/>
                  <a:pt x="181" y="29"/>
                  <a:pt x="181" y="29"/>
                </a:cubicBezTo>
                <a:cubicBezTo>
                  <a:pt x="180" y="30"/>
                  <a:pt x="179" y="30"/>
                  <a:pt x="178" y="30"/>
                </a:cubicBezTo>
                <a:cubicBezTo>
                  <a:pt x="178" y="37"/>
                  <a:pt x="178" y="37"/>
                  <a:pt x="178" y="37"/>
                </a:cubicBezTo>
                <a:cubicBezTo>
                  <a:pt x="179" y="37"/>
                  <a:pt x="180" y="37"/>
                  <a:pt x="181" y="37"/>
                </a:cubicBezTo>
                <a:close/>
                <a:moveTo>
                  <a:pt x="184" y="29"/>
                </a:moveTo>
                <a:cubicBezTo>
                  <a:pt x="184" y="36"/>
                  <a:pt x="184" y="36"/>
                  <a:pt x="184" y="36"/>
                </a:cubicBezTo>
                <a:cubicBezTo>
                  <a:pt x="185" y="36"/>
                  <a:pt x="185" y="35"/>
                  <a:pt x="185" y="35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5" y="28"/>
                  <a:pt x="185" y="28"/>
                  <a:pt x="185" y="28"/>
                </a:cubicBezTo>
                <a:cubicBezTo>
                  <a:pt x="185" y="28"/>
                  <a:pt x="184" y="28"/>
                  <a:pt x="184" y="29"/>
                </a:cubicBezTo>
                <a:close/>
                <a:moveTo>
                  <a:pt x="146" y="36"/>
                </a:move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5" y="28"/>
                  <a:pt x="144" y="28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6"/>
                  <a:pt x="145" y="36"/>
                  <a:pt x="146" y="36"/>
                </a:cubicBezTo>
                <a:close/>
                <a:moveTo>
                  <a:pt x="150" y="30"/>
                </a:moveTo>
                <a:cubicBezTo>
                  <a:pt x="150" y="37"/>
                  <a:pt x="150" y="37"/>
                  <a:pt x="150" y="37"/>
                </a:cubicBezTo>
                <a:cubicBezTo>
                  <a:pt x="151" y="37"/>
                  <a:pt x="151" y="37"/>
                  <a:pt x="152" y="37"/>
                </a:cubicBezTo>
                <a:cubicBezTo>
                  <a:pt x="152" y="30"/>
                  <a:pt x="152" y="30"/>
                  <a:pt x="152" y="30"/>
                </a:cubicBezTo>
                <a:cubicBezTo>
                  <a:pt x="151" y="30"/>
                  <a:pt x="151" y="30"/>
                  <a:pt x="150" y="30"/>
                </a:cubicBezTo>
                <a:close/>
                <a:moveTo>
                  <a:pt x="169" y="65"/>
                </a:moveTo>
                <a:cubicBezTo>
                  <a:pt x="169" y="57"/>
                  <a:pt x="169" y="57"/>
                  <a:pt x="169" y="57"/>
                </a:cubicBezTo>
                <a:cubicBezTo>
                  <a:pt x="168" y="57"/>
                  <a:pt x="167" y="57"/>
                  <a:pt x="166" y="58"/>
                </a:cubicBezTo>
                <a:cubicBezTo>
                  <a:pt x="166" y="65"/>
                  <a:pt x="166" y="65"/>
                  <a:pt x="166" y="65"/>
                </a:cubicBezTo>
                <a:cubicBezTo>
                  <a:pt x="167" y="65"/>
                  <a:pt x="168" y="65"/>
                  <a:pt x="169" y="65"/>
                </a:cubicBezTo>
                <a:close/>
                <a:moveTo>
                  <a:pt x="156" y="57"/>
                </a:moveTo>
                <a:cubicBezTo>
                  <a:pt x="156" y="65"/>
                  <a:pt x="156" y="65"/>
                  <a:pt x="156" y="65"/>
                </a:cubicBezTo>
                <a:cubicBezTo>
                  <a:pt x="156" y="65"/>
                  <a:pt x="157" y="65"/>
                  <a:pt x="158" y="65"/>
                </a:cubicBezTo>
                <a:cubicBezTo>
                  <a:pt x="158" y="58"/>
                  <a:pt x="158" y="58"/>
                  <a:pt x="158" y="58"/>
                </a:cubicBezTo>
                <a:cubicBezTo>
                  <a:pt x="157" y="57"/>
                  <a:pt x="156" y="57"/>
                  <a:pt x="156" y="57"/>
                </a:cubicBezTo>
                <a:close/>
                <a:moveTo>
                  <a:pt x="178" y="63"/>
                </a:moveTo>
                <a:cubicBezTo>
                  <a:pt x="178" y="56"/>
                  <a:pt x="178" y="56"/>
                  <a:pt x="178" y="56"/>
                </a:cubicBezTo>
                <a:cubicBezTo>
                  <a:pt x="177" y="56"/>
                  <a:pt x="176" y="56"/>
                  <a:pt x="176" y="56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64"/>
                  <a:pt x="177" y="63"/>
                  <a:pt x="178" y="63"/>
                </a:cubicBezTo>
                <a:close/>
                <a:moveTo>
                  <a:pt x="181" y="55"/>
                </a:moveTo>
                <a:cubicBezTo>
                  <a:pt x="181" y="62"/>
                  <a:pt x="181" y="62"/>
                  <a:pt x="181" y="62"/>
                </a:cubicBezTo>
                <a:cubicBezTo>
                  <a:pt x="182" y="62"/>
                  <a:pt x="182" y="62"/>
                  <a:pt x="182" y="62"/>
                </a:cubicBezTo>
                <a:cubicBezTo>
                  <a:pt x="183" y="62"/>
                  <a:pt x="183" y="62"/>
                  <a:pt x="183" y="62"/>
                </a:cubicBezTo>
                <a:cubicBezTo>
                  <a:pt x="183" y="55"/>
                  <a:pt x="183" y="55"/>
                  <a:pt x="183" y="55"/>
                </a:cubicBezTo>
                <a:cubicBezTo>
                  <a:pt x="182" y="55"/>
                  <a:pt x="182" y="55"/>
                  <a:pt x="181" y="55"/>
                </a:cubicBezTo>
                <a:close/>
                <a:moveTo>
                  <a:pt x="144" y="63"/>
                </a:moveTo>
                <a:cubicBezTo>
                  <a:pt x="144" y="55"/>
                  <a:pt x="144" y="55"/>
                  <a:pt x="144" y="55"/>
                </a:cubicBezTo>
                <a:cubicBezTo>
                  <a:pt x="144" y="55"/>
                  <a:pt x="144" y="55"/>
                  <a:pt x="144" y="55"/>
                </a:cubicBezTo>
                <a:cubicBezTo>
                  <a:pt x="143" y="55"/>
                  <a:pt x="142" y="55"/>
                  <a:pt x="141" y="55"/>
                </a:cubicBezTo>
                <a:cubicBezTo>
                  <a:pt x="141" y="62"/>
                  <a:pt x="141" y="62"/>
                  <a:pt x="141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4" y="63"/>
                </a:cubicBezTo>
                <a:close/>
                <a:moveTo>
                  <a:pt x="147" y="56"/>
                </a:moveTo>
                <a:cubicBezTo>
                  <a:pt x="147" y="63"/>
                  <a:pt x="147" y="63"/>
                  <a:pt x="147" y="63"/>
                </a:cubicBezTo>
                <a:cubicBezTo>
                  <a:pt x="148" y="64"/>
                  <a:pt x="149" y="64"/>
                  <a:pt x="150" y="64"/>
                </a:cubicBezTo>
                <a:cubicBezTo>
                  <a:pt x="150" y="57"/>
                  <a:pt x="150" y="57"/>
                  <a:pt x="150" y="57"/>
                </a:cubicBezTo>
                <a:cubicBezTo>
                  <a:pt x="149" y="57"/>
                  <a:pt x="148" y="56"/>
                  <a:pt x="147" y="56"/>
                </a:cubicBezTo>
                <a:close/>
                <a:moveTo>
                  <a:pt x="176" y="91"/>
                </a:moveTo>
                <a:cubicBezTo>
                  <a:pt x="176" y="84"/>
                  <a:pt x="176" y="84"/>
                  <a:pt x="176" y="84"/>
                </a:cubicBezTo>
                <a:cubicBezTo>
                  <a:pt x="175" y="84"/>
                  <a:pt x="174" y="84"/>
                  <a:pt x="173" y="84"/>
                </a:cubicBezTo>
                <a:cubicBezTo>
                  <a:pt x="173" y="91"/>
                  <a:pt x="173" y="91"/>
                  <a:pt x="173" y="91"/>
                </a:cubicBezTo>
                <a:cubicBezTo>
                  <a:pt x="174" y="91"/>
                  <a:pt x="175" y="91"/>
                  <a:pt x="176" y="91"/>
                </a:cubicBezTo>
                <a:close/>
                <a:moveTo>
                  <a:pt x="163" y="84"/>
                </a:moveTo>
                <a:cubicBezTo>
                  <a:pt x="163" y="91"/>
                  <a:pt x="163" y="91"/>
                  <a:pt x="163" y="91"/>
                </a:cubicBezTo>
                <a:cubicBezTo>
                  <a:pt x="164" y="91"/>
                  <a:pt x="165" y="91"/>
                  <a:pt x="166" y="91"/>
                </a:cubicBezTo>
                <a:cubicBezTo>
                  <a:pt x="166" y="84"/>
                  <a:pt x="166" y="84"/>
                  <a:pt x="166" y="84"/>
                </a:cubicBezTo>
                <a:cubicBezTo>
                  <a:pt x="165" y="84"/>
                  <a:pt x="164" y="84"/>
                  <a:pt x="163" y="84"/>
                </a:cubicBezTo>
                <a:close/>
                <a:moveTo>
                  <a:pt x="185" y="90"/>
                </a:moveTo>
                <a:cubicBezTo>
                  <a:pt x="185" y="83"/>
                  <a:pt x="185" y="83"/>
                  <a:pt x="185" y="83"/>
                </a:cubicBezTo>
                <a:cubicBezTo>
                  <a:pt x="185" y="83"/>
                  <a:pt x="184" y="83"/>
                  <a:pt x="183" y="83"/>
                </a:cubicBezTo>
                <a:cubicBezTo>
                  <a:pt x="183" y="90"/>
                  <a:pt x="183" y="90"/>
                  <a:pt x="183" y="90"/>
                </a:cubicBezTo>
                <a:cubicBezTo>
                  <a:pt x="184" y="90"/>
                  <a:pt x="185" y="90"/>
                  <a:pt x="185" y="90"/>
                </a:cubicBezTo>
                <a:close/>
                <a:moveTo>
                  <a:pt x="189" y="82"/>
                </a:moveTo>
                <a:cubicBezTo>
                  <a:pt x="189" y="89"/>
                  <a:pt x="189" y="89"/>
                  <a:pt x="189" y="89"/>
                </a:cubicBezTo>
                <a:cubicBezTo>
                  <a:pt x="189" y="89"/>
                  <a:pt x="190" y="89"/>
                  <a:pt x="190" y="89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0" y="81"/>
                  <a:pt x="190" y="81"/>
                  <a:pt x="190" y="81"/>
                </a:cubicBezTo>
                <a:cubicBezTo>
                  <a:pt x="190" y="81"/>
                  <a:pt x="189" y="81"/>
                  <a:pt x="189" y="82"/>
                </a:cubicBezTo>
                <a:close/>
                <a:moveTo>
                  <a:pt x="151" y="89"/>
                </a:moveTo>
                <a:cubicBezTo>
                  <a:pt x="151" y="82"/>
                  <a:pt x="151" y="82"/>
                  <a:pt x="151" y="82"/>
                </a:cubicBezTo>
                <a:cubicBezTo>
                  <a:pt x="151" y="82"/>
                  <a:pt x="151" y="82"/>
                  <a:pt x="151" y="82"/>
                </a:cubicBezTo>
                <a:cubicBezTo>
                  <a:pt x="150" y="82"/>
                  <a:pt x="150" y="82"/>
                  <a:pt x="149" y="81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49" y="89"/>
                  <a:pt x="149" y="89"/>
                  <a:pt x="149" y="89"/>
                </a:cubicBezTo>
                <a:cubicBezTo>
                  <a:pt x="149" y="89"/>
                  <a:pt x="150" y="89"/>
                  <a:pt x="151" y="89"/>
                </a:cubicBezTo>
                <a:close/>
                <a:moveTo>
                  <a:pt x="155" y="83"/>
                </a:moveTo>
                <a:cubicBezTo>
                  <a:pt x="155" y="90"/>
                  <a:pt x="155" y="90"/>
                  <a:pt x="155" y="90"/>
                </a:cubicBezTo>
                <a:cubicBezTo>
                  <a:pt x="155" y="90"/>
                  <a:pt x="156" y="90"/>
                  <a:pt x="157" y="90"/>
                </a:cubicBezTo>
                <a:cubicBezTo>
                  <a:pt x="157" y="83"/>
                  <a:pt x="157" y="83"/>
                  <a:pt x="157" y="83"/>
                </a:cubicBezTo>
                <a:cubicBezTo>
                  <a:pt x="156" y="83"/>
                  <a:pt x="155" y="83"/>
                  <a:pt x="155" y="83"/>
                </a:cubicBezTo>
                <a:close/>
                <a:moveTo>
                  <a:pt x="169" y="117"/>
                </a:moveTo>
                <a:cubicBezTo>
                  <a:pt x="169" y="110"/>
                  <a:pt x="169" y="110"/>
                  <a:pt x="169" y="110"/>
                </a:cubicBezTo>
                <a:cubicBezTo>
                  <a:pt x="168" y="110"/>
                  <a:pt x="167" y="110"/>
                  <a:pt x="166" y="110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7" y="117"/>
                  <a:pt x="168" y="117"/>
                  <a:pt x="169" y="117"/>
                </a:cubicBezTo>
                <a:close/>
                <a:moveTo>
                  <a:pt x="156" y="110"/>
                </a:moveTo>
                <a:cubicBezTo>
                  <a:pt x="156" y="117"/>
                  <a:pt x="156" y="117"/>
                  <a:pt x="156" y="117"/>
                </a:cubicBezTo>
                <a:cubicBezTo>
                  <a:pt x="157" y="117"/>
                  <a:pt x="158" y="117"/>
                  <a:pt x="158" y="117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0"/>
                  <a:pt x="157" y="110"/>
                  <a:pt x="156" y="110"/>
                </a:cubicBezTo>
                <a:close/>
                <a:moveTo>
                  <a:pt x="178" y="116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7" y="109"/>
                  <a:pt x="177" y="109"/>
                  <a:pt x="176" y="109"/>
                </a:cubicBezTo>
                <a:cubicBezTo>
                  <a:pt x="176" y="116"/>
                  <a:pt x="176" y="116"/>
                  <a:pt x="176" y="116"/>
                </a:cubicBezTo>
                <a:cubicBezTo>
                  <a:pt x="177" y="116"/>
                  <a:pt x="177" y="116"/>
                  <a:pt x="178" y="116"/>
                </a:cubicBezTo>
                <a:close/>
                <a:moveTo>
                  <a:pt x="182" y="108"/>
                </a:moveTo>
                <a:cubicBezTo>
                  <a:pt x="182" y="115"/>
                  <a:pt x="182" y="115"/>
                  <a:pt x="182" y="115"/>
                </a:cubicBezTo>
                <a:cubicBezTo>
                  <a:pt x="182" y="115"/>
                  <a:pt x="183" y="114"/>
                  <a:pt x="183" y="114"/>
                </a:cubicBezTo>
                <a:cubicBezTo>
                  <a:pt x="183" y="114"/>
                  <a:pt x="183" y="114"/>
                  <a:pt x="183" y="114"/>
                </a:cubicBezTo>
                <a:cubicBezTo>
                  <a:pt x="183" y="107"/>
                  <a:pt x="183" y="107"/>
                  <a:pt x="183" y="107"/>
                </a:cubicBezTo>
                <a:cubicBezTo>
                  <a:pt x="182" y="107"/>
                  <a:pt x="182" y="107"/>
                  <a:pt x="182" y="108"/>
                </a:cubicBezTo>
                <a:close/>
                <a:moveTo>
                  <a:pt x="144" y="115"/>
                </a:moveTo>
                <a:cubicBezTo>
                  <a:pt x="144" y="108"/>
                  <a:pt x="144" y="108"/>
                  <a:pt x="144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3" y="108"/>
                  <a:pt x="142" y="107"/>
                  <a:pt x="142" y="107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5"/>
                  <a:pt x="143" y="115"/>
                  <a:pt x="144" y="115"/>
                </a:cubicBezTo>
                <a:close/>
                <a:moveTo>
                  <a:pt x="147" y="109"/>
                </a:moveTo>
                <a:cubicBezTo>
                  <a:pt x="147" y="116"/>
                  <a:pt x="147" y="116"/>
                  <a:pt x="147" y="116"/>
                </a:cubicBezTo>
                <a:cubicBezTo>
                  <a:pt x="148" y="116"/>
                  <a:pt x="149" y="116"/>
                  <a:pt x="150" y="116"/>
                </a:cubicBezTo>
                <a:cubicBezTo>
                  <a:pt x="150" y="109"/>
                  <a:pt x="150" y="109"/>
                  <a:pt x="150" y="109"/>
                </a:cubicBezTo>
                <a:cubicBezTo>
                  <a:pt x="149" y="109"/>
                  <a:pt x="148" y="109"/>
                  <a:pt x="147" y="109"/>
                </a:cubicBezTo>
                <a:close/>
                <a:moveTo>
                  <a:pt x="181" y="99"/>
                </a:moveTo>
                <a:cubicBezTo>
                  <a:pt x="178" y="99"/>
                  <a:pt x="174" y="100"/>
                  <a:pt x="169" y="100"/>
                </a:cubicBezTo>
                <a:cubicBezTo>
                  <a:pt x="162" y="100"/>
                  <a:pt x="156" y="99"/>
                  <a:pt x="151" y="97"/>
                </a:cubicBezTo>
                <a:cubicBezTo>
                  <a:pt x="151" y="97"/>
                  <a:pt x="150" y="97"/>
                  <a:pt x="150" y="97"/>
                </a:cubicBezTo>
                <a:cubicBezTo>
                  <a:pt x="149" y="97"/>
                  <a:pt x="147" y="98"/>
                  <a:pt x="146" y="98"/>
                </a:cubicBezTo>
                <a:cubicBezTo>
                  <a:pt x="143" y="99"/>
                  <a:pt x="142" y="99"/>
                  <a:pt x="142" y="99"/>
                </a:cubicBezTo>
                <a:cubicBezTo>
                  <a:pt x="142" y="99"/>
                  <a:pt x="143" y="99"/>
                  <a:pt x="146" y="100"/>
                </a:cubicBezTo>
                <a:cubicBezTo>
                  <a:pt x="150" y="101"/>
                  <a:pt x="156" y="102"/>
                  <a:pt x="162" y="102"/>
                </a:cubicBezTo>
                <a:cubicBezTo>
                  <a:pt x="169" y="102"/>
                  <a:pt x="174" y="101"/>
                  <a:pt x="178" y="100"/>
                </a:cubicBezTo>
                <a:cubicBezTo>
                  <a:pt x="181" y="99"/>
                  <a:pt x="183" y="99"/>
                  <a:pt x="183" y="99"/>
                </a:cubicBezTo>
                <a:cubicBezTo>
                  <a:pt x="183" y="99"/>
                  <a:pt x="182" y="99"/>
                  <a:pt x="181" y="99"/>
                </a:cubicBezTo>
                <a:close/>
                <a:moveTo>
                  <a:pt x="180" y="71"/>
                </a:moveTo>
                <a:cubicBezTo>
                  <a:pt x="175" y="72"/>
                  <a:pt x="169" y="73"/>
                  <a:pt x="162" y="73"/>
                </a:cubicBezTo>
                <a:cubicBezTo>
                  <a:pt x="159" y="73"/>
                  <a:pt x="155" y="73"/>
                  <a:pt x="152" y="72"/>
                </a:cubicBezTo>
                <a:cubicBezTo>
                  <a:pt x="150" y="73"/>
                  <a:pt x="149" y="73"/>
                  <a:pt x="149" y="73"/>
                </a:cubicBezTo>
                <a:cubicBezTo>
                  <a:pt x="149" y="73"/>
                  <a:pt x="151" y="74"/>
                  <a:pt x="153" y="74"/>
                </a:cubicBezTo>
                <a:cubicBezTo>
                  <a:pt x="157" y="75"/>
                  <a:pt x="163" y="76"/>
                  <a:pt x="169" y="76"/>
                </a:cubicBezTo>
                <a:cubicBezTo>
                  <a:pt x="176" y="76"/>
                  <a:pt x="182" y="75"/>
                  <a:pt x="186" y="74"/>
                </a:cubicBezTo>
                <a:cubicBezTo>
                  <a:pt x="188" y="73"/>
                  <a:pt x="190" y="73"/>
                  <a:pt x="190" y="73"/>
                </a:cubicBezTo>
                <a:cubicBezTo>
                  <a:pt x="190" y="73"/>
                  <a:pt x="188" y="73"/>
                  <a:pt x="186" y="72"/>
                </a:cubicBezTo>
                <a:cubicBezTo>
                  <a:pt x="184" y="72"/>
                  <a:pt x="182" y="71"/>
                  <a:pt x="180" y="71"/>
                </a:cubicBezTo>
                <a:close/>
                <a:moveTo>
                  <a:pt x="178" y="45"/>
                </a:moveTo>
                <a:cubicBezTo>
                  <a:pt x="174" y="46"/>
                  <a:pt x="169" y="46"/>
                  <a:pt x="165" y="46"/>
                </a:cubicBezTo>
                <a:cubicBezTo>
                  <a:pt x="159" y="46"/>
                  <a:pt x="153" y="46"/>
                  <a:pt x="149" y="45"/>
                </a:cubicBezTo>
                <a:cubicBezTo>
                  <a:pt x="148" y="45"/>
                  <a:pt x="147" y="45"/>
                  <a:pt x="146" y="46"/>
                </a:cubicBezTo>
                <a:cubicBezTo>
                  <a:pt x="143" y="46"/>
                  <a:pt x="142" y="47"/>
                  <a:pt x="142" y="47"/>
                </a:cubicBezTo>
                <a:cubicBezTo>
                  <a:pt x="142" y="47"/>
                  <a:pt x="143" y="47"/>
                  <a:pt x="146" y="48"/>
                </a:cubicBezTo>
                <a:cubicBezTo>
                  <a:pt x="150" y="49"/>
                  <a:pt x="156" y="50"/>
                  <a:pt x="162" y="50"/>
                </a:cubicBezTo>
                <a:cubicBezTo>
                  <a:pt x="168" y="50"/>
                  <a:pt x="174" y="49"/>
                  <a:pt x="178" y="48"/>
                </a:cubicBezTo>
                <a:cubicBezTo>
                  <a:pt x="181" y="47"/>
                  <a:pt x="182" y="47"/>
                  <a:pt x="182" y="47"/>
                </a:cubicBezTo>
                <a:cubicBezTo>
                  <a:pt x="182" y="46"/>
                  <a:pt x="181" y="46"/>
                  <a:pt x="178" y="46"/>
                </a:cubicBezTo>
                <a:cubicBezTo>
                  <a:pt x="178" y="45"/>
                  <a:pt x="178" y="45"/>
                  <a:pt x="178" y="45"/>
                </a:cubicBezTo>
                <a:close/>
                <a:moveTo>
                  <a:pt x="165" y="9"/>
                </a:moveTo>
                <a:cubicBezTo>
                  <a:pt x="172" y="9"/>
                  <a:pt x="178" y="10"/>
                  <a:pt x="183" y="11"/>
                </a:cubicBezTo>
                <a:cubicBezTo>
                  <a:pt x="189" y="13"/>
                  <a:pt x="193" y="16"/>
                  <a:pt x="193" y="20"/>
                </a:cubicBezTo>
                <a:cubicBezTo>
                  <a:pt x="193" y="35"/>
                  <a:pt x="193" y="35"/>
                  <a:pt x="193" y="35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8"/>
                  <a:pt x="191" y="40"/>
                  <a:pt x="188" y="42"/>
                </a:cubicBezTo>
                <a:cubicBezTo>
                  <a:pt x="190" y="43"/>
                  <a:pt x="190" y="45"/>
                  <a:pt x="190" y="47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3"/>
                  <a:pt x="190" y="64"/>
                  <a:pt x="190" y="65"/>
                </a:cubicBezTo>
                <a:cubicBezTo>
                  <a:pt x="195" y="67"/>
                  <a:pt x="198" y="70"/>
                  <a:pt x="198" y="73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92"/>
                  <a:pt x="195" y="95"/>
                  <a:pt x="190" y="97"/>
                </a:cubicBezTo>
                <a:cubicBezTo>
                  <a:pt x="191" y="97"/>
                  <a:pt x="191" y="98"/>
                  <a:pt x="191" y="99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8"/>
                  <a:pt x="187" y="121"/>
                  <a:pt x="181" y="123"/>
                </a:cubicBezTo>
                <a:cubicBezTo>
                  <a:pt x="176" y="125"/>
                  <a:pt x="169" y="125"/>
                  <a:pt x="162" y="125"/>
                </a:cubicBezTo>
                <a:cubicBezTo>
                  <a:pt x="155" y="125"/>
                  <a:pt x="149" y="125"/>
                  <a:pt x="144" y="123"/>
                </a:cubicBezTo>
                <a:cubicBezTo>
                  <a:pt x="138" y="122"/>
                  <a:pt x="134" y="119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4"/>
                </a:cubicBezTo>
                <a:cubicBezTo>
                  <a:pt x="134" y="114"/>
                  <a:pt x="134" y="114"/>
                  <a:pt x="134" y="114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6"/>
                  <a:pt x="137" y="93"/>
                  <a:pt x="142" y="91"/>
                </a:cubicBezTo>
                <a:cubicBezTo>
                  <a:pt x="141" y="90"/>
                  <a:pt x="141" y="90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8"/>
                  <a:pt x="141" y="88"/>
                  <a:pt x="141" y="88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141" y="73"/>
                  <a:pt x="141" y="73"/>
                  <a:pt x="141" y="73"/>
                </a:cubicBezTo>
                <a:cubicBezTo>
                  <a:pt x="141" y="72"/>
                  <a:pt x="141" y="71"/>
                  <a:pt x="142" y="70"/>
                </a:cubicBezTo>
                <a:cubicBezTo>
                  <a:pt x="137" y="69"/>
                  <a:pt x="134" y="66"/>
                  <a:pt x="134" y="63"/>
                </a:cubicBezTo>
                <a:cubicBezTo>
                  <a:pt x="134" y="63"/>
                  <a:pt x="134" y="63"/>
                  <a:pt x="134" y="63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4"/>
                  <a:pt x="135" y="42"/>
                  <a:pt x="138" y="40"/>
                </a:cubicBezTo>
                <a:cubicBezTo>
                  <a:pt x="137" y="39"/>
                  <a:pt x="136" y="38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5"/>
                  <a:pt x="136" y="35"/>
                  <a:pt x="136" y="35"/>
                </a:cubicBezTo>
                <a:cubicBezTo>
                  <a:pt x="136" y="21"/>
                  <a:pt x="136" y="21"/>
                  <a:pt x="136" y="21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16"/>
                  <a:pt x="140" y="13"/>
                  <a:pt x="146" y="11"/>
                </a:cubicBezTo>
                <a:cubicBezTo>
                  <a:pt x="151" y="10"/>
                  <a:pt x="158" y="9"/>
                  <a:pt x="165" y="9"/>
                </a:cubicBezTo>
                <a:close/>
                <a:moveTo>
                  <a:pt x="242" y="9"/>
                </a:moveTo>
                <a:cubicBezTo>
                  <a:pt x="235" y="9"/>
                  <a:pt x="228" y="10"/>
                  <a:pt x="223" y="11"/>
                </a:cubicBezTo>
                <a:cubicBezTo>
                  <a:pt x="217" y="13"/>
                  <a:pt x="213" y="16"/>
                  <a:pt x="213" y="20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8"/>
                  <a:pt x="215" y="40"/>
                  <a:pt x="218" y="42"/>
                </a:cubicBezTo>
                <a:cubicBezTo>
                  <a:pt x="217" y="43"/>
                  <a:pt x="216" y="45"/>
                  <a:pt x="216" y="47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3"/>
                  <a:pt x="216" y="64"/>
                  <a:pt x="217" y="65"/>
                </a:cubicBezTo>
                <a:cubicBezTo>
                  <a:pt x="212" y="67"/>
                  <a:pt x="208" y="70"/>
                  <a:pt x="208" y="73"/>
                </a:cubicBezTo>
                <a:cubicBezTo>
                  <a:pt x="208" y="88"/>
                  <a:pt x="208" y="88"/>
                  <a:pt x="208" y="88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9" y="92"/>
                  <a:pt x="211" y="95"/>
                  <a:pt x="216" y="97"/>
                </a:cubicBezTo>
                <a:cubicBezTo>
                  <a:pt x="216" y="97"/>
                  <a:pt x="216" y="98"/>
                  <a:pt x="216" y="99"/>
                </a:cubicBezTo>
                <a:cubicBezTo>
                  <a:pt x="216" y="114"/>
                  <a:pt x="216" y="114"/>
                  <a:pt x="216" y="114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8"/>
                  <a:pt x="220" y="121"/>
                  <a:pt x="226" y="123"/>
                </a:cubicBezTo>
                <a:cubicBezTo>
                  <a:pt x="230" y="125"/>
                  <a:pt x="237" y="125"/>
                  <a:pt x="244" y="125"/>
                </a:cubicBezTo>
                <a:cubicBezTo>
                  <a:pt x="251" y="125"/>
                  <a:pt x="258" y="125"/>
                  <a:pt x="262" y="123"/>
                </a:cubicBezTo>
                <a:cubicBezTo>
                  <a:pt x="268" y="122"/>
                  <a:pt x="272" y="119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4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6"/>
                  <a:pt x="270" y="93"/>
                  <a:pt x="265" y="91"/>
                </a:cubicBezTo>
                <a:cubicBezTo>
                  <a:pt x="265" y="90"/>
                  <a:pt x="265" y="90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74"/>
                  <a:pt x="265" y="74"/>
                  <a:pt x="265" y="74"/>
                </a:cubicBezTo>
                <a:cubicBezTo>
                  <a:pt x="265" y="73"/>
                  <a:pt x="265" y="73"/>
                  <a:pt x="265" y="73"/>
                </a:cubicBezTo>
                <a:cubicBezTo>
                  <a:pt x="265" y="72"/>
                  <a:pt x="265" y="71"/>
                  <a:pt x="265" y="70"/>
                </a:cubicBezTo>
                <a:cubicBezTo>
                  <a:pt x="269" y="69"/>
                  <a:pt x="272" y="66"/>
                  <a:pt x="273" y="6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4"/>
                  <a:pt x="271" y="42"/>
                  <a:pt x="268" y="40"/>
                </a:cubicBezTo>
                <a:cubicBezTo>
                  <a:pt x="269" y="39"/>
                  <a:pt x="270" y="38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5"/>
                  <a:pt x="270" y="35"/>
                  <a:pt x="270" y="35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0"/>
                  <a:pt x="270" y="20"/>
                  <a:pt x="270" y="20"/>
                </a:cubicBezTo>
                <a:cubicBezTo>
                  <a:pt x="270" y="16"/>
                  <a:pt x="266" y="13"/>
                  <a:pt x="260" y="11"/>
                </a:cubicBezTo>
                <a:cubicBezTo>
                  <a:pt x="255" y="10"/>
                  <a:pt x="249" y="9"/>
                  <a:pt x="242" y="9"/>
                </a:cubicBezTo>
                <a:close/>
                <a:moveTo>
                  <a:pt x="99" y="89"/>
                </a:moveTo>
                <a:cubicBezTo>
                  <a:pt x="100" y="89"/>
                  <a:pt x="101" y="89"/>
                  <a:pt x="102" y="89"/>
                </a:cubicBezTo>
                <a:cubicBezTo>
                  <a:pt x="102" y="82"/>
                  <a:pt x="102" y="82"/>
                  <a:pt x="102" y="82"/>
                </a:cubicBezTo>
                <a:cubicBezTo>
                  <a:pt x="101" y="82"/>
                  <a:pt x="100" y="82"/>
                  <a:pt x="99" y="82"/>
                </a:cubicBezTo>
                <a:lnTo>
                  <a:pt x="99" y="8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118"/>
          <p:cNvSpPr>
            <a:spLocks noEditPoints="1"/>
          </p:cNvSpPr>
          <p:nvPr/>
        </p:nvSpPr>
        <p:spPr bwMode="auto">
          <a:xfrm>
            <a:off x="3660352" y="5483469"/>
            <a:ext cx="147547" cy="173394"/>
          </a:xfrm>
          <a:custGeom>
            <a:avLst/>
            <a:gdLst>
              <a:gd name="T0" fmla="*/ 57 w 58"/>
              <a:gd name="T1" fmla="*/ 42 h 68"/>
              <a:gd name="T2" fmla="*/ 57 w 58"/>
              <a:gd name="T3" fmla="*/ 57 h 68"/>
              <a:gd name="T4" fmla="*/ 47 w 58"/>
              <a:gd name="T5" fmla="*/ 66 h 68"/>
              <a:gd name="T6" fmla="*/ 10 w 58"/>
              <a:gd name="T7" fmla="*/ 66 h 68"/>
              <a:gd name="T8" fmla="*/ 0 w 58"/>
              <a:gd name="T9" fmla="*/ 58 h 68"/>
              <a:gd name="T10" fmla="*/ 0 w 58"/>
              <a:gd name="T11" fmla="*/ 57 h 68"/>
              <a:gd name="T12" fmla="*/ 0 w 58"/>
              <a:gd name="T13" fmla="*/ 42 h 68"/>
              <a:gd name="T14" fmla="*/ 7 w 58"/>
              <a:gd name="T15" fmla="*/ 34 h 68"/>
              <a:gd name="T16" fmla="*/ 1 w 58"/>
              <a:gd name="T17" fmla="*/ 28 h 68"/>
              <a:gd name="T18" fmla="*/ 1 w 58"/>
              <a:gd name="T19" fmla="*/ 27 h 68"/>
              <a:gd name="T20" fmla="*/ 1 w 58"/>
              <a:gd name="T21" fmla="*/ 12 h 68"/>
              <a:gd name="T22" fmla="*/ 11 w 58"/>
              <a:gd name="T23" fmla="*/ 3 h 68"/>
              <a:gd name="T24" fmla="*/ 48 w 58"/>
              <a:gd name="T25" fmla="*/ 3 h 68"/>
              <a:gd name="T26" fmla="*/ 58 w 58"/>
              <a:gd name="T27" fmla="*/ 27 h 68"/>
              <a:gd name="T28" fmla="*/ 58 w 58"/>
              <a:gd name="T29" fmla="*/ 27 h 68"/>
              <a:gd name="T30" fmla="*/ 15 w 58"/>
              <a:gd name="T31" fmla="*/ 21 h 68"/>
              <a:gd name="T32" fmla="*/ 17 w 58"/>
              <a:gd name="T33" fmla="*/ 29 h 68"/>
              <a:gd name="T34" fmla="*/ 15 w 58"/>
              <a:gd name="T35" fmla="*/ 21 h 68"/>
              <a:gd name="T36" fmla="*/ 12 w 58"/>
              <a:gd name="T37" fmla="*/ 20 h 68"/>
              <a:gd name="T38" fmla="*/ 9 w 58"/>
              <a:gd name="T39" fmla="*/ 20 h 68"/>
              <a:gd name="T40" fmla="*/ 9 w 58"/>
              <a:gd name="T41" fmla="*/ 27 h 68"/>
              <a:gd name="T42" fmla="*/ 49 w 58"/>
              <a:gd name="T43" fmla="*/ 20 h 68"/>
              <a:gd name="T44" fmla="*/ 50 w 58"/>
              <a:gd name="T45" fmla="*/ 27 h 68"/>
              <a:gd name="T46" fmla="*/ 50 w 58"/>
              <a:gd name="T47" fmla="*/ 19 h 68"/>
              <a:gd name="T48" fmla="*/ 46 w 58"/>
              <a:gd name="T49" fmla="*/ 28 h 68"/>
              <a:gd name="T50" fmla="*/ 43 w 58"/>
              <a:gd name="T51" fmla="*/ 21 h 68"/>
              <a:gd name="T52" fmla="*/ 46 w 58"/>
              <a:gd name="T53" fmla="*/ 28 h 68"/>
              <a:gd name="T54" fmla="*/ 23 w 58"/>
              <a:gd name="T55" fmla="*/ 30 h 68"/>
              <a:gd name="T56" fmla="*/ 26 w 58"/>
              <a:gd name="T57" fmla="*/ 22 h 68"/>
              <a:gd name="T58" fmla="*/ 37 w 58"/>
              <a:gd name="T59" fmla="*/ 30 h 68"/>
              <a:gd name="T60" fmla="*/ 34 w 58"/>
              <a:gd name="T61" fmla="*/ 22 h 68"/>
              <a:gd name="T62" fmla="*/ 37 w 58"/>
              <a:gd name="T63" fmla="*/ 30 h 68"/>
              <a:gd name="T64" fmla="*/ 30 w 58"/>
              <a:gd name="T65" fmla="*/ 9 h 68"/>
              <a:gd name="T66" fmla="*/ 9 w 58"/>
              <a:gd name="T67" fmla="*/ 12 h 68"/>
              <a:gd name="T68" fmla="*/ 30 w 58"/>
              <a:gd name="T69" fmla="*/ 14 h 68"/>
              <a:gd name="T70" fmla="*/ 50 w 58"/>
              <a:gd name="T71" fmla="*/ 11 h 68"/>
              <a:gd name="T72" fmla="*/ 13 w 58"/>
              <a:gd name="T73" fmla="*/ 51 h 68"/>
              <a:gd name="T74" fmla="*/ 16 w 58"/>
              <a:gd name="T75" fmla="*/ 59 h 68"/>
              <a:gd name="T76" fmla="*/ 13 w 58"/>
              <a:gd name="T77" fmla="*/ 51 h 68"/>
              <a:gd name="T78" fmla="*/ 10 w 58"/>
              <a:gd name="T79" fmla="*/ 51 h 68"/>
              <a:gd name="T80" fmla="*/ 8 w 58"/>
              <a:gd name="T81" fmla="*/ 50 h 68"/>
              <a:gd name="T82" fmla="*/ 8 w 58"/>
              <a:gd name="T83" fmla="*/ 57 h 68"/>
              <a:gd name="T84" fmla="*/ 47 w 58"/>
              <a:gd name="T85" fmla="*/ 50 h 68"/>
              <a:gd name="T86" fmla="*/ 49 w 58"/>
              <a:gd name="T87" fmla="*/ 57 h 68"/>
              <a:gd name="T88" fmla="*/ 49 w 58"/>
              <a:gd name="T89" fmla="*/ 50 h 68"/>
              <a:gd name="T90" fmla="*/ 44 w 58"/>
              <a:gd name="T91" fmla="*/ 58 h 68"/>
              <a:gd name="T92" fmla="*/ 42 w 58"/>
              <a:gd name="T93" fmla="*/ 52 h 68"/>
              <a:gd name="T94" fmla="*/ 44 w 58"/>
              <a:gd name="T95" fmla="*/ 58 h 68"/>
              <a:gd name="T96" fmla="*/ 22 w 58"/>
              <a:gd name="T97" fmla="*/ 60 h 68"/>
              <a:gd name="T98" fmla="*/ 24 w 58"/>
              <a:gd name="T99" fmla="*/ 53 h 68"/>
              <a:gd name="T100" fmla="*/ 35 w 58"/>
              <a:gd name="T101" fmla="*/ 60 h 68"/>
              <a:gd name="T102" fmla="*/ 32 w 58"/>
              <a:gd name="T103" fmla="*/ 53 h 68"/>
              <a:gd name="T104" fmla="*/ 35 w 58"/>
              <a:gd name="T105" fmla="*/ 60 h 68"/>
              <a:gd name="T106" fmla="*/ 28 w 58"/>
              <a:gd name="T107" fmla="*/ 39 h 68"/>
              <a:gd name="T108" fmla="*/ 8 w 58"/>
              <a:gd name="T109" fmla="*/ 42 h 68"/>
              <a:gd name="T110" fmla="*/ 28 w 58"/>
              <a:gd name="T111" fmla="*/ 45 h 68"/>
              <a:gd name="T112" fmla="*/ 49 w 58"/>
              <a:gd name="T113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8" h="68">
                <a:moveTo>
                  <a:pt x="51" y="35"/>
                </a:moveTo>
                <a:cubicBezTo>
                  <a:pt x="55" y="36"/>
                  <a:pt x="57" y="39"/>
                  <a:pt x="57" y="42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61"/>
                  <a:pt x="53" y="64"/>
                  <a:pt x="47" y="66"/>
                </a:cubicBezTo>
                <a:cubicBezTo>
                  <a:pt x="42" y="67"/>
                  <a:pt x="35" y="68"/>
                  <a:pt x="28" y="68"/>
                </a:cubicBezTo>
                <a:cubicBezTo>
                  <a:pt x="21" y="68"/>
                  <a:pt x="15" y="67"/>
                  <a:pt x="10" y="66"/>
                </a:cubicBezTo>
                <a:cubicBezTo>
                  <a:pt x="4" y="64"/>
                  <a:pt x="0" y="61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38"/>
                  <a:pt x="2" y="36"/>
                  <a:pt x="7" y="34"/>
                </a:cubicBezTo>
                <a:cubicBezTo>
                  <a:pt x="4" y="32"/>
                  <a:pt x="2" y="30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8"/>
                  <a:pt x="5" y="5"/>
                  <a:pt x="11" y="3"/>
                </a:cubicBezTo>
                <a:cubicBezTo>
                  <a:pt x="16" y="1"/>
                  <a:pt x="23" y="0"/>
                  <a:pt x="30" y="0"/>
                </a:cubicBezTo>
                <a:cubicBezTo>
                  <a:pt x="37" y="0"/>
                  <a:pt x="43" y="1"/>
                  <a:pt x="48" y="3"/>
                </a:cubicBezTo>
                <a:cubicBezTo>
                  <a:pt x="54" y="4"/>
                  <a:pt x="58" y="7"/>
                  <a:pt x="58" y="11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30"/>
                  <a:pt x="55" y="33"/>
                  <a:pt x="51" y="35"/>
                </a:cubicBezTo>
                <a:close/>
                <a:moveTo>
                  <a:pt x="15" y="21"/>
                </a:moveTo>
                <a:cubicBezTo>
                  <a:pt x="15" y="28"/>
                  <a:pt x="15" y="28"/>
                  <a:pt x="15" y="28"/>
                </a:cubicBezTo>
                <a:cubicBezTo>
                  <a:pt x="16" y="28"/>
                  <a:pt x="17" y="29"/>
                  <a:pt x="17" y="29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1"/>
                  <a:pt x="16" y="21"/>
                  <a:pt x="15" y="21"/>
                </a:cubicBezTo>
                <a:close/>
                <a:moveTo>
                  <a:pt x="12" y="27"/>
                </a:move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0" y="20"/>
                  <a:pt x="9" y="20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10" y="27"/>
                  <a:pt x="12" y="27"/>
                </a:cubicBezTo>
                <a:close/>
                <a:moveTo>
                  <a:pt x="49" y="20"/>
                </a:moveTo>
                <a:cubicBezTo>
                  <a:pt x="49" y="27"/>
                  <a:pt x="49" y="27"/>
                  <a:pt x="49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19"/>
                  <a:pt x="50" y="19"/>
                  <a:pt x="50" y="19"/>
                </a:cubicBezTo>
                <a:cubicBezTo>
                  <a:pt x="50" y="20"/>
                  <a:pt x="50" y="20"/>
                  <a:pt x="49" y="20"/>
                </a:cubicBezTo>
                <a:close/>
                <a:moveTo>
                  <a:pt x="46" y="28"/>
                </a:moveTo>
                <a:cubicBezTo>
                  <a:pt x="46" y="21"/>
                  <a:pt x="46" y="21"/>
                  <a:pt x="46" y="21"/>
                </a:cubicBezTo>
                <a:cubicBezTo>
                  <a:pt x="45" y="21"/>
                  <a:pt x="44" y="21"/>
                  <a:pt x="43" y="21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8"/>
                  <a:pt x="45" y="28"/>
                  <a:pt x="46" y="28"/>
                </a:cubicBezTo>
                <a:close/>
                <a:moveTo>
                  <a:pt x="23" y="22"/>
                </a:moveTo>
                <a:cubicBezTo>
                  <a:pt x="23" y="30"/>
                  <a:pt x="23" y="30"/>
                  <a:pt x="23" y="30"/>
                </a:cubicBezTo>
                <a:cubicBezTo>
                  <a:pt x="24" y="30"/>
                  <a:pt x="25" y="30"/>
                  <a:pt x="26" y="30"/>
                </a:cubicBezTo>
                <a:cubicBezTo>
                  <a:pt x="26" y="22"/>
                  <a:pt x="26" y="22"/>
                  <a:pt x="26" y="22"/>
                </a:cubicBezTo>
                <a:cubicBezTo>
                  <a:pt x="25" y="22"/>
                  <a:pt x="24" y="22"/>
                  <a:pt x="23" y="22"/>
                </a:cubicBezTo>
                <a:close/>
                <a:moveTo>
                  <a:pt x="37" y="30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4" y="22"/>
                </a:cubicBezTo>
                <a:cubicBezTo>
                  <a:pt x="34" y="30"/>
                  <a:pt x="34" y="30"/>
                  <a:pt x="34" y="30"/>
                </a:cubicBezTo>
                <a:cubicBezTo>
                  <a:pt x="35" y="30"/>
                  <a:pt x="36" y="30"/>
                  <a:pt x="37" y="30"/>
                </a:cubicBezTo>
                <a:close/>
                <a:moveTo>
                  <a:pt x="46" y="10"/>
                </a:moveTo>
                <a:cubicBezTo>
                  <a:pt x="42" y="9"/>
                  <a:pt x="36" y="8"/>
                  <a:pt x="30" y="9"/>
                </a:cubicBezTo>
                <a:cubicBezTo>
                  <a:pt x="23" y="9"/>
                  <a:pt x="18" y="9"/>
                  <a:pt x="14" y="10"/>
                </a:cubicBezTo>
                <a:cubicBezTo>
                  <a:pt x="11" y="11"/>
                  <a:pt x="9" y="11"/>
                  <a:pt x="9" y="12"/>
                </a:cubicBezTo>
                <a:cubicBezTo>
                  <a:pt x="9" y="12"/>
                  <a:pt x="11" y="12"/>
                  <a:pt x="14" y="13"/>
                </a:cubicBezTo>
                <a:cubicBezTo>
                  <a:pt x="18" y="14"/>
                  <a:pt x="23" y="14"/>
                  <a:pt x="30" y="14"/>
                </a:cubicBezTo>
                <a:cubicBezTo>
                  <a:pt x="36" y="14"/>
                  <a:pt x="42" y="14"/>
                  <a:pt x="46" y="13"/>
                </a:cubicBezTo>
                <a:cubicBezTo>
                  <a:pt x="49" y="12"/>
                  <a:pt x="50" y="12"/>
                  <a:pt x="50" y="11"/>
                </a:cubicBezTo>
                <a:cubicBezTo>
                  <a:pt x="50" y="11"/>
                  <a:pt x="49" y="11"/>
                  <a:pt x="46" y="10"/>
                </a:cubicBezTo>
                <a:close/>
                <a:moveTo>
                  <a:pt x="13" y="51"/>
                </a:moveTo>
                <a:cubicBezTo>
                  <a:pt x="13" y="59"/>
                  <a:pt x="13" y="59"/>
                  <a:pt x="13" y="59"/>
                </a:cubicBezTo>
                <a:cubicBezTo>
                  <a:pt x="14" y="59"/>
                  <a:pt x="15" y="59"/>
                  <a:pt x="16" y="59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2"/>
                  <a:pt x="14" y="52"/>
                  <a:pt x="13" y="51"/>
                </a:cubicBezTo>
                <a:close/>
                <a:moveTo>
                  <a:pt x="10" y="58"/>
                </a:moveTo>
                <a:cubicBezTo>
                  <a:pt x="10" y="51"/>
                  <a:pt x="10" y="51"/>
                  <a:pt x="10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9" y="50"/>
                  <a:pt x="8" y="50"/>
                  <a:pt x="8" y="50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9" y="57"/>
                  <a:pt x="10" y="58"/>
                </a:cubicBezTo>
                <a:close/>
                <a:moveTo>
                  <a:pt x="47" y="50"/>
                </a:move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9" y="57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0"/>
                  <a:pt x="49" y="50"/>
                  <a:pt x="49" y="50"/>
                </a:cubicBezTo>
                <a:cubicBezTo>
                  <a:pt x="48" y="50"/>
                  <a:pt x="48" y="50"/>
                  <a:pt x="47" y="50"/>
                </a:cubicBezTo>
                <a:close/>
                <a:moveTo>
                  <a:pt x="44" y="58"/>
                </a:moveTo>
                <a:cubicBezTo>
                  <a:pt x="44" y="51"/>
                  <a:pt x="44" y="51"/>
                  <a:pt x="44" y="51"/>
                </a:cubicBezTo>
                <a:cubicBezTo>
                  <a:pt x="43" y="51"/>
                  <a:pt x="43" y="51"/>
                  <a:pt x="42" y="52"/>
                </a:cubicBezTo>
                <a:cubicBezTo>
                  <a:pt x="42" y="59"/>
                  <a:pt x="42" y="59"/>
                  <a:pt x="42" y="59"/>
                </a:cubicBezTo>
                <a:cubicBezTo>
                  <a:pt x="43" y="59"/>
                  <a:pt x="43" y="58"/>
                  <a:pt x="44" y="58"/>
                </a:cubicBezTo>
                <a:close/>
                <a:moveTo>
                  <a:pt x="22" y="52"/>
                </a:moveTo>
                <a:cubicBezTo>
                  <a:pt x="22" y="60"/>
                  <a:pt x="22" y="60"/>
                  <a:pt x="22" y="60"/>
                </a:cubicBezTo>
                <a:cubicBezTo>
                  <a:pt x="23" y="60"/>
                  <a:pt x="24" y="60"/>
                  <a:pt x="24" y="60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3"/>
                  <a:pt x="23" y="53"/>
                  <a:pt x="22" y="52"/>
                </a:cubicBezTo>
                <a:close/>
                <a:moveTo>
                  <a:pt x="35" y="60"/>
                </a:moveTo>
                <a:cubicBezTo>
                  <a:pt x="35" y="52"/>
                  <a:pt x="35" y="52"/>
                  <a:pt x="35" y="52"/>
                </a:cubicBezTo>
                <a:cubicBezTo>
                  <a:pt x="34" y="52"/>
                  <a:pt x="33" y="53"/>
                  <a:pt x="32" y="53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0"/>
                  <a:pt x="34" y="60"/>
                  <a:pt x="35" y="60"/>
                </a:cubicBezTo>
                <a:close/>
                <a:moveTo>
                  <a:pt x="44" y="41"/>
                </a:moveTo>
                <a:cubicBezTo>
                  <a:pt x="40" y="39"/>
                  <a:pt x="35" y="39"/>
                  <a:pt x="28" y="39"/>
                </a:cubicBezTo>
                <a:cubicBezTo>
                  <a:pt x="22" y="39"/>
                  <a:pt x="16" y="39"/>
                  <a:pt x="12" y="41"/>
                </a:cubicBezTo>
                <a:cubicBezTo>
                  <a:pt x="9" y="41"/>
                  <a:pt x="8" y="42"/>
                  <a:pt x="8" y="42"/>
                </a:cubicBezTo>
                <a:cubicBezTo>
                  <a:pt x="8" y="42"/>
                  <a:pt x="9" y="42"/>
                  <a:pt x="12" y="43"/>
                </a:cubicBezTo>
                <a:cubicBezTo>
                  <a:pt x="16" y="44"/>
                  <a:pt x="22" y="45"/>
                  <a:pt x="28" y="45"/>
                </a:cubicBezTo>
                <a:cubicBezTo>
                  <a:pt x="35" y="45"/>
                  <a:pt x="40" y="44"/>
                  <a:pt x="44" y="43"/>
                </a:cubicBezTo>
                <a:cubicBezTo>
                  <a:pt x="47" y="42"/>
                  <a:pt x="49" y="42"/>
                  <a:pt x="49" y="42"/>
                </a:cubicBezTo>
                <a:cubicBezTo>
                  <a:pt x="49" y="42"/>
                  <a:pt x="47" y="41"/>
                  <a:pt x="44" y="4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9" name="Freeform 119"/>
          <p:cNvSpPr>
            <a:spLocks noEditPoints="1"/>
          </p:cNvSpPr>
          <p:nvPr/>
        </p:nvSpPr>
        <p:spPr bwMode="auto">
          <a:xfrm>
            <a:off x="4203150" y="4518495"/>
            <a:ext cx="725885" cy="429715"/>
          </a:xfrm>
          <a:custGeom>
            <a:avLst/>
            <a:gdLst>
              <a:gd name="T0" fmla="*/ 281 w 285"/>
              <a:gd name="T1" fmla="*/ 128 h 169"/>
              <a:gd name="T2" fmla="*/ 222 w 285"/>
              <a:gd name="T3" fmla="*/ 105 h 169"/>
              <a:gd name="T4" fmla="*/ 231 w 285"/>
              <a:gd name="T5" fmla="*/ 114 h 169"/>
              <a:gd name="T6" fmla="*/ 246 w 285"/>
              <a:gd name="T7" fmla="*/ 104 h 169"/>
              <a:gd name="T8" fmla="*/ 245 w 285"/>
              <a:gd name="T9" fmla="*/ 83 h 169"/>
              <a:gd name="T10" fmla="*/ 231 w 285"/>
              <a:gd name="T11" fmla="*/ 71 h 169"/>
              <a:gd name="T12" fmla="*/ 235 w 285"/>
              <a:gd name="T13" fmla="*/ 68 h 169"/>
              <a:gd name="T14" fmla="*/ 247 w 285"/>
              <a:gd name="T15" fmla="*/ 74 h 169"/>
              <a:gd name="T16" fmla="*/ 236 w 285"/>
              <a:gd name="T17" fmla="*/ 60 h 169"/>
              <a:gd name="T18" fmla="*/ 231 w 285"/>
              <a:gd name="T19" fmla="*/ 60 h 169"/>
              <a:gd name="T20" fmla="*/ 220 w 285"/>
              <a:gd name="T21" fmla="*/ 79 h 169"/>
              <a:gd name="T22" fmla="*/ 235 w 285"/>
              <a:gd name="T23" fmla="*/ 92 h 169"/>
              <a:gd name="T24" fmla="*/ 233 w 285"/>
              <a:gd name="T25" fmla="*/ 102 h 169"/>
              <a:gd name="T26" fmla="*/ 231 w 285"/>
              <a:gd name="T27" fmla="*/ 91 h 169"/>
              <a:gd name="T28" fmla="*/ 215 w 285"/>
              <a:gd name="T29" fmla="*/ 39 h 169"/>
              <a:gd name="T30" fmla="*/ 207 w 285"/>
              <a:gd name="T31" fmla="*/ 7 h 169"/>
              <a:gd name="T32" fmla="*/ 228 w 285"/>
              <a:gd name="T33" fmla="*/ 2 h 169"/>
              <a:gd name="T34" fmla="*/ 246 w 285"/>
              <a:gd name="T35" fmla="*/ 2 h 169"/>
              <a:gd name="T36" fmla="*/ 249 w 285"/>
              <a:gd name="T37" fmla="*/ 29 h 169"/>
              <a:gd name="T38" fmla="*/ 89 w 285"/>
              <a:gd name="T39" fmla="*/ 55 h 169"/>
              <a:gd name="T40" fmla="*/ 4 w 285"/>
              <a:gd name="T41" fmla="*/ 128 h 169"/>
              <a:gd name="T42" fmla="*/ 33 w 285"/>
              <a:gd name="T43" fmla="*/ 29 h 169"/>
              <a:gd name="T44" fmla="*/ 39 w 285"/>
              <a:gd name="T45" fmla="*/ 3 h 169"/>
              <a:gd name="T46" fmla="*/ 58 w 285"/>
              <a:gd name="T47" fmla="*/ 4 h 169"/>
              <a:gd name="T48" fmla="*/ 76 w 285"/>
              <a:gd name="T49" fmla="*/ 8 h 169"/>
              <a:gd name="T50" fmla="*/ 67 w 285"/>
              <a:gd name="T51" fmla="*/ 38 h 169"/>
              <a:gd name="T52" fmla="*/ 63 w 285"/>
              <a:gd name="T53" fmla="*/ 64 h 169"/>
              <a:gd name="T54" fmla="*/ 49 w 285"/>
              <a:gd name="T55" fmla="*/ 56 h 169"/>
              <a:gd name="T56" fmla="*/ 36 w 285"/>
              <a:gd name="T57" fmla="*/ 72 h 169"/>
              <a:gd name="T58" fmla="*/ 49 w 285"/>
              <a:gd name="T59" fmla="*/ 89 h 169"/>
              <a:gd name="T60" fmla="*/ 53 w 285"/>
              <a:gd name="T61" fmla="*/ 101 h 169"/>
              <a:gd name="T62" fmla="*/ 49 w 285"/>
              <a:gd name="T63" fmla="*/ 94 h 169"/>
              <a:gd name="T64" fmla="*/ 37 w 285"/>
              <a:gd name="T65" fmla="*/ 94 h 169"/>
              <a:gd name="T66" fmla="*/ 49 w 285"/>
              <a:gd name="T67" fmla="*/ 114 h 169"/>
              <a:gd name="T68" fmla="*/ 64 w 285"/>
              <a:gd name="T69" fmla="*/ 104 h 169"/>
              <a:gd name="T70" fmla="*/ 63 w 285"/>
              <a:gd name="T71" fmla="*/ 83 h 169"/>
              <a:gd name="T72" fmla="*/ 49 w 285"/>
              <a:gd name="T73" fmla="*/ 71 h 169"/>
              <a:gd name="T74" fmla="*/ 53 w 285"/>
              <a:gd name="T75" fmla="*/ 68 h 169"/>
              <a:gd name="T76" fmla="*/ 65 w 285"/>
              <a:gd name="T77" fmla="*/ 74 h 169"/>
              <a:gd name="T78" fmla="*/ 162 w 285"/>
              <a:gd name="T79" fmla="*/ 35 h 169"/>
              <a:gd name="T80" fmla="*/ 151 w 285"/>
              <a:gd name="T81" fmla="*/ 14 h 169"/>
              <a:gd name="T82" fmla="*/ 132 w 285"/>
              <a:gd name="T83" fmla="*/ 11 h 169"/>
              <a:gd name="T84" fmla="*/ 124 w 285"/>
              <a:gd name="T85" fmla="*/ 35 h 169"/>
              <a:gd name="T86" fmla="*/ 78 w 285"/>
              <a:gd name="T87" fmla="*/ 126 h 169"/>
              <a:gd name="T88" fmla="*/ 210 w 285"/>
              <a:gd name="T89" fmla="*/ 126 h 169"/>
              <a:gd name="T90" fmla="*/ 146 w 285"/>
              <a:gd name="T91" fmla="*/ 92 h 169"/>
              <a:gd name="T92" fmla="*/ 143 w 285"/>
              <a:gd name="T93" fmla="*/ 83 h 169"/>
              <a:gd name="T94" fmla="*/ 142 w 285"/>
              <a:gd name="T95" fmla="*/ 93 h 169"/>
              <a:gd name="T96" fmla="*/ 162 w 285"/>
              <a:gd name="T97" fmla="*/ 109 h 169"/>
              <a:gd name="T98" fmla="*/ 148 w 285"/>
              <a:gd name="T99" fmla="*/ 136 h 169"/>
              <a:gd name="T100" fmla="*/ 140 w 285"/>
              <a:gd name="T101" fmla="*/ 136 h 169"/>
              <a:gd name="T102" fmla="*/ 125 w 285"/>
              <a:gd name="T103" fmla="*/ 114 h 169"/>
              <a:gd name="T104" fmla="*/ 141 w 285"/>
              <a:gd name="T105" fmla="*/ 126 h 169"/>
              <a:gd name="T106" fmla="*/ 146 w 285"/>
              <a:gd name="T107" fmla="*/ 123 h 169"/>
              <a:gd name="T108" fmla="*/ 131 w 285"/>
              <a:gd name="T109" fmla="*/ 104 h 169"/>
              <a:gd name="T110" fmla="*/ 129 w 285"/>
              <a:gd name="T111" fmla="*/ 79 h 169"/>
              <a:gd name="T112" fmla="*/ 148 w 285"/>
              <a:gd name="T113" fmla="*/ 69 h 169"/>
              <a:gd name="T114" fmla="*/ 162 w 285"/>
              <a:gd name="T115" fmla="*/ 89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5" h="169">
                <a:moveTo>
                  <a:pt x="249" y="38"/>
                </a:moveTo>
                <a:cubicBezTo>
                  <a:pt x="270" y="46"/>
                  <a:pt x="285" y="71"/>
                  <a:pt x="285" y="101"/>
                </a:cubicBezTo>
                <a:cubicBezTo>
                  <a:pt x="285" y="111"/>
                  <a:pt x="284" y="120"/>
                  <a:pt x="281" y="128"/>
                </a:cubicBezTo>
                <a:cubicBezTo>
                  <a:pt x="262" y="132"/>
                  <a:pt x="243" y="133"/>
                  <a:pt x="224" y="132"/>
                </a:cubicBezTo>
                <a:cubicBezTo>
                  <a:pt x="224" y="130"/>
                  <a:pt x="224" y="128"/>
                  <a:pt x="224" y="126"/>
                </a:cubicBezTo>
                <a:cubicBezTo>
                  <a:pt x="224" y="119"/>
                  <a:pt x="223" y="112"/>
                  <a:pt x="222" y="105"/>
                </a:cubicBezTo>
                <a:cubicBezTo>
                  <a:pt x="222" y="105"/>
                  <a:pt x="222" y="105"/>
                  <a:pt x="222" y="105"/>
                </a:cubicBezTo>
                <a:cubicBezTo>
                  <a:pt x="225" y="107"/>
                  <a:pt x="228" y="109"/>
                  <a:pt x="231" y="109"/>
                </a:cubicBezTo>
                <a:cubicBezTo>
                  <a:pt x="231" y="114"/>
                  <a:pt x="231" y="114"/>
                  <a:pt x="231" y="114"/>
                </a:cubicBezTo>
                <a:cubicBezTo>
                  <a:pt x="236" y="114"/>
                  <a:pt x="236" y="114"/>
                  <a:pt x="236" y="114"/>
                </a:cubicBezTo>
                <a:cubicBezTo>
                  <a:pt x="236" y="109"/>
                  <a:pt x="236" y="109"/>
                  <a:pt x="236" y="109"/>
                </a:cubicBezTo>
                <a:cubicBezTo>
                  <a:pt x="241" y="108"/>
                  <a:pt x="244" y="107"/>
                  <a:pt x="246" y="104"/>
                </a:cubicBezTo>
                <a:cubicBezTo>
                  <a:pt x="248" y="102"/>
                  <a:pt x="249" y="99"/>
                  <a:pt x="249" y="94"/>
                </a:cubicBezTo>
                <a:cubicBezTo>
                  <a:pt x="249" y="92"/>
                  <a:pt x="249" y="89"/>
                  <a:pt x="248" y="87"/>
                </a:cubicBezTo>
                <a:cubicBezTo>
                  <a:pt x="247" y="86"/>
                  <a:pt x="246" y="84"/>
                  <a:pt x="245" y="83"/>
                </a:cubicBezTo>
                <a:cubicBezTo>
                  <a:pt x="244" y="82"/>
                  <a:pt x="242" y="81"/>
                  <a:pt x="239" y="79"/>
                </a:cubicBezTo>
                <a:cubicBezTo>
                  <a:pt x="235" y="77"/>
                  <a:pt x="233" y="75"/>
                  <a:pt x="232" y="75"/>
                </a:cubicBezTo>
                <a:cubicBezTo>
                  <a:pt x="231" y="74"/>
                  <a:pt x="231" y="72"/>
                  <a:pt x="231" y="71"/>
                </a:cubicBezTo>
                <a:cubicBezTo>
                  <a:pt x="231" y="69"/>
                  <a:pt x="231" y="69"/>
                  <a:pt x="231" y="68"/>
                </a:cubicBezTo>
                <a:cubicBezTo>
                  <a:pt x="232" y="67"/>
                  <a:pt x="232" y="67"/>
                  <a:pt x="233" y="67"/>
                </a:cubicBezTo>
                <a:cubicBezTo>
                  <a:pt x="234" y="67"/>
                  <a:pt x="235" y="67"/>
                  <a:pt x="235" y="68"/>
                </a:cubicBezTo>
                <a:cubicBezTo>
                  <a:pt x="235" y="69"/>
                  <a:pt x="235" y="70"/>
                  <a:pt x="235" y="72"/>
                </a:cubicBezTo>
                <a:cubicBezTo>
                  <a:pt x="235" y="74"/>
                  <a:pt x="235" y="74"/>
                  <a:pt x="235" y="7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8" y="73"/>
                  <a:pt x="248" y="73"/>
                  <a:pt x="248" y="72"/>
                </a:cubicBezTo>
                <a:cubicBezTo>
                  <a:pt x="248" y="68"/>
                  <a:pt x="247" y="66"/>
                  <a:pt x="245" y="64"/>
                </a:cubicBezTo>
                <a:cubicBezTo>
                  <a:pt x="243" y="62"/>
                  <a:pt x="240" y="60"/>
                  <a:pt x="236" y="60"/>
                </a:cubicBezTo>
                <a:cubicBezTo>
                  <a:pt x="236" y="56"/>
                  <a:pt x="236" y="56"/>
                  <a:pt x="236" y="56"/>
                </a:cubicBezTo>
                <a:cubicBezTo>
                  <a:pt x="231" y="56"/>
                  <a:pt x="231" y="56"/>
                  <a:pt x="231" y="56"/>
                </a:cubicBezTo>
                <a:cubicBezTo>
                  <a:pt x="231" y="60"/>
                  <a:pt x="231" y="60"/>
                  <a:pt x="231" y="60"/>
                </a:cubicBezTo>
                <a:cubicBezTo>
                  <a:pt x="227" y="60"/>
                  <a:pt x="224" y="62"/>
                  <a:pt x="222" y="64"/>
                </a:cubicBezTo>
                <a:cubicBezTo>
                  <a:pt x="219" y="66"/>
                  <a:pt x="218" y="69"/>
                  <a:pt x="218" y="72"/>
                </a:cubicBezTo>
                <a:cubicBezTo>
                  <a:pt x="218" y="75"/>
                  <a:pt x="219" y="77"/>
                  <a:pt x="220" y="79"/>
                </a:cubicBezTo>
                <a:cubicBezTo>
                  <a:pt x="221" y="81"/>
                  <a:pt x="222" y="82"/>
                  <a:pt x="223" y="84"/>
                </a:cubicBezTo>
                <a:cubicBezTo>
                  <a:pt x="225" y="85"/>
                  <a:pt x="227" y="86"/>
                  <a:pt x="231" y="89"/>
                </a:cubicBezTo>
                <a:cubicBezTo>
                  <a:pt x="233" y="90"/>
                  <a:pt x="234" y="91"/>
                  <a:pt x="235" y="92"/>
                </a:cubicBezTo>
                <a:cubicBezTo>
                  <a:pt x="235" y="94"/>
                  <a:pt x="235" y="96"/>
                  <a:pt x="235" y="98"/>
                </a:cubicBezTo>
                <a:cubicBezTo>
                  <a:pt x="235" y="99"/>
                  <a:pt x="235" y="100"/>
                  <a:pt x="235" y="101"/>
                </a:cubicBezTo>
                <a:cubicBezTo>
                  <a:pt x="234" y="101"/>
                  <a:pt x="234" y="102"/>
                  <a:pt x="233" y="102"/>
                </a:cubicBezTo>
                <a:cubicBezTo>
                  <a:pt x="232" y="102"/>
                  <a:pt x="231" y="101"/>
                  <a:pt x="231" y="100"/>
                </a:cubicBezTo>
                <a:cubicBezTo>
                  <a:pt x="231" y="100"/>
                  <a:pt x="231" y="98"/>
                  <a:pt x="231" y="94"/>
                </a:cubicBezTo>
                <a:cubicBezTo>
                  <a:pt x="231" y="91"/>
                  <a:pt x="231" y="91"/>
                  <a:pt x="231" y="91"/>
                </a:cubicBezTo>
                <a:cubicBezTo>
                  <a:pt x="219" y="91"/>
                  <a:pt x="219" y="91"/>
                  <a:pt x="219" y="91"/>
                </a:cubicBezTo>
                <a:cubicBezTo>
                  <a:pt x="215" y="77"/>
                  <a:pt x="208" y="64"/>
                  <a:pt x="198" y="53"/>
                </a:cubicBezTo>
                <a:cubicBezTo>
                  <a:pt x="203" y="47"/>
                  <a:pt x="209" y="42"/>
                  <a:pt x="215" y="39"/>
                </a:cubicBezTo>
                <a:cubicBezTo>
                  <a:pt x="215" y="29"/>
                  <a:pt x="215" y="29"/>
                  <a:pt x="215" y="29"/>
                </a:cubicBezTo>
                <a:cubicBezTo>
                  <a:pt x="218" y="29"/>
                  <a:pt x="218" y="29"/>
                  <a:pt x="218" y="29"/>
                </a:cubicBezTo>
                <a:cubicBezTo>
                  <a:pt x="207" y="7"/>
                  <a:pt x="207" y="7"/>
                  <a:pt x="207" y="7"/>
                </a:cubicBezTo>
                <a:cubicBezTo>
                  <a:pt x="221" y="3"/>
                  <a:pt x="221" y="3"/>
                  <a:pt x="221" y="3"/>
                </a:cubicBezTo>
                <a:cubicBezTo>
                  <a:pt x="225" y="11"/>
                  <a:pt x="225" y="11"/>
                  <a:pt x="225" y="11"/>
                </a:cubicBezTo>
                <a:cubicBezTo>
                  <a:pt x="228" y="2"/>
                  <a:pt x="228" y="2"/>
                  <a:pt x="228" y="2"/>
                </a:cubicBezTo>
                <a:cubicBezTo>
                  <a:pt x="240" y="4"/>
                  <a:pt x="240" y="4"/>
                  <a:pt x="240" y="4"/>
                </a:cubicBezTo>
                <a:cubicBezTo>
                  <a:pt x="239" y="13"/>
                  <a:pt x="239" y="13"/>
                  <a:pt x="239" y="13"/>
                </a:cubicBezTo>
                <a:cubicBezTo>
                  <a:pt x="246" y="2"/>
                  <a:pt x="246" y="2"/>
                  <a:pt x="246" y="2"/>
                </a:cubicBezTo>
                <a:cubicBezTo>
                  <a:pt x="258" y="8"/>
                  <a:pt x="258" y="8"/>
                  <a:pt x="258" y="8"/>
                </a:cubicBezTo>
                <a:cubicBezTo>
                  <a:pt x="248" y="29"/>
                  <a:pt x="248" y="29"/>
                  <a:pt x="248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8"/>
                  <a:pt x="249" y="38"/>
                  <a:pt x="249" y="38"/>
                </a:cubicBezTo>
                <a:close/>
                <a:moveTo>
                  <a:pt x="67" y="38"/>
                </a:moveTo>
                <a:cubicBezTo>
                  <a:pt x="75" y="41"/>
                  <a:pt x="83" y="47"/>
                  <a:pt x="89" y="55"/>
                </a:cubicBezTo>
                <a:cubicBezTo>
                  <a:pt x="72" y="74"/>
                  <a:pt x="64" y="101"/>
                  <a:pt x="64" y="126"/>
                </a:cubicBezTo>
                <a:cubicBezTo>
                  <a:pt x="64" y="128"/>
                  <a:pt x="64" y="130"/>
                  <a:pt x="64" y="132"/>
                </a:cubicBezTo>
                <a:cubicBezTo>
                  <a:pt x="44" y="133"/>
                  <a:pt x="24" y="132"/>
                  <a:pt x="4" y="128"/>
                </a:cubicBezTo>
                <a:cubicBezTo>
                  <a:pt x="1" y="120"/>
                  <a:pt x="0" y="111"/>
                  <a:pt x="0" y="101"/>
                </a:cubicBezTo>
                <a:cubicBezTo>
                  <a:pt x="0" y="73"/>
                  <a:pt x="14" y="48"/>
                  <a:pt x="33" y="39"/>
                </a:cubicBezTo>
                <a:cubicBezTo>
                  <a:pt x="33" y="29"/>
                  <a:pt x="33" y="29"/>
                  <a:pt x="33" y="29"/>
                </a:cubicBezTo>
                <a:cubicBezTo>
                  <a:pt x="35" y="29"/>
                  <a:pt x="35" y="29"/>
                  <a:pt x="35" y="29"/>
                </a:cubicBezTo>
                <a:cubicBezTo>
                  <a:pt x="25" y="7"/>
                  <a:pt x="25" y="7"/>
                  <a:pt x="25" y="7"/>
                </a:cubicBezTo>
                <a:cubicBezTo>
                  <a:pt x="39" y="3"/>
                  <a:pt x="39" y="3"/>
                  <a:pt x="39" y="3"/>
                </a:cubicBezTo>
                <a:cubicBezTo>
                  <a:pt x="42" y="11"/>
                  <a:pt x="42" y="11"/>
                  <a:pt x="42" y="11"/>
                </a:cubicBezTo>
                <a:cubicBezTo>
                  <a:pt x="46" y="2"/>
                  <a:pt x="46" y="2"/>
                  <a:pt x="46" y="2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13"/>
                  <a:pt x="57" y="13"/>
                  <a:pt x="57" y="13"/>
                </a:cubicBezTo>
                <a:cubicBezTo>
                  <a:pt x="64" y="2"/>
                  <a:pt x="64" y="2"/>
                  <a:pt x="64" y="2"/>
                </a:cubicBezTo>
                <a:cubicBezTo>
                  <a:pt x="76" y="8"/>
                  <a:pt x="76" y="8"/>
                  <a:pt x="76" y="8"/>
                </a:cubicBezTo>
                <a:cubicBezTo>
                  <a:pt x="66" y="29"/>
                  <a:pt x="66" y="29"/>
                  <a:pt x="66" y="29"/>
                </a:cubicBezTo>
                <a:cubicBezTo>
                  <a:pt x="67" y="29"/>
                  <a:pt x="67" y="29"/>
                  <a:pt x="67" y="29"/>
                </a:cubicBezTo>
                <a:cubicBezTo>
                  <a:pt x="67" y="38"/>
                  <a:pt x="67" y="38"/>
                  <a:pt x="67" y="38"/>
                </a:cubicBezTo>
                <a:close/>
                <a:moveTo>
                  <a:pt x="65" y="74"/>
                </a:moveTo>
                <a:cubicBezTo>
                  <a:pt x="66" y="73"/>
                  <a:pt x="66" y="73"/>
                  <a:pt x="66" y="72"/>
                </a:cubicBezTo>
                <a:cubicBezTo>
                  <a:pt x="66" y="68"/>
                  <a:pt x="65" y="66"/>
                  <a:pt x="63" y="64"/>
                </a:cubicBezTo>
                <a:cubicBezTo>
                  <a:pt x="61" y="62"/>
                  <a:pt x="58" y="60"/>
                  <a:pt x="54" y="60"/>
                </a:cubicBezTo>
                <a:cubicBezTo>
                  <a:pt x="54" y="56"/>
                  <a:pt x="54" y="56"/>
                  <a:pt x="54" y="56"/>
                </a:cubicBezTo>
                <a:cubicBezTo>
                  <a:pt x="49" y="56"/>
                  <a:pt x="49" y="56"/>
                  <a:pt x="49" y="56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0"/>
                  <a:pt x="42" y="62"/>
                  <a:pt x="40" y="64"/>
                </a:cubicBezTo>
                <a:cubicBezTo>
                  <a:pt x="37" y="66"/>
                  <a:pt x="36" y="69"/>
                  <a:pt x="36" y="72"/>
                </a:cubicBezTo>
                <a:cubicBezTo>
                  <a:pt x="36" y="75"/>
                  <a:pt x="37" y="77"/>
                  <a:pt x="38" y="79"/>
                </a:cubicBezTo>
                <a:cubicBezTo>
                  <a:pt x="39" y="81"/>
                  <a:pt x="40" y="82"/>
                  <a:pt x="41" y="84"/>
                </a:cubicBezTo>
                <a:cubicBezTo>
                  <a:pt x="43" y="85"/>
                  <a:pt x="45" y="86"/>
                  <a:pt x="49" y="89"/>
                </a:cubicBezTo>
                <a:cubicBezTo>
                  <a:pt x="51" y="90"/>
                  <a:pt x="52" y="91"/>
                  <a:pt x="53" y="92"/>
                </a:cubicBezTo>
                <a:cubicBezTo>
                  <a:pt x="53" y="94"/>
                  <a:pt x="53" y="96"/>
                  <a:pt x="53" y="98"/>
                </a:cubicBezTo>
                <a:cubicBezTo>
                  <a:pt x="53" y="99"/>
                  <a:pt x="53" y="100"/>
                  <a:pt x="53" y="101"/>
                </a:cubicBezTo>
                <a:cubicBezTo>
                  <a:pt x="52" y="101"/>
                  <a:pt x="52" y="102"/>
                  <a:pt x="51" y="102"/>
                </a:cubicBezTo>
                <a:cubicBezTo>
                  <a:pt x="50" y="102"/>
                  <a:pt x="49" y="101"/>
                  <a:pt x="49" y="100"/>
                </a:cubicBezTo>
                <a:cubicBezTo>
                  <a:pt x="49" y="100"/>
                  <a:pt x="49" y="98"/>
                  <a:pt x="49" y="94"/>
                </a:cubicBezTo>
                <a:cubicBezTo>
                  <a:pt x="49" y="91"/>
                  <a:pt x="49" y="91"/>
                  <a:pt x="49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37" y="94"/>
                  <a:pt x="37" y="94"/>
                  <a:pt x="37" y="94"/>
                </a:cubicBezTo>
                <a:cubicBezTo>
                  <a:pt x="37" y="99"/>
                  <a:pt x="38" y="103"/>
                  <a:pt x="40" y="105"/>
                </a:cubicBezTo>
                <a:cubicBezTo>
                  <a:pt x="43" y="107"/>
                  <a:pt x="46" y="109"/>
                  <a:pt x="49" y="109"/>
                </a:cubicBezTo>
                <a:cubicBezTo>
                  <a:pt x="49" y="114"/>
                  <a:pt x="49" y="114"/>
                  <a:pt x="49" y="114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9" y="108"/>
                  <a:pt x="62" y="107"/>
                  <a:pt x="64" y="104"/>
                </a:cubicBezTo>
                <a:cubicBezTo>
                  <a:pt x="66" y="102"/>
                  <a:pt x="67" y="99"/>
                  <a:pt x="67" y="94"/>
                </a:cubicBezTo>
                <a:cubicBezTo>
                  <a:pt x="67" y="92"/>
                  <a:pt x="66" y="89"/>
                  <a:pt x="66" y="87"/>
                </a:cubicBezTo>
                <a:cubicBezTo>
                  <a:pt x="65" y="86"/>
                  <a:pt x="64" y="84"/>
                  <a:pt x="63" y="83"/>
                </a:cubicBezTo>
                <a:cubicBezTo>
                  <a:pt x="62" y="82"/>
                  <a:pt x="60" y="81"/>
                  <a:pt x="57" y="79"/>
                </a:cubicBezTo>
                <a:cubicBezTo>
                  <a:pt x="53" y="77"/>
                  <a:pt x="51" y="75"/>
                  <a:pt x="50" y="75"/>
                </a:cubicBezTo>
                <a:cubicBezTo>
                  <a:pt x="49" y="74"/>
                  <a:pt x="49" y="72"/>
                  <a:pt x="49" y="71"/>
                </a:cubicBezTo>
                <a:cubicBezTo>
                  <a:pt x="49" y="69"/>
                  <a:pt x="49" y="69"/>
                  <a:pt x="49" y="68"/>
                </a:cubicBezTo>
                <a:cubicBezTo>
                  <a:pt x="50" y="67"/>
                  <a:pt x="50" y="67"/>
                  <a:pt x="51" y="67"/>
                </a:cubicBezTo>
                <a:cubicBezTo>
                  <a:pt x="52" y="67"/>
                  <a:pt x="53" y="67"/>
                  <a:pt x="53" y="68"/>
                </a:cubicBezTo>
                <a:cubicBezTo>
                  <a:pt x="53" y="69"/>
                  <a:pt x="53" y="70"/>
                  <a:pt x="53" y="72"/>
                </a:cubicBezTo>
                <a:cubicBezTo>
                  <a:pt x="53" y="74"/>
                  <a:pt x="53" y="74"/>
                  <a:pt x="53" y="74"/>
                </a:cubicBezTo>
                <a:cubicBezTo>
                  <a:pt x="65" y="74"/>
                  <a:pt x="65" y="74"/>
                  <a:pt x="65" y="74"/>
                </a:cubicBezTo>
                <a:close/>
                <a:moveTo>
                  <a:pt x="164" y="45"/>
                </a:moveTo>
                <a:cubicBezTo>
                  <a:pt x="164" y="35"/>
                  <a:pt x="164" y="35"/>
                  <a:pt x="164" y="35"/>
                </a:cubicBezTo>
                <a:cubicBezTo>
                  <a:pt x="162" y="35"/>
                  <a:pt x="162" y="35"/>
                  <a:pt x="162" y="35"/>
                </a:cubicBezTo>
                <a:cubicBezTo>
                  <a:pt x="175" y="8"/>
                  <a:pt x="175" y="8"/>
                  <a:pt x="175" y="8"/>
                </a:cubicBezTo>
                <a:cubicBezTo>
                  <a:pt x="160" y="0"/>
                  <a:pt x="160" y="0"/>
                  <a:pt x="160" y="0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2" y="2"/>
                  <a:pt x="152" y="2"/>
                  <a:pt x="152" y="2"/>
                </a:cubicBezTo>
                <a:cubicBezTo>
                  <a:pt x="137" y="1"/>
                  <a:pt x="137" y="1"/>
                  <a:pt x="137" y="1"/>
                </a:cubicBezTo>
                <a:cubicBezTo>
                  <a:pt x="132" y="11"/>
                  <a:pt x="132" y="11"/>
                  <a:pt x="132" y="11"/>
                </a:cubicBezTo>
                <a:cubicBezTo>
                  <a:pt x="128" y="2"/>
                  <a:pt x="128" y="2"/>
                  <a:pt x="128" y="2"/>
                </a:cubicBezTo>
                <a:cubicBezTo>
                  <a:pt x="111" y="7"/>
                  <a:pt x="111" y="7"/>
                  <a:pt x="111" y="7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47"/>
                  <a:pt x="121" y="47"/>
                  <a:pt x="121" y="47"/>
                </a:cubicBezTo>
                <a:cubicBezTo>
                  <a:pt x="96" y="59"/>
                  <a:pt x="78" y="90"/>
                  <a:pt x="78" y="126"/>
                </a:cubicBezTo>
                <a:cubicBezTo>
                  <a:pt x="78" y="139"/>
                  <a:pt x="80" y="150"/>
                  <a:pt x="84" y="161"/>
                </a:cubicBezTo>
                <a:cubicBezTo>
                  <a:pt x="124" y="169"/>
                  <a:pt x="164" y="169"/>
                  <a:pt x="204" y="161"/>
                </a:cubicBezTo>
                <a:cubicBezTo>
                  <a:pt x="208" y="150"/>
                  <a:pt x="210" y="139"/>
                  <a:pt x="210" y="126"/>
                </a:cubicBezTo>
                <a:cubicBezTo>
                  <a:pt x="210" y="88"/>
                  <a:pt x="191" y="56"/>
                  <a:pt x="164" y="45"/>
                </a:cubicBezTo>
                <a:close/>
                <a:moveTo>
                  <a:pt x="162" y="92"/>
                </a:moveTo>
                <a:cubicBezTo>
                  <a:pt x="146" y="92"/>
                  <a:pt x="146" y="92"/>
                  <a:pt x="146" y="92"/>
                </a:cubicBezTo>
                <a:cubicBezTo>
                  <a:pt x="146" y="90"/>
                  <a:pt x="146" y="90"/>
                  <a:pt x="146" y="90"/>
                </a:cubicBezTo>
                <a:cubicBezTo>
                  <a:pt x="146" y="87"/>
                  <a:pt x="146" y="85"/>
                  <a:pt x="146" y="84"/>
                </a:cubicBezTo>
                <a:cubicBezTo>
                  <a:pt x="145" y="84"/>
                  <a:pt x="145" y="83"/>
                  <a:pt x="143" y="83"/>
                </a:cubicBezTo>
                <a:cubicBezTo>
                  <a:pt x="143" y="83"/>
                  <a:pt x="142" y="83"/>
                  <a:pt x="141" y="84"/>
                </a:cubicBezTo>
                <a:cubicBezTo>
                  <a:pt x="141" y="85"/>
                  <a:pt x="141" y="86"/>
                  <a:pt x="141" y="87"/>
                </a:cubicBezTo>
                <a:cubicBezTo>
                  <a:pt x="141" y="90"/>
                  <a:pt x="141" y="92"/>
                  <a:pt x="142" y="93"/>
                </a:cubicBezTo>
                <a:cubicBezTo>
                  <a:pt x="143" y="94"/>
                  <a:pt x="146" y="95"/>
                  <a:pt x="150" y="98"/>
                </a:cubicBezTo>
                <a:cubicBezTo>
                  <a:pt x="154" y="101"/>
                  <a:pt x="157" y="102"/>
                  <a:pt x="158" y="104"/>
                </a:cubicBezTo>
                <a:cubicBezTo>
                  <a:pt x="160" y="105"/>
                  <a:pt x="161" y="107"/>
                  <a:pt x="162" y="109"/>
                </a:cubicBezTo>
                <a:cubicBezTo>
                  <a:pt x="163" y="111"/>
                  <a:pt x="164" y="114"/>
                  <a:pt x="164" y="118"/>
                </a:cubicBezTo>
                <a:cubicBezTo>
                  <a:pt x="164" y="123"/>
                  <a:pt x="162" y="128"/>
                  <a:pt x="160" y="131"/>
                </a:cubicBezTo>
                <a:cubicBezTo>
                  <a:pt x="157" y="134"/>
                  <a:pt x="153" y="136"/>
                  <a:pt x="148" y="136"/>
                </a:cubicBezTo>
                <a:cubicBezTo>
                  <a:pt x="148" y="142"/>
                  <a:pt x="148" y="142"/>
                  <a:pt x="148" y="142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36" y="136"/>
                  <a:pt x="133" y="134"/>
                  <a:pt x="130" y="132"/>
                </a:cubicBezTo>
                <a:cubicBezTo>
                  <a:pt x="127" y="129"/>
                  <a:pt x="125" y="124"/>
                  <a:pt x="125" y="117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40" y="114"/>
                  <a:pt x="140" y="114"/>
                  <a:pt x="140" y="114"/>
                </a:cubicBezTo>
                <a:cubicBezTo>
                  <a:pt x="140" y="118"/>
                  <a:pt x="140" y="118"/>
                  <a:pt x="140" y="118"/>
                </a:cubicBezTo>
                <a:cubicBezTo>
                  <a:pt x="140" y="122"/>
                  <a:pt x="141" y="125"/>
                  <a:pt x="141" y="126"/>
                </a:cubicBezTo>
                <a:cubicBezTo>
                  <a:pt x="141" y="127"/>
                  <a:pt x="142" y="127"/>
                  <a:pt x="143" y="127"/>
                </a:cubicBezTo>
                <a:cubicBezTo>
                  <a:pt x="144" y="127"/>
                  <a:pt x="145" y="127"/>
                  <a:pt x="146" y="126"/>
                </a:cubicBezTo>
                <a:cubicBezTo>
                  <a:pt x="146" y="125"/>
                  <a:pt x="146" y="124"/>
                  <a:pt x="146" y="123"/>
                </a:cubicBezTo>
                <a:cubicBezTo>
                  <a:pt x="146" y="119"/>
                  <a:pt x="146" y="117"/>
                  <a:pt x="146" y="115"/>
                </a:cubicBezTo>
                <a:cubicBezTo>
                  <a:pt x="145" y="114"/>
                  <a:pt x="143" y="112"/>
                  <a:pt x="141" y="111"/>
                </a:cubicBezTo>
                <a:cubicBezTo>
                  <a:pt x="136" y="108"/>
                  <a:pt x="133" y="105"/>
                  <a:pt x="131" y="104"/>
                </a:cubicBezTo>
                <a:cubicBezTo>
                  <a:pt x="129" y="103"/>
                  <a:pt x="128" y="101"/>
                  <a:pt x="127" y="98"/>
                </a:cubicBezTo>
                <a:cubicBezTo>
                  <a:pt x="125" y="96"/>
                  <a:pt x="125" y="93"/>
                  <a:pt x="125" y="90"/>
                </a:cubicBezTo>
                <a:cubicBezTo>
                  <a:pt x="125" y="85"/>
                  <a:pt x="126" y="81"/>
                  <a:pt x="129" y="79"/>
                </a:cubicBezTo>
                <a:cubicBezTo>
                  <a:pt x="131" y="76"/>
                  <a:pt x="135" y="74"/>
                  <a:pt x="140" y="74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48" y="69"/>
                  <a:pt x="148" y="69"/>
                  <a:pt x="148" y="69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52" y="74"/>
                  <a:pt x="156" y="76"/>
                  <a:pt x="158" y="79"/>
                </a:cubicBezTo>
                <a:cubicBezTo>
                  <a:pt x="161" y="81"/>
                  <a:pt x="162" y="85"/>
                  <a:pt x="162" y="89"/>
                </a:cubicBezTo>
                <a:cubicBezTo>
                  <a:pt x="162" y="90"/>
                  <a:pt x="162" y="91"/>
                  <a:pt x="162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5" name="Freeform 125"/>
          <p:cNvSpPr>
            <a:spLocks noEditPoints="1"/>
          </p:cNvSpPr>
          <p:nvPr/>
        </p:nvSpPr>
        <p:spPr bwMode="auto">
          <a:xfrm>
            <a:off x="7423321" y="3260583"/>
            <a:ext cx="580493" cy="654804"/>
          </a:xfrm>
          <a:custGeom>
            <a:avLst/>
            <a:gdLst>
              <a:gd name="T0" fmla="*/ 70 w 228"/>
              <a:gd name="T1" fmla="*/ 231 h 257"/>
              <a:gd name="T2" fmla="*/ 67 w 228"/>
              <a:gd name="T3" fmla="*/ 234 h 257"/>
              <a:gd name="T4" fmla="*/ 67 w 228"/>
              <a:gd name="T5" fmla="*/ 239 h 257"/>
              <a:gd name="T6" fmla="*/ 70 w 228"/>
              <a:gd name="T7" fmla="*/ 242 h 257"/>
              <a:gd name="T8" fmla="*/ 106 w 228"/>
              <a:gd name="T9" fmla="*/ 242 h 257"/>
              <a:gd name="T10" fmla="*/ 110 w 228"/>
              <a:gd name="T11" fmla="*/ 239 h 257"/>
              <a:gd name="T12" fmla="*/ 110 w 228"/>
              <a:gd name="T13" fmla="*/ 234 h 257"/>
              <a:gd name="T14" fmla="*/ 106 w 228"/>
              <a:gd name="T15" fmla="*/ 231 h 257"/>
              <a:gd name="T16" fmla="*/ 70 w 228"/>
              <a:gd name="T17" fmla="*/ 231 h 257"/>
              <a:gd name="T18" fmla="*/ 95 w 228"/>
              <a:gd name="T19" fmla="*/ 77 h 257"/>
              <a:gd name="T20" fmla="*/ 95 w 228"/>
              <a:gd name="T21" fmla="*/ 86 h 257"/>
              <a:gd name="T22" fmla="*/ 191 w 228"/>
              <a:gd name="T23" fmla="*/ 86 h 257"/>
              <a:gd name="T24" fmla="*/ 191 w 228"/>
              <a:gd name="T25" fmla="*/ 77 h 257"/>
              <a:gd name="T26" fmla="*/ 95 w 228"/>
              <a:gd name="T27" fmla="*/ 77 h 257"/>
              <a:gd name="T28" fmla="*/ 88 w 228"/>
              <a:gd name="T29" fmla="*/ 98 h 257"/>
              <a:gd name="T30" fmla="*/ 88 w 228"/>
              <a:gd name="T31" fmla="*/ 107 h 257"/>
              <a:gd name="T32" fmla="*/ 202 w 228"/>
              <a:gd name="T33" fmla="*/ 107 h 257"/>
              <a:gd name="T34" fmla="*/ 202 w 228"/>
              <a:gd name="T35" fmla="*/ 98 h 257"/>
              <a:gd name="T36" fmla="*/ 88 w 228"/>
              <a:gd name="T37" fmla="*/ 98 h 257"/>
              <a:gd name="T38" fmla="*/ 95 w 228"/>
              <a:gd name="T39" fmla="*/ 120 h 257"/>
              <a:gd name="T40" fmla="*/ 95 w 228"/>
              <a:gd name="T41" fmla="*/ 129 h 257"/>
              <a:gd name="T42" fmla="*/ 191 w 228"/>
              <a:gd name="T43" fmla="*/ 129 h 257"/>
              <a:gd name="T44" fmla="*/ 191 w 228"/>
              <a:gd name="T45" fmla="*/ 120 h 257"/>
              <a:gd name="T46" fmla="*/ 95 w 228"/>
              <a:gd name="T47" fmla="*/ 120 h 257"/>
              <a:gd name="T48" fmla="*/ 142 w 228"/>
              <a:gd name="T49" fmla="*/ 44 h 257"/>
              <a:gd name="T50" fmla="*/ 142 w 228"/>
              <a:gd name="T51" fmla="*/ 44 h 257"/>
              <a:gd name="T52" fmla="*/ 228 w 228"/>
              <a:gd name="T53" fmla="*/ 105 h 257"/>
              <a:gd name="T54" fmla="*/ 142 w 228"/>
              <a:gd name="T55" fmla="*/ 165 h 257"/>
              <a:gd name="T56" fmla="*/ 113 w 228"/>
              <a:gd name="T57" fmla="*/ 162 h 257"/>
              <a:gd name="T58" fmla="*/ 86 w 228"/>
              <a:gd name="T59" fmla="*/ 182 h 257"/>
              <a:gd name="T60" fmla="*/ 95 w 228"/>
              <a:gd name="T61" fmla="*/ 156 h 257"/>
              <a:gd name="T62" fmla="*/ 55 w 228"/>
              <a:gd name="T63" fmla="*/ 105 h 257"/>
              <a:gd name="T64" fmla="*/ 142 w 228"/>
              <a:gd name="T65" fmla="*/ 44 h 257"/>
              <a:gd name="T66" fmla="*/ 10 w 228"/>
              <a:gd name="T67" fmla="*/ 0 h 257"/>
              <a:gd name="T68" fmla="*/ 165 w 228"/>
              <a:gd name="T69" fmla="*/ 0 h 257"/>
              <a:gd name="T70" fmla="*/ 175 w 228"/>
              <a:gd name="T71" fmla="*/ 10 h 257"/>
              <a:gd name="T72" fmla="*/ 175 w 228"/>
              <a:gd name="T73" fmla="*/ 33 h 257"/>
              <a:gd name="T74" fmla="*/ 153 w 228"/>
              <a:gd name="T75" fmla="*/ 30 h 257"/>
              <a:gd name="T76" fmla="*/ 153 w 228"/>
              <a:gd name="T77" fmla="*/ 22 h 257"/>
              <a:gd name="T78" fmla="*/ 23 w 228"/>
              <a:gd name="T79" fmla="*/ 22 h 257"/>
              <a:gd name="T80" fmla="*/ 23 w 228"/>
              <a:gd name="T81" fmla="*/ 216 h 257"/>
              <a:gd name="T82" fmla="*/ 153 w 228"/>
              <a:gd name="T83" fmla="*/ 216 h 257"/>
              <a:gd name="T84" fmla="*/ 153 w 228"/>
              <a:gd name="T85" fmla="*/ 180 h 257"/>
              <a:gd name="T86" fmla="*/ 175 w 228"/>
              <a:gd name="T87" fmla="*/ 176 h 257"/>
              <a:gd name="T88" fmla="*/ 175 w 228"/>
              <a:gd name="T89" fmla="*/ 247 h 257"/>
              <a:gd name="T90" fmla="*/ 165 w 228"/>
              <a:gd name="T91" fmla="*/ 257 h 257"/>
              <a:gd name="T92" fmla="*/ 10 w 228"/>
              <a:gd name="T93" fmla="*/ 257 h 257"/>
              <a:gd name="T94" fmla="*/ 0 w 228"/>
              <a:gd name="T95" fmla="*/ 247 h 257"/>
              <a:gd name="T96" fmla="*/ 0 w 228"/>
              <a:gd name="T97" fmla="*/ 10 h 257"/>
              <a:gd name="T98" fmla="*/ 10 w 228"/>
              <a:gd name="T99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" h="257">
                <a:moveTo>
                  <a:pt x="70" y="231"/>
                </a:moveTo>
                <a:cubicBezTo>
                  <a:pt x="68" y="231"/>
                  <a:pt x="67" y="233"/>
                  <a:pt x="67" y="234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8" y="242"/>
                  <a:pt x="70" y="242"/>
                </a:cubicBezTo>
                <a:cubicBezTo>
                  <a:pt x="106" y="242"/>
                  <a:pt x="106" y="242"/>
                  <a:pt x="106" y="242"/>
                </a:cubicBezTo>
                <a:cubicBezTo>
                  <a:pt x="108" y="242"/>
                  <a:pt x="110" y="241"/>
                  <a:pt x="110" y="239"/>
                </a:cubicBezTo>
                <a:cubicBezTo>
                  <a:pt x="110" y="234"/>
                  <a:pt x="110" y="234"/>
                  <a:pt x="110" y="234"/>
                </a:cubicBezTo>
                <a:cubicBezTo>
                  <a:pt x="110" y="233"/>
                  <a:pt x="108" y="231"/>
                  <a:pt x="106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95" y="77"/>
                </a:moveTo>
                <a:cubicBezTo>
                  <a:pt x="95" y="86"/>
                  <a:pt x="95" y="86"/>
                  <a:pt x="95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1" y="77"/>
                  <a:pt x="191" y="77"/>
                  <a:pt x="191" y="77"/>
                </a:cubicBezTo>
                <a:cubicBezTo>
                  <a:pt x="95" y="77"/>
                  <a:pt x="95" y="77"/>
                  <a:pt x="95" y="77"/>
                </a:cubicBezTo>
                <a:close/>
                <a:moveTo>
                  <a:pt x="88" y="98"/>
                </a:moveTo>
                <a:cubicBezTo>
                  <a:pt x="88" y="107"/>
                  <a:pt x="88" y="107"/>
                  <a:pt x="88" y="107"/>
                </a:cubicBezTo>
                <a:cubicBezTo>
                  <a:pt x="202" y="107"/>
                  <a:pt x="202" y="107"/>
                  <a:pt x="202" y="107"/>
                </a:cubicBezTo>
                <a:cubicBezTo>
                  <a:pt x="202" y="98"/>
                  <a:pt x="202" y="98"/>
                  <a:pt x="202" y="98"/>
                </a:cubicBezTo>
                <a:cubicBezTo>
                  <a:pt x="88" y="98"/>
                  <a:pt x="88" y="98"/>
                  <a:pt x="88" y="98"/>
                </a:cubicBezTo>
                <a:close/>
                <a:moveTo>
                  <a:pt x="95" y="120"/>
                </a:moveTo>
                <a:cubicBezTo>
                  <a:pt x="95" y="129"/>
                  <a:pt x="95" y="129"/>
                  <a:pt x="95" y="129"/>
                </a:cubicBezTo>
                <a:cubicBezTo>
                  <a:pt x="191" y="129"/>
                  <a:pt x="191" y="129"/>
                  <a:pt x="191" y="129"/>
                </a:cubicBezTo>
                <a:cubicBezTo>
                  <a:pt x="191" y="120"/>
                  <a:pt x="191" y="120"/>
                  <a:pt x="191" y="120"/>
                </a:cubicBezTo>
                <a:cubicBezTo>
                  <a:pt x="95" y="120"/>
                  <a:pt x="95" y="120"/>
                  <a:pt x="95" y="120"/>
                </a:cubicBezTo>
                <a:close/>
                <a:moveTo>
                  <a:pt x="142" y="44"/>
                </a:moveTo>
                <a:cubicBezTo>
                  <a:pt x="142" y="44"/>
                  <a:pt x="142" y="44"/>
                  <a:pt x="142" y="44"/>
                </a:cubicBezTo>
                <a:cubicBezTo>
                  <a:pt x="190" y="44"/>
                  <a:pt x="228" y="71"/>
                  <a:pt x="228" y="105"/>
                </a:cubicBezTo>
                <a:cubicBezTo>
                  <a:pt x="228" y="138"/>
                  <a:pt x="190" y="165"/>
                  <a:pt x="142" y="165"/>
                </a:cubicBezTo>
                <a:cubicBezTo>
                  <a:pt x="132" y="165"/>
                  <a:pt x="122" y="164"/>
                  <a:pt x="113" y="162"/>
                </a:cubicBezTo>
                <a:cubicBezTo>
                  <a:pt x="86" y="182"/>
                  <a:pt x="86" y="182"/>
                  <a:pt x="86" y="182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71" y="145"/>
                  <a:pt x="55" y="126"/>
                  <a:pt x="55" y="105"/>
                </a:cubicBezTo>
                <a:cubicBezTo>
                  <a:pt x="55" y="71"/>
                  <a:pt x="94" y="44"/>
                  <a:pt x="142" y="44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5" y="4"/>
                  <a:pt x="175" y="10"/>
                </a:cubicBezTo>
                <a:cubicBezTo>
                  <a:pt x="175" y="33"/>
                  <a:pt x="175" y="33"/>
                  <a:pt x="175" y="33"/>
                </a:cubicBezTo>
                <a:cubicBezTo>
                  <a:pt x="168" y="31"/>
                  <a:pt x="160" y="30"/>
                  <a:pt x="153" y="30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65" y="216"/>
                  <a:pt x="100" y="216"/>
                  <a:pt x="153" y="216"/>
                </a:cubicBezTo>
                <a:cubicBezTo>
                  <a:pt x="153" y="180"/>
                  <a:pt x="153" y="180"/>
                  <a:pt x="153" y="180"/>
                </a:cubicBezTo>
                <a:cubicBezTo>
                  <a:pt x="160" y="179"/>
                  <a:pt x="168" y="178"/>
                  <a:pt x="175" y="176"/>
                </a:cubicBezTo>
                <a:cubicBezTo>
                  <a:pt x="175" y="247"/>
                  <a:pt x="175" y="247"/>
                  <a:pt x="175" y="247"/>
                </a:cubicBezTo>
                <a:cubicBezTo>
                  <a:pt x="175" y="252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4" y="257"/>
                  <a:pt x="0" y="252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7" name="Freeform 127"/>
          <p:cNvSpPr>
            <a:spLocks noEditPoints="1"/>
          </p:cNvSpPr>
          <p:nvPr/>
        </p:nvSpPr>
        <p:spPr bwMode="auto">
          <a:xfrm>
            <a:off x="2189196" y="3275660"/>
            <a:ext cx="448024" cy="656958"/>
          </a:xfrm>
          <a:custGeom>
            <a:avLst/>
            <a:gdLst>
              <a:gd name="T0" fmla="*/ 24 w 176"/>
              <a:gd name="T1" fmla="*/ 217 h 258"/>
              <a:gd name="T2" fmla="*/ 153 w 176"/>
              <a:gd name="T3" fmla="*/ 22 h 258"/>
              <a:gd name="T4" fmla="*/ 71 w 176"/>
              <a:gd name="T5" fmla="*/ 232 h 258"/>
              <a:gd name="T6" fmla="*/ 67 w 176"/>
              <a:gd name="T7" fmla="*/ 240 h 258"/>
              <a:gd name="T8" fmla="*/ 107 w 176"/>
              <a:gd name="T9" fmla="*/ 243 h 258"/>
              <a:gd name="T10" fmla="*/ 110 w 176"/>
              <a:gd name="T11" fmla="*/ 235 h 258"/>
              <a:gd name="T12" fmla="*/ 71 w 176"/>
              <a:gd name="T13" fmla="*/ 232 h 258"/>
              <a:gd name="T14" fmla="*/ 101 w 176"/>
              <a:gd name="T15" fmla="*/ 71 h 258"/>
              <a:gd name="T16" fmla="*/ 134 w 176"/>
              <a:gd name="T17" fmla="*/ 96 h 258"/>
              <a:gd name="T18" fmla="*/ 137 w 176"/>
              <a:gd name="T19" fmla="*/ 143 h 258"/>
              <a:gd name="T20" fmla="*/ 130 w 176"/>
              <a:gd name="T21" fmla="*/ 132 h 258"/>
              <a:gd name="T22" fmla="*/ 103 w 176"/>
              <a:gd name="T23" fmla="*/ 82 h 258"/>
              <a:gd name="T24" fmla="*/ 101 w 176"/>
              <a:gd name="T25" fmla="*/ 71 h 258"/>
              <a:gd name="T26" fmla="*/ 93 w 176"/>
              <a:gd name="T27" fmla="*/ 113 h 258"/>
              <a:gd name="T28" fmla="*/ 87 w 176"/>
              <a:gd name="T29" fmla="*/ 131 h 258"/>
              <a:gd name="T30" fmla="*/ 93 w 176"/>
              <a:gd name="T31" fmla="*/ 113 h 258"/>
              <a:gd name="T32" fmla="*/ 99 w 176"/>
              <a:gd name="T33" fmla="*/ 180 h 258"/>
              <a:gd name="T34" fmla="*/ 74 w 176"/>
              <a:gd name="T35" fmla="*/ 180 h 258"/>
              <a:gd name="T36" fmla="*/ 34 w 176"/>
              <a:gd name="T37" fmla="*/ 99 h 258"/>
              <a:gd name="T38" fmla="*/ 45 w 176"/>
              <a:gd name="T39" fmla="*/ 81 h 258"/>
              <a:gd name="T40" fmla="*/ 50 w 176"/>
              <a:gd name="T41" fmla="*/ 79 h 258"/>
              <a:gd name="T42" fmla="*/ 60 w 176"/>
              <a:gd name="T43" fmla="*/ 74 h 258"/>
              <a:gd name="T44" fmla="*/ 71 w 176"/>
              <a:gd name="T45" fmla="*/ 109 h 258"/>
              <a:gd name="T46" fmla="*/ 57 w 176"/>
              <a:gd name="T47" fmla="*/ 117 h 258"/>
              <a:gd name="T48" fmla="*/ 80 w 176"/>
              <a:gd name="T49" fmla="*/ 148 h 258"/>
              <a:gd name="T50" fmla="*/ 86 w 176"/>
              <a:gd name="T51" fmla="*/ 146 h 258"/>
              <a:gd name="T52" fmla="*/ 91 w 176"/>
              <a:gd name="T53" fmla="*/ 143 h 258"/>
              <a:gd name="T54" fmla="*/ 105 w 176"/>
              <a:gd name="T55" fmla="*/ 177 h 258"/>
              <a:gd name="T56" fmla="*/ 95 w 176"/>
              <a:gd name="T57" fmla="*/ 90 h 258"/>
              <a:gd name="T58" fmla="*/ 118 w 176"/>
              <a:gd name="T59" fmla="*/ 109 h 258"/>
              <a:gd name="T60" fmla="*/ 117 w 176"/>
              <a:gd name="T61" fmla="*/ 137 h 258"/>
              <a:gd name="T62" fmla="*/ 110 w 176"/>
              <a:gd name="T63" fmla="*/ 129 h 258"/>
              <a:gd name="T64" fmla="*/ 96 w 176"/>
              <a:gd name="T65" fmla="*/ 101 h 258"/>
              <a:gd name="T66" fmla="*/ 95 w 176"/>
              <a:gd name="T67" fmla="*/ 90 h 258"/>
              <a:gd name="T68" fmla="*/ 165 w 176"/>
              <a:gd name="T69" fmla="*/ 0 h 258"/>
              <a:gd name="T70" fmla="*/ 176 w 176"/>
              <a:gd name="T71" fmla="*/ 247 h 258"/>
              <a:gd name="T72" fmla="*/ 10 w 176"/>
              <a:gd name="T73" fmla="*/ 258 h 258"/>
              <a:gd name="T74" fmla="*/ 0 w 176"/>
              <a:gd name="T75" fmla="*/ 1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258">
                <a:moveTo>
                  <a:pt x="24" y="22"/>
                </a:move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lose/>
                <a:moveTo>
                  <a:pt x="71" y="232"/>
                </a:moveTo>
                <a:cubicBezTo>
                  <a:pt x="69" y="232"/>
                  <a:pt x="67" y="233"/>
                  <a:pt x="67" y="235"/>
                </a:cubicBezTo>
                <a:cubicBezTo>
                  <a:pt x="67" y="240"/>
                  <a:pt x="67" y="240"/>
                  <a:pt x="67" y="240"/>
                </a:cubicBezTo>
                <a:cubicBezTo>
                  <a:pt x="67" y="242"/>
                  <a:pt x="69" y="243"/>
                  <a:pt x="71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2"/>
                  <a:pt x="110" y="240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2"/>
                  <a:pt x="107" y="232"/>
                </a:cubicBezTo>
                <a:cubicBezTo>
                  <a:pt x="71" y="232"/>
                  <a:pt x="71" y="232"/>
                  <a:pt x="71" y="232"/>
                </a:cubicBezTo>
                <a:close/>
                <a:moveTo>
                  <a:pt x="101" y="71"/>
                </a:moveTo>
                <a:cubicBezTo>
                  <a:pt x="101" y="71"/>
                  <a:pt x="101" y="71"/>
                  <a:pt x="101" y="71"/>
                </a:cubicBezTo>
                <a:cubicBezTo>
                  <a:pt x="103" y="71"/>
                  <a:pt x="105" y="72"/>
                  <a:pt x="107" y="72"/>
                </a:cubicBezTo>
                <a:cubicBezTo>
                  <a:pt x="118" y="77"/>
                  <a:pt x="128" y="85"/>
                  <a:pt x="134" y="96"/>
                </a:cubicBezTo>
                <a:cubicBezTo>
                  <a:pt x="140" y="106"/>
                  <a:pt x="143" y="120"/>
                  <a:pt x="139" y="134"/>
                </a:cubicBezTo>
                <a:cubicBezTo>
                  <a:pt x="139" y="137"/>
                  <a:pt x="138" y="140"/>
                  <a:pt x="137" y="143"/>
                </a:cubicBezTo>
                <a:cubicBezTo>
                  <a:pt x="128" y="140"/>
                  <a:pt x="128" y="140"/>
                  <a:pt x="128" y="140"/>
                </a:cubicBezTo>
                <a:cubicBezTo>
                  <a:pt x="129" y="137"/>
                  <a:pt x="129" y="135"/>
                  <a:pt x="130" y="132"/>
                </a:cubicBezTo>
                <a:cubicBezTo>
                  <a:pt x="132" y="120"/>
                  <a:pt x="130" y="109"/>
                  <a:pt x="125" y="100"/>
                </a:cubicBezTo>
                <a:cubicBezTo>
                  <a:pt x="120" y="92"/>
                  <a:pt x="113" y="85"/>
                  <a:pt x="103" y="82"/>
                </a:cubicBezTo>
                <a:cubicBezTo>
                  <a:pt x="101" y="81"/>
                  <a:pt x="100" y="80"/>
                  <a:pt x="98" y="80"/>
                </a:cubicBezTo>
                <a:cubicBezTo>
                  <a:pt x="101" y="71"/>
                  <a:pt x="101" y="71"/>
                  <a:pt x="101" y="71"/>
                </a:cubicBezTo>
                <a:close/>
                <a:moveTo>
                  <a:pt x="93" y="113"/>
                </a:moveTo>
                <a:cubicBezTo>
                  <a:pt x="93" y="113"/>
                  <a:pt x="93" y="113"/>
                  <a:pt x="93" y="113"/>
                </a:cubicBezTo>
                <a:cubicBezTo>
                  <a:pt x="97" y="115"/>
                  <a:pt x="100" y="120"/>
                  <a:pt x="99" y="125"/>
                </a:cubicBezTo>
                <a:cubicBezTo>
                  <a:pt x="97" y="130"/>
                  <a:pt x="92" y="132"/>
                  <a:pt x="87" y="131"/>
                </a:cubicBezTo>
                <a:cubicBezTo>
                  <a:pt x="82" y="129"/>
                  <a:pt x="80" y="124"/>
                  <a:pt x="81" y="119"/>
                </a:cubicBezTo>
                <a:cubicBezTo>
                  <a:pt x="83" y="115"/>
                  <a:pt x="88" y="112"/>
                  <a:pt x="93" y="113"/>
                </a:cubicBezTo>
                <a:close/>
                <a:moveTo>
                  <a:pt x="105" y="177"/>
                </a:moveTo>
                <a:cubicBezTo>
                  <a:pt x="99" y="180"/>
                  <a:pt x="99" y="180"/>
                  <a:pt x="99" y="180"/>
                </a:cubicBezTo>
                <a:cubicBezTo>
                  <a:pt x="95" y="181"/>
                  <a:pt x="95" y="181"/>
                  <a:pt x="95" y="181"/>
                </a:cubicBezTo>
                <a:cubicBezTo>
                  <a:pt x="87" y="186"/>
                  <a:pt x="80" y="185"/>
                  <a:pt x="74" y="180"/>
                </a:cubicBezTo>
                <a:cubicBezTo>
                  <a:pt x="53" y="157"/>
                  <a:pt x="40" y="131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3" y="92"/>
                  <a:pt x="37" y="86"/>
                  <a:pt x="45" y="81"/>
                </a:cubicBezTo>
                <a:cubicBezTo>
                  <a:pt x="48" y="80"/>
                  <a:pt x="48" y="80"/>
                  <a:pt x="48" y="80"/>
                </a:cubicBezTo>
                <a:cubicBezTo>
                  <a:pt x="50" y="79"/>
                  <a:pt x="50" y="79"/>
                  <a:pt x="50" y="79"/>
                </a:cubicBezTo>
                <a:cubicBezTo>
                  <a:pt x="55" y="76"/>
                  <a:pt x="55" y="76"/>
                  <a:pt x="55" y="76"/>
                </a:cubicBezTo>
                <a:cubicBezTo>
                  <a:pt x="60" y="74"/>
                  <a:pt x="60" y="74"/>
                  <a:pt x="60" y="74"/>
                </a:cubicBezTo>
                <a:cubicBezTo>
                  <a:pt x="66" y="79"/>
                  <a:pt x="75" y="103"/>
                  <a:pt x="74" y="108"/>
                </a:cubicBezTo>
                <a:cubicBezTo>
                  <a:pt x="71" y="109"/>
                  <a:pt x="71" y="109"/>
                  <a:pt x="71" y="109"/>
                </a:cubicBezTo>
                <a:cubicBezTo>
                  <a:pt x="63" y="114"/>
                  <a:pt x="63" y="114"/>
                  <a:pt x="63" y="114"/>
                </a:cubicBezTo>
                <a:cubicBezTo>
                  <a:pt x="57" y="117"/>
                  <a:pt x="57" y="117"/>
                  <a:pt x="57" y="117"/>
                </a:cubicBezTo>
                <a:cubicBezTo>
                  <a:pt x="63" y="133"/>
                  <a:pt x="64" y="138"/>
                  <a:pt x="74" y="152"/>
                </a:cubicBezTo>
                <a:cubicBezTo>
                  <a:pt x="80" y="148"/>
                  <a:pt x="80" y="148"/>
                  <a:pt x="80" y="148"/>
                </a:cubicBezTo>
                <a:cubicBezTo>
                  <a:pt x="81" y="148"/>
                  <a:pt x="81" y="148"/>
                  <a:pt x="81" y="148"/>
                </a:cubicBezTo>
                <a:cubicBezTo>
                  <a:pt x="86" y="146"/>
                  <a:pt x="86" y="146"/>
                  <a:pt x="86" y="146"/>
                </a:cubicBezTo>
                <a:cubicBezTo>
                  <a:pt x="88" y="144"/>
                  <a:pt x="88" y="144"/>
                  <a:pt x="88" y="144"/>
                </a:cubicBezTo>
                <a:cubicBezTo>
                  <a:pt x="91" y="143"/>
                  <a:pt x="91" y="143"/>
                  <a:pt x="91" y="143"/>
                </a:cubicBezTo>
                <a:cubicBezTo>
                  <a:pt x="94" y="143"/>
                  <a:pt x="107" y="160"/>
                  <a:pt x="110" y="174"/>
                </a:cubicBezTo>
                <a:cubicBezTo>
                  <a:pt x="105" y="177"/>
                  <a:pt x="105" y="177"/>
                  <a:pt x="105" y="177"/>
                </a:cubicBezTo>
                <a:close/>
                <a:moveTo>
                  <a:pt x="95" y="90"/>
                </a:moveTo>
                <a:cubicBezTo>
                  <a:pt x="95" y="90"/>
                  <a:pt x="95" y="90"/>
                  <a:pt x="95" y="90"/>
                </a:cubicBezTo>
                <a:cubicBezTo>
                  <a:pt x="96" y="91"/>
                  <a:pt x="98" y="91"/>
                  <a:pt x="100" y="92"/>
                </a:cubicBezTo>
                <a:cubicBezTo>
                  <a:pt x="109" y="96"/>
                  <a:pt x="115" y="102"/>
                  <a:pt x="118" y="109"/>
                </a:cubicBezTo>
                <a:cubicBezTo>
                  <a:pt x="121" y="116"/>
                  <a:pt x="121" y="124"/>
                  <a:pt x="119" y="132"/>
                </a:cubicBezTo>
                <a:cubicBezTo>
                  <a:pt x="119" y="133"/>
                  <a:pt x="118" y="135"/>
                  <a:pt x="117" y="137"/>
                </a:cubicBezTo>
                <a:cubicBezTo>
                  <a:pt x="108" y="134"/>
                  <a:pt x="108" y="134"/>
                  <a:pt x="108" y="134"/>
                </a:cubicBezTo>
                <a:cubicBezTo>
                  <a:pt x="109" y="132"/>
                  <a:pt x="109" y="131"/>
                  <a:pt x="110" y="129"/>
                </a:cubicBezTo>
                <a:cubicBezTo>
                  <a:pt x="111" y="123"/>
                  <a:pt x="111" y="118"/>
                  <a:pt x="109" y="113"/>
                </a:cubicBezTo>
                <a:cubicBezTo>
                  <a:pt x="107" y="108"/>
                  <a:pt x="103" y="104"/>
                  <a:pt x="96" y="101"/>
                </a:cubicBezTo>
                <a:cubicBezTo>
                  <a:pt x="95" y="100"/>
                  <a:pt x="93" y="100"/>
                  <a:pt x="92" y="99"/>
                </a:cubicBezTo>
                <a:cubicBezTo>
                  <a:pt x="95" y="90"/>
                  <a:pt x="95" y="90"/>
                  <a:pt x="95" y="90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8"/>
                  <a:pt x="165" y="258"/>
                </a:cubicBezTo>
                <a:cubicBezTo>
                  <a:pt x="10" y="258"/>
                  <a:pt x="10" y="258"/>
                  <a:pt x="10" y="258"/>
                </a:cubicBezTo>
                <a:cubicBezTo>
                  <a:pt x="5" y="258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8" name="Freeform 128"/>
          <p:cNvSpPr>
            <a:spLocks noEditPoints="1"/>
          </p:cNvSpPr>
          <p:nvPr/>
        </p:nvSpPr>
        <p:spPr bwMode="auto">
          <a:xfrm>
            <a:off x="3266177" y="2257915"/>
            <a:ext cx="519105" cy="653727"/>
          </a:xfrm>
          <a:custGeom>
            <a:avLst/>
            <a:gdLst>
              <a:gd name="T0" fmla="*/ 67 w 204"/>
              <a:gd name="T1" fmla="*/ 235 h 257"/>
              <a:gd name="T2" fmla="*/ 70 w 204"/>
              <a:gd name="T3" fmla="*/ 243 h 257"/>
              <a:gd name="T4" fmla="*/ 110 w 204"/>
              <a:gd name="T5" fmla="*/ 239 h 257"/>
              <a:gd name="T6" fmla="*/ 107 w 204"/>
              <a:gd name="T7" fmla="*/ 231 h 257"/>
              <a:gd name="T8" fmla="*/ 203 w 204"/>
              <a:gd name="T9" fmla="*/ 106 h 257"/>
              <a:gd name="T10" fmla="*/ 203 w 204"/>
              <a:gd name="T11" fmla="*/ 181 h 257"/>
              <a:gd name="T12" fmla="*/ 204 w 204"/>
              <a:gd name="T13" fmla="*/ 108 h 257"/>
              <a:gd name="T14" fmla="*/ 203 w 204"/>
              <a:gd name="T15" fmla="*/ 106 h 257"/>
              <a:gd name="T16" fmla="*/ 57 w 204"/>
              <a:gd name="T17" fmla="*/ 182 h 257"/>
              <a:gd name="T18" fmla="*/ 56 w 204"/>
              <a:gd name="T19" fmla="*/ 107 h 257"/>
              <a:gd name="T20" fmla="*/ 56 w 204"/>
              <a:gd name="T21" fmla="*/ 108 h 257"/>
              <a:gd name="T22" fmla="*/ 169 w 204"/>
              <a:gd name="T23" fmla="*/ 120 h 257"/>
              <a:gd name="T24" fmla="*/ 90 w 204"/>
              <a:gd name="T25" fmla="*/ 93 h 257"/>
              <a:gd name="T26" fmla="*/ 62 w 204"/>
              <a:gd name="T27" fmla="*/ 99 h 257"/>
              <a:gd name="T28" fmla="*/ 196 w 204"/>
              <a:gd name="T29" fmla="*/ 100 h 257"/>
              <a:gd name="T30" fmla="*/ 99 w 204"/>
              <a:gd name="T31" fmla="*/ 103 h 257"/>
              <a:gd name="T32" fmla="*/ 159 w 204"/>
              <a:gd name="T33" fmla="*/ 100 h 257"/>
              <a:gd name="T34" fmla="*/ 99 w 204"/>
              <a:gd name="T35" fmla="*/ 110 h 257"/>
              <a:gd name="T36" fmla="*/ 159 w 204"/>
              <a:gd name="T37" fmla="*/ 113 h 257"/>
              <a:gd name="T38" fmla="*/ 99 w 204"/>
              <a:gd name="T39" fmla="*/ 110 h 257"/>
              <a:gd name="T40" fmla="*/ 159 w 204"/>
              <a:gd name="T41" fmla="*/ 121 h 257"/>
              <a:gd name="T42" fmla="*/ 99 w 204"/>
              <a:gd name="T43" fmla="*/ 124 h 257"/>
              <a:gd name="T44" fmla="*/ 195 w 204"/>
              <a:gd name="T45" fmla="*/ 189 h 257"/>
              <a:gd name="T46" fmla="*/ 191 w 204"/>
              <a:gd name="T47" fmla="*/ 190 h 257"/>
              <a:gd name="T48" fmla="*/ 66 w 204"/>
              <a:gd name="T49" fmla="*/ 190 h 257"/>
              <a:gd name="T50" fmla="*/ 126 w 204"/>
              <a:gd name="T51" fmla="*/ 160 h 257"/>
              <a:gd name="T52" fmla="*/ 133 w 204"/>
              <a:gd name="T53" fmla="*/ 160 h 257"/>
              <a:gd name="T54" fmla="*/ 195 w 204"/>
              <a:gd name="T55" fmla="*/ 189 h 257"/>
              <a:gd name="T56" fmla="*/ 165 w 204"/>
              <a:gd name="T57" fmla="*/ 0 h 257"/>
              <a:gd name="T58" fmla="*/ 176 w 204"/>
              <a:gd name="T59" fmla="*/ 65 h 257"/>
              <a:gd name="T60" fmla="*/ 153 w 204"/>
              <a:gd name="T61" fmla="*/ 22 h 257"/>
              <a:gd name="T62" fmla="*/ 24 w 204"/>
              <a:gd name="T63" fmla="*/ 217 h 257"/>
              <a:gd name="T64" fmla="*/ 153 w 204"/>
              <a:gd name="T65" fmla="*/ 205 h 257"/>
              <a:gd name="T66" fmla="*/ 176 w 204"/>
              <a:gd name="T67" fmla="*/ 247 h 257"/>
              <a:gd name="T68" fmla="*/ 10 w 204"/>
              <a:gd name="T69" fmla="*/ 257 h 257"/>
              <a:gd name="T70" fmla="*/ 0 w 204"/>
              <a:gd name="T71" fmla="*/ 1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4" h="257">
                <a:moveTo>
                  <a:pt x="70" y="231"/>
                </a:moveTo>
                <a:cubicBezTo>
                  <a:pt x="69" y="231"/>
                  <a:pt x="67" y="233"/>
                  <a:pt x="67" y="235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9" y="243"/>
                  <a:pt x="70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1"/>
                  <a:pt x="110" y="239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1"/>
                  <a:pt x="107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203" y="106"/>
                </a:moveTo>
                <a:cubicBezTo>
                  <a:pt x="153" y="145"/>
                  <a:pt x="153" y="145"/>
                  <a:pt x="153" y="145"/>
                </a:cubicBezTo>
                <a:cubicBezTo>
                  <a:pt x="203" y="181"/>
                  <a:pt x="203" y="181"/>
                  <a:pt x="203" y="181"/>
                </a:cubicBezTo>
                <a:cubicBezTo>
                  <a:pt x="203" y="180"/>
                  <a:pt x="204" y="179"/>
                  <a:pt x="204" y="177"/>
                </a:cubicBezTo>
                <a:cubicBezTo>
                  <a:pt x="204" y="108"/>
                  <a:pt x="204" y="108"/>
                  <a:pt x="204" y="108"/>
                </a:cubicBezTo>
                <a:cubicBezTo>
                  <a:pt x="204" y="108"/>
                  <a:pt x="203" y="107"/>
                  <a:pt x="203" y="106"/>
                </a:cubicBezTo>
                <a:cubicBezTo>
                  <a:pt x="203" y="106"/>
                  <a:pt x="203" y="106"/>
                  <a:pt x="203" y="106"/>
                </a:cubicBezTo>
                <a:close/>
                <a:moveTo>
                  <a:pt x="56" y="108"/>
                </a:moveTo>
                <a:cubicBezTo>
                  <a:pt x="57" y="182"/>
                  <a:pt x="57" y="182"/>
                  <a:pt x="57" y="182"/>
                </a:cubicBezTo>
                <a:cubicBezTo>
                  <a:pt x="106" y="145"/>
                  <a:pt x="106" y="145"/>
                  <a:pt x="106" y="145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8"/>
                  <a:pt x="56" y="108"/>
                  <a:pt x="56" y="108"/>
                </a:cubicBezTo>
                <a:cubicBezTo>
                  <a:pt x="56" y="108"/>
                  <a:pt x="56" y="108"/>
                  <a:pt x="56" y="108"/>
                </a:cubicBezTo>
                <a:close/>
                <a:moveTo>
                  <a:pt x="196" y="100"/>
                </a:moveTo>
                <a:cubicBezTo>
                  <a:pt x="169" y="120"/>
                  <a:pt x="169" y="120"/>
                  <a:pt x="169" y="120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90" y="93"/>
                  <a:pt x="90" y="93"/>
                  <a:pt x="90" y="93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62" y="99"/>
                  <a:pt x="62" y="99"/>
                  <a:pt x="62" y="99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96" y="100"/>
                  <a:pt x="196" y="100"/>
                  <a:pt x="196" y="100"/>
                </a:cubicBezTo>
                <a:close/>
                <a:moveTo>
                  <a:pt x="99" y="100"/>
                </a:moveTo>
                <a:cubicBezTo>
                  <a:pt x="99" y="103"/>
                  <a:pt x="99" y="103"/>
                  <a:pt x="99" y="103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99" y="100"/>
                  <a:pt x="99" y="100"/>
                  <a:pt x="99" y="100"/>
                </a:cubicBezTo>
                <a:close/>
                <a:moveTo>
                  <a:pt x="99" y="110"/>
                </a:moveTo>
                <a:cubicBezTo>
                  <a:pt x="159" y="110"/>
                  <a:pt x="159" y="110"/>
                  <a:pt x="159" y="110"/>
                </a:cubicBezTo>
                <a:cubicBezTo>
                  <a:pt x="159" y="113"/>
                  <a:pt x="159" y="113"/>
                  <a:pt x="159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99" y="110"/>
                  <a:pt x="99" y="110"/>
                  <a:pt x="99" y="110"/>
                </a:cubicBezTo>
                <a:close/>
                <a:moveTo>
                  <a:pt x="99" y="121"/>
                </a:moveTo>
                <a:cubicBezTo>
                  <a:pt x="159" y="121"/>
                  <a:pt x="159" y="121"/>
                  <a:pt x="159" y="121"/>
                </a:cubicBezTo>
                <a:cubicBezTo>
                  <a:pt x="159" y="124"/>
                  <a:pt x="159" y="124"/>
                  <a:pt x="159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21"/>
                  <a:pt x="99" y="121"/>
                  <a:pt x="99" y="121"/>
                </a:cubicBezTo>
                <a:close/>
                <a:moveTo>
                  <a:pt x="195" y="189"/>
                </a:moveTo>
                <a:cubicBezTo>
                  <a:pt x="195" y="189"/>
                  <a:pt x="195" y="189"/>
                  <a:pt x="195" y="189"/>
                </a:cubicBezTo>
                <a:cubicBezTo>
                  <a:pt x="193" y="190"/>
                  <a:pt x="192" y="190"/>
                  <a:pt x="191" y="190"/>
                </a:cubicBezTo>
                <a:cubicBezTo>
                  <a:pt x="68" y="190"/>
                  <a:pt x="68" y="190"/>
                  <a:pt x="68" y="190"/>
                </a:cubicBezTo>
                <a:cubicBezTo>
                  <a:pt x="67" y="190"/>
                  <a:pt x="66" y="190"/>
                  <a:pt x="66" y="190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26" y="160"/>
                  <a:pt x="126" y="160"/>
                  <a:pt x="126" y="160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33" y="160"/>
                  <a:pt x="133" y="160"/>
                  <a:pt x="133" y="160"/>
                </a:cubicBezTo>
                <a:cubicBezTo>
                  <a:pt x="144" y="152"/>
                  <a:pt x="144" y="152"/>
                  <a:pt x="144" y="152"/>
                </a:cubicBezTo>
                <a:cubicBezTo>
                  <a:pt x="195" y="189"/>
                  <a:pt x="195" y="189"/>
                  <a:pt x="195" y="189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65"/>
                  <a:pt x="176" y="65"/>
                  <a:pt x="176" y="65"/>
                </a:cubicBezTo>
                <a:cubicBezTo>
                  <a:pt x="153" y="48"/>
                  <a:pt x="153" y="48"/>
                  <a:pt x="153" y="48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05"/>
                  <a:pt x="153" y="205"/>
                  <a:pt x="153" y="205"/>
                </a:cubicBezTo>
                <a:cubicBezTo>
                  <a:pt x="176" y="205"/>
                  <a:pt x="176" y="205"/>
                  <a:pt x="176" y="205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5" y="257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9" name="Freeform 129"/>
          <p:cNvSpPr>
            <a:spLocks noEditPoints="1"/>
          </p:cNvSpPr>
          <p:nvPr/>
        </p:nvSpPr>
        <p:spPr bwMode="auto">
          <a:xfrm>
            <a:off x="1168218" y="2331149"/>
            <a:ext cx="432946" cy="537413"/>
          </a:xfrm>
          <a:custGeom>
            <a:avLst/>
            <a:gdLst>
              <a:gd name="T0" fmla="*/ 102 w 170"/>
              <a:gd name="T1" fmla="*/ 56 h 211"/>
              <a:gd name="T2" fmla="*/ 8 w 170"/>
              <a:gd name="T3" fmla="*/ 101 h 211"/>
              <a:gd name="T4" fmla="*/ 0 w 170"/>
              <a:gd name="T5" fmla="*/ 65 h 211"/>
              <a:gd name="T6" fmla="*/ 122 w 170"/>
              <a:gd name="T7" fmla="*/ 189 h 211"/>
              <a:gd name="T8" fmla="*/ 170 w 170"/>
              <a:gd name="T9" fmla="*/ 206 h 211"/>
              <a:gd name="T10" fmla="*/ 122 w 170"/>
              <a:gd name="T11" fmla="*/ 189 h 211"/>
              <a:gd name="T12" fmla="*/ 112 w 170"/>
              <a:gd name="T13" fmla="*/ 211 h 211"/>
              <a:gd name="T14" fmla="*/ 62 w 170"/>
              <a:gd name="T15" fmla="*/ 206 h 211"/>
              <a:gd name="T16" fmla="*/ 0 w 170"/>
              <a:gd name="T17" fmla="*/ 189 h 211"/>
              <a:gd name="T18" fmla="*/ 62 w 170"/>
              <a:gd name="T19" fmla="*/ 183 h 211"/>
              <a:gd name="T20" fmla="*/ 81 w 170"/>
              <a:gd name="T21" fmla="*/ 158 h 211"/>
              <a:gd name="T22" fmla="*/ 0 w 170"/>
              <a:gd name="T23" fmla="*/ 150 h 211"/>
              <a:gd name="T24" fmla="*/ 8 w 170"/>
              <a:gd name="T25" fmla="*/ 114 h 211"/>
              <a:gd name="T26" fmla="*/ 102 w 170"/>
              <a:gd name="T27" fmla="*/ 158 h 211"/>
              <a:gd name="T28" fmla="*/ 93 w 170"/>
              <a:gd name="T29" fmla="*/ 183 h 211"/>
              <a:gd name="T30" fmla="*/ 112 w 170"/>
              <a:gd name="T31" fmla="*/ 189 h 211"/>
              <a:gd name="T32" fmla="*/ 8 w 170"/>
              <a:gd name="T33" fmla="*/ 0 h 211"/>
              <a:gd name="T34" fmla="*/ 102 w 170"/>
              <a:gd name="T35" fmla="*/ 44 h 211"/>
              <a:gd name="T36" fmla="*/ 0 w 170"/>
              <a:gd name="T37" fmla="*/ 36 h 211"/>
              <a:gd name="T38" fmla="*/ 8 w 170"/>
              <a:gd name="T39" fmla="*/ 0 h 211"/>
              <a:gd name="T40" fmla="*/ 111 w 170"/>
              <a:gd name="T41" fmla="*/ 158 h 211"/>
              <a:gd name="T42" fmla="*/ 170 w 170"/>
              <a:gd name="T43" fmla="*/ 150 h 211"/>
              <a:gd name="T44" fmla="*/ 162 w 170"/>
              <a:gd name="T45" fmla="*/ 114 h 211"/>
              <a:gd name="T46" fmla="*/ 124 w 170"/>
              <a:gd name="T47" fmla="*/ 17 h 211"/>
              <a:gd name="T48" fmla="*/ 145 w 170"/>
              <a:gd name="T49" fmla="*/ 26 h 211"/>
              <a:gd name="T50" fmla="*/ 124 w 170"/>
              <a:gd name="T51" fmla="*/ 17 h 211"/>
              <a:gd name="T52" fmla="*/ 145 w 170"/>
              <a:gd name="T53" fmla="*/ 131 h 211"/>
              <a:gd name="T54" fmla="*/ 124 w 170"/>
              <a:gd name="T55" fmla="*/ 141 h 211"/>
              <a:gd name="T56" fmla="*/ 124 w 170"/>
              <a:gd name="T57" fmla="*/ 74 h 211"/>
              <a:gd name="T58" fmla="*/ 145 w 170"/>
              <a:gd name="T59" fmla="*/ 83 h 211"/>
              <a:gd name="T60" fmla="*/ 124 w 170"/>
              <a:gd name="T61" fmla="*/ 74 h 211"/>
              <a:gd name="T62" fmla="*/ 111 w 170"/>
              <a:gd name="T63" fmla="*/ 44 h 211"/>
              <a:gd name="T64" fmla="*/ 170 w 170"/>
              <a:gd name="T65" fmla="*/ 36 h 211"/>
              <a:gd name="T66" fmla="*/ 162 w 170"/>
              <a:gd name="T67" fmla="*/ 0 h 211"/>
              <a:gd name="T68" fmla="*/ 111 w 170"/>
              <a:gd name="T69" fmla="*/ 56 h 211"/>
              <a:gd name="T70" fmla="*/ 162 w 170"/>
              <a:gd name="T71" fmla="*/ 101 h 211"/>
              <a:gd name="T72" fmla="*/ 170 w 170"/>
              <a:gd name="T73" fmla="*/ 65 h 211"/>
              <a:gd name="T74" fmla="*/ 111 w 170"/>
              <a:gd name="T75" fmla="*/ 56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0" h="211">
                <a:moveTo>
                  <a:pt x="8" y="56"/>
                </a:moveTo>
                <a:cubicBezTo>
                  <a:pt x="102" y="56"/>
                  <a:pt x="102" y="56"/>
                  <a:pt x="102" y="56"/>
                </a:cubicBezTo>
                <a:cubicBezTo>
                  <a:pt x="102" y="101"/>
                  <a:pt x="102" y="101"/>
                  <a:pt x="102" y="101"/>
                </a:cubicBezTo>
                <a:cubicBezTo>
                  <a:pt x="8" y="101"/>
                  <a:pt x="8" y="101"/>
                  <a:pt x="8" y="101"/>
                </a:cubicBezTo>
                <a:cubicBezTo>
                  <a:pt x="4" y="101"/>
                  <a:pt x="0" y="97"/>
                  <a:pt x="0" y="93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0"/>
                  <a:pt x="4" y="56"/>
                  <a:pt x="8" y="56"/>
                </a:cubicBezTo>
                <a:close/>
                <a:moveTo>
                  <a:pt x="122" y="189"/>
                </a:moveTo>
                <a:cubicBezTo>
                  <a:pt x="170" y="189"/>
                  <a:pt x="170" y="189"/>
                  <a:pt x="170" y="189"/>
                </a:cubicBezTo>
                <a:cubicBezTo>
                  <a:pt x="170" y="206"/>
                  <a:pt x="170" y="206"/>
                  <a:pt x="170" y="206"/>
                </a:cubicBezTo>
                <a:cubicBezTo>
                  <a:pt x="122" y="206"/>
                  <a:pt x="122" y="206"/>
                  <a:pt x="122" y="206"/>
                </a:cubicBezTo>
                <a:cubicBezTo>
                  <a:pt x="122" y="189"/>
                  <a:pt x="122" y="189"/>
                  <a:pt x="122" y="189"/>
                </a:cubicBezTo>
                <a:close/>
                <a:moveTo>
                  <a:pt x="112" y="206"/>
                </a:moveTo>
                <a:cubicBezTo>
                  <a:pt x="112" y="211"/>
                  <a:pt x="112" y="211"/>
                  <a:pt x="112" y="211"/>
                </a:cubicBezTo>
                <a:cubicBezTo>
                  <a:pt x="62" y="211"/>
                  <a:pt x="62" y="211"/>
                  <a:pt x="62" y="21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189"/>
                  <a:pt x="0" y="189"/>
                  <a:pt x="0" y="189"/>
                </a:cubicBezTo>
                <a:cubicBezTo>
                  <a:pt x="62" y="189"/>
                  <a:pt x="62" y="189"/>
                  <a:pt x="62" y="189"/>
                </a:cubicBezTo>
                <a:cubicBezTo>
                  <a:pt x="62" y="183"/>
                  <a:pt x="62" y="183"/>
                  <a:pt x="62" y="183"/>
                </a:cubicBezTo>
                <a:cubicBezTo>
                  <a:pt x="81" y="183"/>
                  <a:pt x="81" y="183"/>
                  <a:pt x="81" y="183"/>
                </a:cubicBezTo>
                <a:cubicBezTo>
                  <a:pt x="81" y="158"/>
                  <a:pt x="81" y="158"/>
                  <a:pt x="81" y="158"/>
                </a:cubicBezTo>
                <a:cubicBezTo>
                  <a:pt x="8" y="158"/>
                  <a:pt x="8" y="158"/>
                  <a:pt x="8" y="158"/>
                </a:cubicBezTo>
                <a:cubicBezTo>
                  <a:pt x="4" y="158"/>
                  <a:pt x="0" y="154"/>
                  <a:pt x="0" y="15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17"/>
                  <a:pt x="4" y="114"/>
                  <a:pt x="8" y="114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02" y="158"/>
                  <a:pt x="102" y="158"/>
                  <a:pt x="102" y="158"/>
                </a:cubicBezTo>
                <a:cubicBezTo>
                  <a:pt x="93" y="158"/>
                  <a:pt x="93" y="158"/>
                  <a:pt x="93" y="158"/>
                </a:cubicBezTo>
                <a:cubicBezTo>
                  <a:pt x="93" y="183"/>
                  <a:pt x="93" y="183"/>
                  <a:pt x="93" y="183"/>
                </a:cubicBezTo>
                <a:cubicBezTo>
                  <a:pt x="112" y="183"/>
                  <a:pt x="112" y="183"/>
                  <a:pt x="112" y="183"/>
                </a:cubicBezTo>
                <a:cubicBezTo>
                  <a:pt x="112" y="189"/>
                  <a:pt x="112" y="189"/>
                  <a:pt x="112" y="189"/>
                </a:cubicBezTo>
                <a:cubicBezTo>
                  <a:pt x="112" y="206"/>
                  <a:pt x="112" y="206"/>
                  <a:pt x="112" y="206"/>
                </a:cubicBezTo>
                <a:close/>
                <a:moveTo>
                  <a:pt x="8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02" y="44"/>
                  <a:pt x="102" y="44"/>
                  <a:pt x="102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4" y="44"/>
                  <a:pt x="0" y="40"/>
                  <a:pt x="0" y="36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11" y="114"/>
                </a:moveTo>
                <a:cubicBezTo>
                  <a:pt x="111" y="158"/>
                  <a:pt x="111" y="158"/>
                  <a:pt x="111" y="158"/>
                </a:cubicBezTo>
                <a:cubicBezTo>
                  <a:pt x="162" y="158"/>
                  <a:pt x="162" y="158"/>
                  <a:pt x="162" y="158"/>
                </a:cubicBezTo>
                <a:cubicBezTo>
                  <a:pt x="167" y="158"/>
                  <a:pt x="170" y="154"/>
                  <a:pt x="170" y="150"/>
                </a:cubicBezTo>
                <a:cubicBezTo>
                  <a:pt x="170" y="122"/>
                  <a:pt x="170" y="122"/>
                  <a:pt x="170" y="122"/>
                </a:cubicBezTo>
                <a:cubicBezTo>
                  <a:pt x="170" y="117"/>
                  <a:pt x="167" y="114"/>
                  <a:pt x="162" y="114"/>
                </a:cubicBezTo>
                <a:cubicBezTo>
                  <a:pt x="111" y="114"/>
                  <a:pt x="111" y="114"/>
                  <a:pt x="111" y="114"/>
                </a:cubicBezTo>
                <a:close/>
                <a:moveTo>
                  <a:pt x="124" y="17"/>
                </a:moveTo>
                <a:cubicBezTo>
                  <a:pt x="145" y="17"/>
                  <a:pt x="145" y="17"/>
                  <a:pt x="145" y="17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17"/>
                  <a:pt x="124" y="17"/>
                  <a:pt x="124" y="17"/>
                </a:cubicBezTo>
                <a:close/>
                <a:moveTo>
                  <a:pt x="124" y="131"/>
                </a:moveTo>
                <a:cubicBezTo>
                  <a:pt x="145" y="131"/>
                  <a:pt x="145" y="131"/>
                  <a:pt x="145" y="131"/>
                </a:cubicBezTo>
                <a:cubicBezTo>
                  <a:pt x="145" y="141"/>
                  <a:pt x="145" y="141"/>
                  <a:pt x="145" y="141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4" y="131"/>
                  <a:pt x="124" y="131"/>
                  <a:pt x="124" y="131"/>
                </a:cubicBezTo>
                <a:close/>
                <a:moveTo>
                  <a:pt x="124" y="74"/>
                </a:moveTo>
                <a:cubicBezTo>
                  <a:pt x="145" y="74"/>
                  <a:pt x="145" y="74"/>
                  <a:pt x="145" y="74"/>
                </a:cubicBezTo>
                <a:cubicBezTo>
                  <a:pt x="145" y="83"/>
                  <a:pt x="145" y="83"/>
                  <a:pt x="145" y="83"/>
                </a:cubicBezTo>
                <a:cubicBezTo>
                  <a:pt x="124" y="83"/>
                  <a:pt x="124" y="83"/>
                  <a:pt x="124" y="83"/>
                </a:cubicBezTo>
                <a:cubicBezTo>
                  <a:pt x="124" y="74"/>
                  <a:pt x="124" y="74"/>
                  <a:pt x="124" y="74"/>
                </a:cubicBezTo>
                <a:close/>
                <a:moveTo>
                  <a:pt x="111" y="0"/>
                </a:moveTo>
                <a:cubicBezTo>
                  <a:pt x="111" y="44"/>
                  <a:pt x="111" y="44"/>
                  <a:pt x="111" y="44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167" y="44"/>
                  <a:pt x="170" y="40"/>
                  <a:pt x="170" y="36"/>
                </a:cubicBezTo>
                <a:cubicBezTo>
                  <a:pt x="170" y="8"/>
                  <a:pt x="170" y="8"/>
                  <a:pt x="170" y="8"/>
                </a:cubicBezTo>
                <a:cubicBezTo>
                  <a:pt x="170" y="4"/>
                  <a:pt x="167" y="0"/>
                  <a:pt x="162" y="0"/>
                </a:cubicBezTo>
                <a:cubicBezTo>
                  <a:pt x="111" y="0"/>
                  <a:pt x="111" y="0"/>
                  <a:pt x="111" y="0"/>
                </a:cubicBezTo>
                <a:close/>
                <a:moveTo>
                  <a:pt x="111" y="56"/>
                </a:moveTo>
                <a:cubicBezTo>
                  <a:pt x="111" y="101"/>
                  <a:pt x="111" y="101"/>
                  <a:pt x="111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7" y="101"/>
                  <a:pt x="170" y="97"/>
                  <a:pt x="170" y="93"/>
                </a:cubicBezTo>
                <a:cubicBezTo>
                  <a:pt x="170" y="65"/>
                  <a:pt x="170" y="65"/>
                  <a:pt x="170" y="65"/>
                </a:cubicBezTo>
                <a:cubicBezTo>
                  <a:pt x="170" y="60"/>
                  <a:pt x="167" y="56"/>
                  <a:pt x="162" y="56"/>
                </a:cubicBezTo>
                <a:lnTo>
                  <a:pt x="111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2118115" y="2306378"/>
            <a:ext cx="644034" cy="491103"/>
          </a:xfrm>
          <a:custGeom>
            <a:avLst/>
            <a:gdLst>
              <a:gd name="T0" fmla="*/ 106 w 253"/>
              <a:gd name="T1" fmla="*/ 70 h 193"/>
              <a:gd name="T2" fmla="*/ 119 w 253"/>
              <a:gd name="T3" fmla="*/ 46 h 193"/>
              <a:gd name="T4" fmla="*/ 162 w 253"/>
              <a:gd name="T5" fmla="*/ 6 h 193"/>
              <a:gd name="T6" fmla="*/ 241 w 253"/>
              <a:gd name="T7" fmla="*/ 10 h 193"/>
              <a:gd name="T8" fmla="*/ 175 w 253"/>
              <a:gd name="T9" fmla="*/ 28 h 193"/>
              <a:gd name="T10" fmla="*/ 136 w 253"/>
              <a:gd name="T11" fmla="*/ 36 h 193"/>
              <a:gd name="T12" fmla="*/ 140 w 253"/>
              <a:gd name="T13" fmla="*/ 46 h 193"/>
              <a:gd name="T14" fmla="*/ 233 w 253"/>
              <a:gd name="T15" fmla="*/ 70 h 193"/>
              <a:gd name="T16" fmla="*/ 248 w 253"/>
              <a:gd name="T17" fmla="*/ 179 h 193"/>
              <a:gd name="T18" fmla="*/ 15 w 253"/>
              <a:gd name="T19" fmla="*/ 193 h 193"/>
              <a:gd name="T20" fmla="*/ 0 w 253"/>
              <a:gd name="T21" fmla="*/ 85 h 193"/>
              <a:gd name="T22" fmla="*/ 23 w 253"/>
              <a:gd name="T23" fmla="*/ 101 h 193"/>
              <a:gd name="T24" fmla="*/ 48 w 253"/>
              <a:gd name="T25" fmla="*/ 116 h 193"/>
              <a:gd name="T26" fmla="*/ 23 w 253"/>
              <a:gd name="T27" fmla="*/ 101 h 193"/>
              <a:gd name="T28" fmla="*/ 205 w 253"/>
              <a:gd name="T29" fmla="*/ 169 h 193"/>
              <a:gd name="T30" fmla="*/ 230 w 253"/>
              <a:gd name="T31" fmla="*/ 153 h 193"/>
              <a:gd name="T32" fmla="*/ 168 w 253"/>
              <a:gd name="T33" fmla="*/ 153 h 193"/>
              <a:gd name="T34" fmla="*/ 193 w 253"/>
              <a:gd name="T35" fmla="*/ 169 h 193"/>
              <a:gd name="T36" fmla="*/ 168 w 253"/>
              <a:gd name="T37" fmla="*/ 153 h 193"/>
              <a:gd name="T38" fmla="*/ 60 w 253"/>
              <a:gd name="T39" fmla="*/ 169 h 193"/>
              <a:gd name="T40" fmla="*/ 157 w 253"/>
              <a:gd name="T41" fmla="*/ 153 h 193"/>
              <a:gd name="T42" fmla="*/ 23 w 253"/>
              <a:gd name="T43" fmla="*/ 153 h 193"/>
              <a:gd name="T44" fmla="*/ 48 w 253"/>
              <a:gd name="T45" fmla="*/ 169 h 193"/>
              <a:gd name="T46" fmla="*/ 23 w 253"/>
              <a:gd name="T47" fmla="*/ 153 h 193"/>
              <a:gd name="T48" fmla="*/ 190 w 253"/>
              <a:gd name="T49" fmla="*/ 143 h 193"/>
              <a:gd name="T50" fmla="*/ 230 w 253"/>
              <a:gd name="T51" fmla="*/ 128 h 193"/>
              <a:gd name="T52" fmla="*/ 154 w 253"/>
              <a:gd name="T53" fmla="*/ 128 h 193"/>
              <a:gd name="T54" fmla="*/ 179 w 253"/>
              <a:gd name="T55" fmla="*/ 143 h 193"/>
              <a:gd name="T56" fmla="*/ 154 w 253"/>
              <a:gd name="T57" fmla="*/ 128 h 193"/>
              <a:gd name="T58" fmla="*/ 118 w 253"/>
              <a:gd name="T59" fmla="*/ 143 h 193"/>
              <a:gd name="T60" fmla="*/ 143 w 253"/>
              <a:gd name="T61" fmla="*/ 128 h 193"/>
              <a:gd name="T62" fmla="*/ 82 w 253"/>
              <a:gd name="T63" fmla="*/ 128 h 193"/>
              <a:gd name="T64" fmla="*/ 106 w 253"/>
              <a:gd name="T65" fmla="*/ 143 h 193"/>
              <a:gd name="T66" fmla="*/ 82 w 253"/>
              <a:gd name="T67" fmla="*/ 128 h 193"/>
              <a:gd name="T68" fmla="*/ 45 w 253"/>
              <a:gd name="T69" fmla="*/ 143 h 193"/>
              <a:gd name="T70" fmla="*/ 70 w 253"/>
              <a:gd name="T71" fmla="*/ 128 h 193"/>
              <a:gd name="T72" fmla="*/ 23 w 253"/>
              <a:gd name="T73" fmla="*/ 128 h 193"/>
              <a:gd name="T74" fmla="*/ 33 w 253"/>
              <a:gd name="T75" fmla="*/ 143 h 193"/>
              <a:gd name="T76" fmla="*/ 23 w 253"/>
              <a:gd name="T77" fmla="*/ 128 h 193"/>
              <a:gd name="T78" fmla="*/ 205 w 253"/>
              <a:gd name="T79" fmla="*/ 116 h 193"/>
              <a:gd name="T80" fmla="*/ 230 w 253"/>
              <a:gd name="T81" fmla="*/ 101 h 193"/>
              <a:gd name="T82" fmla="*/ 60 w 253"/>
              <a:gd name="T83" fmla="*/ 101 h 193"/>
              <a:gd name="T84" fmla="*/ 84 w 253"/>
              <a:gd name="T85" fmla="*/ 116 h 193"/>
              <a:gd name="T86" fmla="*/ 60 w 253"/>
              <a:gd name="T87" fmla="*/ 101 h 193"/>
              <a:gd name="T88" fmla="*/ 96 w 253"/>
              <a:gd name="T89" fmla="*/ 116 h 193"/>
              <a:gd name="T90" fmla="*/ 121 w 253"/>
              <a:gd name="T91" fmla="*/ 101 h 193"/>
              <a:gd name="T92" fmla="*/ 132 w 253"/>
              <a:gd name="T93" fmla="*/ 101 h 193"/>
              <a:gd name="T94" fmla="*/ 157 w 253"/>
              <a:gd name="T95" fmla="*/ 116 h 193"/>
              <a:gd name="T96" fmla="*/ 132 w 253"/>
              <a:gd name="T97" fmla="*/ 101 h 193"/>
              <a:gd name="T98" fmla="*/ 168 w 253"/>
              <a:gd name="T99" fmla="*/ 116 h 193"/>
              <a:gd name="T100" fmla="*/ 193 w 253"/>
              <a:gd name="T101" fmla="*/ 10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3" h="193">
                <a:moveTo>
                  <a:pt x="15" y="70"/>
                </a:moveTo>
                <a:cubicBezTo>
                  <a:pt x="106" y="70"/>
                  <a:pt x="106" y="70"/>
                  <a:pt x="106" y="70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9" y="46"/>
                  <a:pt x="119" y="46"/>
                  <a:pt x="119" y="46"/>
                </a:cubicBezTo>
                <a:cubicBezTo>
                  <a:pt x="119" y="42"/>
                  <a:pt x="120" y="37"/>
                  <a:pt x="122" y="31"/>
                </a:cubicBezTo>
                <a:cubicBezTo>
                  <a:pt x="132" y="3"/>
                  <a:pt x="146" y="0"/>
                  <a:pt x="162" y="6"/>
                </a:cubicBezTo>
                <a:cubicBezTo>
                  <a:pt x="169" y="8"/>
                  <a:pt x="175" y="12"/>
                  <a:pt x="182" y="16"/>
                </a:cubicBezTo>
                <a:cubicBezTo>
                  <a:pt x="200" y="27"/>
                  <a:pt x="221" y="40"/>
                  <a:pt x="241" y="10"/>
                </a:cubicBezTo>
                <a:cubicBezTo>
                  <a:pt x="253" y="17"/>
                  <a:pt x="253" y="17"/>
                  <a:pt x="253" y="17"/>
                </a:cubicBezTo>
                <a:cubicBezTo>
                  <a:pt x="226" y="59"/>
                  <a:pt x="199" y="43"/>
                  <a:pt x="175" y="28"/>
                </a:cubicBezTo>
                <a:cubicBezTo>
                  <a:pt x="169" y="25"/>
                  <a:pt x="163" y="21"/>
                  <a:pt x="158" y="19"/>
                </a:cubicBezTo>
                <a:cubicBezTo>
                  <a:pt x="149" y="16"/>
                  <a:pt x="142" y="19"/>
                  <a:pt x="136" y="36"/>
                </a:cubicBezTo>
                <a:cubicBezTo>
                  <a:pt x="134" y="40"/>
                  <a:pt x="133" y="43"/>
                  <a:pt x="133" y="46"/>
                </a:cubicBezTo>
                <a:cubicBezTo>
                  <a:pt x="140" y="46"/>
                  <a:pt x="140" y="46"/>
                  <a:pt x="140" y="46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233" y="70"/>
                  <a:pt x="233" y="70"/>
                  <a:pt x="233" y="70"/>
                </a:cubicBezTo>
                <a:cubicBezTo>
                  <a:pt x="241" y="70"/>
                  <a:pt x="248" y="77"/>
                  <a:pt x="248" y="85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87"/>
                  <a:pt x="241" y="193"/>
                  <a:pt x="233" y="193"/>
                </a:cubicBezTo>
                <a:cubicBezTo>
                  <a:pt x="15" y="193"/>
                  <a:pt x="15" y="193"/>
                  <a:pt x="15" y="193"/>
                </a:cubicBezTo>
                <a:cubicBezTo>
                  <a:pt x="7" y="193"/>
                  <a:pt x="0" y="187"/>
                  <a:pt x="0" y="179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7"/>
                  <a:pt x="7" y="70"/>
                  <a:pt x="15" y="70"/>
                </a:cubicBezTo>
                <a:close/>
                <a:moveTo>
                  <a:pt x="23" y="101"/>
                </a:moveTo>
                <a:cubicBezTo>
                  <a:pt x="23" y="116"/>
                  <a:pt x="23" y="116"/>
                  <a:pt x="23" y="116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01"/>
                  <a:pt x="48" y="101"/>
                  <a:pt x="48" y="101"/>
                </a:cubicBezTo>
                <a:cubicBezTo>
                  <a:pt x="23" y="101"/>
                  <a:pt x="23" y="101"/>
                  <a:pt x="23" y="101"/>
                </a:cubicBezTo>
                <a:close/>
                <a:moveTo>
                  <a:pt x="205" y="153"/>
                </a:moveTo>
                <a:cubicBezTo>
                  <a:pt x="205" y="169"/>
                  <a:pt x="205" y="169"/>
                  <a:pt x="205" y="169"/>
                </a:cubicBezTo>
                <a:cubicBezTo>
                  <a:pt x="230" y="169"/>
                  <a:pt x="230" y="169"/>
                  <a:pt x="230" y="169"/>
                </a:cubicBezTo>
                <a:cubicBezTo>
                  <a:pt x="230" y="153"/>
                  <a:pt x="230" y="153"/>
                  <a:pt x="230" y="153"/>
                </a:cubicBezTo>
                <a:cubicBezTo>
                  <a:pt x="205" y="153"/>
                  <a:pt x="205" y="153"/>
                  <a:pt x="205" y="153"/>
                </a:cubicBezTo>
                <a:close/>
                <a:moveTo>
                  <a:pt x="168" y="153"/>
                </a:moveTo>
                <a:cubicBezTo>
                  <a:pt x="168" y="159"/>
                  <a:pt x="168" y="164"/>
                  <a:pt x="168" y="169"/>
                </a:cubicBezTo>
                <a:cubicBezTo>
                  <a:pt x="177" y="169"/>
                  <a:pt x="185" y="169"/>
                  <a:pt x="193" y="169"/>
                </a:cubicBezTo>
                <a:cubicBezTo>
                  <a:pt x="193" y="164"/>
                  <a:pt x="193" y="159"/>
                  <a:pt x="193" y="153"/>
                </a:cubicBezTo>
                <a:cubicBezTo>
                  <a:pt x="185" y="153"/>
                  <a:pt x="177" y="153"/>
                  <a:pt x="168" y="153"/>
                </a:cubicBezTo>
                <a:close/>
                <a:moveTo>
                  <a:pt x="60" y="153"/>
                </a:moveTo>
                <a:cubicBezTo>
                  <a:pt x="60" y="159"/>
                  <a:pt x="60" y="164"/>
                  <a:pt x="60" y="169"/>
                </a:cubicBezTo>
                <a:cubicBezTo>
                  <a:pt x="92" y="169"/>
                  <a:pt x="124" y="169"/>
                  <a:pt x="157" y="169"/>
                </a:cubicBezTo>
                <a:cubicBezTo>
                  <a:pt x="157" y="164"/>
                  <a:pt x="157" y="159"/>
                  <a:pt x="157" y="153"/>
                </a:cubicBezTo>
                <a:cubicBezTo>
                  <a:pt x="124" y="153"/>
                  <a:pt x="92" y="153"/>
                  <a:pt x="60" y="153"/>
                </a:cubicBezTo>
                <a:close/>
                <a:moveTo>
                  <a:pt x="23" y="153"/>
                </a:moveTo>
                <a:cubicBezTo>
                  <a:pt x="23" y="169"/>
                  <a:pt x="23" y="169"/>
                  <a:pt x="23" y="169"/>
                </a:cubicBezTo>
                <a:cubicBezTo>
                  <a:pt x="48" y="169"/>
                  <a:pt x="48" y="169"/>
                  <a:pt x="48" y="169"/>
                </a:cubicBezTo>
                <a:cubicBezTo>
                  <a:pt x="48" y="153"/>
                  <a:pt x="48" y="153"/>
                  <a:pt x="48" y="153"/>
                </a:cubicBezTo>
                <a:cubicBezTo>
                  <a:pt x="23" y="153"/>
                  <a:pt x="23" y="153"/>
                  <a:pt x="23" y="153"/>
                </a:cubicBezTo>
                <a:close/>
                <a:moveTo>
                  <a:pt x="190" y="128"/>
                </a:moveTo>
                <a:cubicBezTo>
                  <a:pt x="190" y="143"/>
                  <a:pt x="190" y="143"/>
                  <a:pt x="190" y="143"/>
                </a:cubicBezTo>
                <a:cubicBezTo>
                  <a:pt x="230" y="143"/>
                  <a:pt x="230" y="143"/>
                  <a:pt x="230" y="143"/>
                </a:cubicBezTo>
                <a:cubicBezTo>
                  <a:pt x="230" y="128"/>
                  <a:pt x="230" y="128"/>
                  <a:pt x="230" y="128"/>
                </a:cubicBezTo>
                <a:cubicBezTo>
                  <a:pt x="190" y="128"/>
                  <a:pt x="190" y="128"/>
                  <a:pt x="190" y="128"/>
                </a:cubicBezTo>
                <a:close/>
                <a:moveTo>
                  <a:pt x="154" y="128"/>
                </a:moveTo>
                <a:cubicBezTo>
                  <a:pt x="154" y="133"/>
                  <a:pt x="154" y="138"/>
                  <a:pt x="154" y="143"/>
                </a:cubicBezTo>
                <a:cubicBezTo>
                  <a:pt x="162" y="143"/>
                  <a:pt x="171" y="143"/>
                  <a:pt x="179" y="143"/>
                </a:cubicBezTo>
                <a:cubicBezTo>
                  <a:pt x="179" y="138"/>
                  <a:pt x="179" y="133"/>
                  <a:pt x="179" y="128"/>
                </a:cubicBezTo>
                <a:cubicBezTo>
                  <a:pt x="171" y="128"/>
                  <a:pt x="162" y="128"/>
                  <a:pt x="154" y="128"/>
                </a:cubicBezTo>
                <a:close/>
                <a:moveTo>
                  <a:pt x="118" y="128"/>
                </a:moveTo>
                <a:cubicBezTo>
                  <a:pt x="118" y="133"/>
                  <a:pt x="118" y="138"/>
                  <a:pt x="118" y="143"/>
                </a:cubicBezTo>
                <a:cubicBezTo>
                  <a:pt x="126" y="143"/>
                  <a:pt x="134" y="143"/>
                  <a:pt x="143" y="143"/>
                </a:cubicBezTo>
                <a:cubicBezTo>
                  <a:pt x="143" y="138"/>
                  <a:pt x="143" y="133"/>
                  <a:pt x="143" y="128"/>
                </a:cubicBezTo>
                <a:cubicBezTo>
                  <a:pt x="134" y="128"/>
                  <a:pt x="126" y="128"/>
                  <a:pt x="118" y="128"/>
                </a:cubicBezTo>
                <a:close/>
                <a:moveTo>
                  <a:pt x="82" y="128"/>
                </a:moveTo>
                <a:cubicBezTo>
                  <a:pt x="82" y="133"/>
                  <a:pt x="82" y="138"/>
                  <a:pt x="82" y="143"/>
                </a:cubicBezTo>
                <a:cubicBezTo>
                  <a:pt x="90" y="143"/>
                  <a:pt x="98" y="143"/>
                  <a:pt x="106" y="143"/>
                </a:cubicBezTo>
                <a:cubicBezTo>
                  <a:pt x="106" y="138"/>
                  <a:pt x="106" y="133"/>
                  <a:pt x="106" y="128"/>
                </a:cubicBezTo>
                <a:cubicBezTo>
                  <a:pt x="98" y="128"/>
                  <a:pt x="90" y="128"/>
                  <a:pt x="82" y="128"/>
                </a:cubicBezTo>
                <a:close/>
                <a:moveTo>
                  <a:pt x="45" y="128"/>
                </a:moveTo>
                <a:cubicBezTo>
                  <a:pt x="45" y="133"/>
                  <a:pt x="45" y="138"/>
                  <a:pt x="45" y="143"/>
                </a:cubicBezTo>
                <a:cubicBezTo>
                  <a:pt x="54" y="143"/>
                  <a:pt x="62" y="143"/>
                  <a:pt x="70" y="143"/>
                </a:cubicBezTo>
                <a:cubicBezTo>
                  <a:pt x="70" y="138"/>
                  <a:pt x="70" y="133"/>
                  <a:pt x="70" y="128"/>
                </a:cubicBezTo>
                <a:cubicBezTo>
                  <a:pt x="62" y="128"/>
                  <a:pt x="54" y="128"/>
                  <a:pt x="45" y="128"/>
                </a:cubicBezTo>
                <a:close/>
                <a:moveTo>
                  <a:pt x="23" y="128"/>
                </a:moveTo>
                <a:cubicBezTo>
                  <a:pt x="23" y="143"/>
                  <a:pt x="23" y="143"/>
                  <a:pt x="23" y="143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23" y="128"/>
                  <a:pt x="23" y="128"/>
                  <a:pt x="23" y="128"/>
                </a:cubicBezTo>
                <a:close/>
                <a:moveTo>
                  <a:pt x="205" y="101"/>
                </a:moveTo>
                <a:cubicBezTo>
                  <a:pt x="205" y="116"/>
                  <a:pt x="205" y="116"/>
                  <a:pt x="205" y="116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01"/>
                  <a:pt x="230" y="101"/>
                  <a:pt x="230" y="101"/>
                </a:cubicBezTo>
                <a:cubicBezTo>
                  <a:pt x="205" y="101"/>
                  <a:pt x="205" y="101"/>
                  <a:pt x="205" y="101"/>
                </a:cubicBezTo>
                <a:close/>
                <a:moveTo>
                  <a:pt x="60" y="101"/>
                </a:moveTo>
                <a:cubicBezTo>
                  <a:pt x="60" y="106"/>
                  <a:pt x="60" y="111"/>
                  <a:pt x="60" y="116"/>
                </a:cubicBezTo>
                <a:cubicBezTo>
                  <a:pt x="68" y="116"/>
                  <a:pt x="76" y="116"/>
                  <a:pt x="84" y="116"/>
                </a:cubicBezTo>
                <a:cubicBezTo>
                  <a:pt x="84" y="111"/>
                  <a:pt x="84" y="106"/>
                  <a:pt x="84" y="101"/>
                </a:cubicBezTo>
                <a:cubicBezTo>
                  <a:pt x="76" y="101"/>
                  <a:pt x="68" y="101"/>
                  <a:pt x="60" y="101"/>
                </a:cubicBezTo>
                <a:close/>
                <a:moveTo>
                  <a:pt x="96" y="101"/>
                </a:moveTo>
                <a:cubicBezTo>
                  <a:pt x="96" y="106"/>
                  <a:pt x="96" y="111"/>
                  <a:pt x="96" y="116"/>
                </a:cubicBezTo>
                <a:cubicBezTo>
                  <a:pt x="104" y="116"/>
                  <a:pt x="112" y="116"/>
                  <a:pt x="121" y="116"/>
                </a:cubicBezTo>
                <a:cubicBezTo>
                  <a:pt x="121" y="111"/>
                  <a:pt x="121" y="106"/>
                  <a:pt x="121" y="101"/>
                </a:cubicBezTo>
                <a:cubicBezTo>
                  <a:pt x="112" y="101"/>
                  <a:pt x="104" y="101"/>
                  <a:pt x="96" y="101"/>
                </a:cubicBezTo>
                <a:close/>
                <a:moveTo>
                  <a:pt x="132" y="101"/>
                </a:moveTo>
                <a:cubicBezTo>
                  <a:pt x="132" y="106"/>
                  <a:pt x="132" y="111"/>
                  <a:pt x="132" y="116"/>
                </a:cubicBezTo>
                <a:cubicBezTo>
                  <a:pt x="140" y="116"/>
                  <a:pt x="149" y="116"/>
                  <a:pt x="157" y="116"/>
                </a:cubicBezTo>
                <a:cubicBezTo>
                  <a:pt x="157" y="111"/>
                  <a:pt x="157" y="106"/>
                  <a:pt x="157" y="101"/>
                </a:cubicBezTo>
                <a:cubicBezTo>
                  <a:pt x="149" y="101"/>
                  <a:pt x="140" y="101"/>
                  <a:pt x="132" y="101"/>
                </a:cubicBezTo>
                <a:close/>
                <a:moveTo>
                  <a:pt x="168" y="101"/>
                </a:moveTo>
                <a:cubicBezTo>
                  <a:pt x="168" y="106"/>
                  <a:pt x="168" y="111"/>
                  <a:pt x="168" y="116"/>
                </a:cubicBezTo>
                <a:cubicBezTo>
                  <a:pt x="177" y="116"/>
                  <a:pt x="185" y="116"/>
                  <a:pt x="193" y="116"/>
                </a:cubicBezTo>
                <a:cubicBezTo>
                  <a:pt x="193" y="111"/>
                  <a:pt x="193" y="106"/>
                  <a:pt x="193" y="101"/>
                </a:cubicBezTo>
                <a:cubicBezTo>
                  <a:pt x="185" y="101"/>
                  <a:pt x="177" y="101"/>
                  <a:pt x="168" y="10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1" name="Freeform 131"/>
          <p:cNvSpPr>
            <a:spLocks noEditPoints="1"/>
          </p:cNvSpPr>
          <p:nvPr/>
        </p:nvSpPr>
        <p:spPr bwMode="auto">
          <a:xfrm>
            <a:off x="1145602" y="3262736"/>
            <a:ext cx="516951" cy="639726"/>
          </a:xfrm>
          <a:custGeom>
            <a:avLst/>
            <a:gdLst>
              <a:gd name="T0" fmla="*/ 190 w 203"/>
              <a:gd name="T1" fmla="*/ 227 h 251"/>
              <a:gd name="T2" fmla="*/ 140 w 203"/>
              <a:gd name="T3" fmla="*/ 245 h 251"/>
              <a:gd name="T4" fmla="*/ 102 w 203"/>
              <a:gd name="T5" fmla="*/ 0 h 251"/>
              <a:gd name="T6" fmla="*/ 0 w 203"/>
              <a:gd name="T7" fmla="*/ 101 h 251"/>
              <a:gd name="T8" fmla="*/ 96 w 203"/>
              <a:gd name="T9" fmla="*/ 203 h 251"/>
              <a:gd name="T10" fmla="*/ 77 w 203"/>
              <a:gd name="T11" fmla="*/ 221 h 251"/>
              <a:gd name="T12" fmla="*/ 11 w 203"/>
              <a:gd name="T13" fmla="*/ 227 h 251"/>
              <a:gd name="T14" fmla="*/ 77 w 203"/>
              <a:gd name="T15" fmla="*/ 245 h 251"/>
              <a:gd name="T16" fmla="*/ 129 w 203"/>
              <a:gd name="T17" fmla="*/ 251 h 251"/>
              <a:gd name="T18" fmla="*/ 129 w 203"/>
              <a:gd name="T19" fmla="*/ 227 h 251"/>
              <a:gd name="T20" fmla="*/ 109 w 203"/>
              <a:gd name="T21" fmla="*/ 221 h 251"/>
              <a:gd name="T22" fmla="*/ 173 w 203"/>
              <a:gd name="T23" fmla="*/ 173 h 251"/>
              <a:gd name="T24" fmla="*/ 173 w 203"/>
              <a:gd name="T25" fmla="*/ 29 h 251"/>
              <a:gd name="T26" fmla="*/ 180 w 203"/>
              <a:gd name="T27" fmla="*/ 110 h 251"/>
              <a:gd name="T28" fmla="*/ 158 w 203"/>
              <a:gd name="T29" fmla="*/ 128 h 251"/>
              <a:gd name="T30" fmla="*/ 180 w 203"/>
              <a:gd name="T31" fmla="*/ 110 h 251"/>
              <a:gd name="T32" fmla="*/ 135 w 203"/>
              <a:gd name="T33" fmla="*/ 135 h 251"/>
              <a:gd name="T34" fmla="*/ 112 w 203"/>
              <a:gd name="T35" fmla="*/ 110 h 251"/>
              <a:gd name="T36" fmla="*/ 93 w 203"/>
              <a:gd name="T37" fmla="*/ 110 h 251"/>
              <a:gd name="T38" fmla="*/ 68 w 203"/>
              <a:gd name="T39" fmla="*/ 135 h 251"/>
              <a:gd name="T40" fmla="*/ 93 w 203"/>
              <a:gd name="T41" fmla="*/ 110 h 251"/>
              <a:gd name="T42" fmla="*/ 46 w 203"/>
              <a:gd name="T43" fmla="*/ 128 h 251"/>
              <a:gd name="T44" fmla="*/ 24 w 203"/>
              <a:gd name="T45" fmla="*/ 110 h 251"/>
              <a:gd name="T46" fmla="*/ 24 w 203"/>
              <a:gd name="T47" fmla="*/ 92 h 251"/>
              <a:gd name="T48" fmla="*/ 46 w 203"/>
              <a:gd name="T49" fmla="*/ 75 h 251"/>
              <a:gd name="T50" fmla="*/ 24 w 203"/>
              <a:gd name="T51" fmla="*/ 92 h 251"/>
              <a:gd name="T52" fmla="*/ 68 w 203"/>
              <a:gd name="T53" fmla="*/ 68 h 251"/>
              <a:gd name="T54" fmla="*/ 93 w 203"/>
              <a:gd name="T55" fmla="*/ 92 h 251"/>
              <a:gd name="T56" fmla="*/ 112 w 203"/>
              <a:gd name="T57" fmla="*/ 92 h 251"/>
              <a:gd name="T58" fmla="*/ 135 w 203"/>
              <a:gd name="T59" fmla="*/ 68 h 251"/>
              <a:gd name="T60" fmla="*/ 112 w 203"/>
              <a:gd name="T61" fmla="*/ 92 h 251"/>
              <a:gd name="T62" fmla="*/ 158 w 203"/>
              <a:gd name="T63" fmla="*/ 75 h 251"/>
              <a:gd name="T64" fmla="*/ 180 w 203"/>
              <a:gd name="T65" fmla="*/ 92 h 251"/>
              <a:gd name="T66" fmla="*/ 112 w 203"/>
              <a:gd name="T67" fmla="*/ 24 h 251"/>
              <a:gd name="T68" fmla="*/ 128 w 203"/>
              <a:gd name="T69" fmla="*/ 45 h 251"/>
              <a:gd name="T70" fmla="*/ 112 w 203"/>
              <a:gd name="T71" fmla="*/ 24 h 251"/>
              <a:gd name="T72" fmla="*/ 128 w 203"/>
              <a:gd name="T73" fmla="*/ 157 h 251"/>
              <a:gd name="T74" fmla="*/ 112 w 203"/>
              <a:gd name="T75" fmla="*/ 179 h 251"/>
              <a:gd name="T76" fmla="*/ 93 w 203"/>
              <a:gd name="T77" fmla="*/ 180 h 251"/>
              <a:gd name="T78" fmla="*/ 75 w 203"/>
              <a:gd name="T79" fmla="*/ 157 h 251"/>
              <a:gd name="T80" fmla="*/ 93 w 203"/>
              <a:gd name="T81" fmla="*/ 180 h 251"/>
              <a:gd name="T82" fmla="*/ 75 w 203"/>
              <a:gd name="T83" fmla="*/ 45 h 251"/>
              <a:gd name="T84" fmla="*/ 93 w 203"/>
              <a:gd name="T85" fmla="*/ 23 h 251"/>
              <a:gd name="T86" fmla="*/ 170 w 203"/>
              <a:gd name="T87" fmla="*/ 145 h 251"/>
              <a:gd name="T88" fmla="*/ 145 w 203"/>
              <a:gd name="T89" fmla="*/ 169 h 251"/>
              <a:gd name="T90" fmla="*/ 170 w 203"/>
              <a:gd name="T91" fmla="*/ 145 h 251"/>
              <a:gd name="T92" fmla="*/ 58 w 203"/>
              <a:gd name="T93" fmla="*/ 169 h 251"/>
              <a:gd name="T94" fmla="*/ 33 w 203"/>
              <a:gd name="T95" fmla="*/ 145 h 251"/>
              <a:gd name="T96" fmla="*/ 33 w 203"/>
              <a:gd name="T97" fmla="*/ 58 h 251"/>
              <a:gd name="T98" fmla="*/ 58 w 203"/>
              <a:gd name="T99" fmla="*/ 33 h 251"/>
              <a:gd name="T100" fmla="*/ 33 w 203"/>
              <a:gd name="T101" fmla="*/ 58 h 251"/>
              <a:gd name="T102" fmla="*/ 145 w 203"/>
              <a:gd name="T103" fmla="*/ 33 h 251"/>
              <a:gd name="T104" fmla="*/ 170 w 203"/>
              <a:gd name="T105" fmla="*/ 58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3" h="251">
                <a:moveTo>
                  <a:pt x="140" y="227"/>
                </a:moveTo>
                <a:cubicBezTo>
                  <a:pt x="190" y="227"/>
                  <a:pt x="190" y="227"/>
                  <a:pt x="190" y="227"/>
                </a:cubicBezTo>
                <a:cubicBezTo>
                  <a:pt x="190" y="245"/>
                  <a:pt x="190" y="245"/>
                  <a:pt x="190" y="245"/>
                </a:cubicBezTo>
                <a:cubicBezTo>
                  <a:pt x="140" y="245"/>
                  <a:pt x="140" y="245"/>
                  <a:pt x="140" y="245"/>
                </a:cubicBezTo>
                <a:cubicBezTo>
                  <a:pt x="140" y="227"/>
                  <a:pt x="140" y="227"/>
                  <a:pt x="140" y="227"/>
                </a:cubicBezTo>
                <a:close/>
                <a:moveTo>
                  <a:pt x="102" y="0"/>
                </a:moveTo>
                <a:cubicBezTo>
                  <a:pt x="74" y="0"/>
                  <a:pt x="48" y="11"/>
                  <a:pt x="30" y="29"/>
                </a:cubicBezTo>
                <a:cubicBezTo>
                  <a:pt x="11" y="48"/>
                  <a:pt x="0" y="73"/>
                  <a:pt x="0" y="101"/>
                </a:cubicBezTo>
                <a:cubicBezTo>
                  <a:pt x="0" y="129"/>
                  <a:pt x="11" y="155"/>
                  <a:pt x="30" y="173"/>
                </a:cubicBezTo>
                <a:cubicBezTo>
                  <a:pt x="47" y="190"/>
                  <a:pt x="70" y="201"/>
                  <a:pt x="96" y="203"/>
                </a:cubicBezTo>
                <a:cubicBezTo>
                  <a:pt x="96" y="221"/>
                  <a:pt x="96" y="221"/>
                  <a:pt x="96" y="221"/>
                </a:cubicBezTo>
                <a:cubicBezTo>
                  <a:pt x="77" y="221"/>
                  <a:pt x="77" y="221"/>
                  <a:pt x="77" y="221"/>
                </a:cubicBezTo>
                <a:cubicBezTo>
                  <a:pt x="77" y="227"/>
                  <a:pt x="77" y="227"/>
                  <a:pt x="77" y="227"/>
                </a:cubicBezTo>
                <a:cubicBezTo>
                  <a:pt x="11" y="227"/>
                  <a:pt x="11" y="227"/>
                  <a:pt x="11" y="227"/>
                </a:cubicBezTo>
                <a:cubicBezTo>
                  <a:pt x="11" y="245"/>
                  <a:pt x="11" y="245"/>
                  <a:pt x="11" y="245"/>
                </a:cubicBezTo>
                <a:cubicBezTo>
                  <a:pt x="77" y="245"/>
                  <a:pt x="77" y="245"/>
                  <a:pt x="77" y="245"/>
                </a:cubicBezTo>
                <a:cubicBezTo>
                  <a:pt x="77" y="251"/>
                  <a:pt x="77" y="251"/>
                  <a:pt x="77" y="251"/>
                </a:cubicBezTo>
                <a:cubicBezTo>
                  <a:pt x="129" y="251"/>
                  <a:pt x="129" y="251"/>
                  <a:pt x="129" y="251"/>
                </a:cubicBezTo>
                <a:cubicBezTo>
                  <a:pt x="129" y="245"/>
                  <a:pt x="129" y="245"/>
                  <a:pt x="129" y="245"/>
                </a:cubicBezTo>
                <a:cubicBezTo>
                  <a:pt x="129" y="227"/>
                  <a:pt x="129" y="227"/>
                  <a:pt x="129" y="227"/>
                </a:cubicBezTo>
                <a:cubicBezTo>
                  <a:pt x="129" y="221"/>
                  <a:pt x="129" y="221"/>
                  <a:pt x="129" y="221"/>
                </a:cubicBezTo>
                <a:cubicBezTo>
                  <a:pt x="109" y="221"/>
                  <a:pt x="109" y="221"/>
                  <a:pt x="109" y="221"/>
                </a:cubicBezTo>
                <a:cubicBezTo>
                  <a:pt x="109" y="203"/>
                  <a:pt x="109" y="203"/>
                  <a:pt x="109" y="203"/>
                </a:cubicBezTo>
                <a:cubicBezTo>
                  <a:pt x="134" y="201"/>
                  <a:pt x="157" y="190"/>
                  <a:pt x="173" y="173"/>
                </a:cubicBezTo>
                <a:cubicBezTo>
                  <a:pt x="192" y="155"/>
                  <a:pt x="203" y="129"/>
                  <a:pt x="203" y="101"/>
                </a:cubicBezTo>
                <a:cubicBezTo>
                  <a:pt x="203" y="73"/>
                  <a:pt x="192" y="48"/>
                  <a:pt x="173" y="29"/>
                </a:cubicBezTo>
                <a:cubicBezTo>
                  <a:pt x="155" y="11"/>
                  <a:pt x="130" y="0"/>
                  <a:pt x="102" y="0"/>
                </a:cubicBezTo>
                <a:close/>
                <a:moveTo>
                  <a:pt x="180" y="110"/>
                </a:moveTo>
                <a:cubicBezTo>
                  <a:pt x="176" y="116"/>
                  <a:pt x="170" y="121"/>
                  <a:pt x="161" y="126"/>
                </a:cubicBezTo>
                <a:cubicBezTo>
                  <a:pt x="160" y="126"/>
                  <a:pt x="159" y="127"/>
                  <a:pt x="158" y="128"/>
                </a:cubicBezTo>
                <a:cubicBezTo>
                  <a:pt x="159" y="122"/>
                  <a:pt x="159" y="116"/>
                  <a:pt x="159" y="110"/>
                </a:cubicBezTo>
                <a:cubicBezTo>
                  <a:pt x="180" y="110"/>
                  <a:pt x="180" y="110"/>
                  <a:pt x="180" y="110"/>
                </a:cubicBezTo>
                <a:close/>
                <a:moveTo>
                  <a:pt x="139" y="110"/>
                </a:moveTo>
                <a:cubicBezTo>
                  <a:pt x="138" y="119"/>
                  <a:pt x="137" y="127"/>
                  <a:pt x="135" y="135"/>
                </a:cubicBezTo>
                <a:cubicBezTo>
                  <a:pt x="128" y="137"/>
                  <a:pt x="120" y="138"/>
                  <a:pt x="112" y="138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39" y="110"/>
                  <a:pt x="139" y="110"/>
                  <a:pt x="139" y="110"/>
                </a:cubicBezTo>
                <a:close/>
                <a:moveTo>
                  <a:pt x="93" y="110"/>
                </a:moveTo>
                <a:cubicBezTo>
                  <a:pt x="93" y="138"/>
                  <a:pt x="93" y="138"/>
                  <a:pt x="93" y="138"/>
                </a:cubicBezTo>
                <a:cubicBezTo>
                  <a:pt x="84" y="138"/>
                  <a:pt x="76" y="137"/>
                  <a:pt x="68" y="135"/>
                </a:cubicBezTo>
                <a:cubicBezTo>
                  <a:pt x="66" y="127"/>
                  <a:pt x="65" y="119"/>
                  <a:pt x="65" y="110"/>
                </a:cubicBezTo>
                <a:cubicBezTo>
                  <a:pt x="93" y="110"/>
                  <a:pt x="93" y="110"/>
                  <a:pt x="93" y="110"/>
                </a:cubicBezTo>
                <a:close/>
                <a:moveTo>
                  <a:pt x="44" y="110"/>
                </a:moveTo>
                <a:cubicBezTo>
                  <a:pt x="44" y="116"/>
                  <a:pt x="45" y="122"/>
                  <a:pt x="46" y="128"/>
                </a:cubicBezTo>
                <a:cubicBezTo>
                  <a:pt x="44" y="127"/>
                  <a:pt x="43" y="126"/>
                  <a:pt x="42" y="126"/>
                </a:cubicBezTo>
                <a:cubicBezTo>
                  <a:pt x="33" y="121"/>
                  <a:pt x="27" y="116"/>
                  <a:pt x="24" y="110"/>
                </a:cubicBezTo>
                <a:cubicBezTo>
                  <a:pt x="44" y="110"/>
                  <a:pt x="44" y="110"/>
                  <a:pt x="44" y="110"/>
                </a:cubicBezTo>
                <a:close/>
                <a:moveTo>
                  <a:pt x="24" y="92"/>
                </a:moveTo>
                <a:cubicBezTo>
                  <a:pt x="27" y="86"/>
                  <a:pt x="34" y="81"/>
                  <a:pt x="42" y="77"/>
                </a:cubicBezTo>
                <a:cubicBezTo>
                  <a:pt x="43" y="76"/>
                  <a:pt x="44" y="76"/>
                  <a:pt x="46" y="75"/>
                </a:cubicBezTo>
                <a:cubicBezTo>
                  <a:pt x="45" y="80"/>
                  <a:pt x="44" y="86"/>
                  <a:pt x="44" y="92"/>
                </a:cubicBezTo>
                <a:cubicBezTo>
                  <a:pt x="24" y="92"/>
                  <a:pt x="24" y="92"/>
                  <a:pt x="24" y="92"/>
                </a:cubicBezTo>
                <a:close/>
                <a:moveTo>
                  <a:pt x="65" y="92"/>
                </a:moveTo>
                <a:cubicBezTo>
                  <a:pt x="65" y="83"/>
                  <a:pt x="66" y="75"/>
                  <a:pt x="68" y="68"/>
                </a:cubicBezTo>
                <a:cubicBezTo>
                  <a:pt x="76" y="66"/>
                  <a:pt x="84" y="65"/>
                  <a:pt x="93" y="64"/>
                </a:cubicBezTo>
                <a:cubicBezTo>
                  <a:pt x="93" y="92"/>
                  <a:pt x="93" y="92"/>
                  <a:pt x="93" y="92"/>
                </a:cubicBezTo>
                <a:cubicBezTo>
                  <a:pt x="65" y="92"/>
                  <a:pt x="65" y="92"/>
                  <a:pt x="65" y="92"/>
                </a:cubicBezTo>
                <a:close/>
                <a:moveTo>
                  <a:pt x="112" y="92"/>
                </a:moveTo>
                <a:cubicBezTo>
                  <a:pt x="112" y="64"/>
                  <a:pt x="112" y="64"/>
                  <a:pt x="112" y="64"/>
                </a:cubicBezTo>
                <a:cubicBezTo>
                  <a:pt x="120" y="65"/>
                  <a:pt x="128" y="66"/>
                  <a:pt x="135" y="68"/>
                </a:cubicBezTo>
                <a:cubicBezTo>
                  <a:pt x="137" y="75"/>
                  <a:pt x="138" y="83"/>
                  <a:pt x="139" y="92"/>
                </a:cubicBezTo>
                <a:cubicBezTo>
                  <a:pt x="112" y="92"/>
                  <a:pt x="112" y="92"/>
                  <a:pt x="112" y="92"/>
                </a:cubicBezTo>
                <a:close/>
                <a:moveTo>
                  <a:pt x="159" y="92"/>
                </a:moveTo>
                <a:cubicBezTo>
                  <a:pt x="159" y="86"/>
                  <a:pt x="159" y="80"/>
                  <a:pt x="158" y="75"/>
                </a:cubicBezTo>
                <a:cubicBezTo>
                  <a:pt x="159" y="76"/>
                  <a:pt x="160" y="76"/>
                  <a:pt x="161" y="77"/>
                </a:cubicBezTo>
                <a:cubicBezTo>
                  <a:pt x="170" y="81"/>
                  <a:pt x="176" y="86"/>
                  <a:pt x="180" y="92"/>
                </a:cubicBezTo>
                <a:cubicBezTo>
                  <a:pt x="159" y="92"/>
                  <a:pt x="159" y="92"/>
                  <a:pt x="159" y="92"/>
                </a:cubicBezTo>
                <a:close/>
                <a:moveTo>
                  <a:pt x="112" y="24"/>
                </a:moveTo>
                <a:cubicBezTo>
                  <a:pt x="117" y="27"/>
                  <a:pt x="122" y="34"/>
                  <a:pt x="126" y="42"/>
                </a:cubicBezTo>
                <a:cubicBezTo>
                  <a:pt x="127" y="43"/>
                  <a:pt x="127" y="44"/>
                  <a:pt x="128" y="45"/>
                </a:cubicBezTo>
                <a:cubicBezTo>
                  <a:pt x="123" y="44"/>
                  <a:pt x="117" y="44"/>
                  <a:pt x="112" y="44"/>
                </a:cubicBezTo>
                <a:cubicBezTo>
                  <a:pt x="112" y="24"/>
                  <a:pt x="112" y="24"/>
                  <a:pt x="112" y="24"/>
                </a:cubicBezTo>
                <a:close/>
                <a:moveTo>
                  <a:pt x="112" y="159"/>
                </a:moveTo>
                <a:cubicBezTo>
                  <a:pt x="117" y="159"/>
                  <a:pt x="123" y="158"/>
                  <a:pt x="128" y="157"/>
                </a:cubicBezTo>
                <a:cubicBezTo>
                  <a:pt x="127" y="159"/>
                  <a:pt x="127" y="160"/>
                  <a:pt x="126" y="161"/>
                </a:cubicBezTo>
                <a:cubicBezTo>
                  <a:pt x="122" y="169"/>
                  <a:pt x="117" y="175"/>
                  <a:pt x="112" y="179"/>
                </a:cubicBezTo>
                <a:cubicBezTo>
                  <a:pt x="112" y="159"/>
                  <a:pt x="112" y="159"/>
                  <a:pt x="112" y="159"/>
                </a:cubicBezTo>
                <a:close/>
                <a:moveTo>
                  <a:pt x="93" y="180"/>
                </a:moveTo>
                <a:cubicBezTo>
                  <a:pt x="87" y="177"/>
                  <a:pt x="82" y="170"/>
                  <a:pt x="77" y="161"/>
                </a:cubicBezTo>
                <a:cubicBezTo>
                  <a:pt x="77" y="160"/>
                  <a:pt x="76" y="159"/>
                  <a:pt x="75" y="157"/>
                </a:cubicBezTo>
                <a:cubicBezTo>
                  <a:pt x="81" y="158"/>
                  <a:pt x="87" y="159"/>
                  <a:pt x="93" y="159"/>
                </a:cubicBezTo>
                <a:cubicBezTo>
                  <a:pt x="93" y="180"/>
                  <a:pt x="93" y="180"/>
                  <a:pt x="93" y="180"/>
                </a:cubicBezTo>
                <a:close/>
                <a:moveTo>
                  <a:pt x="93" y="43"/>
                </a:moveTo>
                <a:cubicBezTo>
                  <a:pt x="87" y="44"/>
                  <a:pt x="81" y="44"/>
                  <a:pt x="75" y="45"/>
                </a:cubicBezTo>
                <a:cubicBezTo>
                  <a:pt x="76" y="44"/>
                  <a:pt x="77" y="43"/>
                  <a:pt x="77" y="42"/>
                </a:cubicBezTo>
                <a:cubicBezTo>
                  <a:pt x="82" y="33"/>
                  <a:pt x="87" y="26"/>
                  <a:pt x="93" y="23"/>
                </a:cubicBezTo>
                <a:cubicBezTo>
                  <a:pt x="93" y="43"/>
                  <a:pt x="93" y="43"/>
                  <a:pt x="93" y="43"/>
                </a:cubicBezTo>
                <a:close/>
                <a:moveTo>
                  <a:pt x="170" y="145"/>
                </a:moveTo>
                <a:cubicBezTo>
                  <a:pt x="167" y="150"/>
                  <a:pt x="163" y="154"/>
                  <a:pt x="159" y="158"/>
                </a:cubicBezTo>
                <a:cubicBezTo>
                  <a:pt x="155" y="163"/>
                  <a:pt x="150" y="166"/>
                  <a:pt x="145" y="169"/>
                </a:cubicBezTo>
                <a:cubicBezTo>
                  <a:pt x="148" y="164"/>
                  <a:pt x="150" y="158"/>
                  <a:pt x="152" y="152"/>
                </a:cubicBezTo>
                <a:cubicBezTo>
                  <a:pt x="159" y="150"/>
                  <a:pt x="165" y="147"/>
                  <a:pt x="170" y="145"/>
                </a:cubicBezTo>
                <a:close/>
                <a:moveTo>
                  <a:pt x="51" y="152"/>
                </a:moveTo>
                <a:cubicBezTo>
                  <a:pt x="53" y="158"/>
                  <a:pt x="56" y="164"/>
                  <a:pt x="58" y="169"/>
                </a:cubicBezTo>
                <a:cubicBezTo>
                  <a:pt x="53" y="166"/>
                  <a:pt x="49" y="163"/>
                  <a:pt x="45" y="158"/>
                </a:cubicBezTo>
                <a:cubicBezTo>
                  <a:pt x="40" y="154"/>
                  <a:pt x="37" y="150"/>
                  <a:pt x="33" y="145"/>
                </a:cubicBezTo>
                <a:cubicBezTo>
                  <a:pt x="39" y="147"/>
                  <a:pt x="45" y="150"/>
                  <a:pt x="51" y="152"/>
                </a:cubicBezTo>
                <a:close/>
                <a:moveTo>
                  <a:pt x="33" y="58"/>
                </a:moveTo>
                <a:cubicBezTo>
                  <a:pt x="37" y="53"/>
                  <a:pt x="40" y="48"/>
                  <a:pt x="45" y="44"/>
                </a:cubicBezTo>
                <a:cubicBezTo>
                  <a:pt x="49" y="40"/>
                  <a:pt x="53" y="36"/>
                  <a:pt x="58" y="33"/>
                </a:cubicBezTo>
                <a:cubicBezTo>
                  <a:pt x="56" y="38"/>
                  <a:pt x="53" y="44"/>
                  <a:pt x="51" y="51"/>
                </a:cubicBezTo>
                <a:cubicBezTo>
                  <a:pt x="45" y="53"/>
                  <a:pt x="39" y="55"/>
                  <a:pt x="33" y="58"/>
                </a:cubicBezTo>
                <a:close/>
                <a:moveTo>
                  <a:pt x="152" y="51"/>
                </a:moveTo>
                <a:cubicBezTo>
                  <a:pt x="150" y="44"/>
                  <a:pt x="148" y="38"/>
                  <a:pt x="145" y="33"/>
                </a:cubicBezTo>
                <a:cubicBezTo>
                  <a:pt x="150" y="36"/>
                  <a:pt x="155" y="40"/>
                  <a:pt x="159" y="44"/>
                </a:cubicBezTo>
                <a:cubicBezTo>
                  <a:pt x="163" y="48"/>
                  <a:pt x="167" y="53"/>
                  <a:pt x="170" y="58"/>
                </a:cubicBezTo>
                <a:cubicBezTo>
                  <a:pt x="165" y="55"/>
                  <a:pt x="159" y="53"/>
                  <a:pt x="152" y="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3" name="Freeform 133"/>
          <p:cNvSpPr>
            <a:spLocks noEditPoints="1"/>
          </p:cNvSpPr>
          <p:nvPr/>
        </p:nvSpPr>
        <p:spPr bwMode="auto">
          <a:xfrm>
            <a:off x="1117600" y="4388181"/>
            <a:ext cx="572954" cy="542798"/>
          </a:xfrm>
          <a:custGeom>
            <a:avLst/>
            <a:gdLst>
              <a:gd name="T0" fmla="*/ 62 w 225"/>
              <a:gd name="T1" fmla="*/ 84 h 213"/>
              <a:gd name="T2" fmla="*/ 166 w 225"/>
              <a:gd name="T3" fmla="*/ 84 h 213"/>
              <a:gd name="T4" fmla="*/ 166 w 225"/>
              <a:gd name="T5" fmla="*/ 29 h 213"/>
              <a:gd name="T6" fmla="*/ 159 w 225"/>
              <a:gd name="T7" fmla="*/ 38 h 213"/>
              <a:gd name="T8" fmla="*/ 157 w 225"/>
              <a:gd name="T9" fmla="*/ 40 h 213"/>
              <a:gd name="T10" fmla="*/ 156 w 225"/>
              <a:gd name="T11" fmla="*/ 39 h 213"/>
              <a:gd name="T12" fmla="*/ 93 w 225"/>
              <a:gd name="T13" fmla="*/ 15 h 213"/>
              <a:gd name="T14" fmla="*/ 62 w 225"/>
              <a:gd name="T15" fmla="*/ 15 h 213"/>
              <a:gd name="T16" fmla="*/ 62 w 225"/>
              <a:gd name="T17" fmla="*/ 84 h 213"/>
              <a:gd name="T18" fmla="*/ 198 w 225"/>
              <a:gd name="T19" fmla="*/ 182 h 213"/>
              <a:gd name="T20" fmla="*/ 198 w 225"/>
              <a:gd name="T21" fmla="*/ 203 h 213"/>
              <a:gd name="T22" fmla="*/ 198 w 225"/>
              <a:gd name="T23" fmla="*/ 213 h 213"/>
              <a:gd name="T24" fmla="*/ 188 w 225"/>
              <a:gd name="T25" fmla="*/ 213 h 213"/>
              <a:gd name="T26" fmla="*/ 41 w 225"/>
              <a:gd name="T27" fmla="*/ 213 h 213"/>
              <a:gd name="T28" fmla="*/ 32 w 225"/>
              <a:gd name="T29" fmla="*/ 213 h 213"/>
              <a:gd name="T30" fmla="*/ 32 w 225"/>
              <a:gd name="T31" fmla="*/ 203 h 213"/>
              <a:gd name="T32" fmla="*/ 32 w 225"/>
              <a:gd name="T33" fmla="*/ 182 h 213"/>
              <a:gd name="T34" fmla="*/ 24 w 225"/>
              <a:gd name="T35" fmla="*/ 182 h 213"/>
              <a:gd name="T36" fmla="*/ 0 w 225"/>
              <a:gd name="T37" fmla="*/ 157 h 213"/>
              <a:gd name="T38" fmla="*/ 0 w 225"/>
              <a:gd name="T39" fmla="*/ 94 h 213"/>
              <a:gd name="T40" fmla="*/ 24 w 225"/>
              <a:gd name="T41" fmla="*/ 69 h 213"/>
              <a:gd name="T42" fmla="*/ 47 w 225"/>
              <a:gd name="T43" fmla="*/ 69 h 213"/>
              <a:gd name="T44" fmla="*/ 47 w 225"/>
              <a:gd name="T45" fmla="*/ 8 h 213"/>
              <a:gd name="T46" fmla="*/ 47 w 225"/>
              <a:gd name="T47" fmla="*/ 0 h 213"/>
              <a:gd name="T48" fmla="*/ 55 w 225"/>
              <a:gd name="T49" fmla="*/ 0 h 213"/>
              <a:gd name="T50" fmla="*/ 95 w 225"/>
              <a:gd name="T51" fmla="*/ 0 h 213"/>
              <a:gd name="T52" fmla="*/ 95 w 225"/>
              <a:gd name="T53" fmla="*/ 0 h 213"/>
              <a:gd name="T54" fmla="*/ 96 w 225"/>
              <a:gd name="T55" fmla="*/ 0 h 213"/>
              <a:gd name="T56" fmla="*/ 174 w 225"/>
              <a:gd name="T57" fmla="*/ 10 h 213"/>
              <a:gd name="T58" fmla="*/ 180 w 225"/>
              <a:gd name="T59" fmla="*/ 11 h 213"/>
              <a:gd name="T60" fmla="*/ 180 w 225"/>
              <a:gd name="T61" fmla="*/ 17 h 213"/>
              <a:gd name="T62" fmla="*/ 180 w 225"/>
              <a:gd name="T63" fmla="*/ 69 h 213"/>
              <a:gd name="T64" fmla="*/ 201 w 225"/>
              <a:gd name="T65" fmla="*/ 69 h 213"/>
              <a:gd name="T66" fmla="*/ 225 w 225"/>
              <a:gd name="T67" fmla="*/ 94 h 213"/>
              <a:gd name="T68" fmla="*/ 225 w 225"/>
              <a:gd name="T69" fmla="*/ 157 h 213"/>
              <a:gd name="T70" fmla="*/ 201 w 225"/>
              <a:gd name="T71" fmla="*/ 182 h 213"/>
              <a:gd name="T72" fmla="*/ 198 w 225"/>
              <a:gd name="T73" fmla="*/ 182 h 213"/>
              <a:gd name="T74" fmla="*/ 51 w 225"/>
              <a:gd name="T75" fmla="*/ 182 h 213"/>
              <a:gd name="T76" fmla="*/ 51 w 225"/>
              <a:gd name="T77" fmla="*/ 194 h 213"/>
              <a:gd name="T78" fmla="*/ 178 w 225"/>
              <a:gd name="T79" fmla="*/ 194 h 213"/>
              <a:gd name="T80" fmla="*/ 178 w 225"/>
              <a:gd name="T81" fmla="*/ 182 h 213"/>
              <a:gd name="T82" fmla="*/ 51 w 225"/>
              <a:gd name="T83" fmla="*/ 182 h 213"/>
              <a:gd name="T84" fmla="*/ 80 w 225"/>
              <a:gd name="T85" fmla="*/ 64 h 213"/>
              <a:gd name="T86" fmla="*/ 152 w 225"/>
              <a:gd name="T87" fmla="*/ 64 h 213"/>
              <a:gd name="T88" fmla="*/ 152 w 225"/>
              <a:gd name="T89" fmla="*/ 69 h 213"/>
              <a:gd name="T90" fmla="*/ 80 w 225"/>
              <a:gd name="T91" fmla="*/ 69 h 213"/>
              <a:gd name="T92" fmla="*/ 80 w 225"/>
              <a:gd name="T93" fmla="*/ 64 h 213"/>
              <a:gd name="T94" fmla="*/ 80 w 225"/>
              <a:gd name="T95" fmla="*/ 48 h 213"/>
              <a:gd name="T96" fmla="*/ 148 w 225"/>
              <a:gd name="T97" fmla="*/ 48 h 213"/>
              <a:gd name="T98" fmla="*/ 148 w 225"/>
              <a:gd name="T99" fmla="*/ 53 h 213"/>
              <a:gd name="T100" fmla="*/ 80 w 225"/>
              <a:gd name="T101" fmla="*/ 53 h 213"/>
              <a:gd name="T102" fmla="*/ 80 w 225"/>
              <a:gd name="T103" fmla="*/ 48 h 213"/>
              <a:gd name="T104" fmla="*/ 80 w 225"/>
              <a:gd name="T105" fmla="*/ 33 h 213"/>
              <a:gd name="T106" fmla="*/ 111 w 225"/>
              <a:gd name="T107" fmla="*/ 33 h 213"/>
              <a:gd name="T108" fmla="*/ 111 w 225"/>
              <a:gd name="T109" fmla="*/ 38 h 213"/>
              <a:gd name="T110" fmla="*/ 80 w 225"/>
              <a:gd name="T111" fmla="*/ 38 h 213"/>
              <a:gd name="T112" fmla="*/ 80 w 225"/>
              <a:gd name="T113" fmla="*/ 33 h 213"/>
              <a:gd name="T114" fmla="*/ 163 w 225"/>
              <a:gd name="T115" fmla="*/ 24 h 213"/>
              <a:gd name="T116" fmla="*/ 156 w 225"/>
              <a:gd name="T117" fmla="*/ 34 h 213"/>
              <a:gd name="T118" fmla="*/ 112 w 225"/>
              <a:gd name="T119" fmla="*/ 17 h 213"/>
              <a:gd name="T120" fmla="*/ 163 w 225"/>
              <a:gd name="T121" fmla="*/ 24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5" h="213">
                <a:moveTo>
                  <a:pt x="62" y="84"/>
                </a:moveTo>
                <a:cubicBezTo>
                  <a:pt x="166" y="84"/>
                  <a:pt x="166" y="84"/>
                  <a:pt x="166" y="84"/>
                </a:cubicBezTo>
                <a:cubicBezTo>
                  <a:pt x="166" y="29"/>
                  <a:pt x="166" y="29"/>
                  <a:pt x="166" y="29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40"/>
                  <a:pt x="157" y="40"/>
                  <a:pt x="157" y="40"/>
                </a:cubicBezTo>
                <a:cubicBezTo>
                  <a:pt x="156" y="39"/>
                  <a:pt x="156" y="39"/>
                  <a:pt x="156" y="39"/>
                </a:cubicBezTo>
                <a:cubicBezTo>
                  <a:pt x="93" y="15"/>
                  <a:pt x="93" y="15"/>
                  <a:pt x="93" y="15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84"/>
                  <a:pt x="62" y="84"/>
                  <a:pt x="62" y="84"/>
                </a:cubicBezTo>
                <a:close/>
                <a:moveTo>
                  <a:pt x="198" y="182"/>
                </a:moveTo>
                <a:cubicBezTo>
                  <a:pt x="198" y="203"/>
                  <a:pt x="198" y="203"/>
                  <a:pt x="198" y="203"/>
                </a:cubicBezTo>
                <a:cubicBezTo>
                  <a:pt x="198" y="213"/>
                  <a:pt x="198" y="213"/>
                  <a:pt x="198" y="213"/>
                </a:cubicBezTo>
                <a:cubicBezTo>
                  <a:pt x="188" y="213"/>
                  <a:pt x="188" y="213"/>
                  <a:pt x="188" y="213"/>
                </a:cubicBezTo>
                <a:cubicBezTo>
                  <a:pt x="41" y="213"/>
                  <a:pt x="41" y="213"/>
                  <a:pt x="41" y="213"/>
                </a:cubicBezTo>
                <a:cubicBezTo>
                  <a:pt x="32" y="213"/>
                  <a:pt x="32" y="213"/>
                  <a:pt x="32" y="213"/>
                </a:cubicBezTo>
                <a:cubicBezTo>
                  <a:pt x="32" y="203"/>
                  <a:pt x="32" y="203"/>
                  <a:pt x="32" y="20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24" y="182"/>
                  <a:pt x="24" y="182"/>
                  <a:pt x="24" y="182"/>
                </a:cubicBezTo>
                <a:cubicBezTo>
                  <a:pt x="11" y="182"/>
                  <a:pt x="0" y="171"/>
                  <a:pt x="0" y="15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80"/>
                  <a:pt x="11" y="69"/>
                  <a:pt x="24" y="69"/>
                </a:cubicBezTo>
                <a:cubicBezTo>
                  <a:pt x="47" y="69"/>
                  <a:pt x="47" y="69"/>
                  <a:pt x="47" y="69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0"/>
                  <a:pt x="47" y="0"/>
                  <a:pt x="47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174" y="10"/>
                  <a:pt x="174" y="10"/>
                  <a:pt x="174" y="10"/>
                </a:cubicBezTo>
                <a:cubicBezTo>
                  <a:pt x="180" y="11"/>
                  <a:pt x="180" y="11"/>
                  <a:pt x="180" y="11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80" y="69"/>
                  <a:pt x="180" y="69"/>
                  <a:pt x="180" y="69"/>
                </a:cubicBezTo>
                <a:cubicBezTo>
                  <a:pt x="201" y="69"/>
                  <a:pt x="201" y="69"/>
                  <a:pt x="201" y="69"/>
                </a:cubicBezTo>
                <a:cubicBezTo>
                  <a:pt x="214" y="69"/>
                  <a:pt x="225" y="80"/>
                  <a:pt x="225" y="94"/>
                </a:cubicBezTo>
                <a:cubicBezTo>
                  <a:pt x="225" y="157"/>
                  <a:pt x="225" y="157"/>
                  <a:pt x="225" y="157"/>
                </a:cubicBezTo>
                <a:cubicBezTo>
                  <a:pt x="225" y="171"/>
                  <a:pt x="214" y="182"/>
                  <a:pt x="201" y="182"/>
                </a:cubicBezTo>
                <a:cubicBezTo>
                  <a:pt x="198" y="182"/>
                  <a:pt x="198" y="182"/>
                  <a:pt x="198" y="182"/>
                </a:cubicBezTo>
                <a:close/>
                <a:moveTo>
                  <a:pt x="51" y="182"/>
                </a:moveTo>
                <a:cubicBezTo>
                  <a:pt x="51" y="194"/>
                  <a:pt x="51" y="194"/>
                  <a:pt x="51" y="194"/>
                </a:cubicBezTo>
                <a:cubicBezTo>
                  <a:pt x="178" y="194"/>
                  <a:pt x="178" y="194"/>
                  <a:pt x="178" y="194"/>
                </a:cubicBezTo>
                <a:cubicBezTo>
                  <a:pt x="178" y="182"/>
                  <a:pt x="178" y="182"/>
                  <a:pt x="178" y="182"/>
                </a:cubicBezTo>
                <a:cubicBezTo>
                  <a:pt x="51" y="182"/>
                  <a:pt x="51" y="182"/>
                  <a:pt x="51" y="182"/>
                </a:cubicBezTo>
                <a:close/>
                <a:moveTo>
                  <a:pt x="80" y="64"/>
                </a:moveTo>
                <a:cubicBezTo>
                  <a:pt x="152" y="64"/>
                  <a:pt x="152" y="64"/>
                  <a:pt x="152" y="64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80" y="69"/>
                  <a:pt x="80" y="69"/>
                  <a:pt x="80" y="69"/>
                </a:cubicBezTo>
                <a:cubicBezTo>
                  <a:pt x="80" y="64"/>
                  <a:pt x="80" y="64"/>
                  <a:pt x="80" y="64"/>
                </a:cubicBezTo>
                <a:close/>
                <a:moveTo>
                  <a:pt x="80" y="48"/>
                </a:moveTo>
                <a:cubicBezTo>
                  <a:pt x="148" y="48"/>
                  <a:pt x="148" y="48"/>
                  <a:pt x="148" y="48"/>
                </a:cubicBezTo>
                <a:cubicBezTo>
                  <a:pt x="148" y="53"/>
                  <a:pt x="148" y="53"/>
                  <a:pt x="148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0" y="48"/>
                  <a:pt x="80" y="48"/>
                  <a:pt x="80" y="48"/>
                </a:cubicBezTo>
                <a:close/>
                <a:moveTo>
                  <a:pt x="80" y="33"/>
                </a:moveTo>
                <a:cubicBezTo>
                  <a:pt x="111" y="33"/>
                  <a:pt x="111" y="33"/>
                  <a:pt x="111" y="33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3"/>
                  <a:pt x="80" y="33"/>
                  <a:pt x="80" y="33"/>
                </a:cubicBezTo>
                <a:close/>
                <a:moveTo>
                  <a:pt x="163" y="24"/>
                </a:moveTo>
                <a:cubicBezTo>
                  <a:pt x="156" y="34"/>
                  <a:pt x="156" y="34"/>
                  <a:pt x="156" y="34"/>
                </a:cubicBezTo>
                <a:cubicBezTo>
                  <a:pt x="112" y="17"/>
                  <a:pt x="112" y="17"/>
                  <a:pt x="112" y="17"/>
                </a:cubicBezTo>
                <a:lnTo>
                  <a:pt x="163" y="2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4" name="Freeform 134"/>
          <p:cNvSpPr>
            <a:spLocks noEditPoints="1"/>
          </p:cNvSpPr>
          <p:nvPr/>
        </p:nvSpPr>
        <p:spPr bwMode="auto">
          <a:xfrm>
            <a:off x="1145602" y="5493162"/>
            <a:ext cx="549260" cy="455563"/>
          </a:xfrm>
          <a:custGeom>
            <a:avLst/>
            <a:gdLst>
              <a:gd name="T0" fmla="*/ 16 w 216"/>
              <a:gd name="T1" fmla="*/ 0 h 179"/>
              <a:gd name="T2" fmla="*/ 96 w 216"/>
              <a:gd name="T3" fmla="*/ 0 h 179"/>
              <a:gd name="T4" fmla="*/ 112 w 216"/>
              <a:gd name="T5" fmla="*/ 17 h 179"/>
              <a:gd name="T6" fmla="*/ 161 w 216"/>
              <a:gd name="T7" fmla="*/ 17 h 179"/>
              <a:gd name="T8" fmla="*/ 177 w 216"/>
              <a:gd name="T9" fmla="*/ 30 h 179"/>
              <a:gd name="T10" fmla="*/ 39 w 216"/>
              <a:gd name="T11" fmla="*/ 30 h 179"/>
              <a:gd name="T12" fmla="*/ 13 w 216"/>
              <a:gd name="T13" fmla="*/ 53 h 179"/>
              <a:gd name="T14" fmla="*/ 0 w 216"/>
              <a:gd name="T15" fmla="*/ 132 h 179"/>
              <a:gd name="T16" fmla="*/ 0 w 216"/>
              <a:gd name="T17" fmla="*/ 17 h 179"/>
              <a:gd name="T18" fmla="*/ 16 w 216"/>
              <a:gd name="T19" fmla="*/ 0 h 179"/>
              <a:gd name="T20" fmla="*/ 53 w 216"/>
              <a:gd name="T21" fmla="*/ 49 h 179"/>
              <a:gd name="T22" fmla="*/ 27 w 216"/>
              <a:gd name="T23" fmla="*/ 72 h 179"/>
              <a:gd name="T24" fmla="*/ 10 w 216"/>
              <a:gd name="T25" fmla="*/ 179 h 179"/>
              <a:gd name="T26" fmla="*/ 197 w 216"/>
              <a:gd name="T27" fmla="*/ 179 h 179"/>
              <a:gd name="T28" fmla="*/ 214 w 216"/>
              <a:gd name="T29" fmla="*/ 72 h 179"/>
              <a:gd name="T30" fmla="*/ 195 w 216"/>
              <a:gd name="T31" fmla="*/ 49 h 179"/>
              <a:gd name="T32" fmla="*/ 53 w 216"/>
              <a:gd name="T33" fmla="*/ 4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" h="179">
                <a:moveTo>
                  <a:pt x="16" y="0"/>
                </a:moveTo>
                <a:cubicBezTo>
                  <a:pt x="96" y="0"/>
                  <a:pt x="96" y="0"/>
                  <a:pt x="96" y="0"/>
                </a:cubicBezTo>
                <a:cubicBezTo>
                  <a:pt x="108" y="0"/>
                  <a:pt x="111" y="7"/>
                  <a:pt x="112" y="17"/>
                </a:cubicBezTo>
                <a:cubicBezTo>
                  <a:pt x="161" y="17"/>
                  <a:pt x="161" y="17"/>
                  <a:pt x="161" y="17"/>
                </a:cubicBezTo>
                <a:cubicBezTo>
                  <a:pt x="169" y="17"/>
                  <a:pt x="175" y="23"/>
                  <a:pt x="177" y="30"/>
                </a:cubicBezTo>
                <a:cubicBezTo>
                  <a:pt x="39" y="30"/>
                  <a:pt x="39" y="30"/>
                  <a:pt x="39" y="30"/>
                </a:cubicBezTo>
                <a:cubicBezTo>
                  <a:pt x="27" y="30"/>
                  <a:pt x="15" y="40"/>
                  <a:pt x="13" y="53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8"/>
                  <a:pt x="7" y="0"/>
                  <a:pt x="16" y="0"/>
                </a:cubicBezTo>
                <a:close/>
                <a:moveTo>
                  <a:pt x="53" y="49"/>
                </a:moveTo>
                <a:cubicBezTo>
                  <a:pt x="41" y="49"/>
                  <a:pt x="29" y="59"/>
                  <a:pt x="27" y="72"/>
                </a:cubicBezTo>
                <a:cubicBezTo>
                  <a:pt x="10" y="179"/>
                  <a:pt x="10" y="179"/>
                  <a:pt x="10" y="179"/>
                </a:cubicBezTo>
                <a:cubicBezTo>
                  <a:pt x="197" y="179"/>
                  <a:pt x="197" y="179"/>
                  <a:pt x="197" y="179"/>
                </a:cubicBezTo>
                <a:cubicBezTo>
                  <a:pt x="214" y="72"/>
                  <a:pt x="214" y="72"/>
                  <a:pt x="214" y="72"/>
                </a:cubicBezTo>
                <a:cubicBezTo>
                  <a:pt x="216" y="59"/>
                  <a:pt x="207" y="49"/>
                  <a:pt x="195" y="49"/>
                </a:cubicBezTo>
                <a:lnTo>
                  <a:pt x="53" y="4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" name="Freeform 135"/>
          <p:cNvSpPr>
            <a:spLocks noEditPoints="1"/>
          </p:cNvSpPr>
          <p:nvPr/>
        </p:nvSpPr>
        <p:spPr bwMode="auto">
          <a:xfrm>
            <a:off x="2125654" y="4436644"/>
            <a:ext cx="603109" cy="476025"/>
          </a:xfrm>
          <a:custGeom>
            <a:avLst/>
            <a:gdLst>
              <a:gd name="T0" fmla="*/ 352 w 560"/>
              <a:gd name="T1" fmla="*/ 69 h 442"/>
              <a:gd name="T2" fmla="*/ 354 w 560"/>
              <a:gd name="T3" fmla="*/ 24 h 442"/>
              <a:gd name="T4" fmla="*/ 378 w 560"/>
              <a:gd name="T5" fmla="*/ 0 h 442"/>
              <a:gd name="T6" fmla="*/ 560 w 560"/>
              <a:gd name="T7" fmla="*/ 0 h 442"/>
              <a:gd name="T8" fmla="*/ 560 w 560"/>
              <a:gd name="T9" fmla="*/ 419 h 442"/>
              <a:gd name="T10" fmla="*/ 536 w 560"/>
              <a:gd name="T11" fmla="*/ 442 h 442"/>
              <a:gd name="T12" fmla="*/ 354 w 560"/>
              <a:gd name="T13" fmla="*/ 442 h 442"/>
              <a:gd name="T14" fmla="*/ 354 w 560"/>
              <a:gd name="T15" fmla="*/ 360 h 442"/>
              <a:gd name="T16" fmla="*/ 253 w 560"/>
              <a:gd name="T17" fmla="*/ 360 h 442"/>
              <a:gd name="T18" fmla="*/ 276 w 560"/>
              <a:gd name="T19" fmla="*/ 404 h 442"/>
              <a:gd name="T20" fmla="*/ 85 w 560"/>
              <a:gd name="T21" fmla="*/ 442 h 442"/>
              <a:gd name="T22" fmla="*/ 116 w 560"/>
              <a:gd name="T23" fmla="*/ 404 h 442"/>
              <a:gd name="T24" fmla="*/ 23 w 560"/>
              <a:gd name="T25" fmla="*/ 360 h 442"/>
              <a:gd name="T26" fmla="*/ 0 w 560"/>
              <a:gd name="T27" fmla="*/ 336 h 442"/>
              <a:gd name="T28" fmla="*/ 0 w 560"/>
              <a:gd name="T29" fmla="*/ 69 h 442"/>
              <a:gd name="T30" fmla="*/ 23 w 560"/>
              <a:gd name="T31" fmla="*/ 69 h 442"/>
              <a:gd name="T32" fmla="*/ 123 w 560"/>
              <a:gd name="T33" fmla="*/ 277 h 442"/>
              <a:gd name="T34" fmla="*/ 97 w 560"/>
              <a:gd name="T35" fmla="*/ 201 h 442"/>
              <a:gd name="T36" fmla="*/ 97 w 560"/>
              <a:gd name="T37" fmla="*/ 277 h 442"/>
              <a:gd name="T38" fmla="*/ 276 w 560"/>
              <a:gd name="T39" fmla="*/ 277 h 442"/>
              <a:gd name="T40" fmla="*/ 250 w 560"/>
              <a:gd name="T41" fmla="*/ 147 h 442"/>
              <a:gd name="T42" fmla="*/ 250 w 560"/>
              <a:gd name="T43" fmla="*/ 277 h 442"/>
              <a:gd name="T44" fmla="*/ 236 w 560"/>
              <a:gd name="T45" fmla="*/ 277 h 442"/>
              <a:gd name="T46" fmla="*/ 213 w 560"/>
              <a:gd name="T47" fmla="*/ 227 h 442"/>
              <a:gd name="T48" fmla="*/ 213 w 560"/>
              <a:gd name="T49" fmla="*/ 277 h 442"/>
              <a:gd name="T50" fmla="*/ 198 w 560"/>
              <a:gd name="T51" fmla="*/ 277 h 442"/>
              <a:gd name="T52" fmla="*/ 172 w 560"/>
              <a:gd name="T53" fmla="*/ 215 h 442"/>
              <a:gd name="T54" fmla="*/ 172 w 560"/>
              <a:gd name="T55" fmla="*/ 277 h 442"/>
              <a:gd name="T56" fmla="*/ 161 w 560"/>
              <a:gd name="T57" fmla="*/ 277 h 442"/>
              <a:gd name="T58" fmla="*/ 137 w 560"/>
              <a:gd name="T59" fmla="*/ 180 h 442"/>
              <a:gd name="T60" fmla="*/ 137 w 560"/>
              <a:gd name="T61" fmla="*/ 277 h 442"/>
              <a:gd name="T62" fmla="*/ 515 w 560"/>
              <a:gd name="T63" fmla="*/ 154 h 442"/>
              <a:gd name="T64" fmla="*/ 423 w 560"/>
              <a:gd name="T65" fmla="*/ 128 h 442"/>
              <a:gd name="T66" fmla="*/ 515 w 560"/>
              <a:gd name="T67" fmla="*/ 81 h 442"/>
              <a:gd name="T68" fmla="*/ 402 w 560"/>
              <a:gd name="T69" fmla="*/ 45 h 442"/>
              <a:gd name="T70" fmla="*/ 515 w 560"/>
              <a:gd name="T71" fmla="*/ 397 h 442"/>
              <a:gd name="T72" fmla="*/ 423 w 560"/>
              <a:gd name="T73" fmla="*/ 201 h 442"/>
              <a:gd name="T74" fmla="*/ 423 w 560"/>
              <a:gd name="T75" fmla="*/ 154 h 442"/>
              <a:gd name="T76" fmla="*/ 47 w 560"/>
              <a:gd name="T77" fmla="*/ 116 h 442"/>
              <a:gd name="T78" fmla="*/ 331 w 560"/>
              <a:gd name="T79" fmla="*/ 312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60" h="442">
                <a:moveTo>
                  <a:pt x="23" y="69"/>
                </a:moveTo>
                <a:lnTo>
                  <a:pt x="352" y="69"/>
                </a:lnTo>
                <a:lnTo>
                  <a:pt x="354" y="69"/>
                </a:lnTo>
                <a:lnTo>
                  <a:pt x="354" y="24"/>
                </a:lnTo>
                <a:lnTo>
                  <a:pt x="354" y="0"/>
                </a:lnTo>
                <a:lnTo>
                  <a:pt x="378" y="0"/>
                </a:lnTo>
                <a:lnTo>
                  <a:pt x="536" y="0"/>
                </a:lnTo>
                <a:lnTo>
                  <a:pt x="560" y="0"/>
                </a:lnTo>
                <a:lnTo>
                  <a:pt x="560" y="24"/>
                </a:lnTo>
                <a:lnTo>
                  <a:pt x="560" y="419"/>
                </a:lnTo>
                <a:lnTo>
                  <a:pt x="560" y="442"/>
                </a:lnTo>
                <a:lnTo>
                  <a:pt x="536" y="442"/>
                </a:lnTo>
                <a:lnTo>
                  <a:pt x="378" y="442"/>
                </a:lnTo>
                <a:lnTo>
                  <a:pt x="354" y="442"/>
                </a:lnTo>
                <a:lnTo>
                  <a:pt x="354" y="419"/>
                </a:lnTo>
                <a:lnTo>
                  <a:pt x="354" y="360"/>
                </a:lnTo>
                <a:lnTo>
                  <a:pt x="352" y="360"/>
                </a:lnTo>
                <a:lnTo>
                  <a:pt x="253" y="360"/>
                </a:lnTo>
                <a:lnTo>
                  <a:pt x="253" y="404"/>
                </a:lnTo>
                <a:lnTo>
                  <a:pt x="276" y="404"/>
                </a:lnTo>
                <a:lnTo>
                  <a:pt x="276" y="442"/>
                </a:lnTo>
                <a:lnTo>
                  <a:pt x="85" y="442"/>
                </a:lnTo>
                <a:lnTo>
                  <a:pt x="85" y="404"/>
                </a:lnTo>
                <a:lnTo>
                  <a:pt x="116" y="404"/>
                </a:lnTo>
                <a:lnTo>
                  <a:pt x="116" y="360"/>
                </a:lnTo>
                <a:lnTo>
                  <a:pt x="23" y="360"/>
                </a:lnTo>
                <a:lnTo>
                  <a:pt x="0" y="360"/>
                </a:lnTo>
                <a:lnTo>
                  <a:pt x="0" y="336"/>
                </a:lnTo>
                <a:lnTo>
                  <a:pt x="0" y="92"/>
                </a:lnTo>
                <a:lnTo>
                  <a:pt x="0" y="69"/>
                </a:lnTo>
                <a:lnTo>
                  <a:pt x="23" y="69"/>
                </a:lnTo>
                <a:lnTo>
                  <a:pt x="23" y="69"/>
                </a:lnTo>
                <a:close/>
                <a:moveTo>
                  <a:pt x="97" y="277"/>
                </a:moveTo>
                <a:lnTo>
                  <a:pt x="123" y="277"/>
                </a:lnTo>
                <a:lnTo>
                  <a:pt x="123" y="201"/>
                </a:lnTo>
                <a:lnTo>
                  <a:pt x="97" y="201"/>
                </a:lnTo>
                <a:lnTo>
                  <a:pt x="97" y="277"/>
                </a:lnTo>
                <a:lnTo>
                  <a:pt x="97" y="277"/>
                </a:lnTo>
                <a:close/>
                <a:moveTo>
                  <a:pt x="250" y="277"/>
                </a:moveTo>
                <a:lnTo>
                  <a:pt x="276" y="277"/>
                </a:lnTo>
                <a:lnTo>
                  <a:pt x="276" y="147"/>
                </a:lnTo>
                <a:lnTo>
                  <a:pt x="250" y="147"/>
                </a:lnTo>
                <a:lnTo>
                  <a:pt x="250" y="277"/>
                </a:lnTo>
                <a:lnTo>
                  <a:pt x="250" y="277"/>
                </a:lnTo>
                <a:close/>
                <a:moveTo>
                  <a:pt x="213" y="277"/>
                </a:moveTo>
                <a:lnTo>
                  <a:pt x="236" y="277"/>
                </a:lnTo>
                <a:lnTo>
                  <a:pt x="236" y="227"/>
                </a:lnTo>
                <a:lnTo>
                  <a:pt x="213" y="227"/>
                </a:lnTo>
                <a:lnTo>
                  <a:pt x="213" y="277"/>
                </a:lnTo>
                <a:lnTo>
                  <a:pt x="213" y="277"/>
                </a:lnTo>
                <a:close/>
                <a:moveTo>
                  <a:pt x="172" y="277"/>
                </a:moveTo>
                <a:lnTo>
                  <a:pt x="198" y="277"/>
                </a:lnTo>
                <a:lnTo>
                  <a:pt x="198" y="215"/>
                </a:lnTo>
                <a:lnTo>
                  <a:pt x="172" y="215"/>
                </a:lnTo>
                <a:lnTo>
                  <a:pt x="172" y="277"/>
                </a:lnTo>
                <a:lnTo>
                  <a:pt x="172" y="277"/>
                </a:lnTo>
                <a:close/>
                <a:moveTo>
                  <a:pt x="137" y="277"/>
                </a:moveTo>
                <a:lnTo>
                  <a:pt x="161" y="277"/>
                </a:lnTo>
                <a:lnTo>
                  <a:pt x="161" y="180"/>
                </a:lnTo>
                <a:lnTo>
                  <a:pt x="137" y="180"/>
                </a:lnTo>
                <a:lnTo>
                  <a:pt x="137" y="277"/>
                </a:lnTo>
                <a:lnTo>
                  <a:pt x="137" y="277"/>
                </a:lnTo>
                <a:close/>
                <a:moveTo>
                  <a:pt x="423" y="154"/>
                </a:moveTo>
                <a:lnTo>
                  <a:pt x="515" y="154"/>
                </a:lnTo>
                <a:lnTo>
                  <a:pt x="515" y="128"/>
                </a:lnTo>
                <a:lnTo>
                  <a:pt x="423" y="128"/>
                </a:lnTo>
                <a:lnTo>
                  <a:pt x="423" y="81"/>
                </a:lnTo>
                <a:lnTo>
                  <a:pt x="515" y="81"/>
                </a:lnTo>
                <a:lnTo>
                  <a:pt x="515" y="45"/>
                </a:lnTo>
                <a:lnTo>
                  <a:pt x="402" y="45"/>
                </a:lnTo>
                <a:lnTo>
                  <a:pt x="402" y="397"/>
                </a:lnTo>
                <a:lnTo>
                  <a:pt x="515" y="397"/>
                </a:lnTo>
                <a:lnTo>
                  <a:pt x="515" y="201"/>
                </a:lnTo>
                <a:lnTo>
                  <a:pt x="423" y="201"/>
                </a:lnTo>
                <a:lnTo>
                  <a:pt x="423" y="154"/>
                </a:lnTo>
                <a:lnTo>
                  <a:pt x="423" y="154"/>
                </a:lnTo>
                <a:close/>
                <a:moveTo>
                  <a:pt x="331" y="116"/>
                </a:moveTo>
                <a:lnTo>
                  <a:pt x="47" y="116"/>
                </a:lnTo>
                <a:lnTo>
                  <a:pt x="47" y="312"/>
                </a:lnTo>
                <a:lnTo>
                  <a:pt x="331" y="312"/>
                </a:lnTo>
                <a:lnTo>
                  <a:pt x="331" y="11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>
            <a:spLocks noEditPoints="1"/>
          </p:cNvSpPr>
          <p:nvPr/>
        </p:nvSpPr>
        <p:spPr bwMode="auto">
          <a:xfrm>
            <a:off x="9348963" y="2369920"/>
            <a:ext cx="689268" cy="491103"/>
          </a:xfrm>
          <a:custGeom>
            <a:avLst/>
            <a:gdLst>
              <a:gd name="T0" fmla="*/ 23 w 271"/>
              <a:gd name="T1" fmla="*/ 12 h 193"/>
              <a:gd name="T2" fmla="*/ 35 w 271"/>
              <a:gd name="T3" fmla="*/ 0 h 193"/>
              <a:gd name="T4" fmla="*/ 253 w 271"/>
              <a:gd name="T5" fmla="*/ 0 h 193"/>
              <a:gd name="T6" fmla="*/ 253 w 271"/>
              <a:gd name="T7" fmla="*/ 116 h 193"/>
              <a:gd name="T8" fmla="*/ 271 w 271"/>
              <a:gd name="T9" fmla="*/ 184 h 193"/>
              <a:gd name="T10" fmla="*/ 13 w 271"/>
              <a:gd name="T11" fmla="*/ 193 h 193"/>
              <a:gd name="T12" fmla="*/ 0 w 271"/>
              <a:gd name="T13" fmla="*/ 157 h 193"/>
              <a:gd name="T14" fmla="*/ 96 w 271"/>
              <a:gd name="T15" fmla="*/ 125 h 193"/>
              <a:gd name="T16" fmla="*/ 116 w 271"/>
              <a:gd name="T17" fmla="*/ 131 h 193"/>
              <a:gd name="T18" fmla="*/ 96 w 271"/>
              <a:gd name="T19" fmla="*/ 125 h 193"/>
              <a:gd name="T20" fmla="*/ 88 w 271"/>
              <a:gd name="T21" fmla="*/ 153 h 193"/>
              <a:gd name="T22" fmla="*/ 113 w 271"/>
              <a:gd name="T23" fmla="*/ 146 h 193"/>
              <a:gd name="T24" fmla="*/ 55 w 271"/>
              <a:gd name="T25" fmla="*/ 146 h 193"/>
              <a:gd name="T26" fmla="*/ 76 w 271"/>
              <a:gd name="T27" fmla="*/ 153 h 193"/>
              <a:gd name="T28" fmla="*/ 55 w 271"/>
              <a:gd name="T29" fmla="*/ 146 h 193"/>
              <a:gd name="T30" fmla="*/ 124 w 271"/>
              <a:gd name="T31" fmla="*/ 153 h 193"/>
              <a:gd name="T32" fmla="*/ 148 w 271"/>
              <a:gd name="T33" fmla="*/ 146 h 193"/>
              <a:gd name="T34" fmla="*/ 160 w 271"/>
              <a:gd name="T35" fmla="*/ 146 h 193"/>
              <a:gd name="T36" fmla="*/ 184 w 271"/>
              <a:gd name="T37" fmla="*/ 153 h 193"/>
              <a:gd name="T38" fmla="*/ 160 w 271"/>
              <a:gd name="T39" fmla="*/ 146 h 193"/>
              <a:gd name="T40" fmla="*/ 197 w 271"/>
              <a:gd name="T41" fmla="*/ 153 h 193"/>
              <a:gd name="T42" fmla="*/ 219 w 271"/>
              <a:gd name="T43" fmla="*/ 146 h 193"/>
              <a:gd name="T44" fmla="*/ 84 w 271"/>
              <a:gd name="T45" fmla="*/ 135 h 193"/>
              <a:gd name="T46" fmla="*/ 105 w 271"/>
              <a:gd name="T47" fmla="*/ 141 h 193"/>
              <a:gd name="T48" fmla="*/ 84 w 271"/>
              <a:gd name="T49" fmla="*/ 135 h 193"/>
              <a:gd name="T50" fmla="*/ 57 w 271"/>
              <a:gd name="T51" fmla="*/ 141 h 193"/>
              <a:gd name="T52" fmla="*/ 73 w 271"/>
              <a:gd name="T53" fmla="*/ 135 h 193"/>
              <a:gd name="T54" fmla="*/ 118 w 271"/>
              <a:gd name="T55" fmla="*/ 135 h 193"/>
              <a:gd name="T56" fmla="*/ 139 w 271"/>
              <a:gd name="T57" fmla="*/ 141 h 193"/>
              <a:gd name="T58" fmla="*/ 118 w 271"/>
              <a:gd name="T59" fmla="*/ 135 h 193"/>
              <a:gd name="T60" fmla="*/ 151 w 271"/>
              <a:gd name="T61" fmla="*/ 141 h 193"/>
              <a:gd name="T62" fmla="*/ 173 w 271"/>
              <a:gd name="T63" fmla="*/ 135 h 193"/>
              <a:gd name="T64" fmla="*/ 187 w 271"/>
              <a:gd name="T65" fmla="*/ 135 h 193"/>
              <a:gd name="T66" fmla="*/ 217 w 271"/>
              <a:gd name="T67" fmla="*/ 141 h 193"/>
              <a:gd name="T68" fmla="*/ 187 w 271"/>
              <a:gd name="T69" fmla="*/ 135 h 193"/>
              <a:gd name="T70" fmla="*/ 62 w 271"/>
              <a:gd name="T71" fmla="*/ 131 h 193"/>
              <a:gd name="T72" fmla="*/ 85 w 271"/>
              <a:gd name="T73" fmla="*/ 125 h 193"/>
              <a:gd name="T74" fmla="*/ 128 w 271"/>
              <a:gd name="T75" fmla="*/ 125 h 193"/>
              <a:gd name="T76" fmla="*/ 149 w 271"/>
              <a:gd name="T77" fmla="*/ 131 h 193"/>
              <a:gd name="T78" fmla="*/ 128 w 271"/>
              <a:gd name="T79" fmla="*/ 125 h 193"/>
              <a:gd name="T80" fmla="*/ 160 w 271"/>
              <a:gd name="T81" fmla="*/ 131 h 193"/>
              <a:gd name="T82" fmla="*/ 181 w 271"/>
              <a:gd name="T83" fmla="*/ 125 h 193"/>
              <a:gd name="T84" fmla="*/ 192 w 271"/>
              <a:gd name="T85" fmla="*/ 125 h 193"/>
              <a:gd name="T86" fmla="*/ 215 w 271"/>
              <a:gd name="T87" fmla="*/ 131 h 193"/>
              <a:gd name="T88" fmla="*/ 192 w 271"/>
              <a:gd name="T89" fmla="*/ 125 h 193"/>
              <a:gd name="T90" fmla="*/ 229 w 271"/>
              <a:gd name="T91" fmla="*/ 24 h 193"/>
              <a:gd name="T92" fmla="*/ 47 w 271"/>
              <a:gd name="T93" fmla="*/ 116 h 193"/>
              <a:gd name="T94" fmla="*/ 22 w 271"/>
              <a:gd name="T95" fmla="*/ 166 h 193"/>
              <a:gd name="T96" fmla="*/ 43 w 271"/>
              <a:gd name="T97" fmla="*/ 177 h 193"/>
              <a:gd name="T98" fmla="*/ 22 w 271"/>
              <a:gd name="T99" fmla="*/ 166 h 193"/>
              <a:gd name="T100" fmla="*/ 228 w 271"/>
              <a:gd name="T101" fmla="*/ 177 h 193"/>
              <a:gd name="T102" fmla="*/ 248 w 271"/>
              <a:gd name="T103" fmla="*/ 166 h 193"/>
              <a:gd name="T104" fmla="*/ 85 w 271"/>
              <a:gd name="T105" fmla="*/ 166 h 193"/>
              <a:gd name="T106" fmla="*/ 106 w 271"/>
              <a:gd name="T107" fmla="*/ 177 h 193"/>
              <a:gd name="T108" fmla="*/ 85 w 271"/>
              <a:gd name="T109" fmla="*/ 166 h 193"/>
              <a:gd name="T110" fmla="*/ 54 w 271"/>
              <a:gd name="T111" fmla="*/ 177 h 193"/>
              <a:gd name="T112" fmla="*/ 75 w 271"/>
              <a:gd name="T113" fmla="*/ 166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1" h="193">
                <a:moveTo>
                  <a:pt x="23" y="116"/>
                </a:moveTo>
                <a:cubicBezTo>
                  <a:pt x="23" y="12"/>
                  <a:pt x="23" y="12"/>
                  <a:pt x="23" y="12"/>
                </a:cubicBezTo>
                <a:cubicBezTo>
                  <a:pt x="23" y="0"/>
                  <a:pt x="23" y="0"/>
                  <a:pt x="2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3" y="12"/>
                  <a:pt x="253" y="12"/>
                  <a:pt x="253" y="12"/>
                </a:cubicBezTo>
                <a:cubicBezTo>
                  <a:pt x="253" y="116"/>
                  <a:pt x="253" y="116"/>
                  <a:pt x="253" y="116"/>
                </a:cubicBezTo>
                <a:cubicBezTo>
                  <a:pt x="271" y="157"/>
                  <a:pt x="271" y="157"/>
                  <a:pt x="271" y="157"/>
                </a:cubicBezTo>
                <a:cubicBezTo>
                  <a:pt x="271" y="184"/>
                  <a:pt x="271" y="184"/>
                  <a:pt x="271" y="184"/>
                </a:cubicBezTo>
                <a:cubicBezTo>
                  <a:pt x="259" y="193"/>
                  <a:pt x="259" y="193"/>
                  <a:pt x="259" y="193"/>
                </a:cubicBezTo>
                <a:cubicBezTo>
                  <a:pt x="13" y="193"/>
                  <a:pt x="13" y="193"/>
                  <a:pt x="13" y="193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57"/>
                  <a:pt x="0" y="157"/>
                  <a:pt x="0" y="157"/>
                </a:cubicBezTo>
                <a:cubicBezTo>
                  <a:pt x="23" y="116"/>
                  <a:pt x="23" y="116"/>
                  <a:pt x="23" y="116"/>
                </a:cubicBezTo>
                <a:close/>
                <a:moveTo>
                  <a:pt x="96" y="125"/>
                </a:moveTo>
                <a:cubicBezTo>
                  <a:pt x="95" y="127"/>
                  <a:pt x="95" y="129"/>
                  <a:pt x="94" y="131"/>
                </a:cubicBezTo>
                <a:cubicBezTo>
                  <a:pt x="102" y="131"/>
                  <a:pt x="109" y="131"/>
                  <a:pt x="116" y="131"/>
                </a:cubicBezTo>
                <a:cubicBezTo>
                  <a:pt x="116" y="129"/>
                  <a:pt x="117" y="127"/>
                  <a:pt x="117" y="125"/>
                </a:cubicBezTo>
                <a:cubicBezTo>
                  <a:pt x="110" y="125"/>
                  <a:pt x="103" y="125"/>
                  <a:pt x="96" y="125"/>
                </a:cubicBezTo>
                <a:close/>
                <a:moveTo>
                  <a:pt x="90" y="146"/>
                </a:moveTo>
                <a:cubicBezTo>
                  <a:pt x="89" y="149"/>
                  <a:pt x="89" y="151"/>
                  <a:pt x="88" y="153"/>
                </a:cubicBezTo>
                <a:cubicBezTo>
                  <a:pt x="96" y="153"/>
                  <a:pt x="104" y="153"/>
                  <a:pt x="112" y="153"/>
                </a:cubicBezTo>
                <a:cubicBezTo>
                  <a:pt x="112" y="151"/>
                  <a:pt x="113" y="149"/>
                  <a:pt x="113" y="146"/>
                </a:cubicBezTo>
                <a:cubicBezTo>
                  <a:pt x="105" y="146"/>
                  <a:pt x="98" y="146"/>
                  <a:pt x="90" y="146"/>
                </a:cubicBezTo>
                <a:close/>
                <a:moveTo>
                  <a:pt x="55" y="146"/>
                </a:moveTo>
                <a:cubicBezTo>
                  <a:pt x="54" y="149"/>
                  <a:pt x="53" y="151"/>
                  <a:pt x="52" y="153"/>
                </a:cubicBezTo>
                <a:cubicBezTo>
                  <a:pt x="60" y="153"/>
                  <a:pt x="68" y="153"/>
                  <a:pt x="76" y="153"/>
                </a:cubicBezTo>
                <a:cubicBezTo>
                  <a:pt x="76" y="151"/>
                  <a:pt x="77" y="149"/>
                  <a:pt x="78" y="146"/>
                </a:cubicBezTo>
                <a:cubicBezTo>
                  <a:pt x="70" y="146"/>
                  <a:pt x="63" y="146"/>
                  <a:pt x="55" y="146"/>
                </a:cubicBezTo>
                <a:close/>
                <a:moveTo>
                  <a:pt x="125" y="146"/>
                </a:moveTo>
                <a:cubicBezTo>
                  <a:pt x="125" y="149"/>
                  <a:pt x="125" y="151"/>
                  <a:pt x="124" y="153"/>
                </a:cubicBezTo>
                <a:cubicBezTo>
                  <a:pt x="132" y="153"/>
                  <a:pt x="140" y="153"/>
                  <a:pt x="148" y="153"/>
                </a:cubicBezTo>
                <a:cubicBezTo>
                  <a:pt x="148" y="151"/>
                  <a:pt x="148" y="149"/>
                  <a:pt x="148" y="146"/>
                </a:cubicBezTo>
                <a:cubicBezTo>
                  <a:pt x="141" y="146"/>
                  <a:pt x="133" y="146"/>
                  <a:pt x="125" y="146"/>
                </a:cubicBezTo>
                <a:close/>
                <a:moveTo>
                  <a:pt x="160" y="146"/>
                </a:moveTo>
                <a:cubicBezTo>
                  <a:pt x="160" y="149"/>
                  <a:pt x="160" y="151"/>
                  <a:pt x="160" y="153"/>
                </a:cubicBezTo>
                <a:cubicBezTo>
                  <a:pt x="168" y="153"/>
                  <a:pt x="176" y="153"/>
                  <a:pt x="184" y="153"/>
                </a:cubicBezTo>
                <a:cubicBezTo>
                  <a:pt x="184" y="151"/>
                  <a:pt x="184" y="149"/>
                  <a:pt x="183" y="146"/>
                </a:cubicBezTo>
                <a:cubicBezTo>
                  <a:pt x="176" y="146"/>
                  <a:pt x="168" y="146"/>
                  <a:pt x="160" y="146"/>
                </a:cubicBezTo>
                <a:close/>
                <a:moveTo>
                  <a:pt x="196" y="146"/>
                </a:moveTo>
                <a:cubicBezTo>
                  <a:pt x="196" y="149"/>
                  <a:pt x="196" y="151"/>
                  <a:pt x="197" y="153"/>
                </a:cubicBezTo>
                <a:cubicBezTo>
                  <a:pt x="204" y="153"/>
                  <a:pt x="212" y="153"/>
                  <a:pt x="220" y="153"/>
                </a:cubicBezTo>
                <a:cubicBezTo>
                  <a:pt x="220" y="151"/>
                  <a:pt x="219" y="149"/>
                  <a:pt x="219" y="146"/>
                </a:cubicBezTo>
                <a:cubicBezTo>
                  <a:pt x="211" y="146"/>
                  <a:pt x="203" y="146"/>
                  <a:pt x="196" y="146"/>
                </a:cubicBezTo>
                <a:close/>
                <a:moveTo>
                  <a:pt x="84" y="135"/>
                </a:moveTo>
                <a:cubicBezTo>
                  <a:pt x="84" y="137"/>
                  <a:pt x="83" y="139"/>
                  <a:pt x="82" y="141"/>
                </a:cubicBezTo>
                <a:cubicBezTo>
                  <a:pt x="90" y="141"/>
                  <a:pt x="97" y="141"/>
                  <a:pt x="105" y="141"/>
                </a:cubicBezTo>
                <a:cubicBezTo>
                  <a:pt x="105" y="139"/>
                  <a:pt x="106" y="137"/>
                  <a:pt x="106" y="135"/>
                </a:cubicBezTo>
                <a:cubicBezTo>
                  <a:pt x="99" y="135"/>
                  <a:pt x="92" y="135"/>
                  <a:pt x="84" y="135"/>
                </a:cubicBezTo>
                <a:close/>
                <a:moveTo>
                  <a:pt x="60" y="135"/>
                </a:moveTo>
                <a:cubicBezTo>
                  <a:pt x="59" y="137"/>
                  <a:pt x="58" y="139"/>
                  <a:pt x="57" y="141"/>
                </a:cubicBezTo>
                <a:cubicBezTo>
                  <a:pt x="62" y="141"/>
                  <a:pt x="66" y="141"/>
                  <a:pt x="71" y="141"/>
                </a:cubicBezTo>
                <a:cubicBezTo>
                  <a:pt x="71" y="139"/>
                  <a:pt x="72" y="137"/>
                  <a:pt x="73" y="135"/>
                </a:cubicBezTo>
                <a:cubicBezTo>
                  <a:pt x="68" y="135"/>
                  <a:pt x="64" y="135"/>
                  <a:pt x="60" y="135"/>
                </a:cubicBezTo>
                <a:close/>
                <a:moveTo>
                  <a:pt x="118" y="135"/>
                </a:moveTo>
                <a:cubicBezTo>
                  <a:pt x="118" y="137"/>
                  <a:pt x="117" y="139"/>
                  <a:pt x="117" y="141"/>
                </a:cubicBezTo>
                <a:cubicBezTo>
                  <a:pt x="124" y="141"/>
                  <a:pt x="132" y="141"/>
                  <a:pt x="139" y="141"/>
                </a:cubicBezTo>
                <a:cubicBezTo>
                  <a:pt x="139" y="139"/>
                  <a:pt x="140" y="137"/>
                  <a:pt x="140" y="135"/>
                </a:cubicBezTo>
                <a:cubicBezTo>
                  <a:pt x="132" y="135"/>
                  <a:pt x="125" y="135"/>
                  <a:pt x="118" y="135"/>
                </a:cubicBezTo>
                <a:close/>
                <a:moveTo>
                  <a:pt x="151" y="135"/>
                </a:moveTo>
                <a:cubicBezTo>
                  <a:pt x="151" y="137"/>
                  <a:pt x="151" y="139"/>
                  <a:pt x="151" y="141"/>
                </a:cubicBezTo>
                <a:cubicBezTo>
                  <a:pt x="159" y="141"/>
                  <a:pt x="166" y="141"/>
                  <a:pt x="174" y="141"/>
                </a:cubicBezTo>
                <a:cubicBezTo>
                  <a:pt x="174" y="139"/>
                  <a:pt x="173" y="137"/>
                  <a:pt x="173" y="135"/>
                </a:cubicBezTo>
                <a:cubicBezTo>
                  <a:pt x="166" y="135"/>
                  <a:pt x="159" y="135"/>
                  <a:pt x="151" y="135"/>
                </a:cubicBezTo>
                <a:close/>
                <a:moveTo>
                  <a:pt x="187" y="135"/>
                </a:moveTo>
                <a:cubicBezTo>
                  <a:pt x="187" y="137"/>
                  <a:pt x="188" y="139"/>
                  <a:pt x="188" y="141"/>
                </a:cubicBezTo>
                <a:cubicBezTo>
                  <a:pt x="198" y="141"/>
                  <a:pt x="207" y="141"/>
                  <a:pt x="217" y="141"/>
                </a:cubicBezTo>
                <a:cubicBezTo>
                  <a:pt x="217" y="139"/>
                  <a:pt x="216" y="137"/>
                  <a:pt x="216" y="135"/>
                </a:cubicBezTo>
                <a:cubicBezTo>
                  <a:pt x="206" y="135"/>
                  <a:pt x="197" y="135"/>
                  <a:pt x="187" y="135"/>
                </a:cubicBezTo>
                <a:close/>
                <a:moveTo>
                  <a:pt x="64" y="125"/>
                </a:moveTo>
                <a:cubicBezTo>
                  <a:pt x="63" y="127"/>
                  <a:pt x="62" y="129"/>
                  <a:pt x="62" y="131"/>
                </a:cubicBezTo>
                <a:cubicBezTo>
                  <a:pt x="69" y="131"/>
                  <a:pt x="76" y="131"/>
                  <a:pt x="83" y="131"/>
                </a:cubicBezTo>
                <a:cubicBezTo>
                  <a:pt x="84" y="129"/>
                  <a:pt x="84" y="127"/>
                  <a:pt x="85" y="125"/>
                </a:cubicBezTo>
                <a:cubicBezTo>
                  <a:pt x="78" y="125"/>
                  <a:pt x="71" y="125"/>
                  <a:pt x="64" y="125"/>
                </a:cubicBezTo>
                <a:close/>
                <a:moveTo>
                  <a:pt x="128" y="125"/>
                </a:moveTo>
                <a:cubicBezTo>
                  <a:pt x="128" y="127"/>
                  <a:pt x="128" y="129"/>
                  <a:pt x="127" y="131"/>
                </a:cubicBezTo>
                <a:cubicBezTo>
                  <a:pt x="134" y="131"/>
                  <a:pt x="142" y="131"/>
                  <a:pt x="149" y="131"/>
                </a:cubicBezTo>
                <a:cubicBezTo>
                  <a:pt x="149" y="129"/>
                  <a:pt x="149" y="127"/>
                  <a:pt x="149" y="125"/>
                </a:cubicBezTo>
                <a:cubicBezTo>
                  <a:pt x="142" y="125"/>
                  <a:pt x="135" y="125"/>
                  <a:pt x="128" y="125"/>
                </a:cubicBezTo>
                <a:close/>
                <a:moveTo>
                  <a:pt x="160" y="125"/>
                </a:moveTo>
                <a:cubicBezTo>
                  <a:pt x="160" y="127"/>
                  <a:pt x="160" y="129"/>
                  <a:pt x="160" y="131"/>
                </a:cubicBezTo>
                <a:cubicBezTo>
                  <a:pt x="167" y="131"/>
                  <a:pt x="175" y="131"/>
                  <a:pt x="182" y="131"/>
                </a:cubicBezTo>
                <a:cubicBezTo>
                  <a:pt x="182" y="129"/>
                  <a:pt x="181" y="127"/>
                  <a:pt x="181" y="125"/>
                </a:cubicBezTo>
                <a:cubicBezTo>
                  <a:pt x="174" y="125"/>
                  <a:pt x="167" y="125"/>
                  <a:pt x="160" y="125"/>
                </a:cubicBezTo>
                <a:close/>
                <a:moveTo>
                  <a:pt x="192" y="125"/>
                </a:moveTo>
                <a:cubicBezTo>
                  <a:pt x="193" y="127"/>
                  <a:pt x="193" y="129"/>
                  <a:pt x="193" y="131"/>
                </a:cubicBezTo>
                <a:cubicBezTo>
                  <a:pt x="200" y="131"/>
                  <a:pt x="207" y="131"/>
                  <a:pt x="215" y="131"/>
                </a:cubicBezTo>
                <a:cubicBezTo>
                  <a:pt x="214" y="129"/>
                  <a:pt x="214" y="127"/>
                  <a:pt x="213" y="125"/>
                </a:cubicBezTo>
                <a:cubicBezTo>
                  <a:pt x="206" y="125"/>
                  <a:pt x="199" y="125"/>
                  <a:pt x="192" y="125"/>
                </a:cubicBezTo>
                <a:close/>
                <a:moveTo>
                  <a:pt x="229" y="116"/>
                </a:moveTo>
                <a:cubicBezTo>
                  <a:pt x="229" y="24"/>
                  <a:pt x="229" y="24"/>
                  <a:pt x="229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7" y="116"/>
                  <a:pt x="47" y="116"/>
                  <a:pt x="47" y="116"/>
                </a:cubicBezTo>
                <a:cubicBezTo>
                  <a:pt x="229" y="116"/>
                  <a:pt x="229" y="116"/>
                  <a:pt x="229" y="116"/>
                </a:cubicBezTo>
                <a:close/>
                <a:moveTo>
                  <a:pt x="22" y="166"/>
                </a:moveTo>
                <a:cubicBezTo>
                  <a:pt x="22" y="177"/>
                  <a:pt x="22" y="177"/>
                  <a:pt x="22" y="177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43" y="166"/>
                  <a:pt x="43" y="166"/>
                  <a:pt x="43" y="166"/>
                </a:cubicBezTo>
                <a:cubicBezTo>
                  <a:pt x="22" y="166"/>
                  <a:pt x="22" y="166"/>
                  <a:pt x="22" y="166"/>
                </a:cubicBezTo>
                <a:close/>
                <a:moveTo>
                  <a:pt x="228" y="166"/>
                </a:moveTo>
                <a:cubicBezTo>
                  <a:pt x="228" y="177"/>
                  <a:pt x="228" y="177"/>
                  <a:pt x="228" y="177"/>
                </a:cubicBezTo>
                <a:cubicBezTo>
                  <a:pt x="248" y="177"/>
                  <a:pt x="248" y="177"/>
                  <a:pt x="248" y="177"/>
                </a:cubicBezTo>
                <a:cubicBezTo>
                  <a:pt x="248" y="166"/>
                  <a:pt x="248" y="166"/>
                  <a:pt x="248" y="166"/>
                </a:cubicBezTo>
                <a:cubicBezTo>
                  <a:pt x="228" y="166"/>
                  <a:pt x="228" y="166"/>
                  <a:pt x="228" y="166"/>
                </a:cubicBezTo>
                <a:close/>
                <a:moveTo>
                  <a:pt x="85" y="166"/>
                </a:moveTo>
                <a:cubicBezTo>
                  <a:pt x="85" y="177"/>
                  <a:pt x="85" y="177"/>
                  <a:pt x="85" y="177"/>
                </a:cubicBezTo>
                <a:cubicBezTo>
                  <a:pt x="106" y="177"/>
                  <a:pt x="106" y="177"/>
                  <a:pt x="106" y="177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85" y="166"/>
                  <a:pt x="85" y="166"/>
                  <a:pt x="85" y="166"/>
                </a:cubicBezTo>
                <a:close/>
                <a:moveTo>
                  <a:pt x="54" y="166"/>
                </a:moveTo>
                <a:cubicBezTo>
                  <a:pt x="54" y="177"/>
                  <a:pt x="54" y="177"/>
                  <a:pt x="54" y="177"/>
                </a:cubicBezTo>
                <a:cubicBezTo>
                  <a:pt x="75" y="177"/>
                  <a:pt x="75" y="177"/>
                  <a:pt x="75" y="177"/>
                </a:cubicBezTo>
                <a:cubicBezTo>
                  <a:pt x="75" y="166"/>
                  <a:pt x="75" y="166"/>
                  <a:pt x="75" y="166"/>
                </a:cubicBezTo>
                <a:lnTo>
                  <a:pt x="54" y="16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8322600" y="2194372"/>
            <a:ext cx="722654" cy="722654"/>
          </a:xfrm>
          <a:custGeom>
            <a:avLst/>
            <a:gdLst>
              <a:gd name="T0" fmla="*/ 259 w 284"/>
              <a:gd name="T1" fmla="*/ 0 h 284"/>
              <a:gd name="T2" fmla="*/ 284 w 284"/>
              <a:gd name="T3" fmla="*/ 72 h 284"/>
              <a:gd name="T4" fmla="*/ 188 w 284"/>
              <a:gd name="T5" fmla="*/ 97 h 284"/>
              <a:gd name="T6" fmla="*/ 167 w 284"/>
              <a:gd name="T7" fmla="*/ 97 h 284"/>
              <a:gd name="T8" fmla="*/ 139 w 284"/>
              <a:gd name="T9" fmla="*/ 72 h 284"/>
              <a:gd name="T10" fmla="*/ 164 w 284"/>
              <a:gd name="T11" fmla="*/ 0 h 284"/>
              <a:gd name="T12" fmla="*/ 166 w 284"/>
              <a:gd name="T13" fmla="*/ 177 h 284"/>
              <a:gd name="T14" fmla="*/ 184 w 284"/>
              <a:gd name="T15" fmla="*/ 129 h 284"/>
              <a:gd name="T16" fmla="*/ 129 w 284"/>
              <a:gd name="T17" fmla="*/ 101 h 284"/>
              <a:gd name="T18" fmla="*/ 112 w 284"/>
              <a:gd name="T19" fmla="*/ 100 h 284"/>
              <a:gd name="T20" fmla="*/ 114 w 284"/>
              <a:gd name="T21" fmla="*/ 80 h 284"/>
              <a:gd name="T22" fmla="*/ 118 w 284"/>
              <a:gd name="T23" fmla="*/ 68 h 284"/>
              <a:gd name="T24" fmla="*/ 117 w 284"/>
              <a:gd name="T25" fmla="*/ 67 h 284"/>
              <a:gd name="T26" fmla="*/ 110 w 284"/>
              <a:gd name="T27" fmla="*/ 41 h 284"/>
              <a:gd name="T28" fmla="*/ 69 w 284"/>
              <a:gd name="T29" fmla="*/ 66 h 284"/>
              <a:gd name="T30" fmla="*/ 67 w 284"/>
              <a:gd name="T31" fmla="*/ 67 h 284"/>
              <a:gd name="T32" fmla="*/ 69 w 284"/>
              <a:gd name="T33" fmla="*/ 76 h 284"/>
              <a:gd name="T34" fmla="*/ 78 w 284"/>
              <a:gd name="T35" fmla="*/ 91 h 284"/>
              <a:gd name="T36" fmla="*/ 68 w 284"/>
              <a:gd name="T37" fmla="*/ 101 h 284"/>
              <a:gd name="T38" fmla="*/ 44 w 284"/>
              <a:gd name="T39" fmla="*/ 129 h 284"/>
              <a:gd name="T40" fmla="*/ 0 w 284"/>
              <a:gd name="T41" fmla="*/ 146 h 284"/>
              <a:gd name="T42" fmla="*/ 37 w 284"/>
              <a:gd name="T43" fmla="*/ 177 h 284"/>
              <a:gd name="T44" fmla="*/ 148 w 284"/>
              <a:gd name="T45" fmla="*/ 284 h 284"/>
              <a:gd name="T46" fmla="*/ 87 w 284"/>
              <a:gd name="T47" fmla="*/ 129 h 284"/>
              <a:gd name="T48" fmla="*/ 89 w 284"/>
              <a:gd name="T49" fmla="*/ 107 h 284"/>
              <a:gd name="T50" fmla="*/ 94 w 284"/>
              <a:gd name="T51" fmla="*/ 102 h 284"/>
              <a:gd name="T52" fmla="*/ 100 w 284"/>
              <a:gd name="T53" fmla="*/ 107 h 284"/>
              <a:gd name="T54" fmla="*/ 102 w 284"/>
              <a:gd name="T55" fmla="*/ 129 h 284"/>
              <a:gd name="T56" fmla="*/ 171 w 284"/>
              <a:gd name="T57" fmla="*/ 22 h 284"/>
              <a:gd name="T58" fmla="*/ 258 w 284"/>
              <a:gd name="T59" fmla="*/ 29 h 284"/>
              <a:gd name="T60" fmla="*/ 171 w 284"/>
              <a:gd name="T61" fmla="*/ 22 h 284"/>
              <a:gd name="T62" fmla="*/ 171 w 284"/>
              <a:gd name="T63" fmla="*/ 71 h 284"/>
              <a:gd name="T64" fmla="*/ 258 w 284"/>
              <a:gd name="T65" fmla="*/ 64 h 284"/>
              <a:gd name="T66" fmla="*/ 171 w 284"/>
              <a:gd name="T67" fmla="*/ 43 h 284"/>
              <a:gd name="T68" fmla="*/ 258 w 284"/>
              <a:gd name="T69" fmla="*/ 50 h 284"/>
              <a:gd name="T70" fmla="*/ 171 w 284"/>
              <a:gd name="T71" fmla="*/ 43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4" h="284">
                <a:moveTo>
                  <a:pt x="164" y="0"/>
                </a:moveTo>
                <a:cubicBezTo>
                  <a:pt x="259" y="0"/>
                  <a:pt x="259" y="0"/>
                  <a:pt x="259" y="0"/>
                </a:cubicBezTo>
                <a:cubicBezTo>
                  <a:pt x="273" y="0"/>
                  <a:pt x="284" y="12"/>
                  <a:pt x="284" y="25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85"/>
                  <a:pt x="273" y="97"/>
                  <a:pt x="259" y="97"/>
                </a:cubicBezTo>
                <a:cubicBezTo>
                  <a:pt x="188" y="97"/>
                  <a:pt x="188" y="97"/>
                  <a:pt x="188" y="97"/>
                </a:cubicBezTo>
                <a:cubicBezTo>
                  <a:pt x="167" y="117"/>
                  <a:pt x="167" y="117"/>
                  <a:pt x="167" y="117"/>
                </a:cubicBezTo>
                <a:cubicBezTo>
                  <a:pt x="167" y="97"/>
                  <a:pt x="167" y="97"/>
                  <a:pt x="167" y="97"/>
                </a:cubicBezTo>
                <a:cubicBezTo>
                  <a:pt x="164" y="97"/>
                  <a:pt x="164" y="97"/>
                  <a:pt x="164" y="97"/>
                </a:cubicBezTo>
                <a:cubicBezTo>
                  <a:pt x="150" y="97"/>
                  <a:pt x="139" y="85"/>
                  <a:pt x="139" y="72"/>
                </a:cubicBezTo>
                <a:cubicBezTo>
                  <a:pt x="139" y="25"/>
                  <a:pt x="139" y="25"/>
                  <a:pt x="139" y="25"/>
                </a:cubicBezTo>
                <a:cubicBezTo>
                  <a:pt x="139" y="12"/>
                  <a:pt x="150" y="0"/>
                  <a:pt x="164" y="0"/>
                </a:cubicBezTo>
                <a:close/>
                <a:moveTo>
                  <a:pt x="148" y="177"/>
                </a:moveTo>
                <a:cubicBezTo>
                  <a:pt x="166" y="177"/>
                  <a:pt x="166" y="177"/>
                  <a:pt x="166" y="177"/>
                </a:cubicBezTo>
                <a:cubicBezTo>
                  <a:pt x="184" y="144"/>
                  <a:pt x="184" y="144"/>
                  <a:pt x="184" y="144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42" y="129"/>
                  <a:pt x="142" y="129"/>
                  <a:pt x="142" y="129"/>
                </a:cubicBezTo>
                <a:cubicBezTo>
                  <a:pt x="140" y="118"/>
                  <a:pt x="135" y="107"/>
                  <a:pt x="129" y="101"/>
                </a:cubicBezTo>
                <a:cubicBezTo>
                  <a:pt x="125" y="101"/>
                  <a:pt x="122" y="101"/>
                  <a:pt x="119" y="101"/>
                </a:cubicBezTo>
                <a:cubicBezTo>
                  <a:pt x="116" y="101"/>
                  <a:pt x="114" y="101"/>
                  <a:pt x="112" y="100"/>
                </a:cubicBezTo>
                <a:cubicBezTo>
                  <a:pt x="110" y="98"/>
                  <a:pt x="109" y="94"/>
                  <a:pt x="108" y="90"/>
                </a:cubicBezTo>
                <a:cubicBezTo>
                  <a:pt x="111" y="87"/>
                  <a:pt x="113" y="84"/>
                  <a:pt x="114" y="80"/>
                </a:cubicBezTo>
                <a:cubicBezTo>
                  <a:pt x="115" y="79"/>
                  <a:pt x="116" y="78"/>
                  <a:pt x="117" y="76"/>
                </a:cubicBezTo>
                <a:cubicBezTo>
                  <a:pt x="118" y="74"/>
                  <a:pt x="118" y="71"/>
                  <a:pt x="118" y="68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7" y="67"/>
                  <a:pt x="117" y="67"/>
                  <a:pt x="117" y="67"/>
                </a:cubicBezTo>
                <a:cubicBezTo>
                  <a:pt x="117" y="66"/>
                  <a:pt x="117" y="66"/>
                  <a:pt x="117" y="66"/>
                </a:cubicBezTo>
                <a:cubicBezTo>
                  <a:pt x="118" y="54"/>
                  <a:pt x="116" y="46"/>
                  <a:pt x="110" y="41"/>
                </a:cubicBezTo>
                <a:cubicBezTo>
                  <a:pt x="101" y="35"/>
                  <a:pt x="83" y="35"/>
                  <a:pt x="74" y="42"/>
                </a:cubicBezTo>
                <a:cubicBezTo>
                  <a:pt x="68" y="47"/>
                  <a:pt x="67" y="53"/>
                  <a:pt x="69" y="66"/>
                </a:cubicBezTo>
                <a:cubicBezTo>
                  <a:pt x="69" y="66"/>
                  <a:pt x="68" y="67"/>
                  <a:pt x="68" y="67"/>
                </a:cubicBezTo>
                <a:cubicBezTo>
                  <a:pt x="67" y="67"/>
                  <a:pt x="67" y="67"/>
                  <a:pt x="67" y="67"/>
                </a:cubicBezTo>
                <a:cubicBezTo>
                  <a:pt x="67" y="68"/>
                  <a:pt x="67" y="68"/>
                  <a:pt x="67" y="68"/>
                </a:cubicBezTo>
                <a:cubicBezTo>
                  <a:pt x="67" y="71"/>
                  <a:pt x="68" y="74"/>
                  <a:pt x="69" y="76"/>
                </a:cubicBezTo>
                <a:cubicBezTo>
                  <a:pt x="69" y="78"/>
                  <a:pt x="70" y="79"/>
                  <a:pt x="72" y="80"/>
                </a:cubicBezTo>
                <a:cubicBezTo>
                  <a:pt x="73" y="84"/>
                  <a:pt x="76" y="88"/>
                  <a:pt x="78" y="91"/>
                </a:cubicBezTo>
                <a:cubicBezTo>
                  <a:pt x="78" y="94"/>
                  <a:pt x="77" y="97"/>
                  <a:pt x="75" y="99"/>
                </a:cubicBezTo>
                <a:cubicBezTo>
                  <a:pt x="74" y="101"/>
                  <a:pt x="71" y="102"/>
                  <a:pt x="68" y="101"/>
                </a:cubicBezTo>
                <a:cubicBezTo>
                  <a:pt x="64" y="101"/>
                  <a:pt x="61" y="101"/>
                  <a:pt x="57" y="101"/>
                </a:cubicBezTo>
                <a:cubicBezTo>
                  <a:pt x="49" y="108"/>
                  <a:pt x="46" y="119"/>
                  <a:pt x="44" y="129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6"/>
                  <a:pt x="0" y="146"/>
                  <a:pt x="0" y="146"/>
                </a:cubicBezTo>
                <a:cubicBezTo>
                  <a:pt x="21" y="177"/>
                  <a:pt x="21" y="177"/>
                  <a:pt x="21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7" y="284"/>
                  <a:pt x="37" y="284"/>
                  <a:pt x="37" y="284"/>
                </a:cubicBezTo>
                <a:cubicBezTo>
                  <a:pt x="148" y="284"/>
                  <a:pt x="148" y="284"/>
                  <a:pt x="148" y="284"/>
                </a:cubicBezTo>
                <a:cubicBezTo>
                  <a:pt x="148" y="177"/>
                  <a:pt x="148" y="177"/>
                  <a:pt x="148" y="177"/>
                </a:cubicBezTo>
                <a:close/>
                <a:moveTo>
                  <a:pt x="87" y="129"/>
                </a:moveTo>
                <a:cubicBezTo>
                  <a:pt x="92" y="110"/>
                  <a:pt x="92" y="110"/>
                  <a:pt x="92" y="110"/>
                </a:cubicBezTo>
                <a:cubicBezTo>
                  <a:pt x="89" y="107"/>
                  <a:pt x="89" y="107"/>
                  <a:pt x="89" y="107"/>
                </a:cubicBezTo>
                <a:cubicBezTo>
                  <a:pt x="91" y="102"/>
                  <a:pt x="91" y="102"/>
                  <a:pt x="91" y="102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97" y="102"/>
                  <a:pt x="97" y="102"/>
                  <a:pt x="97" y="102"/>
                </a:cubicBezTo>
                <a:cubicBezTo>
                  <a:pt x="100" y="107"/>
                  <a:pt x="100" y="107"/>
                  <a:pt x="100" y="107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87" y="129"/>
                  <a:pt x="87" y="129"/>
                  <a:pt x="87" y="129"/>
                </a:cubicBezTo>
                <a:close/>
                <a:moveTo>
                  <a:pt x="171" y="22"/>
                </a:moveTo>
                <a:cubicBezTo>
                  <a:pt x="171" y="29"/>
                  <a:pt x="171" y="29"/>
                  <a:pt x="171" y="29"/>
                </a:cubicBezTo>
                <a:cubicBezTo>
                  <a:pt x="258" y="29"/>
                  <a:pt x="258" y="29"/>
                  <a:pt x="258" y="29"/>
                </a:cubicBezTo>
                <a:cubicBezTo>
                  <a:pt x="258" y="22"/>
                  <a:pt x="258" y="22"/>
                  <a:pt x="258" y="22"/>
                </a:cubicBezTo>
                <a:cubicBezTo>
                  <a:pt x="171" y="22"/>
                  <a:pt x="171" y="22"/>
                  <a:pt x="171" y="22"/>
                </a:cubicBezTo>
                <a:close/>
                <a:moveTo>
                  <a:pt x="171" y="64"/>
                </a:moveTo>
                <a:cubicBezTo>
                  <a:pt x="171" y="71"/>
                  <a:pt x="171" y="71"/>
                  <a:pt x="171" y="71"/>
                </a:cubicBezTo>
                <a:cubicBezTo>
                  <a:pt x="258" y="71"/>
                  <a:pt x="258" y="71"/>
                  <a:pt x="258" y="7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171" y="64"/>
                  <a:pt x="171" y="64"/>
                  <a:pt x="171" y="64"/>
                </a:cubicBezTo>
                <a:close/>
                <a:moveTo>
                  <a:pt x="171" y="43"/>
                </a:moveTo>
                <a:cubicBezTo>
                  <a:pt x="171" y="50"/>
                  <a:pt x="171" y="50"/>
                  <a:pt x="171" y="50"/>
                </a:cubicBezTo>
                <a:cubicBezTo>
                  <a:pt x="258" y="50"/>
                  <a:pt x="258" y="50"/>
                  <a:pt x="258" y="50"/>
                </a:cubicBezTo>
                <a:cubicBezTo>
                  <a:pt x="258" y="43"/>
                  <a:pt x="258" y="43"/>
                  <a:pt x="258" y="43"/>
                </a:cubicBezTo>
                <a:lnTo>
                  <a:pt x="171" y="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7290853" y="2278376"/>
            <a:ext cx="746348" cy="608494"/>
          </a:xfrm>
          <a:custGeom>
            <a:avLst/>
            <a:gdLst>
              <a:gd name="T0" fmla="*/ 69 w 293"/>
              <a:gd name="T1" fmla="*/ 166 h 239"/>
              <a:gd name="T2" fmla="*/ 102 w 293"/>
              <a:gd name="T3" fmla="*/ 183 h 239"/>
              <a:gd name="T4" fmla="*/ 1 w 293"/>
              <a:gd name="T5" fmla="*/ 221 h 239"/>
              <a:gd name="T6" fmla="*/ 38 w 293"/>
              <a:gd name="T7" fmla="*/ 177 h 239"/>
              <a:gd name="T8" fmla="*/ 29 w 293"/>
              <a:gd name="T9" fmla="*/ 151 h 239"/>
              <a:gd name="T10" fmla="*/ 27 w 293"/>
              <a:gd name="T11" fmla="*/ 94 h 239"/>
              <a:gd name="T12" fmla="*/ 94 w 293"/>
              <a:gd name="T13" fmla="*/ 150 h 239"/>
              <a:gd name="T14" fmla="*/ 183 w 293"/>
              <a:gd name="T15" fmla="*/ 85 h 239"/>
              <a:gd name="T16" fmla="*/ 206 w 293"/>
              <a:gd name="T17" fmla="*/ 81 h 239"/>
              <a:gd name="T18" fmla="*/ 202 w 293"/>
              <a:gd name="T19" fmla="*/ 58 h 239"/>
              <a:gd name="T20" fmla="*/ 196 w 293"/>
              <a:gd name="T21" fmla="*/ 43 h 239"/>
              <a:gd name="T22" fmla="*/ 197 w 293"/>
              <a:gd name="T23" fmla="*/ 41 h 239"/>
              <a:gd name="T24" fmla="*/ 205 w 293"/>
              <a:gd name="T25" fmla="*/ 10 h 239"/>
              <a:gd name="T26" fmla="*/ 258 w 293"/>
              <a:gd name="T27" fmla="*/ 40 h 239"/>
              <a:gd name="T28" fmla="*/ 260 w 293"/>
              <a:gd name="T29" fmla="*/ 41 h 239"/>
              <a:gd name="T30" fmla="*/ 259 w 293"/>
              <a:gd name="T31" fmla="*/ 53 h 239"/>
              <a:gd name="T32" fmla="*/ 248 w 293"/>
              <a:gd name="T33" fmla="*/ 70 h 239"/>
              <a:gd name="T34" fmla="*/ 261 w 293"/>
              <a:gd name="T35" fmla="*/ 84 h 239"/>
              <a:gd name="T36" fmla="*/ 291 w 293"/>
              <a:gd name="T37" fmla="*/ 138 h 239"/>
              <a:gd name="T38" fmla="*/ 183 w 293"/>
              <a:gd name="T39" fmla="*/ 85 h 239"/>
              <a:gd name="T40" fmla="*/ 223 w 293"/>
              <a:gd name="T41" fmla="*/ 92 h 239"/>
              <a:gd name="T42" fmla="*/ 218 w 293"/>
              <a:gd name="T43" fmla="*/ 129 h 239"/>
              <a:gd name="T44" fmla="*/ 230 w 293"/>
              <a:gd name="T45" fmla="*/ 139 h 239"/>
              <a:gd name="T46" fmla="*/ 231 w 293"/>
              <a:gd name="T47" fmla="*/ 139 h 239"/>
              <a:gd name="T48" fmla="*/ 243 w 293"/>
              <a:gd name="T49" fmla="*/ 129 h 239"/>
              <a:gd name="T50" fmla="*/ 237 w 293"/>
              <a:gd name="T51" fmla="*/ 92 h 239"/>
              <a:gd name="T52" fmla="*/ 230 w 293"/>
              <a:gd name="T53" fmla="*/ 85 h 239"/>
              <a:gd name="T54" fmla="*/ 142 w 293"/>
              <a:gd name="T55" fmla="*/ 239 h 239"/>
              <a:gd name="T56" fmla="*/ 186 w 293"/>
              <a:gd name="T57" fmla="*/ 173 h 239"/>
              <a:gd name="T58" fmla="*/ 230 w 293"/>
              <a:gd name="T59" fmla="*/ 177 h 239"/>
              <a:gd name="T60" fmla="*/ 246 w 293"/>
              <a:gd name="T61" fmla="*/ 167 h 239"/>
              <a:gd name="T62" fmla="*/ 154 w 293"/>
              <a:gd name="T63" fmla="*/ 222 h 239"/>
              <a:gd name="T64" fmla="*/ 152 w 293"/>
              <a:gd name="T65" fmla="*/ 1 h 239"/>
              <a:gd name="T66" fmla="*/ 59 w 293"/>
              <a:gd name="T67" fmla="*/ 39 h 239"/>
              <a:gd name="T68" fmla="*/ 58 w 293"/>
              <a:gd name="T69" fmla="*/ 76 h 239"/>
              <a:gd name="T70" fmla="*/ 121 w 293"/>
              <a:gd name="T71" fmla="*/ 48 h 239"/>
              <a:gd name="T72" fmla="*/ 174 w 293"/>
              <a:gd name="T73" fmla="*/ 6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3" h="239">
                <a:moveTo>
                  <a:pt x="82" y="151"/>
                </a:moveTo>
                <a:cubicBezTo>
                  <a:pt x="79" y="157"/>
                  <a:pt x="75" y="162"/>
                  <a:pt x="69" y="166"/>
                </a:cubicBezTo>
                <a:cubicBezTo>
                  <a:pt x="71" y="172"/>
                  <a:pt x="71" y="174"/>
                  <a:pt x="73" y="177"/>
                </a:cubicBezTo>
                <a:cubicBezTo>
                  <a:pt x="76" y="178"/>
                  <a:pt x="101" y="179"/>
                  <a:pt x="102" y="183"/>
                </a:cubicBezTo>
                <a:cubicBezTo>
                  <a:pt x="111" y="193"/>
                  <a:pt x="111" y="211"/>
                  <a:pt x="110" y="221"/>
                </a:cubicBezTo>
                <a:cubicBezTo>
                  <a:pt x="84" y="232"/>
                  <a:pt x="27" y="232"/>
                  <a:pt x="1" y="221"/>
                </a:cubicBezTo>
                <a:cubicBezTo>
                  <a:pt x="0" y="211"/>
                  <a:pt x="0" y="193"/>
                  <a:pt x="9" y="183"/>
                </a:cubicBezTo>
                <a:cubicBezTo>
                  <a:pt x="11" y="179"/>
                  <a:pt x="35" y="178"/>
                  <a:pt x="38" y="177"/>
                </a:cubicBezTo>
                <a:cubicBezTo>
                  <a:pt x="39" y="174"/>
                  <a:pt x="40" y="170"/>
                  <a:pt x="41" y="166"/>
                </a:cubicBezTo>
                <a:cubicBezTo>
                  <a:pt x="36" y="162"/>
                  <a:pt x="32" y="157"/>
                  <a:pt x="29" y="151"/>
                </a:cubicBezTo>
                <a:cubicBezTo>
                  <a:pt x="27" y="151"/>
                  <a:pt x="20" y="151"/>
                  <a:pt x="18" y="151"/>
                </a:cubicBezTo>
                <a:cubicBezTo>
                  <a:pt x="14" y="130"/>
                  <a:pt x="19" y="101"/>
                  <a:pt x="27" y="94"/>
                </a:cubicBezTo>
                <a:cubicBezTo>
                  <a:pt x="40" y="84"/>
                  <a:pt x="69" y="83"/>
                  <a:pt x="82" y="92"/>
                </a:cubicBezTo>
                <a:cubicBezTo>
                  <a:pt x="91" y="99"/>
                  <a:pt x="97" y="131"/>
                  <a:pt x="94" y="150"/>
                </a:cubicBezTo>
                <a:cubicBezTo>
                  <a:pt x="92" y="151"/>
                  <a:pt x="83" y="150"/>
                  <a:pt x="82" y="151"/>
                </a:cubicBezTo>
                <a:close/>
                <a:moveTo>
                  <a:pt x="183" y="85"/>
                </a:moveTo>
                <a:cubicBezTo>
                  <a:pt x="188" y="85"/>
                  <a:pt x="193" y="85"/>
                  <a:pt x="197" y="85"/>
                </a:cubicBezTo>
                <a:cubicBezTo>
                  <a:pt x="201" y="85"/>
                  <a:pt x="204" y="84"/>
                  <a:pt x="206" y="81"/>
                </a:cubicBezTo>
                <a:cubicBezTo>
                  <a:pt x="208" y="79"/>
                  <a:pt x="209" y="75"/>
                  <a:pt x="210" y="71"/>
                </a:cubicBezTo>
                <a:cubicBezTo>
                  <a:pt x="206" y="68"/>
                  <a:pt x="204" y="63"/>
                  <a:pt x="202" y="58"/>
                </a:cubicBezTo>
                <a:cubicBezTo>
                  <a:pt x="200" y="57"/>
                  <a:pt x="199" y="55"/>
                  <a:pt x="198" y="53"/>
                </a:cubicBezTo>
                <a:cubicBezTo>
                  <a:pt x="197" y="50"/>
                  <a:pt x="196" y="47"/>
                  <a:pt x="196" y="43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97" y="41"/>
                  <a:pt x="198" y="41"/>
                  <a:pt x="198" y="40"/>
                </a:cubicBezTo>
                <a:cubicBezTo>
                  <a:pt x="196" y="24"/>
                  <a:pt x="197" y="16"/>
                  <a:pt x="205" y="10"/>
                </a:cubicBezTo>
                <a:cubicBezTo>
                  <a:pt x="216" y="0"/>
                  <a:pt x="238" y="0"/>
                  <a:pt x="250" y="9"/>
                </a:cubicBezTo>
                <a:cubicBezTo>
                  <a:pt x="257" y="14"/>
                  <a:pt x="260" y="25"/>
                  <a:pt x="258" y="40"/>
                </a:cubicBezTo>
                <a:cubicBezTo>
                  <a:pt x="259" y="40"/>
                  <a:pt x="259" y="41"/>
                  <a:pt x="259" y="41"/>
                </a:cubicBezTo>
                <a:cubicBezTo>
                  <a:pt x="260" y="41"/>
                  <a:pt x="260" y="41"/>
                  <a:pt x="260" y="41"/>
                </a:cubicBezTo>
                <a:cubicBezTo>
                  <a:pt x="260" y="43"/>
                  <a:pt x="260" y="43"/>
                  <a:pt x="260" y="43"/>
                </a:cubicBezTo>
                <a:cubicBezTo>
                  <a:pt x="260" y="47"/>
                  <a:pt x="260" y="50"/>
                  <a:pt x="259" y="53"/>
                </a:cubicBezTo>
                <a:cubicBezTo>
                  <a:pt x="258" y="55"/>
                  <a:pt x="257" y="57"/>
                  <a:pt x="255" y="58"/>
                </a:cubicBezTo>
                <a:cubicBezTo>
                  <a:pt x="253" y="63"/>
                  <a:pt x="251" y="67"/>
                  <a:pt x="248" y="70"/>
                </a:cubicBezTo>
                <a:cubicBezTo>
                  <a:pt x="249" y="76"/>
                  <a:pt x="250" y="80"/>
                  <a:pt x="253" y="83"/>
                </a:cubicBezTo>
                <a:cubicBezTo>
                  <a:pt x="255" y="84"/>
                  <a:pt x="258" y="84"/>
                  <a:pt x="261" y="84"/>
                </a:cubicBezTo>
                <a:cubicBezTo>
                  <a:pt x="265" y="84"/>
                  <a:pt x="269" y="84"/>
                  <a:pt x="274" y="84"/>
                </a:cubicBezTo>
                <a:cubicBezTo>
                  <a:pt x="285" y="95"/>
                  <a:pt x="293" y="121"/>
                  <a:pt x="291" y="138"/>
                </a:cubicBezTo>
                <a:cubicBezTo>
                  <a:pt x="272" y="151"/>
                  <a:pt x="180" y="152"/>
                  <a:pt x="165" y="138"/>
                </a:cubicBezTo>
                <a:cubicBezTo>
                  <a:pt x="166" y="123"/>
                  <a:pt x="168" y="97"/>
                  <a:pt x="183" y="85"/>
                </a:cubicBezTo>
                <a:close/>
                <a:moveTo>
                  <a:pt x="226" y="85"/>
                </a:moveTo>
                <a:cubicBezTo>
                  <a:pt x="223" y="92"/>
                  <a:pt x="223" y="92"/>
                  <a:pt x="223" y="92"/>
                </a:cubicBezTo>
                <a:cubicBezTo>
                  <a:pt x="227" y="95"/>
                  <a:pt x="227" y="95"/>
                  <a:pt x="227" y="95"/>
                </a:cubicBezTo>
                <a:cubicBezTo>
                  <a:pt x="218" y="129"/>
                  <a:pt x="218" y="129"/>
                  <a:pt x="218" y="129"/>
                </a:cubicBezTo>
                <a:cubicBezTo>
                  <a:pt x="230" y="138"/>
                  <a:pt x="230" y="138"/>
                  <a:pt x="230" y="138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1" y="139"/>
                  <a:pt x="231" y="139"/>
                  <a:pt x="231" y="139"/>
                </a:cubicBezTo>
                <a:cubicBezTo>
                  <a:pt x="231" y="138"/>
                  <a:pt x="231" y="138"/>
                  <a:pt x="231" y="138"/>
                </a:cubicBezTo>
                <a:cubicBezTo>
                  <a:pt x="243" y="129"/>
                  <a:pt x="243" y="129"/>
                  <a:pt x="243" y="129"/>
                </a:cubicBezTo>
                <a:cubicBezTo>
                  <a:pt x="234" y="95"/>
                  <a:pt x="234" y="95"/>
                  <a:pt x="234" y="95"/>
                </a:cubicBezTo>
                <a:cubicBezTo>
                  <a:pt x="237" y="92"/>
                  <a:pt x="237" y="92"/>
                  <a:pt x="237" y="92"/>
                </a:cubicBezTo>
                <a:cubicBezTo>
                  <a:pt x="234" y="85"/>
                  <a:pt x="234" y="85"/>
                  <a:pt x="234" y="85"/>
                </a:cubicBezTo>
                <a:cubicBezTo>
                  <a:pt x="230" y="85"/>
                  <a:pt x="230" y="85"/>
                  <a:pt x="230" y="85"/>
                </a:cubicBezTo>
                <a:cubicBezTo>
                  <a:pt x="226" y="85"/>
                  <a:pt x="226" y="85"/>
                  <a:pt x="226" y="85"/>
                </a:cubicBezTo>
                <a:close/>
                <a:moveTo>
                  <a:pt x="142" y="239"/>
                </a:moveTo>
                <a:cubicBezTo>
                  <a:pt x="120" y="180"/>
                  <a:pt x="120" y="180"/>
                  <a:pt x="120" y="180"/>
                </a:cubicBezTo>
                <a:cubicBezTo>
                  <a:pt x="186" y="173"/>
                  <a:pt x="186" y="173"/>
                  <a:pt x="186" y="173"/>
                </a:cubicBezTo>
                <a:cubicBezTo>
                  <a:pt x="173" y="193"/>
                  <a:pt x="173" y="193"/>
                  <a:pt x="173" y="193"/>
                </a:cubicBezTo>
                <a:cubicBezTo>
                  <a:pt x="193" y="203"/>
                  <a:pt x="218" y="196"/>
                  <a:pt x="230" y="177"/>
                </a:cubicBezTo>
                <a:cubicBezTo>
                  <a:pt x="233" y="173"/>
                  <a:pt x="235" y="169"/>
                  <a:pt x="236" y="164"/>
                </a:cubicBezTo>
                <a:cubicBezTo>
                  <a:pt x="246" y="167"/>
                  <a:pt x="246" y="167"/>
                  <a:pt x="246" y="167"/>
                </a:cubicBezTo>
                <a:cubicBezTo>
                  <a:pt x="246" y="178"/>
                  <a:pt x="242" y="191"/>
                  <a:pt x="235" y="201"/>
                </a:cubicBezTo>
                <a:cubicBezTo>
                  <a:pt x="217" y="229"/>
                  <a:pt x="182" y="237"/>
                  <a:pt x="154" y="222"/>
                </a:cubicBezTo>
                <a:cubicBezTo>
                  <a:pt x="142" y="239"/>
                  <a:pt x="142" y="239"/>
                  <a:pt x="142" y="239"/>
                </a:cubicBezTo>
                <a:close/>
                <a:moveTo>
                  <a:pt x="152" y="1"/>
                </a:moveTo>
                <a:cubicBezTo>
                  <a:pt x="140" y="18"/>
                  <a:pt x="140" y="18"/>
                  <a:pt x="140" y="18"/>
                </a:cubicBezTo>
                <a:cubicBezTo>
                  <a:pt x="112" y="3"/>
                  <a:pt x="77" y="12"/>
                  <a:pt x="59" y="39"/>
                </a:cubicBezTo>
                <a:cubicBezTo>
                  <a:pt x="52" y="50"/>
                  <a:pt x="48" y="62"/>
                  <a:pt x="48" y="74"/>
                </a:cubicBezTo>
                <a:cubicBezTo>
                  <a:pt x="58" y="76"/>
                  <a:pt x="58" y="76"/>
                  <a:pt x="58" y="76"/>
                </a:cubicBezTo>
                <a:cubicBezTo>
                  <a:pt x="59" y="72"/>
                  <a:pt x="61" y="67"/>
                  <a:pt x="64" y="63"/>
                </a:cubicBezTo>
                <a:cubicBezTo>
                  <a:pt x="76" y="44"/>
                  <a:pt x="101" y="38"/>
                  <a:pt x="121" y="48"/>
                </a:cubicBezTo>
                <a:cubicBezTo>
                  <a:pt x="108" y="68"/>
                  <a:pt x="108" y="68"/>
                  <a:pt x="108" y="68"/>
                </a:cubicBezTo>
                <a:cubicBezTo>
                  <a:pt x="174" y="61"/>
                  <a:pt x="174" y="61"/>
                  <a:pt x="174" y="61"/>
                </a:cubicBezTo>
                <a:lnTo>
                  <a:pt x="152" y="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8289214" y="4398951"/>
            <a:ext cx="789427" cy="556799"/>
          </a:xfrm>
          <a:custGeom>
            <a:avLst/>
            <a:gdLst>
              <a:gd name="T0" fmla="*/ 29 w 310"/>
              <a:gd name="T1" fmla="*/ 157 h 219"/>
              <a:gd name="T2" fmla="*/ 42 w 310"/>
              <a:gd name="T3" fmla="*/ 145 h 219"/>
              <a:gd name="T4" fmla="*/ 30 w 310"/>
              <a:gd name="T5" fmla="*/ 128 h 219"/>
              <a:gd name="T6" fmla="*/ 29 w 310"/>
              <a:gd name="T7" fmla="*/ 117 h 219"/>
              <a:gd name="T8" fmla="*/ 30 w 310"/>
              <a:gd name="T9" fmla="*/ 116 h 219"/>
              <a:gd name="T10" fmla="*/ 78 w 310"/>
              <a:gd name="T11" fmla="*/ 87 h 219"/>
              <a:gd name="T12" fmla="*/ 87 w 310"/>
              <a:gd name="T13" fmla="*/ 117 h 219"/>
              <a:gd name="T14" fmla="*/ 88 w 310"/>
              <a:gd name="T15" fmla="*/ 118 h 219"/>
              <a:gd name="T16" fmla="*/ 83 w 310"/>
              <a:gd name="T17" fmla="*/ 132 h 219"/>
              <a:gd name="T18" fmla="*/ 81 w 310"/>
              <a:gd name="T19" fmla="*/ 155 h 219"/>
              <a:gd name="T20" fmla="*/ 100 w 310"/>
              <a:gd name="T21" fmla="*/ 156 h 219"/>
              <a:gd name="T22" fmla="*/ 0 w 310"/>
              <a:gd name="T23" fmla="*/ 206 h 219"/>
              <a:gd name="T24" fmla="*/ 148 w 310"/>
              <a:gd name="T25" fmla="*/ 176 h 219"/>
              <a:gd name="T26" fmla="*/ 159 w 310"/>
              <a:gd name="T27" fmla="*/ 174 h 219"/>
              <a:gd name="T28" fmla="*/ 157 w 310"/>
              <a:gd name="T29" fmla="*/ 163 h 219"/>
              <a:gd name="T30" fmla="*/ 155 w 310"/>
              <a:gd name="T31" fmla="*/ 155 h 219"/>
              <a:gd name="T32" fmla="*/ 155 w 310"/>
              <a:gd name="T33" fmla="*/ 154 h 219"/>
              <a:gd name="T34" fmla="*/ 159 w 310"/>
              <a:gd name="T35" fmla="*/ 139 h 219"/>
              <a:gd name="T36" fmla="*/ 185 w 310"/>
              <a:gd name="T37" fmla="*/ 154 h 219"/>
              <a:gd name="T38" fmla="*/ 186 w 310"/>
              <a:gd name="T39" fmla="*/ 155 h 219"/>
              <a:gd name="T40" fmla="*/ 185 w 310"/>
              <a:gd name="T41" fmla="*/ 160 h 219"/>
              <a:gd name="T42" fmla="*/ 180 w 310"/>
              <a:gd name="T43" fmla="*/ 169 h 219"/>
              <a:gd name="T44" fmla="*/ 186 w 310"/>
              <a:gd name="T45" fmla="*/ 176 h 219"/>
              <a:gd name="T46" fmla="*/ 197 w 310"/>
              <a:gd name="T47" fmla="*/ 182 h 219"/>
              <a:gd name="T48" fmla="*/ 210 w 310"/>
              <a:gd name="T49" fmla="*/ 175 h 219"/>
              <a:gd name="T50" fmla="*/ 196 w 310"/>
              <a:gd name="T51" fmla="*/ 166 h 219"/>
              <a:gd name="T52" fmla="*/ 233 w 310"/>
              <a:gd name="T53" fmla="*/ 133 h 219"/>
              <a:gd name="T54" fmla="*/ 233 w 310"/>
              <a:gd name="T55" fmla="*/ 166 h 219"/>
              <a:gd name="T56" fmla="*/ 228 w 310"/>
              <a:gd name="T57" fmla="*/ 181 h 219"/>
              <a:gd name="T58" fmla="*/ 240 w 310"/>
              <a:gd name="T59" fmla="*/ 173 h 219"/>
              <a:gd name="T60" fmla="*/ 255 w 310"/>
              <a:gd name="T61" fmla="*/ 171 h 219"/>
              <a:gd name="T62" fmla="*/ 252 w 310"/>
              <a:gd name="T63" fmla="*/ 156 h 219"/>
              <a:gd name="T64" fmla="*/ 248 w 310"/>
              <a:gd name="T65" fmla="*/ 146 h 219"/>
              <a:gd name="T66" fmla="*/ 249 w 310"/>
              <a:gd name="T67" fmla="*/ 145 h 219"/>
              <a:gd name="T68" fmla="*/ 254 w 310"/>
              <a:gd name="T69" fmla="*/ 125 h 219"/>
              <a:gd name="T70" fmla="*/ 288 w 310"/>
              <a:gd name="T71" fmla="*/ 144 h 219"/>
              <a:gd name="T72" fmla="*/ 290 w 310"/>
              <a:gd name="T73" fmla="*/ 145 h 219"/>
              <a:gd name="T74" fmla="*/ 289 w 310"/>
              <a:gd name="T75" fmla="*/ 152 h 219"/>
              <a:gd name="T76" fmla="*/ 281 w 310"/>
              <a:gd name="T77" fmla="*/ 164 h 219"/>
              <a:gd name="T78" fmla="*/ 290 w 310"/>
              <a:gd name="T79" fmla="*/ 172 h 219"/>
              <a:gd name="T80" fmla="*/ 309 w 310"/>
              <a:gd name="T81" fmla="*/ 207 h 219"/>
              <a:gd name="T82" fmla="*/ 190 w 310"/>
              <a:gd name="T83" fmla="*/ 207 h 219"/>
              <a:gd name="T84" fmla="*/ 148 w 310"/>
              <a:gd name="T85" fmla="*/ 176 h 219"/>
              <a:gd name="T86" fmla="*/ 70 w 310"/>
              <a:gd name="T87" fmla="*/ 53 h 219"/>
              <a:gd name="T88" fmla="*/ 105 w 310"/>
              <a:gd name="T89" fmla="*/ 112 h 219"/>
              <a:gd name="T90" fmla="*/ 96 w 310"/>
              <a:gd name="T91" fmla="*/ 133 h 219"/>
              <a:gd name="T92" fmla="*/ 130 w 310"/>
              <a:gd name="T93" fmla="*/ 111 h 219"/>
              <a:gd name="T94" fmla="*/ 147 w 310"/>
              <a:gd name="T95" fmla="*/ 105 h 219"/>
              <a:gd name="T96" fmla="*/ 147 w 310"/>
              <a:gd name="T97" fmla="*/ 0 h 219"/>
              <a:gd name="T98" fmla="*/ 54 w 310"/>
              <a:gd name="T99" fmla="*/ 164 h 219"/>
              <a:gd name="T100" fmla="*/ 49 w 310"/>
              <a:gd name="T101" fmla="*/ 198 h 219"/>
              <a:gd name="T102" fmla="*/ 60 w 310"/>
              <a:gd name="T103" fmla="*/ 207 h 219"/>
              <a:gd name="T104" fmla="*/ 61 w 310"/>
              <a:gd name="T105" fmla="*/ 207 h 219"/>
              <a:gd name="T106" fmla="*/ 72 w 310"/>
              <a:gd name="T107" fmla="*/ 198 h 219"/>
              <a:gd name="T108" fmla="*/ 67 w 310"/>
              <a:gd name="T109" fmla="*/ 164 h 219"/>
              <a:gd name="T110" fmla="*/ 60 w 310"/>
              <a:gd name="T111" fmla="*/ 157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0" h="219">
                <a:moveTo>
                  <a:pt x="17" y="157"/>
                </a:moveTo>
                <a:cubicBezTo>
                  <a:pt x="21" y="157"/>
                  <a:pt x="26" y="157"/>
                  <a:pt x="29" y="157"/>
                </a:cubicBezTo>
                <a:cubicBezTo>
                  <a:pt x="33" y="157"/>
                  <a:pt x="36" y="156"/>
                  <a:pt x="38" y="154"/>
                </a:cubicBezTo>
                <a:cubicBezTo>
                  <a:pt x="40" y="152"/>
                  <a:pt x="41" y="149"/>
                  <a:pt x="42" y="145"/>
                </a:cubicBezTo>
                <a:cubicBezTo>
                  <a:pt x="38" y="141"/>
                  <a:pt x="36" y="137"/>
                  <a:pt x="34" y="132"/>
                </a:cubicBezTo>
                <a:cubicBezTo>
                  <a:pt x="33" y="131"/>
                  <a:pt x="31" y="130"/>
                  <a:pt x="30" y="128"/>
                </a:cubicBezTo>
                <a:cubicBezTo>
                  <a:pt x="29" y="125"/>
                  <a:pt x="29" y="122"/>
                  <a:pt x="29" y="118"/>
                </a:cubicBezTo>
                <a:cubicBezTo>
                  <a:pt x="29" y="117"/>
                  <a:pt x="29" y="117"/>
                  <a:pt x="29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0" y="117"/>
                  <a:pt x="30" y="116"/>
                  <a:pt x="30" y="116"/>
                </a:cubicBezTo>
                <a:cubicBezTo>
                  <a:pt x="28" y="101"/>
                  <a:pt x="30" y="94"/>
                  <a:pt x="37" y="88"/>
                </a:cubicBezTo>
                <a:cubicBezTo>
                  <a:pt x="47" y="79"/>
                  <a:pt x="67" y="79"/>
                  <a:pt x="78" y="87"/>
                </a:cubicBezTo>
                <a:cubicBezTo>
                  <a:pt x="85" y="92"/>
                  <a:pt x="88" y="102"/>
                  <a:pt x="86" y="116"/>
                </a:cubicBezTo>
                <a:cubicBezTo>
                  <a:pt x="86" y="116"/>
                  <a:pt x="87" y="116"/>
                  <a:pt x="87" y="117"/>
                </a:cubicBezTo>
                <a:cubicBezTo>
                  <a:pt x="88" y="117"/>
                  <a:pt x="88" y="117"/>
                  <a:pt x="88" y="117"/>
                </a:cubicBezTo>
                <a:cubicBezTo>
                  <a:pt x="88" y="118"/>
                  <a:pt x="88" y="118"/>
                  <a:pt x="88" y="118"/>
                </a:cubicBezTo>
                <a:cubicBezTo>
                  <a:pt x="88" y="122"/>
                  <a:pt x="88" y="125"/>
                  <a:pt x="87" y="127"/>
                </a:cubicBezTo>
                <a:cubicBezTo>
                  <a:pt x="86" y="130"/>
                  <a:pt x="84" y="131"/>
                  <a:pt x="83" y="132"/>
                </a:cubicBezTo>
                <a:cubicBezTo>
                  <a:pt x="81" y="137"/>
                  <a:pt x="79" y="141"/>
                  <a:pt x="76" y="144"/>
                </a:cubicBezTo>
                <a:cubicBezTo>
                  <a:pt x="77" y="149"/>
                  <a:pt x="79" y="153"/>
                  <a:pt x="81" y="155"/>
                </a:cubicBezTo>
                <a:cubicBezTo>
                  <a:pt x="83" y="156"/>
                  <a:pt x="86" y="157"/>
                  <a:pt x="89" y="156"/>
                </a:cubicBezTo>
                <a:cubicBezTo>
                  <a:pt x="92" y="156"/>
                  <a:pt x="96" y="156"/>
                  <a:pt x="100" y="156"/>
                </a:cubicBezTo>
                <a:cubicBezTo>
                  <a:pt x="111" y="166"/>
                  <a:pt x="118" y="190"/>
                  <a:pt x="116" y="206"/>
                </a:cubicBezTo>
                <a:cubicBezTo>
                  <a:pt x="99" y="218"/>
                  <a:pt x="14" y="219"/>
                  <a:pt x="0" y="206"/>
                </a:cubicBezTo>
                <a:cubicBezTo>
                  <a:pt x="1" y="192"/>
                  <a:pt x="3" y="169"/>
                  <a:pt x="17" y="157"/>
                </a:cubicBezTo>
                <a:close/>
                <a:moveTo>
                  <a:pt x="148" y="176"/>
                </a:moveTo>
                <a:cubicBezTo>
                  <a:pt x="151" y="176"/>
                  <a:pt x="153" y="176"/>
                  <a:pt x="155" y="176"/>
                </a:cubicBezTo>
                <a:cubicBezTo>
                  <a:pt x="157" y="176"/>
                  <a:pt x="158" y="176"/>
                  <a:pt x="159" y="174"/>
                </a:cubicBezTo>
                <a:cubicBezTo>
                  <a:pt x="160" y="173"/>
                  <a:pt x="161" y="171"/>
                  <a:pt x="161" y="169"/>
                </a:cubicBezTo>
                <a:cubicBezTo>
                  <a:pt x="160" y="168"/>
                  <a:pt x="158" y="165"/>
                  <a:pt x="157" y="163"/>
                </a:cubicBezTo>
                <a:cubicBezTo>
                  <a:pt x="157" y="162"/>
                  <a:pt x="156" y="161"/>
                  <a:pt x="155" y="160"/>
                </a:cubicBezTo>
                <a:cubicBezTo>
                  <a:pt x="155" y="159"/>
                  <a:pt x="155" y="157"/>
                  <a:pt x="155" y="155"/>
                </a:cubicBezTo>
                <a:cubicBezTo>
                  <a:pt x="155" y="155"/>
                  <a:pt x="155" y="155"/>
                  <a:pt x="155" y="155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4" y="146"/>
                  <a:pt x="155" y="142"/>
                  <a:pt x="159" y="139"/>
                </a:cubicBezTo>
                <a:cubicBezTo>
                  <a:pt x="164" y="135"/>
                  <a:pt x="175" y="135"/>
                  <a:pt x="181" y="139"/>
                </a:cubicBezTo>
                <a:cubicBezTo>
                  <a:pt x="185" y="142"/>
                  <a:pt x="186" y="147"/>
                  <a:pt x="185" y="154"/>
                </a:cubicBezTo>
                <a:cubicBezTo>
                  <a:pt x="185" y="154"/>
                  <a:pt x="185" y="154"/>
                  <a:pt x="186" y="154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7"/>
                  <a:pt x="186" y="159"/>
                  <a:pt x="185" y="160"/>
                </a:cubicBezTo>
                <a:cubicBezTo>
                  <a:pt x="185" y="161"/>
                  <a:pt x="184" y="162"/>
                  <a:pt x="183" y="163"/>
                </a:cubicBezTo>
                <a:cubicBezTo>
                  <a:pt x="183" y="165"/>
                  <a:pt x="181" y="167"/>
                  <a:pt x="180" y="169"/>
                </a:cubicBezTo>
                <a:cubicBezTo>
                  <a:pt x="180" y="172"/>
                  <a:pt x="181" y="174"/>
                  <a:pt x="182" y="175"/>
                </a:cubicBezTo>
                <a:cubicBezTo>
                  <a:pt x="183" y="176"/>
                  <a:pt x="185" y="176"/>
                  <a:pt x="186" y="176"/>
                </a:cubicBezTo>
                <a:cubicBezTo>
                  <a:pt x="188" y="176"/>
                  <a:pt x="190" y="176"/>
                  <a:pt x="193" y="176"/>
                </a:cubicBezTo>
                <a:cubicBezTo>
                  <a:pt x="194" y="177"/>
                  <a:pt x="196" y="180"/>
                  <a:pt x="197" y="182"/>
                </a:cubicBezTo>
                <a:cubicBezTo>
                  <a:pt x="202" y="181"/>
                  <a:pt x="207" y="181"/>
                  <a:pt x="208" y="181"/>
                </a:cubicBezTo>
                <a:cubicBezTo>
                  <a:pt x="209" y="179"/>
                  <a:pt x="209" y="177"/>
                  <a:pt x="210" y="175"/>
                </a:cubicBezTo>
                <a:cubicBezTo>
                  <a:pt x="207" y="173"/>
                  <a:pt x="204" y="170"/>
                  <a:pt x="203" y="166"/>
                </a:cubicBezTo>
                <a:cubicBezTo>
                  <a:pt x="201" y="166"/>
                  <a:pt x="198" y="166"/>
                  <a:pt x="196" y="166"/>
                </a:cubicBezTo>
                <a:cubicBezTo>
                  <a:pt x="195" y="155"/>
                  <a:pt x="197" y="138"/>
                  <a:pt x="202" y="134"/>
                </a:cubicBezTo>
                <a:cubicBezTo>
                  <a:pt x="209" y="128"/>
                  <a:pt x="226" y="128"/>
                  <a:pt x="233" y="133"/>
                </a:cubicBezTo>
                <a:cubicBezTo>
                  <a:pt x="238" y="137"/>
                  <a:pt x="241" y="155"/>
                  <a:pt x="239" y="166"/>
                </a:cubicBezTo>
                <a:cubicBezTo>
                  <a:pt x="238" y="166"/>
                  <a:pt x="233" y="166"/>
                  <a:pt x="233" y="166"/>
                </a:cubicBezTo>
                <a:cubicBezTo>
                  <a:pt x="231" y="170"/>
                  <a:pt x="229" y="172"/>
                  <a:pt x="225" y="175"/>
                </a:cubicBezTo>
                <a:cubicBezTo>
                  <a:pt x="226" y="178"/>
                  <a:pt x="227" y="179"/>
                  <a:pt x="228" y="181"/>
                </a:cubicBezTo>
                <a:cubicBezTo>
                  <a:pt x="228" y="181"/>
                  <a:pt x="231" y="181"/>
                  <a:pt x="234" y="182"/>
                </a:cubicBezTo>
                <a:cubicBezTo>
                  <a:pt x="235" y="178"/>
                  <a:pt x="237" y="175"/>
                  <a:pt x="240" y="173"/>
                </a:cubicBezTo>
                <a:cubicBezTo>
                  <a:pt x="243" y="173"/>
                  <a:pt x="246" y="173"/>
                  <a:pt x="249" y="173"/>
                </a:cubicBezTo>
                <a:cubicBezTo>
                  <a:pt x="251" y="173"/>
                  <a:pt x="253" y="172"/>
                  <a:pt x="255" y="171"/>
                </a:cubicBezTo>
                <a:cubicBezTo>
                  <a:pt x="256" y="169"/>
                  <a:pt x="257" y="167"/>
                  <a:pt x="257" y="164"/>
                </a:cubicBezTo>
                <a:cubicBezTo>
                  <a:pt x="255" y="162"/>
                  <a:pt x="253" y="159"/>
                  <a:pt x="252" y="156"/>
                </a:cubicBezTo>
                <a:cubicBezTo>
                  <a:pt x="251" y="155"/>
                  <a:pt x="250" y="154"/>
                  <a:pt x="249" y="152"/>
                </a:cubicBezTo>
                <a:cubicBezTo>
                  <a:pt x="249" y="151"/>
                  <a:pt x="248" y="149"/>
                  <a:pt x="248" y="146"/>
                </a:cubicBezTo>
                <a:cubicBezTo>
                  <a:pt x="248" y="145"/>
                  <a:pt x="248" y="145"/>
                  <a:pt x="248" y="145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5"/>
                  <a:pt x="249" y="145"/>
                  <a:pt x="250" y="145"/>
                </a:cubicBezTo>
                <a:cubicBezTo>
                  <a:pt x="248" y="134"/>
                  <a:pt x="249" y="129"/>
                  <a:pt x="254" y="125"/>
                </a:cubicBezTo>
                <a:cubicBezTo>
                  <a:pt x="261" y="119"/>
                  <a:pt x="275" y="119"/>
                  <a:pt x="283" y="124"/>
                </a:cubicBezTo>
                <a:cubicBezTo>
                  <a:pt x="288" y="128"/>
                  <a:pt x="289" y="135"/>
                  <a:pt x="288" y="144"/>
                </a:cubicBezTo>
                <a:cubicBezTo>
                  <a:pt x="288" y="145"/>
                  <a:pt x="289" y="145"/>
                  <a:pt x="289" y="145"/>
                </a:cubicBezTo>
                <a:cubicBezTo>
                  <a:pt x="290" y="145"/>
                  <a:pt x="290" y="145"/>
                  <a:pt x="290" y="145"/>
                </a:cubicBezTo>
                <a:cubicBezTo>
                  <a:pt x="290" y="146"/>
                  <a:pt x="290" y="146"/>
                  <a:pt x="290" y="146"/>
                </a:cubicBezTo>
                <a:cubicBezTo>
                  <a:pt x="290" y="149"/>
                  <a:pt x="289" y="151"/>
                  <a:pt x="289" y="152"/>
                </a:cubicBezTo>
                <a:cubicBezTo>
                  <a:pt x="288" y="154"/>
                  <a:pt x="287" y="155"/>
                  <a:pt x="286" y="156"/>
                </a:cubicBezTo>
                <a:cubicBezTo>
                  <a:pt x="285" y="159"/>
                  <a:pt x="283" y="162"/>
                  <a:pt x="281" y="164"/>
                </a:cubicBezTo>
                <a:cubicBezTo>
                  <a:pt x="282" y="167"/>
                  <a:pt x="283" y="170"/>
                  <a:pt x="285" y="172"/>
                </a:cubicBezTo>
                <a:cubicBezTo>
                  <a:pt x="286" y="172"/>
                  <a:pt x="288" y="173"/>
                  <a:pt x="290" y="172"/>
                </a:cubicBezTo>
                <a:cubicBezTo>
                  <a:pt x="293" y="172"/>
                  <a:pt x="295" y="172"/>
                  <a:pt x="298" y="172"/>
                </a:cubicBezTo>
                <a:cubicBezTo>
                  <a:pt x="306" y="179"/>
                  <a:pt x="310" y="196"/>
                  <a:pt x="309" y="207"/>
                </a:cubicBezTo>
                <a:cubicBezTo>
                  <a:pt x="301" y="216"/>
                  <a:pt x="249" y="219"/>
                  <a:pt x="232" y="210"/>
                </a:cubicBezTo>
                <a:cubicBezTo>
                  <a:pt x="218" y="211"/>
                  <a:pt x="201" y="210"/>
                  <a:pt x="190" y="207"/>
                </a:cubicBezTo>
                <a:cubicBezTo>
                  <a:pt x="174" y="210"/>
                  <a:pt x="146" y="210"/>
                  <a:pt x="139" y="202"/>
                </a:cubicBezTo>
                <a:cubicBezTo>
                  <a:pt x="140" y="195"/>
                  <a:pt x="141" y="182"/>
                  <a:pt x="148" y="176"/>
                </a:cubicBezTo>
                <a:close/>
                <a:moveTo>
                  <a:pt x="147" y="0"/>
                </a:moveTo>
                <a:cubicBezTo>
                  <a:pt x="104" y="0"/>
                  <a:pt x="70" y="24"/>
                  <a:pt x="70" y="53"/>
                </a:cubicBezTo>
                <a:cubicBezTo>
                  <a:pt x="70" y="74"/>
                  <a:pt x="87" y="92"/>
                  <a:pt x="113" y="100"/>
                </a:cubicBezTo>
                <a:cubicBezTo>
                  <a:pt x="105" y="112"/>
                  <a:pt x="105" y="112"/>
                  <a:pt x="105" y="112"/>
                </a:cubicBezTo>
                <a:cubicBezTo>
                  <a:pt x="122" y="117"/>
                  <a:pt x="122" y="117"/>
                  <a:pt x="122" y="117"/>
                </a:cubicBezTo>
                <a:cubicBezTo>
                  <a:pt x="96" y="133"/>
                  <a:pt x="96" y="133"/>
                  <a:pt x="96" y="133"/>
                </a:cubicBezTo>
                <a:cubicBezTo>
                  <a:pt x="139" y="123"/>
                  <a:pt x="139" y="123"/>
                  <a:pt x="139" y="123"/>
                </a:cubicBezTo>
                <a:cubicBezTo>
                  <a:pt x="130" y="111"/>
                  <a:pt x="130" y="111"/>
                  <a:pt x="130" y="111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5" y="105"/>
                  <a:pt x="146" y="105"/>
                  <a:pt x="147" y="105"/>
                </a:cubicBezTo>
                <a:cubicBezTo>
                  <a:pt x="190" y="105"/>
                  <a:pt x="225" y="82"/>
                  <a:pt x="225" y="53"/>
                </a:cubicBezTo>
                <a:cubicBezTo>
                  <a:pt x="225" y="24"/>
                  <a:pt x="190" y="0"/>
                  <a:pt x="147" y="0"/>
                </a:cubicBezTo>
                <a:close/>
                <a:moveTo>
                  <a:pt x="57" y="157"/>
                </a:moveTo>
                <a:cubicBezTo>
                  <a:pt x="54" y="164"/>
                  <a:pt x="54" y="164"/>
                  <a:pt x="54" y="164"/>
                </a:cubicBezTo>
                <a:cubicBezTo>
                  <a:pt x="57" y="166"/>
                  <a:pt x="57" y="166"/>
                  <a:pt x="57" y="166"/>
                </a:cubicBezTo>
                <a:cubicBezTo>
                  <a:pt x="49" y="198"/>
                  <a:pt x="49" y="198"/>
                  <a:pt x="49" y="198"/>
                </a:cubicBezTo>
                <a:cubicBezTo>
                  <a:pt x="60" y="206"/>
                  <a:pt x="60" y="206"/>
                  <a:pt x="60" y="206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206"/>
                  <a:pt x="61" y="206"/>
                  <a:pt x="61" y="206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7" y="164"/>
                  <a:pt x="67" y="164"/>
                  <a:pt x="67" y="164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60" y="157"/>
                  <a:pt x="60" y="157"/>
                  <a:pt x="60" y="157"/>
                </a:cubicBezTo>
                <a:lnTo>
                  <a:pt x="57" y="15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5239205" y="2237451"/>
            <a:ext cx="662344" cy="687113"/>
          </a:xfrm>
          <a:custGeom>
            <a:avLst/>
            <a:gdLst>
              <a:gd name="T0" fmla="*/ 197 w 260"/>
              <a:gd name="T1" fmla="*/ 270 h 270"/>
              <a:gd name="T2" fmla="*/ 131 w 260"/>
              <a:gd name="T3" fmla="*/ 231 h 270"/>
              <a:gd name="T4" fmla="*/ 188 w 260"/>
              <a:gd name="T5" fmla="*/ 175 h 270"/>
              <a:gd name="T6" fmla="*/ 191 w 260"/>
              <a:gd name="T7" fmla="*/ 204 h 270"/>
              <a:gd name="T8" fmla="*/ 233 w 260"/>
              <a:gd name="T9" fmla="*/ 145 h 270"/>
              <a:gd name="T10" fmla="*/ 229 w 260"/>
              <a:gd name="T11" fmla="*/ 129 h 270"/>
              <a:gd name="T12" fmla="*/ 240 w 260"/>
              <a:gd name="T13" fmla="*/ 124 h 270"/>
              <a:gd name="T14" fmla="*/ 257 w 260"/>
              <a:gd name="T15" fmla="*/ 164 h 270"/>
              <a:gd name="T16" fmla="*/ 195 w 260"/>
              <a:gd name="T17" fmla="*/ 246 h 270"/>
              <a:gd name="T18" fmla="*/ 197 w 260"/>
              <a:gd name="T19" fmla="*/ 270 h 270"/>
              <a:gd name="T20" fmla="*/ 0 w 260"/>
              <a:gd name="T21" fmla="*/ 120 h 270"/>
              <a:gd name="T22" fmla="*/ 65 w 260"/>
              <a:gd name="T23" fmla="*/ 78 h 270"/>
              <a:gd name="T24" fmla="*/ 90 w 260"/>
              <a:gd name="T25" fmla="*/ 154 h 270"/>
              <a:gd name="T26" fmla="*/ 63 w 260"/>
              <a:gd name="T27" fmla="*/ 144 h 270"/>
              <a:gd name="T28" fmla="*/ 97 w 260"/>
              <a:gd name="T29" fmla="*/ 207 h 270"/>
              <a:gd name="T30" fmla="*/ 113 w 260"/>
              <a:gd name="T31" fmla="*/ 211 h 270"/>
              <a:gd name="T32" fmla="*/ 113 w 260"/>
              <a:gd name="T33" fmla="*/ 223 h 270"/>
              <a:gd name="T34" fmla="*/ 70 w 260"/>
              <a:gd name="T35" fmla="*/ 220 h 270"/>
              <a:gd name="T36" fmla="*/ 23 w 260"/>
              <a:gd name="T37" fmla="*/ 129 h 270"/>
              <a:gd name="T38" fmla="*/ 0 w 260"/>
              <a:gd name="T39" fmla="*/ 120 h 270"/>
              <a:gd name="T40" fmla="*/ 235 w 260"/>
              <a:gd name="T41" fmla="*/ 18 h 270"/>
              <a:gd name="T42" fmla="*/ 215 w 260"/>
              <a:gd name="T43" fmla="*/ 33 h 270"/>
              <a:gd name="T44" fmla="*/ 114 w 260"/>
              <a:gd name="T45" fmla="*/ 23 h 270"/>
              <a:gd name="T46" fmla="*/ 88 w 260"/>
              <a:gd name="T47" fmla="*/ 59 h 270"/>
              <a:gd name="T48" fmla="*/ 98 w 260"/>
              <a:gd name="T49" fmla="*/ 65 h 270"/>
              <a:gd name="T50" fmla="*/ 110 w 260"/>
              <a:gd name="T51" fmla="*/ 53 h 270"/>
              <a:gd name="T52" fmla="*/ 181 w 260"/>
              <a:gd name="T53" fmla="*/ 58 h 270"/>
              <a:gd name="T54" fmla="*/ 158 w 260"/>
              <a:gd name="T55" fmla="*/ 76 h 270"/>
              <a:gd name="T56" fmla="*/ 236 w 260"/>
              <a:gd name="T57" fmla="*/ 95 h 270"/>
              <a:gd name="T58" fmla="*/ 235 w 260"/>
              <a:gd name="T59" fmla="*/ 1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0" h="270">
                <a:moveTo>
                  <a:pt x="197" y="270"/>
                </a:moveTo>
                <a:cubicBezTo>
                  <a:pt x="131" y="231"/>
                  <a:pt x="131" y="231"/>
                  <a:pt x="131" y="231"/>
                </a:cubicBezTo>
                <a:cubicBezTo>
                  <a:pt x="188" y="175"/>
                  <a:pt x="188" y="175"/>
                  <a:pt x="188" y="175"/>
                </a:cubicBezTo>
                <a:cubicBezTo>
                  <a:pt x="191" y="204"/>
                  <a:pt x="191" y="204"/>
                  <a:pt x="191" y="204"/>
                </a:cubicBezTo>
                <a:cubicBezTo>
                  <a:pt x="218" y="198"/>
                  <a:pt x="236" y="173"/>
                  <a:pt x="233" y="145"/>
                </a:cubicBezTo>
                <a:cubicBezTo>
                  <a:pt x="233" y="140"/>
                  <a:pt x="231" y="134"/>
                  <a:pt x="229" y="129"/>
                </a:cubicBezTo>
                <a:cubicBezTo>
                  <a:pt x="240" y="124"/>
                  <a:pt x="240" y="124"/>
                  <a:pt x="240" y="124"/>
                </a:cubicBezTo>
                <a:cubicBezTo>
                  <a:pt x="249" y="135"/>
                  <a:pt x="255" y="149"/>
                  <a:pt x="257" y="164"/>
                </a:cubicBezTo>
                <a:cubicBezTo>
                  <a:pt x="260" y="204"/>
                  <a:pt x="233" y="239"/>
                  <a:pt x="195" y="246"/>
                </a:cubicBezTo>
                <a:cubicBezTo>
                  <a:pt x="197" y="270"/>
                  <a:pt x="197" y="270"/>
                  <a:pt x="197" y="270"/>
                </a:cubicBezTo>
                <a:close/>
                <a:moveTo>
                  <a:pt x="0" y="120"/>
                </a:moveTo>
                <a:cubicBezTo>
                  <a:pt x="65" y="78"/>
                  <a:pt x="65" y="78"/>
                  <a:pt x="65" y="78"/>
                </a:cubicBezTo>
                <a:cubicBezTo>
                  <a:pt x="90" y="154"/>
                  <a:pt x="90" y="154"/>
                  <a:pt x="90" y="154"/>
                </a:cubicBezTo>
                <a:cubicBezTo>
                  <a:pt x="63" y="144"/>
                  <a:pt x="63" y="144"/>
                  <a:pt x="63" y="144"/>
                </a:cubicBezTo>
                <a:cubicBezTo>
                  <a:pt x="57" y="170"/>
                  <a:pt x="71" y="198"/>
                  <a:pt x="97" y="207"/>
                </a:cubicBezTo>
                <a:cubicBezTo>
                  <a:pt x="102" y="210"/>
                  <a:pt x="108" y="211"/>
                  <a:pt x="113" y="211"/>
                </a:cubicBezTo>
                <a:cubicBezTo>
                  <a:pt x="113" y="223"/>
                  <a:pt x="113" y="223"/>
                  <a:pt x="113" y="223"/>
                </a:cubicBezTo>
                <a:cubicBezTo>
                  <a:pt x="99" y="226"/>
                  <a:pt x="84" y="225"/>
                  <a:pt x="70" y="220"/>
                </a:cubicBezTo>
                <a:cubicBezTo>
                  <a:pt x="33" y="206"/>
                  <a:pt x="13" y="166"/>
                  <a:pt x="23" y="129"/>
                </a:cubicBezTo>
                <a:cubicBezTo>
                  <a:pt x="0" y="120"/>
                  <a:pt x="0" y="120"/>
                  <a:pt x="0" y="120"/>
                </a:cubicBezTo>
                <a:close/>
                <a:moveTo>
                  <a:pt x="235" y="18"/>
                </a:moveTo>
                <a:cubicBezTo>
                  <a:pt x="215" y="33"/>
                  <a:pt x="215" y="33"/>
                  <a:pt x="215" y="33"/>
                </a:cubicBezTo>
                <a:cubicBezTo>
                  <a:pt x="189" y="4"/>
                  <a:pt x="145" y="0"/>
                  <a:pt x="114" y="23"/>
                </a:cubicBezTo>
                <a:cubicBezTo>
                  <a:pt x="101" y="33"/>
                  <a:pt x="93" y="45"/>
                  <a:pt x="88" y="59"/>
                </a:cubicBezTo>
                <a:cubicBezTo>
                  <a:pt x="98" y="65"/>
                  <a:pt x="98" y="65"/>
                  <a:pt x="98" y="65"/>
                </a:cubicBezTo>
                <a:cubicBezTo>
                  <a:pt x="101" y="61"/>
                  <a:pt x="105" y="56"/>
                  <a:pt x="110" y="53"/>
                </a:cubicBezTo>
                <a:cubicBezTo>
                  <a:pt x="132" y="36"/>
                  <a:pt x="163" y="39"/>
                  <a:pt x="181" y="58"/>
                </a:cubicBezTo>
                <a:cubicBezTo>
                  <a:pt x="158" y="76"/>
                  <a:pt x="158" y="76"/>
                  <a:pt x="158" y="76"/>
                </a:cubicBezTo>
                <a:cubicBezTo>
                  <a:pt x="236" y="95"/>
                  <a:pt x="236" y="95"/>
                  <a:pt x="236" y="95"/>
                </a:cubicBezTo>
                <a:lnTo>
                  <a:pt x="235" y="1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4223612" y="2285915"/>
            <a:ext cx="672036" cy="646188"/>
          </a:xfrm>
          <a:custGeom>
            <a:avLst/>
            <a:gdLst>
              <a:gd name="T0" fmla="*/ 123 w 264"/>
              <a:gd name="T1" fmla="*/ 0 h 254"/>
              <a:gd name="T2" fmla="*/ 234 w 264"/>
              <a:gd name="T3" fmla="*/ 0 h 254"/>
              <a:gd name="T4" fmla="*/ 255 w 264"/>
              <a:gd name="T5" fmla="*/ 9 h 254"/>
              <a:gd name="T6" fmla="*/ 264 w 264"/>
              <a:gd name="T7" fmla="*/ 30 h 254"/>
              <a:gd name="T8" fmla="*/ 264 w 264"/>
              <a:gd name="T9" fmla="*/ 93 h 254"/>
              <a:gd name="T10" fmla="*/ 255 w 264"/>
              <a:gd name="T11" fmla="*/ 114 h 254"/>
              <a:gd name="T12" fmla="*/ 234 w 264"/>
              <a:gd name="T13" fmla="*/ 123 h 254"/>
              <a:gd name="T14" fmla="*/ 171 w 264"/>
              <a:gd name="T15" fmla="*/ 123 h 254"/>
              <a:gd name="T16" fmla="*/ 140 w 264"/>
              <a:gd name="T17" fmla="*/ 150 h 254"/>
              <a:gd name="T18" fmla="*/ 137 w 264"/>
              <a:gd name="T19" fmla="*/ 148 h 254"/>
              <a:gd name="T20" fmla="*/ 129 w 264"/>
              <a:gd name="T21" fmla="*/ 142 h 254"/>
              <a:gd name="T22" fmla="*/ 135 w 264"/>
              <a:gd name="T23" fmla="*/ 123 h 254"/>
              <a:gd name="T24" fmla="*/ 132 w 264"/>
              <a:gd name="T25" fmla="*/ 123 h 254"/>
              <a:gd name="T26" fmla="*/ 137 w 264"/>
              <a:gd name="T27" fmla="*/ 109 h 254"/>
              <a:gd name="T28" fmla="*/ 143 w 264"/>
              <a:gd name="T29" fmla="*/ 109 h 254"/>
              <a:gd name="T30" fmla="*/ 152 w 264"/>
              <a:gd name="T31" fmla="*/ 109 h 254"/>
              <a:gd name="T32" fmla="*/ 150 w 264"/>
              <a:gd name="T33" fmla="*/ 118 h 254"/>
              <a:gd name="T34" fmla="*/ 148 w 264"/>
              <a:gd name="T35" fmla="*/ 126 h 254"/>
              <a:gd name="T36" fmla="*/ 164 w 264"/>
              <a:gd name="T37" fmla="*/ 111 h 254"/>
              <a:gd name="T38" fmla="*/ 166 w 264"/>
              <a:gd name="T39" fmla="*/ 109 h 254"/>
              <a:gd name="T40" fmla="*/ 169 w 264"/>
              <a:gd name="T41" fmla="*/ 109 h 254"/>
              <a:gd name="T42" fmla="*/ 234 w 264"/>
              <a:gd name="T43" fmla="*/ 109 h 254"/>
              <a:gd name="T44" fmla="*/ 246 w 264"/>
              <a:gd name="T45" fmla="*/ 104 h 254"/>
              <a:gd name="T46" fmla="*/ 251 w 264"/>
              <a:gd name="T47" fmla="*/ 93 h 254"/>
              <a:gd name="T48" fmla="*/ 251 w 264"/>
              <a:gd name="T49" fmla="*/ 30 h 254"/>
              <a:gd name="T50" fmla="*/ 246 w 264"/>
              <a:gd name="T51" fmla="*/ 19 h 254"/>
              <a:gd name="T52" fmla="*/ 234 w 264"/>
              <a:gd name="T53" fmla="*/ 14 h 254"/>
              <a:gd name="T54" fmla="*/ 123 w 264"/>
              <a:gd name="T55" fmla="*/ 14 h 254"/>
              <a:gd name="T56" fmla="*/ 111 w 264"/>
              <a:gd name="T57" fmla="*/ 19 h 254"/>
              <a:gd name="T58" fmla="*/ 106 w 264"/>
              <a:gd name="T59" fmla="*/ 30 h 254"/>
              <a:gd name="T60" fmla="*/ 106 w 264"/>
              <a:gd name="T61" fmla="*/ 39 h 254"/>
              <a:gd name="T62" fmla="*/ 93 w 264"/>
              <a:gd name="T63" fmla="*/ 34 h 254"/>
              <a:gd name="T64" fmla="*/ 93 w 264"/>
              <a:gd name="T65" fmla="*/ 30 h 254"/>
              <a:gd name="T66" fmla="*/ 102 w 264"/>
              <a:gd name="T67" fmla="*/ 9 h 254"/>
              <a:gd name="T68" fmla="*/ 123 w 264"/>
              <a:gd name="T69" fmla="*/ 0 h 254"/>
              <a:gd name="T70" fmla="*/ 213 w 264"/>
              <a:gd name="T71" fmla="*/ 50 h 254"/>
              <a:gd name="T72" fmla="*/ 202 w 264"/>
              <a:gd name="T73" fmla="*/ 61 h 254"/>
              <a:gd name="T74" fmla="*/ 213 w 264"/>
              <a:gd name="T75" fmla="*/ 72 h 254"/>
              <a:gd name="T76" fmla="*/ 224 w 264"/>
              <a:gd name="T77" fmla="*/ 61 h 254"/>
              <a:gd name="T78" fmla="*/ 213 w 264"/>
              <a:gd name="T79" fmla="*/ 50 h 254"/>
              <a:gd name="T80" fmla="*/ 179 w 264"/>
              <a:gd name="T81" fmla="*/ 50 h 254"/>
              <a:gd name="T82" fmla="*/ 168 w 264"/>
              <a:gd name="T83" fmla="*/ 61 h 254"/>
              <a:gd name="T84" fmla="*/ 179 w 264"/>
              <a:gd name="T85" fmla="*/ 72 h 254"/>
              <a:gd name="T86" fmla="*/ 189 w 264"/>
              <a:gd name="T87" fmla="*/ 61 h 254"/>
              <a:gd name="T88" fmla="*/ 179 w 264"/>
              <a:gd name="T89" fmla="*/ 50 h 254"/>
              <a:gd name="T90" fmla="*/ 145 w 264"/>
              <a:gd name="T91" fmla="*/ 50 h 254"/>
              <a:gd name="T92" fmla="*/ 135 w 264"/>
              <a:gd name="T93" fmla="*/ 61 h 254"/>
              <a:gd name="T94" fmla="*/ 145 w 264"/>
              <a:gd name="T95" fmla="*/ 72 h 254"/>
              <a:gd name="T96" fmla="*/ 156 w 264"/>
              <a:gd name="T97" fmla="*/ 61 h 254"/>
              <a:gd name="T98" fmla="*/ 145 w 264"/>
              <a:gd name="T99" fmla="*/ 50 h 254"/>
              <a:gd name="T100" fmla="*/ 77 w 264"/>
              <a:gd name="T101" fmla="*/ 50 h 254"/>
              <a:gd name="T102" fmla="*/ 33 w 264"/>
              <a:gd name="T103" fmla="*/ 94 h 254"/>
              <a:gd name="T104" fmla="*/ 77 w 264"/>
              <a:gd name="T105" fmla="*/ 137 h 254"/>
              <a:gd name="T106" fmla="*/ 121 w 264"/>
              <a:gd name="T107" fmla="*/ 94 h 254"/>
              <a:gd name="T108" fmla="*/ 77 w 264"/>
              <a:gd name="T109" fmla="*/ 50 h 254"/>
              <a:gd name="T110" fmla="*/ 156 w 264"/>
              <a:gd name="T111" fmla="*/ 234 h 254"/>
              <a:gd name="T112" fmla="*/ 108 w 264"/>
              <a:gd name="T113" fmla="*/ 151 h 254"/>
              <a:gd name="T114" fmla="*/ 78 w 264"/>
              <a:gd name="T115" fmla="*/ 197 h 254"/>
              <a:gd name="T116" fmla="*/ 49 w 264"/>
              <a:gd name="T117" fmla="*/ 150 h 254"/>
              <a:gd name="T118" fmla="*/ 0 w 264"/>
              <a:gd name="T119" fmla="*/ 234 h 254"/>
              <a:gd name="T120" fmla="*/ 156 w 264"/>
              <a:gd name="T121" fmla="*/ 23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4" h="254">
                <a:moveTo>
                  <a:pt x="123" y="0"/>
                </a:moveTo>
                <a:cubicBezTo>
                  <a:pt x="234" y="0"/>
                  <a:pt x="234" y="0"/>
                  <a:pt x="234" y="0"/>
                </a:cubicBezTo>
                <a:cubicBezTo>
                  <a:pt x="242" y="0"/>
                  <a:pt x="250" y="4"/>
                  <a:pt x="255" y="9"/>
                </a:cubicBezTo>
                <a:cubicBezTo>
                  <a:pt x="261" y="14"/>
                  <a:pt x="264" y="22"/>
                  <a:pt x="264" y="30"/>
                </a:cubicBezTo>
                <a:cubicBezTo>
                  <a:pt x="264" y="93"/>
                  <a:pt x="264" y="93"/>
                  <a:pt x="264" y="93"/>
                </a:cubicBezTo>
                <a:cubicBezTo>
                  <a:pt x="264" y="101"/>
                  <a:pt x="261" y="108"/>
                  <a:pt x="255" y="114"/>
                </a:cubicBezTo>
                <a:cubicBezTo>
                  <a:pt x="250" y="119"/>
                  <a:pt x="242" y="123"/>
                  <a:pt x="234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40" y="150"/>
                  <a:pt x="140" y="150"/>
                  <a:pt x="140" y="150"/>
                </a:cubicBezTo>
                <a:cubicBezTo>
                  <a:pt x="137" y="148"/>
                  <a:pt x="137" y="148"/>
                  <a:pt x="137" y="148"/>
                </a:cubicBezTo>
                <a:cubicBezTo>
                  <a:pt x="135" y="146"/>
                  <a:pt x="132" y="144"/>
                  <a:pt x="129" y="142"/>
                </a:cubicBezTo>
                <a:cubicBezTo>
                  <a:pt x="135" y="123"/>
                  <a:pt x="135" y="123"/>
                  <a:pt x="135" y="123"/>
                </a:cubicBezTo>
                <a:cubicBezTo>
                  <a:pt x="132" y="123"/>
                  <a:pt x="132" y="123"/>
                  <a:pt x="132" y="123"/>
                </a:cubicBezTo>
                <a:cubicBezTo>
                  <a:pt x="134" y="119"/>
                  <a:pt x="136" y="114"/>
                  <a:pt x="137" y="109"/>
                </a:cubicBezTo>
                <a:cubicBezTo>
                  <a:pt x="143" y="109"/>
                  <a:pt x="143" y="109"/>
                  <a:pt x="143" y="109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0" y="118"/>
                  <a:pt x="150" y="118"/>
                  <a:pt x="150" y="118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64" y="111"/>
                  <a:pt x="164" y="111"/>
                  <a:pt x="164" y="111"/>
                </a:cubicBezTo>
                <a:cubicBezTo>
                  <a:pt x="166" y="109"/>
                  <a:pt x="166" y="109"/>
                  <a:pt x="166" y="109"/>
                </a:cubicBezTo>
                <a:cubicBezTo>
                  <a:pt x="169" y="109"/>
                  <a:pt x="169" y="109"/>
                  <a:pt x="169" y="109"/>
                </a:cubicBezTo>
                <a:cubicBezTo>
                  <a:pt x="234" y="109"/>
                  <a:pt x="234" y="109"/>
                  <a:pt x="234" y="109"/>
                </a:cubicBezTo>
                <a:cubicBezTo>
                  <a:pt x="239" y="109"/>
                  <a:pt x="243" y="107"/>
                  <a:pt x="246" y="104"/>
                </a:cubicBezTo>
                <a:cubicBezTo>
                  <a:pt x="249" y="101"/>
                  <a:pt x="251" y="97"/>
                  <a:pt x="251" y="9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51" y="26"/>
                  <a:pt x="249" y="22"/>
                  <a:pt x="246" y="19"/>
                </a:cubicBezTo>
                <a:cubicBezTo>
                  <a:pt x="243" y="16"/>
                  <a:pt x="239" y="14"/>
                  <a:pt x="234" y="14"/>
                </a:cubicBezTo>
                <a:cubicBezTo>
                  <a:pt x="123" y="14"/>
                  <a:pt x="123" y="14"/>
                  <a:pt x="123" y="14"/>
                </a:cubicBezTo>
                <a:cubicBezTo>
                  <a:pt x="118" y="14"/>
                  <a:pt x="114" y="16"/>
                  <a:pt x="111" y="19"/>
                </a:cubicBezTo>
                <a:cubicBezTo>
                  <a:pt x="108" y="22"/>
                  <a:pt x="106" y="26"/>
                  <a:pt x="106" y="30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2" y="37"/>
                  <a:pt x="97" y="35"/>
                  <a:pt x="93" y="34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22"/>
                  <a:pt x="96" y="14"/>
                  <a:pt x="102" y="9"/>
                </a:cubicBezTo>
                <a:cubicBezTo>
                  <a:pt x="107" y="4"/>
                  <a:pt x="115" y="0"/>
                  <a:pt x="123" y="0"/>
                </a:cubicBezTo>
                <a:close/>
                <a:moveTo>
                  <a:pt x="213" y="50"/>
                </a:moveTo>
                <a:cubicBezTo>
                  <a:pt x="207" y="50"/>
                  <a:pt x="202" y="55"/>
                  <a:pt x="202" y="61"/>
                </a:cubicBezTo>
                <a:cubicBezTo>
                  <a:pt x="202" y="67"/>
                  <a:pt x="207" y="72"/>
                  <a:pt x="213" y="72"/>
                </a:cubicBezTo>
                <a:cubicBezTo>
                  <a:pt x="219" y="72"/>
                  <a:pt x="224" y="67"/>
                  <a:pt x="224" y="61"/>
                </a:cubicBezTo>
                <a:cubicBezTo>
                  <a:pt x="224" y="55"/>
                  <a:pt x="219" y="50"/>
                  <a:pt x="213" y="50"/>
                </a:cubicBezTo>
                <a:close/>
                <a:moveTo>
                  <a:pt x="179" y="50"/>
                </a:moveTo>
                <a:cubicBezTo>
                  <a:pt x="173" y="50"/>
                  <a:pt x="168" y="55"/>
                  <a:pt x="168" y="61"/>
                </a:cubicBezTo>
                <a:cubicBezTo>
                  <a:pt x="168" y="67"/>
                  <a:pt x="173" y="72"/>
                  <a:pt x="179" y="72"/>
                </a:cubicBezTo>
                <a:cubicBezTo>
                  <a:pt x="185" y="72"/>
                  <a:pt x="189" y="67"/>
                  <a:pt x="189" y="61"/>
                </a:cubicBezTo>
                <a:cubicBezTo>
                  <a:pt x="189" y="55"/>
                  <a:pt x="185" y="50"/>
                  <a:pt x="179" y="50"/>
                </a:cubicBezTo>
                <a:close/>
                <a:moveTo>
                  <a:pt x="145" y="50"/>
                </a:moveTo>
                <a:cubicBezTo>
                  <a:pt x="139" y="50"/>
                  <a:pt x="135" y="55"/>
                  <a:pt x="135" y="61"/>
                </a:cubicBezTo>
                <a:cubicBezTo>
                  <a:pt x="135" y="67"/>
                  <a:pt x="139" y="72"/>
                  <a:pt x="145" y="72"/>
                </a:cubicBezTo>
                <a:cubicBezTo>
                  <a:pt x="151" y="72"/>
                  <a:pt x="156" y="67"/>
                  <a:pt x="156" y="61"/>
                </a:cubicBezTo>
                <a:cubicBezTo>
                  <a:pt x="156" y="55"/>
                  <a:pt x="151" y="50"/>
                  <a:pt x="145" y="50"/>
                </a:cubicBezTo>
                <a:close/>
                <a:moveTo>
                  <a:pt x="77" y="50"/>
                </a:moveTo>
                <a:cubicBezTo>
                  <a:pt x="53" y="50"/>
                  <a:pt x="33" y="69"/>
                  <a:pt x="33" y="94"/>
                </a:cubicBezTo>
                <a:cubicBezTo>
                  <a:pt x="33" y="118"/>
                  <a:pt x="53" y="137"/>
                  <a:pt x="77" y="137"/>
                </a:cubicBezTo>
                <a:cubicBezTo>
                  <a:pt x="101" y="137"/>
                  <a:pt x="121" y="118"/>
                  <a:pt x="121" y="94"/>
                </a:cubicBezTo>
                <a:cubicBezTo>
                  <a:pt x="121" y="69"/>
                  <a:pt x="101" y="50"/>
                  <a:pt x="77" y="50"/>
                </a:cubicBezTo>
                <a:close/>
                <a:moveTo>
                  <a:pt x="156" y="234"/>
                </a:moveTo>
                <a:cubicBezTo>
                  <a:pt x="155" y="190"/>
                  <a:pt x="134" y="162"/>
                  <a:pt x="108" y="151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49" y="150"/>
                  <a:pt x="49" y="150"/>
                  <a:pt x="49" y="150"/>
                </a:cubicBezTo>
                <a:cubicBezTo>
                  <a:pt x="22" y="161"/>
                  <a:pt x="0" y="189"/>
                  <a:pt x="0" y="234"/>
                </a:cubicBezTo>
                <a:cubicBezTo>
                  <a:pt x="55" y="254"/>
                  <a:pt x="107" y="253"/>
                  <a:pt x="156" y="2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1" name="Freeform 171"/>
          <p:cNvSpPr>
            <a:spLocks noEditPoints="1"/>
          </p:cNvSpPr>
          <p:nvPr/>
        </p:nvSpPr>
        <p:spPr bwMode="auto">
          <a:xfrm>
            <a:off x="9496509" y="3283199"/>
            <a:ext cx="521258" cy="619264"/>
          </a:xfrm>
          <a:custGeom>
            <a:avLst/>
            <a:gdLst>
              <a:gd name="T0" fmla="*/ 16 w 205"/>
              <a:gd name="T1" fmla="*/ 0 h 243"/>
              <a:gd name="T2" fmla="*/ 189 w 205"/>
              <a:gd name="T3" fmla="*/ 0 h 243"/>
              <a:gd name="T4" fmla="*/ 205 w 205"/>
              <a:gd name="T5" fmla="*/ 16 h 243"/>
              <a:gd name="T6" fmla="*/ 205 w 205"/>
              <a:gd name="T7" fmla="*/ 226 h 243"/>
              <a:gd name="T8" fmla="*/ 189 w 205"/>
              <a:gd name="T9" fmla="*/ 243 h 243"/>
              <a:gd name="T10" fmla="*/ 16 w 205"/>
              <a:gd name="T11" fmla="*/ 243 h 243"/>
              <a:gd name="T12" fmla="*/ 0 w 205"/>
              <a:gd name="T13" fmla="*/ 226 h 243"/>
              <a:gd name="T14" fmla="*/ 0 w 205"/>
              <a:gd name="T15" fmla="*/ 198 h 243"/>
              <a:gd name="T16" fmla="*/ 17 w 205"/>
              <a:gd name="T17" fmla="*/ 198 h 243"/>
              <a:gd name="T18" fmla="*/ 31 w 205"/>
              <a:gd name="T19" fmla="*/ 207 h 243"/>
              <a:gd name="T20" fmla="*/ 46 w 205"/>
              <a:gd name="T21" fmla="*/ 191 h 243"/>
              <a:gd name="T22" fmla="*/ 31 w 205"/>
              <a:gd name="T23" fmla="*/ 176 h 243"/>
              <a:gd name="T24" fmla="*/ 17 w 205"/>
              <a:gd name="T25" fmla="*/ 185 h 243"/>
              <a:gd name="T26" fmla="*/ 0 w 205"/>
              <a:gd name="T27" fmla="*/ 185 h 243"/>
              <a:gd name="T28" fmla="*/ 0 w 205"/>
              <a:gd name="T29" fmla="*/ 148 h 243"/>
              <a:gd name="T30" fmla="*/ 17 w 205"/>
              <a:gd name="T31" fmla="*/ 148 h 243"/>
              <a:gd name="T32" fmla="*/ 31 w 205"/>
              <a:gd name="T33" fmla="*/ 157 h 243"/>
              <a:gd name="T34" fmla="*/ 46 w 205"/>
              <a:gd name="T35" fmla="*/ 142 h 243"/>
              <a:gd name="T36" fmla="*/ 31 w 205"/>
              <a:gd name="T37" fmla="*/ 126 h 243"/>
              <a:gd name="T38" fmla="*/ 17 w 205"/>
              <a:gd name="T39" fmla="*/ 135 h 243"/>
              <a:gd name="T40" fmla="*/ 0 w 205"/>
              <a:gd name="T41" fmla="*/ 135 h 243"/>
              <a:gd name="T42" fmla="*/ 0 w 205"/>
              <a:gd name="T43" fmla="*/ 100 h 243"/>
              <a:gd name="T44" fmla="*/ 17 w 205"/>
              <a:gd name="T45" fmla="*/ 100 h 243"/>
              <a:gd name="T46" fmla="*/ 31 w 205"/>
              <a:gd name="T47" fmla="*/ 109 h 243"/>
              <a:gd name="T48" fmla="*/ 46 w 205"/>
              <a:gd name="T49" fmla="*/ 94 h 243"/>
              <a:gd name="T50" fmla="*/ 31 w 205"/>
              <a:gd name="T51" fmla="*/ 78 h 243"/>
              <a:gd name="T52" fmla="*/ 17 w 205"/>
              <a:gd name="T53" fmla="*/ 87 h 243"/>
              <a:gd name="T54" fmla="*/ 0 w 205"/>
              <a:gd name="T55" fmla="*/ 87 h 243"/>
              <a:gd name="T56" fmla="*/ 0 w 205"/>
              <a:gd name="T57" fmla="*/ 53 h 243"/>
              <a:gd name="T58" fmla="*/ 17 w 205"/>
              <a:gd name="T59" fmla="*/ 53 h 243"/>
              <a:gd name="T60" fmla="*/ 31 w 205"/>
              <a:gd name="T61" fmla="*/ 62 h 243"/>
              <a:gd name="T62" fmla="*/ 46 w 205"/>
              <a:gd name="T63" fmla="*/ 46 h 243"/>
              <a:gd name="T64" fmla="*/ 31 w 205"/>
              <a:gd name="T65" fmla="*/ 31 h 243"/>
              <a:gd name="T66" fmla="*/ 17 w 205"/>
              <a:gd name="T67" fmla="*/ 40 h 243"/>
              <a:gd name="T68" fmla="*/ 0 w 205"/>
              <a:gd name="T69" fmla="*/ 40 h 243"/>
              <a:gd name="T70" fmla="*/ 0 w 205"/>
              <a:gd name="T71" fmla="*/ 16 h 243"/>
              <a:gd name="T72" fmla="*/ 16 w 205"/>
              <a:gd name="T73" fmla="*/ 0 h 243"/>
              <a:gd name="T74" fmla="*/ 148 w 205"/>
              <a:gd name="T75" fmla="*/ 117 h 243"/>
              <a:gd name="T76" fmla="*/ 159 w 205"/>
              <a:gd name="T77" fmla="*/ 116 h 243"/>
              <a:gd name="T78" fmla="*/ 148 w 205"/>
              <a:gd name="T79" fmla="*/ 62 h 243"/>
              <a:gd name="T80" fmla="*/ 96 w 205"/>
              <a:gd name="T81" fmla="*/ 63 h 243"/>
              <a:gd name="T82" fmla="*/ 87 w 205"/>
              <a:gd name="T83" fmla="*/ 117 h 243"/>
              <a:gd name="T84" fmla="*/ 98 w 205"/>
              <a:gd name="T85" fmla="*/ 117 h 243"/>
              <a:gd name="T86" fmla="*/ 109 w 205"/>
              <a:gd name="T87" fmla="*/ 131 h 243"/>
              <a:gd name="T88" fmla="*/ 107 w 205"/>
              <a:gd name="T89" fmla="*/ 142 h 243"/>
              <a:gd name="T90" fmla="*/ 79 w 205"/>
              <a:gd name="T91" fmla="*/ 147 h 243"/>
              <a:gd name="T92" fmla="*/ 72 w 205"/>
              <a:gd name="T93" fmla="*/ 183 h 243"/>
              <a:gd name="T94" fmla="*/ 174 w 205"/>
              <a:gd name="T95" fmla="*/ 183 h 243"/>
              <a:gd name="T96" fmla="*/ 167 w 205"/>
              <a:gd name="T97" fmla="*/ 147 h 243"/>
              <a:gd name="T98" fmla="*/ 139 w 205"/>
              <a:gd name="T99" fmla="*/ 142 h 243"/>
              <a:gd name="T100" fmla="*/ 136 w 205"/>
              <a:gd name="T101" fmla="*/ 131 h 243"/>
              <a:gd name="T102" fmla="*/ 148 w 205"/>
              <a:gd name="T103" fmla="*/ 117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5" h="243">
                <a:moveTo>
                  <a:pt x="16" y="0"/>
                </a:moveTo>
                <a:cubicBezTo>
                  <a:pt x="189" y="0"/>
                  <a:pt x="189" y="0"/>
                  <a:pt x="189" y="0"/>
                </a:cubicBezTo>
                <a:cubicBezTo>
                  <a:pt x="198" y="0"/>
                  <a:pt x="205" y="7"/>
                  <a:pt x="205" y="16"/>
                </a:cubicBezTo>
                <a:cubicBezTo>
                  <a:pt x="205" y="226"/>
                  <a:pt x="205" y="226"/>
                  <a:pt x="205" y="226"/>
                </a:cubicBezTo>
                <a:cubicBezTo>
                  <a:pt x="205" y="235"/>
                  <a:pt x="198" y="243"/>
                  <a:pt x="189" y="243"/>
                </a:cubicBezTo>
                <a:cubicBezTo>
                  <a:pt x="16" y="243"/>
                  <a:pt x="16" y="243"/>
                  <a:pt x="16" y="243"/>
                </a:cubicBezTo>
                <a:cubicBezTo>
                  <a:pt x="7" y="243"/>
                  <a:pt x="0" y="235"/>
                  <a:pt x="0" y="226"/>
                </a:cubicBezTo>
                <a:cubicBezTo>
                  <a:pt x="0" y="198"/>
                  <a:pt x="0" y="198"/>
                  <a:pt x="0" y="198"/>
                </a:cubicBezTo>
                <a:cubicBezTo>
                  <a:pt x="17" y="198"/>
                  <a:pt x="17" y="198"/>
                  <a:pt x="17" y="198"/>
                </a:cubicBezTo>
                <a:cubicBezTo>
                  <a:pt x="19" y="203"/>
                  <a:pt x="25" y="207"/>
                  <a:pt x="31" y="207"/>
                </a:cubicBezTo>
                <a:cubicBezTo>
                  <a:pt x="39" y="207"/>
                  <a:pt x="46" y="200"/>
                  <a:pt x="46" y="191"/>
                </a:cubicBezTo>
                <a:cubicBezTo>
                  <a:pt x="46" y="183"/>
                  <a:pt x="39" y="176"/>
                  <a:pt x="31" y="176"/>
                </a:cubicBezTo>
                <a:cubicBezTo>
                  <a:pt x="25" y="176"/>
                  <a:pt x="19" y="180"/>
                  <a:pt x="17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148"/>
                  <a:pt x="0" y="148"/>
                  <a:pt x="0" y="148"/>
                </a:cubicBezTo>
                <a:cubicBezTo>
                  <a:pt x="17" y="148"/>
                  <a:pt x="17" y="148"/>
                  <a:pt x="17" y="148"/>
                </a:cubicBezTo>
                <a:cubicBezTo>
                  <a:pt x="19" y="153"/>
                  <a:pt x="25" y="157"/>
                  <a:pt x="31" y="157"/>
                </a:cubicBezTo>
                <a:cubicBezTo>
                  <a:pt x="39" y="157"/>
                  <a:pt x="46" y="150"/>
                  <a:pt x="46" y="142"/>
                </a:cubicBezTo>
                <a:cubicBezTo>
                  <a:pt x="46" y="133"/>
                  <a:pt x="39" y="126"/>
                  <a:pt x="31" y="126"/>
                </a:cubicBezTo>
                <a:cubicBezTo>
                  <a:pt x="25" y="126"/>
                  <a:pt x="19" y="130"/>
                  <a:pt x="17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00"/>
                  <a:pt x="0" y="100"/>
                  <a:pt x="0" y="100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9" y="105"/>
                  <a:pt x="25" y="109"/>
                  <a:pt x="31" y="109"/>
                </a:cubicBezTo>
                <a:cubicBezTo>
                  <a:pt x="39" y="109"/>
                  <a:pt x="46" y="102"/>
                  <a:pt x="46" y="94"/>
                </a:cubicBezTo>
                <a:cubicBezTo>
                  <a:pt x="46" y="85"/>
                  <a:pt x="39" y="78"/>
                  <a:pt x="31" y="78"/>
                </a:cubicBezTo>
                <a:cubicBezTo>
                  <a:pt x="25" y="78"/>
                  <a:pt x="19" y="82"/>
                  <a:pt x="17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53"/>
                  <a:pt x="0" y="53"/>
                  <a:pt x="0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9" y="58"/>
                  <a:pt x="25" y="62"/>
                  <a:pt x="31" y="62"/>
                </a:cubicBezTo>
                <a:cubicBezTo>
                  <a:pt x="39" y="62"/>
                  <a:pt x="46" y="55"/>
                  <a:pt x="46" y="46"/>
                </a:cubicBezTo>
                <a:cubicBezTo>
                  <a:pt x="46" y="38"/>
                  <a:pt x="39" y="31"/>
                  <a:pt x="31" y="31"/>
                </a:cubicBezTo>
                <a:cubicBezTo>
                  <a:pt x="25" y="31"/>
                  <a:pt x="19" y="35"/>
                  <a:pt x="17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  <a:moveTo>
                  <a:pt x="148" y="117"/>
                </a:moveTo>
                <a:cubicBezTo>
                  <a:pt x="149" y="116"/>
                  <a:pt x="158" y="117"/>
                  <a:pt x="159" y="116"/>
                </a:cubicBezTo>
                <a:cubicBezTo>
                  <a:pt x="162" y="98"/>
                  <a:pt x="156" y="68"/>
                  <a:pt x="148" y="62"/>
                </a:cubicBezTo>
                <a:cubicBezTo>
                  <a:pt x="136" y="53"/>
                  <a:pt x="108" y="53"/>
                  <a:pt x="96" y="63"/>
                </a:cubicBezTo>
                <a:cubicBezTo>
                  <a:pt x="88" y="69"/>
                  <a:pt x="84" y="97"/>
                  <a:pt x="87" y="117"/>
                </a:cubicBezTo>
                <a:cubicBezTo>
                  <a:pt x="90" y="117"/>
                  <a:pt x="96" y="117"/>
                  <a:pt x="98" y="117"/>
                </a:cubicBezTo>
                <a:cubicBezTo>
                  <a:pt x="100" y="123"/>
                  <a:pt x="104" y="128"/>
                  <a:pt x="109" y="131"/>
                </a:cubicBezTo>
                <a:cubicBezTo>
                  <a:pt x="109" y="135"/>
                  <a:pt x="108" y="138"/>
                  <a:pt x="107" y="142"/>
                </a:cubicBezTo>
                <a:cubicBezTo>
                  <a:pt x="103" y="142"/>
                  <a:pt x="80" y="143"/>
                  <a:pt x="79" y="147"/>
                </a:cubicBezTo>
                <a:cubicBezTo>
                  <a:pt x="71" y="157"/>
                  <a:pt x="70" y="174"/>
                  <a:pt x="72" y="183"/>
                </a:cubicBezTo>
                <a:cubicBezTo>
                  <a:pt x="96" y="194"/>
                  <a:pt x="150" y="194"/>
                  <a:pt x="174" y="183"/>
                </a:cubicBezTo>
                <a:cubicBezTo>
                  <a:pt x="176" y="174"/>
                  <a:pt x="175" y="157"/>
                  <a:pt x="167" y="147"/>
                </a:cubicBezTo>
                <a:cubicBezTo>
                  <a:pt x="166" y="143"/>
                  <a:pt x="143" y="142"/>
                  <a:pt x="139" y="142"/>
                </a:cubicBezTo>
                <a:cubicBezTo>
                  <a:pt x="138" y="139"/>
                  <a:pt x="137" y="137"/>
                  <a:pt x="136" y="131"/>
                </a:cubicBezTo>
                <a:cubicBezTo>
                  <a:pt x="141" y="127"/>
                  <a:pt x="145" y="122"/>
                  <a:pt x="148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2148271" y="5391927"/>
            <a:ext cx="578339" cy="605263"/>
          </a:xfrm>
          <a:custGeom>
            <a:avLst/>
            <a:gdLst>
              <a:gd name="T0" fmla="*/ 127 w 227"/>
              <a:gd name="T1" fmla="*/ 40 h 238"/>
              <a:gd name="T2" fmla="*/ 138 w 227"/>
              <a:gd name="T3" fmla="*/ 44 h 238"/>
              <a:gd name="T4" fmla="*/ 175 w 227"/>
              <a:gd name="T5" fmla="*/ 79 h 238"/>
              <a:gd name="T6" fmla="*/ 178 w 227"/>
              <a:gd name="T7" fmla="*/ 126 h 238"/>
              <a:gd name="T8" fmla="*/ 175 w 227"/>
              <a:gd name="T9" fmla="*/ 137 h 238"/>
              <a:gd name="T10" fmla="*/ 155 w 227"/>
              <a:gd name="T11" fmla="*/ 131 h 238"/>
              <a:gd name="T12" fmla="*/ 159 w 227"/>
              <a:gd name="T13" fmla="*/ 121 h 238"/>
              <a:gd name="T14" fmla="*/ 157 w 227"/>
              <a:gd name="T15" fmla="*/ 87 h 238"/>
              <a:gd name="T16" fmla="*/ 130 w 227"/>
              <a:gd name="T17" fmla="*/ 63 h 238"/>
              <a:gd name="T18" fmla="*/ 121 w 227"/>
              <a:gd name="T19" fmla="*/ 60 h 238"/>
              <a:gd name="T20" fmla="*/ 127 w 227"/>
              <a:gd name="T21" fmla="*/ 40 h 238"/>
              <a:gd name="T22" fmla="*/ 149 w 227"/>
              <a:gd name="T23" fmla="*/ 219 h 238"/>
              <a:gd name="T24" fmla="*/ 160 w 227"/>
              <a:gd name="T25" fmla="*/ 214 h 238"/>
              <a:gd name="T26" fmla="*/ 121 w 227"/>
              <a:gd name="T27" fmla="*/ 149 h 238"/>
              <a:gd name="T28" fmla="*/ 115 w 227"/>
              <a:gd name="T29" fmla="*/ 152 h 238"/>
              <a:gd name="T30" fmla="*/ 109 w 227"/>
              <a:gd name="T31" fmla="*/ 155 h 238"/>
              <a:gd name="T32" fmla="*/ 100 w 227"/>
              <a:gd name="T33" fmla="*/ 160 h 238"/>
              <a:gd name="T34" fmla="*/ 98 w 227"/>
              <a:gd name="T35" fmla="*/ 161 h 238"/>
              <a:gd name="T36" fmla="*/ 84 w 227"/>
              <a:gd name="T37" fmla="*/ 168 h 238"/>
              <a:gd name="T38" fmla="*/ 49 w 227"/>
              <a:gd name="T39" fmla="*/ 95 h 238"/>
              <a:gd name="T40" fmla="*/ 61 w 227"/>
              <a:gd name="T41" fmla="*/ 89 h 238"/>
              <a:gd name="T42" fmla="*/ 79 w 227"/>
              <a:gd name="T43" fmla="*/ 80 h 238"/>
              <a:gd name="T44" fmla="*/ 84 w 227"/>
              <a:gd name="T45" fmla="*/ 77 h 238"/>
              <a:gd name="T46" fmla="*/ 55 w 227"/>
              <a:gd name="T47" fmla="*/ 7 h 238"/>
              <a:gd name="T48" fmla="*/ 45 w 227"/>
              <a:gd name="T49" fmla="*/ 12 h 238"/>
              <a:gd name="T50" fmla="*/ 36 w 227"/>
              <a:gd name="T51" fmla="*/ 17 h 238"/>
              <a:gd name="T52" fmla="*/ 31 w 227"/>
              <a:gd name="T53" fmla="*/ 20 h 238"/>
              <a:gd name="T54" fmla="*/ 26 w 227"/>
              <a:gd name="T55" fmla="*/ 22 h 238"/>
              <a:gd name="T56" fmla="*/ 2 w 227"/>
              <a:gd name="T57" fmla="*/ 59 h 238"/>
              <a:gd name="T58" fmla="*/ 2 w 227"/>
              <a:gd name="T59" fmla="*/ 60 h 238"/>
              <a:gd name="T60" fmla="*/ 2 w 227"/>
              <a:gd name="T61" fmla="*/ 60 h 238"/>
              <a:gd name="T62" fmla="*/ 86 w 227"/>
              <a:gd name="T63" fmla="*/ 227 h 238"/>
              <a:gd name="T64" fmla="*/ 129 w 227"/>
              <a:gd name="T65" fmla="*/ 229 h 238"/>
              <a:gd name="T66" fmla="*/ 136 w 227"/>
              <a:gd name="T67" fmla="*/ 226 h 238"/>
              <a:gd name="T68" fmla="*/ 149 w 227"/>
              <a:gd name="T69" fmla="*/ 219 h 238"/>
              <a:gd name="T70" fmla="*/ 149 w 227"/>
              <a:gd name="T71" fmla="*/ 219 h 238"/>
              <a:gd name="T72" fmla="*/ 123 w 227"/>
              <a:gd name="T73" fmla="*/ 89 h 238"/>
              <a:gd name="T74" fmla="*/ 100 w 227"/>
              <a:gd name="T75" fmla="*/ 101 h 238"/>
              <a:gd name="T76" fmla="*/ 112 w 227"/>
              <a:gd name="T77" fmla="*/ 125 h 238"/>
              <a:gd name="T78" fmla="*/ 136 w 227"/>
              <a:gd name="T79" fmla="*/ 113 h 238"/>
              <a:gd name="T80" fmla="*/ 123 w 227"/>
              <a:gd name="T81" fmla="*/ 89 h 238"/>
              <a:gd name="T82" fmla="*/ 140 w 227"/>
              <a:gd name="T83" fmla="*/ 0 h 238"/>
              <a:gd name="T84" fmla="*/ 134 w 227"/>
              <a:gd name="T85" fmla="*/ 19 h 238"/>
              <a:gd name="T86" fmla="*/ 145 w 227"/>
              <a:gd name="T87" fmla="*/ 23 h 238"/>
              <a:gd name="T88" fmla="*/ 191 w 227"/>
              <a:gd name="T89" fmla="*/ 62 h 238"/>
              <a:gd name="T90" fmla="*/ 200 w 227"/>
              <a:gd name="T91" fmla="*/ 128 h 238"/>
              <a:gd name="T92" fmla="*/ 196 w 227"/>
              <a:gd name="T93" fmla="*/ 144 h 238"/>
              <a:gd name="T94" fmla="*/ 215 w 227"/>
              <a:gd name="T95" fmla="*/ 150 h 238"/>
              <a:gd name="T96" fmla="*/ 220 w 227"/>
              <a:gd name="T97" fmla="*/ 132 h 238"/>
              <a:gd name="T98" fmla="*/ 209 w 227"/>
              <a:gd name="T99" fmla="*/ 52 h 238"/>
              <a:gd name="T100" fmla="*/ 153 w 227"/>
              <a:gd name="T101" fmla="*/ 4 h 238"/>
              <a:gd name="T102" fmla="*/ 140 w 227"/>
              <a:gd name="T103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7" h="238">
                <a:moveTo>
                  <a:pt x="127" y="40"/>
                </a:moveTo>
                <a:cubicBezTo>
                  <a:pt x="131" y="42"/>
                  <a:pt x="135" y="43"/>
                  <a:pt x="138" y="44"/>
                </a:cubicBezTo>
                <a:cubicBezTo>
                  <a:pt x="157" y="52"/>
                  <a:pt x="169" y="65"/>
                  <a:pt x="175" y="79"/>
                </a:cubicBezTo>
                <a:cubicBezTo>
                  <a:pt x="182" y="94"/>
                  <a:pt x="182" y="110"/>
                  <a:pt x="178" y="126"/>
                </a:cubicBezTo>
                <a:cubicBezTo>
                  <a:pt x="177" y="130"/>
                  <a:pt x="176" y="134"/>
                  <a:pt x="175" y="137"/>
                </a:cubicBezTo>
                <a:cubicBezTo>
                  <a:pt x="155" y="131"/>
                  <a:pt x="155" y="131"/>
                  <a:pt x="155" y="131"/>
                </a:cubicBezTo>
                <a:cubicBezTo>
                  <a:pt x="157" y="128"/>
                  <a:pt x="158" y="125"/>
                  <a:pt x="159" y="121"/>
                </a:cubicBezTo>
                <a:cubicBezTo>
                  <a:pt x="162" y="109"/>
                  <a:pt x="161" y="98"/>
                  <a:pt x="157" y="87"/>
                </a:cubicBezTo>
                <a:cubicBezTo>
                  <a:pt x="152" y="77"/>
                  <a:pt x="144" y="69"/>
                  <a:pt x="130" y="63"/>
                </a:cubicBezTo>
                <a:cubicBezTo>
                  <a:pt x="128" y="62"/>
                  <a:pt x="125" y="61"/>
                  <a:pt x="121" y="60"/>
                </a:cubicBezTo>
                <a:cubicBezTo>
                  <a:pt x="127" y="40"/>
                  <a:pt x="127" y="40"/>
                  <a:pt x="127" y="40"/>
                </a:cubicBezTo>
                <a:close/>
                <a:moveTo>
                  <a:pt x="149" y="219"/>
                </a:moveTo>
                <a:cubicBezTo>
                  <a:pt x="160" y="214"/>
                  <a:pt x="160" y="214"/>
                  <a:pt x="160" y="214"/>
                </a:cubicBezTo>
                <a:cubicBezTo>
                  <a:pt x="154" y="184"/>
                  <a:pt x="127" y="151"/>
                  <a:pt x="121" y="149"/>
                </a:cubicBezTo>
                <a:cubicBezTo>
                  <a:pt x="115" y="152"/>
                  <a:pt x="115" y="152"/>
                  <a:pt x="115" y="152"/>
                </a:cubicBezTo>
                <a:cubicBezTo>
                  <a:pt x="109" y="155"/>
                  <a:pt x="109" y="155"/>
                  <a:pt x="109" y="155"/>
                </a:cubicBezTo>
                <a:cubicBezTo>
                  <a:pt x="100" y="160"/>
                  <a:pt x="100" y="160"/>
                  <a:pt x="100" y="160"/>
                </a:cubicBezTo>
                <a:cubicBezTo>
                  <a:pt x="98" y="161"/>
                  <a:pt x="98" y="161"/>
                  <a:pt x="98" y="161"/>
                </a:cubicBezTo>
                <a:cubicBezTo>
                  <a:pt x="84" y="168"/>
                  <a:pt x="84" y="168"/>
                  <a:pt x="84" y="168"/>
                </a:cubicBezTo>
                <a:cubicBezTo>
                  <a:pt x="65" y="139"/>
                  <a:pt x="62" y="129"/>
                  <a:pt x="49" y="95"/>
                </a:cubicBezTo>
                <a:cubicBezTo>
                  <a:pt x="61" y="89"/>
                  <a:pt x="61" y="89"/>
                  <a:pt x="61" y="89"/>
                </a:cubicBezTo>
                <a:cubicBezTo>
                  <a:pt x="79" y="80"/>
                  <a:pt x="79" y="80"/>
                  <a:pt x="79" y="80"/>
                </a:cubicBezTo>
                <a:cubicBezTo>
                  <a:pt x="84" y="77"/>
                  <a:pt x="84" y="77"/>
                  <a:pt x="84" y="77"/>
                </a:cubicBezTo>
                <a:cubicBezTo>
                  <a:pt x="86" y="67"/>
                  <a:pt x="69" y="18"/>
                  <a:pt x="55" y="7"/>
                </a:cubicBezTo>
                <a:cubicBezTo>
                  <a:pt x="45" y="12"/>
                  <a:pt x="45" y="12"/>
                  <a:pt x="45" y="12"/>
                </a:cubicBezTo>
                <a:cubicBezTo>
                  <a:pt x="36" y="17"/>
                  <a:pt x="36" y="17"/>
                  <a:pt x="36" y="17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22"/>
                  <a:pt x="26" y="22"/>
                  <a:pt x="26" y="22"/>
                </a:cubicBezTo>
                <a:cubicBezTo>
                  <a:pt x="8" y="32"/>
                  <a:pt x="0" y="44"/>
                  <a:pt x="2" y="59"/>
                </a:cubicBezTo>
                <a:cubicBezTo>
                  <a:pt x="2" y="60"/>
                  <a:pt x="2" y="60"/>
                  <a:pt x="2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15" y="126"/>
                  <a:pt x="41" y="178"/>
                  <a:pt x="86" y="227"/>
                </a:cubicBezTo>
                <a:cubicBezTo>
                  <a:pt x="97" y="237"/>
                  <a:pt x="111" y="238"/>
                  <a:pt x="129" y="229"/>
                </a:cubicBezTo>
                <a:cubicBezTo>
                  <a:pt x="136" y="226"/>
                  <a:pt x="136" y="226"/>
                  <a:pt x="136" y="226"/>
                </a:cubicBezTo>
                <a:cubicBezTo>
                  <a:pt x="149" y="219"/>
                  <a:pt x="149" y="219"/>
                  <a:pt x="149" y="219"/>
                </a:cubicBezTo>
                <a:cubicBezTo>
                  <a:pt x="149" y="219"/>
                  <a:pt x="149" y="219"/>
                  <a:pt x="149" y="219"/>
                </a:cubicBezTo>
                <a:close/>
                <a:moveTo>
                  <a:pt x="123" y="89"/>
                </a:moveTo>
                <a:cubicBezTo>
                  <a:pt x="113" y="86"/>
                  <a:pt x="103" y="91"/>
                  <a:pt x="100" y="101"/>
                </a:cubicBezTo>
                <a:cubicBezTo>
                  <a:pt x="96" y="111"/>
                  <a:pt x="102" y="122"/>
                  <a:pt x="112" y="125"/>
                </a:cubicBezTo>
                <a:cubicBezTo>
                  <a:pt x="122" y="128"/>
                  <a:pt x="132" y="123"/>
                  <a:pt x="136" y="113"/>
                </a:cubicBezTo>
                <a:cubicBezTo>
                  <a:pt x="139" y="103"/>
                  <a:pt x="133" y="92"/>
                  <a:pt x="123" y="89"/>
                </a:cubicBezTo>
                <a:close/>
                <a:moveTo>
                  <a:pt x="140" y="0"/>
                </a:moveTo>
                <a:cubicBezTo>
                  <a:pt x="134" y="19"/>
                  <a:pt x="134" y="19"/>
                  <a:pt x="134" y="19"/>
                </a:cubicBezTo>
                <a:cubicBezTo>
                  <a:pt x="138" y="20"/>
                  <a:pt x="142" y="21"/>
                  <a:pt x="145" y="23"/>
                </a:cubicBezTo>
                <a:cubicBezTo>
                  <a:pt x="165" y="30"/>
                  <a:pt x="181" y="44"/>
                  <a:pt x="191" y="62"/>
                </a:cubicBezTo>
                <a:cubicBezTo>
                  <a:pt x="201" y="80"/>
                  <a:pt x="206" y="103"/>
                  <a:pt x="200" y="128"/>
                </a:cubicBezTo>
                <a:cubicBezTo>
                  <a:pt x="199" y="133"/>
                  <a:pt x="198" y="138"/>
                  <a:pt x="196" y="144"/>
                </a:cubicBezTo>
                <a:cubicBezTo>
                  <a:pt x="215" y="150"/>
                  <a:pt x="215" y="150"/>
                  <a:pt x="215" y="150"/>
                </a:cubicBezTo>
                <a:cubicBezTo>
                  <a:pt x="217" y="144"/>
                  <a:pt x="219" y="138"/>
                  <a:pt x="220" y="132"/>
                </a:cubicBezTo>
                <a:cubicBezTo>
                  <a:pt x="227" y="102"/>
                  <a:pt x="221" y="74"/>
                  <a:pt x="209" y="52"/>
                </a:cubicBezTo>
                <a:cubicBezTo>
                  <a:pt x="196" y="30"/>
                  <a:pt x="176" y="13"/>
                  <a:pt x="153" y="4"/>
                </a:cubicBezTo>
                <a:cubicBezTo>
                  <a:pt x="149" y="2"/>
                  <a:pt x="144" y="1"/>
                  <a:pt x="14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5" name="Freeform 175"/>
          <p:cNvSpPr>
            <a:spLocks noEditPoints="1"/>
          </p:cNvSpPr>
          <p:nvPr/>
        </p:nvSpPr>
        <p:spPr bwMode="auto">
          <a:xfrm>
            <a:off x="10458253" y="2298839"/>
            <a:ext cx="591263" cy="595571"/>
          </a:xfrm>
          <a:custGeom>
            <a:avLst/>
            <a:gdLst>
              <a:gd name="T0" fmla="*/ 24 w 232"/>
              <a:gd name="T1" fmla="*/ 0 h 234"/>
              <a:gd name="T2" fmla="*/ 124 w 232"/>
              <a:gd name="T3" fmla="*/ 0 h 234"/>
              <a:gd name="T4" fmla="*/ 145 w 232"/>
              <a:gd name="T5" fmla="*/ 12 h 234"/>
              <a:gd name="T6" fmla="*/ 89 w 232"/>
              <a:gd name="T7" fmla="*/ 12 h 234"/>
              <a:gd name="T8" fmla="*/ 58 w 232"/>
              <a:gd name="T9" fmla="*/ 24 h 234"/>
              <a:gd name="T10" fmla="*/ 18 w 232"/>
              <a:gd name="T11" fmla="*/ 24 h 234"/>
              <a:gd name="T12" fmla="*/ 18 w 232"/>
              <a:gd name="T13" fmla="*/ 202 h 234"/>
              <a:gd name="T14" fmla="*/ 130 w 232"/>
              <a:gd name="T15" fmla="*/ 202 h 234"/>
              <a:gd name="T16" fmla="*/ 130 w 232"/>
              <a:gd name="T17" fmla="*/ 156 h 234"/>
              <a:gd name="T18" fmla="*/ 148 w 232"/>
              <a:gd name="T19" fmla="*/ 156 h 234"/>
              <a:gd name="T20" fmla="*/ 148 w 232"/>
              <a:gd name="T21" fmla="*/ 211 h 234"/>
              <a:gd name="T22" fmla="*/ 124 w 232"/>
              <a:gd name="T23" fmla="*/ 234 h 234"/>
              <a:gd name="T24" fmla="*/ 24 w 232"/>
              <a:gd name="T25" fmla="*/ 234 h 234"/>
              <a:gd name="T26" fmla="*/ 0 w 232"/>
              <a:gd name="T27" fmla="*/ 211 h 234"/>
              <a:gd name="T28" fmla="*/ 0 w 232"/>
              <a:gd name="T29" fmla="*/ 23 h 234"/>
              <a:gd name="T30" fmla="*/ 24 w 232"/>
              <a:gd name="T31" fmla="*/ 0 h 234"/>
              <a:gd name="T32" fmla="*/ 148 w 232"/>
              <a:gd name="T33" fmla="*/ 72 h 234"/>
              <a:gd name="T34" fmla="*/ 137 w 232"/>
              <a:gd name="T35" fmla="*/ 82 h 234"/>
              <a:gd name="T36" fmla="*/ 148 w 232"/>
              <a:gd name="T37" fmla="*/ 92 h 234"/>
              <a:gd name="T38" fmla="*/ 158 w 232"/>
              <a:gd name="T39" fmla="*/ 82 h 234"/>
              <a:gd name="T40" fmla="*/ 148 w 232"/>
              <a:gd name="T41" fmla="*/ 72 h 234"/>
              <a:gd name="T42" fmla="*/ 193 w 232"/>
              <a:gd name="T43" fmla="*/ 72 h 234"/>
              <a:gd name="T44" fmla="*/ 204 w 232"/>
              <a:gd name="T45" fmla="*/ 82 h 234"/>
              <a:gd name="T46" fmla="*/ 193 w 232"/>
              <a:gd name="T47" fmla="*/ 92 h 234"/>
              <a:gd name="T48" fmla="*/ 183 w 232"/>
              <a:gd name="T49" fmla="*/ 82 h 234"/>
              <a:gd name="T50" fmla="*/ 193 w 232"/>
              <a:gd name="T51" fmla="*/ 72 h 234"/>
              <a:gd name="T52" fmla="*/ 104 w 232"/>
              <a:gd name="T53" fmla="*/ 72 h 234"/>
              <a:gd name="T54" fmla="*/ 94 w 232"/>
              <a:gd name="T55" fmla="*/ 82 h 234"/>
              <a:gd name="T56" fmla="*/ 104 w 232"/>
              <a:gd name="T57" fmla="*/ 92 h 234"/>
              <a:gd name="T58" fmla="*/ 115 w 232"/>
              <a:gd name="T59" fmla="*/ 82 h 234"/>
              <a:gd name="T60" fmla="*/ 104 w 232"/>
              <a:gd name="T61" fmla="*/ 72 h 234"/>
              <a:gd name="T62" fmla="*/ 89 w 232"/>
              <a:gd name="T63" fmla="*/ 27 h 234"/>
              <a:gd name="T64" fmla="*/ 59 w 232"/>
              <a:gd name="T65" fmla="*/ 57 h 234"/>
              <a:gd name="T66" fmla="*/ 59 w 232"/>
              <a:gd name="T67" fmla="*/ 111 h 234"/>
              <a:gd name="T68" fmla="*/ 89 w 232"/>
              <a:gd name="T69" fmla="*/ 141 h 234"/>
              <a:gd name="T70" fmla="*/ 93 w 232"/>
              <a:gd name="T71" fmla="*/ 141 h 234"/>
              <a:gd name="T72" fmla="*/ 93 w 232"/>
              <a:gd name="T73" fmla="*/ 165 h 234"/>
              <a:gd name="T74" fmla="*/ 117 w 232"/>
              <a:gd name="T75" fmla="*/ 141 h 234"/>
              <a:gd name="T76" fmla="*/ 202 w 232"/>
              <a:gd name="T77" fmla="*/ 141 h 234"/>
              <a:gd name="T78" fmla="*/ 232 w 232"/>
              <a:gd name="T79" fmla="*/ 111 h 234"/>
              <a:gd name="T80" fmla="*/ 232 w 232"/>
              <a:gd name="T81" fmla="*/ 57 h 234"/>
              <a:gd name="T82" fmla="*/ 202 w 232"/>
              <a:gd name="T83" fmla="*/ 27 h 234"/>
              <a:gd name="T84" fmla="*/ 89 w 232"/>
              <a:gd name="T85" fmla="*/ 27 h 234"/>
              <a:gd name="T86" fmla="*/ 60 w 232"/>
              <a:gd name="T87" fmla="*/ 210 h 234"/>
              <a:gd name="T88" fmla="*/ 60 w 232"/>
              <a:gd name="T89" fmla="*/ 226 h 234"/>
              <a:gd name="T90" fmla="*/ 88 w 232"/>
              <a:gd name="T91" fmla="*/ 226 h 234"/>
              <a:gd name="T92" fmla="*/ 88 w 232"/>
              <a:gd name="T93" fmla="*/ 210 h 234"/>
              <a:gd name="T94" fmla="*/ 60 w 232"/>
              <a:gd name="T95" fmla="*/ 21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2" h="234">
                <a:moveTo>
                  <a:pt x="24" y="0"/>
                </a:moveTo>
                <a:cubicBezTo>
                  <a:pt x="124" y="0"/>
                  <a:pt x="124" y="0"/>
                  <a:pt x="124" y="0"/>
                </a:cubicBezTo>
                <a:cubicBezTo>
                  <a:pt x="133" y="0"/>
                  <a:pt x="141" y="5"/>
                  <a:pt x="145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77" y="12"/>
                  <a:pt x="66" y="17"/>
                  <a:pt x="58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8" y="202"/>
                  <a:pt x="18" y="202"/>
                  <a:pt x="18" y="202"/>
                </a:cubicBezTo>
                <a:cubicBezTo>
                  <a:pt x="130" y="202"/>
                  <a:pt x="130" y="202"/>
                  <a:pt x="130" y="202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48" y="156"/>
                  <a:pt x="148" y="156"/>
                  <a:pt x="148" y="156"/>
                </a:cubicBezTo>
                <a:cubicBezTo>
                  <a:pt x="148" y="211"/>
                  <a:pt x="148" y="211"/>
                  <a:pt x="148" y="211"/>
                </a:cubicBezTo>
                <a:cubicBezTo>
                  <a:pt x="148" y="224"/>
                  <a:pt x="137" y="234"/>
                  <a:pt x="124" y="234"/>
                </a:cubicBezTo>
                <a:cubicBezTo>
                  <a:pt x="24" y="234"/>
                  <a:pt x="24" y="234"/>
                  <a:pt x="24" y="234"/>
                </a:cubicBezTo>
                <a:cubicBezTo>
                  <a:pt x="11" y="234"/>
                  <a:pt x="0" y="224"/>
                  <a:pt x="0" y="2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148" y="72"/>
                </a:moveTo>
                <a:cubicBezTo>
                  <a:pt x="142" y="72"/>
                  <a:pt x="137" y="76"/>
                  <a:pt x="137" y="82"/>
                </a:cubicBezTo>
                <a:cubicBezTo>
                  <a:pt x="137" y="88"/>
                  <a:pt x="142" y="92"/>
                  <a:pt x="148" y="92"/>
                </a:cubicBezTo>
                <a:cubicBezTo>
                  <a:pt x="153" y="92"/>
                  <a:pt x="158" y="88"/>
                  <a:pt x="158" y="82"/>
                </a:cubicBezTo>
                <a:cubicBezTo>
                  <a:pt x="158" y="76"/>
                  <a:pt x="153" y="72"/>
                  <a:pt x="148" y="72"/>
                </a:cubicBezTo>
                <a:close/>
                <a:moveTo>
                  <a:pt x="193" y="72"/>
                </a:moveTo>
                <a:cubicBezTo>
                  <a:pt x="199" y="72"/>
                  <a:pt x="204" y="76"/>
                  <a:pt x="204" y="82"/>
                </a:cubicBezTo>
                <a:cubicBezTo>
                  <a:pt x="204" y="88"/>
                  <a:pt x="199" y="92"/>
                  <a:pt x="193" y="92"/>
                </a:cubicBezTo>
                <a:cubicBezTo>
                  <a:pt x="187" y="92"/>
                  <a:pt x="183" y="88"/>
                  <a:pt x="183" y="82"/>
                </a:cubicBezTo>
                <a:cubicBezTo>
                  <a:pt x="183" y="76"/>
                  <a:pt x="187" y="72"/>
                  <a:pt x="193" y="72"/>
                </a:cubicBezTo>
                <a:close/>
                <a:moveTo>
                  <a:pt x="104" y="72"/>
                </a:moveTo>
                <a:cubicBezTo>
                  <a:pt x="98" y="72"/>
                  <a:pt x="94" y="76"/>
                  <a:pt x="94" y="82"/>
                </a:cubicBezTo>
                <a:cubicBezTo>
                  <a:pt x="94" y="88"/>
                  <a:pt x="98" y="92"/>
                  <a:pt x="104" y="92"/>
                </a:cubicBezTo>
                <a:cubicBezTo>
                  <a:pt x="110" y="92"/>
                  <a:pt x="115" y="88"/>
                  <a:pt x="115" y="82"/>
                </a:cubicBezTo>
                <a:cubicBezTo>
                  <a:pt x="115" y="76"/>
                  <a:pt x="110" y="72"/>
                  <a:pt x="104" y="72"/>
                </a:cubicBezTo>
                <a:close/>
                <a:moveTo>
                  <a:pt x="89" y="27"/>
                </a:moveTo>
                <a:cubicBezTo>
                  <a:pt x="73" y="27"/>
                  <a:pt x="59" y="40"/>
                  <a:pt x="59" y="57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9" y="128"/>
                  <a:pt x="73" y="141"/>
                  <a:pt x="89" y="141"/>
                </a:cubicBezTo>
                <a:cubicBezTo>
                  <a:pt x="93" y="141"/>
                  <a:pt x="93" y="141"/>
                  <a:pt x="93" y="141"/>
                </a:cubicBezTo>
                <a:cubicBezTo>
                  <a:pt x="93" y="165"/>
                  <a:pt x="93" y="165"/>
                  <a:pt x="93" y="165"/>
                </a:cubicBezTo>
                <a:cubicBezTo>
                  <a:pt x="117" y="141"/>
                  <a:pt x="117" y="141"/>
                  <a:pt x="117" y="141"/>
                </a:cubicBezTo>
                <a:cubicBezTo>
                  <a:pt x="202" y="141"/>
                  <a:pt x="202" y="141"/>
                  <a:pt x="202" y="141"/>
                </a:cubicBezTo>
                <a:cubicBezTo>
                  <a:pt x="218" y="141"/>
                  <a:pt x="232" y="128"/>
                  <a:pt x="232" y="111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2" y="40"/>
                  <a:pt x="218" y="27"/>
                  <a:pt x="202" y="27"/>
                </a:cubicBezTo>
                <a:cubicBezTo>
                  <a:pt x="89" y="27"/>
                  <a:pt x="89" y="27"/>
                  <a:pt x="89" y="27"/>
                </a:cubicBezTo>
                <a:close/>
                <a:moveTo>
                  <a:pt x="60" y="210"/>
                </a:moveTo>
                <a:cubicBezTo>
                  <a:pt x="60" y="226"/>
                  <a:pt x="60" y="226"/>
                  <a:pt x="60" y="226"/>
                </a:cubicBezTo>
                <a:cubicBezTo>
                  <a:pt x="88" y="226"/>
                  <a:pt x="88" y="226"/>
                  <a:pt x="88" y="226"/>
                </a:cubicBezTo>
                <a:cubicBezTo>
                  <a:pt x="88" y="210"/>
                  <a:pt x="88" y="210"/>
                  <a:pt x="88" y="210"/>
                </a:cubicBezTo>
                <a:lnTo>
                  <a:pt x="60" y="2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7" name="Freeform 177"/>
          <p:cNvSpPr>
            <a:spLocks noEditPoints="1"/>
          </p:cNvSpPr>
          <p:nvPr/>
        </p:nvSpPr>
        <p:spPr bwMode="auto">
          <a:xfrm>
            <a:off x="5300593" y="5384387"/>
            <a:ext cx="618187" cy="616032"/>
          </a:xfrm>
          <a:custGeom>
            <a:avLst/>
            <a:gdLst>
              <a:gd name="T0" fmla="*/ 35 w 243"/>
              <a:gd name="T1" fmla="*/ 157 h 242"/>
              <a:gd name="T2" fmla="*/ 0 w 243"/>
              <a:gd name="T3" fmla="*/ 101 h 242"/>
              <a:gd name="T4" fmla="*/ 58 w 243"/>
              <a:gd name="T5" fmla="*/ 39 h 242"/>
              <a:gd name="T6" fmla="*/ 116 w 243"/>
              <a:gd name="T7" fmla="*/ 0 h 242"/>
              <a:gd name="T8" fmla="*/ 173 w 243"/>
              <a:gd name="T9" fmla="*/ 38 h 242"/>
              <a:gd name="T10" fmla="*/ 180 w 243"/>
              <a:gd name="T11" fmla="*/ 38 h 242"/>
              <a:gd name="T12" fmla="*/ 243 w 243"/>
              <a:gd name="T13" fmla="*/ 101 h 242"/>
              <a:gd name="T14" fmla="*/ 206 w 243"/>
              <a:gd name="T15" fmla="*/ 157 h 242"/>
              <a:gd name="T16" fmla="*/ 168 w 243"/>
              <a:gd name="T17" fmla="*/ 157 h 242"/>
              <a:gd name="T18" fmla="*/ 168 w 243"/>
              <a:gd name="T19" fmla="*/ 79 h 242"/>
              <a:gd name="T20" fmla="*/ 69 w 243"/>
              <a:gd name="T21" fmla="*/ 79 h 242"/>
              <a:gd name="T22" fmla="*/ 69 w 243"/>
              <a:gd name="T23" fmla="*/ 157 h 242"/>
              <a:gd name="T24" fmla="*/ 35 w 243"/>
              <a:gd name="T25" fmla="*/ 157 h 242"/>
              <a:gd name="T26" fmla="*/ 91 w 243"/>
              <a:gd name="T27" fmla="*/ 97 h 242"/>
              <a:gd name="T28" fmla="*/ 91 w 243"/>
              <a:gd name="T29" fmla="*/ 173 h 242"/>
              <a:gd name="T30" fmla="*/ 65 w 243"/>
              <a:gd name="T31" fmla="*/ 173 h 242"/>
              <a:gd name="T32" fmla="*/ 118 w 243"/>
              <a:gd name="T33" fmla="*/ 242 h 242"/>
              <a:gd name="T34" fmla="*/ 172 w 243"/>
              <a:gd name="T35" fmla="*/ 173 h 242"/>
              <a:gd name="T36" fmla="*/ 145 w 243"/>
              <a:gd name="T37" fmla="*/ 173 h 242"/>
              <a:gd name="T38" fmla="*/ 145 w 243"/>
              <a:gd name="T39" fmla="*/ 97 h 242"/>
              <a:gd name="T40" fmla="*/ 91 w 243"/>
              <a:gd name="T41" fmla="*/ 97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3" h="242">
                <a:moveTo>
                  <a:pt x="35" y="157"/>
                </a:moveTo>
                <a:cubicBezTo>
                  <a:pt x="15" y="147"/>
                  <a:pt x="0" y="126"/>
                  <a:pt x="0" y="101"/>
                </a:cubicBezTo>
                <a:cubicBezTo>
                  <a:pt x="0" y="68"/>
                  <a:pt x="26" y="42"/>
                  <a:pt x="58" y="39"/>
                </a:cubicBezTo>
                <a:cubicBezTo>
                  <a:pt x="67" y="16"/>
                  <a:pt x="89" y="0"/>
                  <a:pt x="116" y="0"/>
                </a:cubicBezTo>
                <a:cubicBezTo>
                  <a:pt x="142" y="0"/>
                  <a:pt x="164" y="16"/>
                  <a:pt x="173" y="38"/>
                </a:cubicBezTo>
                <a:cubicBezTo>
                  <a:pt x="176" y="38"/>
                  <a:pt x="178" y="38"/>
                  <a:pt x="180" y="38"/>
                </a:cubicBezTo>
                <a:cubicBezTo>
                  <a:pt x="215" y="38"/>
                  <a:pt x="243" y="66"/>
                  <a:pt x="243" y="101"/>
                </a:cubicBezTo>
                <a:cubicBezTo>
                  <a:pt x="243" y="126"/>
                  <a:pt x="228" y="147"/>
                  <a:pt x="206" y="157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68" y="79"/>
                  <a:pt x="168" y="79"/>
                  <a:pt x="168" y="79"/>
                </a:cubicBezTo>
                <a:cubicBezTo>
                  <a:pt x="69" y="79"/>
                  <a:pt x="69" y="79"/>
                  <a:pt x="69" y="79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35" y="157"/>
                  <a:pt x="35" y="157"/>
                  <a:pt x="35" y="157"/>
                </a:cubicBezTo>
                <a:close/>
                <a:moveTo>
                  <a:pt x="91" y="97"/>
                </a:moveTo>
                <a:cubicBezTo>
                  <a:pt x="91" y="173"/>
                  <a:pt x="91" y="173"/>
                  <a:pt x="91" y="173"/>
                </a:cubicBezTo>
                <a:cubicBezTo>
                  <a:pt x="65" y="173"/>
                  <a:pt x="65" y="173"/>
                  <a:pt x="65" y="173"/>
                </a:cubicBezTo>
                <a:cubicBezTo>
                  <a:pt x="118" y="242"/>
                  <a:pt x="118" y="242"/>
                  <a:pt x="118" y="242"/>
                </a:cubicBezTo>
                <a:cubicBezTo>
                  <a:pt x="172" y="173"/>
                  <a:pt x="172" y="173"/>
                  <a:pt x="172" y="173"/>
                </a:cubicBezTo>
                <a:cubicBezTo>
                  <a:pt x="145" y="173"/>
                  <a:pt x="145" y="173"/>
                  <a:pt x="145" y="173"/>
                </a:cubicBezTo>
                <a:cubicBezTo>
                  <a:pt x="145" y="97"/>
                  <a:pt x="145" y="97"/>
                  <a:pt x="145" y="97"/>
                </a:cubicBezTo>
                <a:lnTo>
                  <a:pt x="91" y="9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2" name="Freeform 182"/>
          <p:cNvSpPr>
            <a:spLocks noEditPoints="1"/>
          </p:cNvSpPr>
          <p:nvPr/>
        </p:nvSpPr>
        <p:spPr bwMode="auto">
          <a:xfrm>
            <a:off x="4182686" y="5366079"/>
            <a:ext cx="712961" cy="651573"/>
          </a:xfrm>
          <a:custGeom>
            <a:avLst/>
            <a:gdLst>
              <a:gd name="T0" fmla="*/ 0 w 662"/>
              <a:gd name="T1" fmla="*/ 501 h 605"/>
              <a:gd name="T2" fmla="*/ 59 w 662"/>
              <a:gd name="T3" fmla="*/ 501 h 605"/>
              <a:gd name="T4" fmla="*/ 59 w 662"/>
              <a:gd name="T5" fmla="*/ 444 h 605"/>
              <a:gd name="T6" fmla="*/ 381 w 662"/>
              <a:gd name="T7" fmla="*/ 444 h 605"/>
              <a:gd name="T8" fmla="*/ 381 w 662"/>
              <a:gd name="T9" fmla="*/ 501 h 605"/>
              <a:gd name="T10" fmla="*/ 447 w 662"/>
              <a:gd name="T11" fmla="*/ 501 h 605"/>
              <a:gd name="T12" fmla="*/ 447 w 662"/>
              <a:gd name="T13" fmla="*/ 605 h 605"/>
              <a:gd name="T14" fmla="*/ 0 w 662"/>
              <a:gd name="T15" fmla="*/ 605 h 605"/>
              <a:gd name="T16" fmla="*/ 0 w 662"/>
              <a:gd name="T17" fmla="*/ 501 h 605"/>
              <a:gd name="T18" fmla="*/ 0 w 662"/>
              <a:gd name="T19" fmla="*/ 501 h 605"/>
              <a:gd name="T20" fmla="*/ 149 w 662"/>
              <a:gd name="T21" fmla="*/ 343 h 605"/>
              <a:gd name="T22" fmla="*/ 177 w 662"/>
              <a:gd name="T23" fmla="*/ 239 h 605"/>
              <a:gd name="T24" fmla="*/ 163 w 662"/>
              <a:gd name="T25" fmla="*/ 236 h 605"/>
              <a:gd name="T26" fmla="*/ 170 w 662"/>
              <a:gd name="T27" fmla="*/ 213 h 605"/>
              <a:gd name="T28" fmla="*/ 149 w 662"/>
              <a:gd name="T29" fmla="*/ 208 h 605"/>
              <a:gd name="T30" fmla="*/ 161 w 662"/>
              <a:gd name="T31" fmla="*/ 163 h 605"/>
              <a:gd name="T32" fmla="*/ 182 w 662"/>
              <a:gd name="T33" fmla="*/ 168 h 605"/>
              <a:gd name="T34" fmla="*/ 187 w 662"/>
              <a:gd name="T35" fmla="*/ 147 h 605"/>
              <a:gd name="T36" fmla="*/ 201 w 662"/>
              <a:gd name="T37" fmla="*/ 149 h 605"/>
              <a:gd name="T38" fmla="*/ 232 w 662"/>
              <a:gd name="T39" fmla="*/ 33 h 605"/>
              <a:gd name="T40" fmla="*/ 220 w 662"/>
              <a:gd name="T41" fmla="*/ 28 h 605"/>
              <a:gd name="T42" fmla="*/ 227 w 662"/>
              <a:gd name="T43" fmla="*/ 0 h 605"/>
              <a:gd name="T44" fmla="*/ 376 w 662"/>
              <a:gd name="T45" fmla="*/ 40 h 605"/>
              <a:gd name="T46" fmla="*/ 369 w 662"/>
              <a:gd name="T47" fmla="*/ 69 h 605"/>
              <a:gd name="T48" fmla="*/ 357 w 662"/>
              <a:gd name="T49" fmla="*/ 66 h 605"/>
              <a:gd name="T50" fmla="*/ 324 w 662"/>
              <a:gd name="T51" fmla="*/ 182 h 605"/>
              <a:gd name="T52" fmla="*/ 336 w 662"/>
              <a:gd name="T53" fmla="*/ 187 h 605"/>
              <a:gd name="T54" fmla="*/ 331 w 662"/>
              <a:gd name="T55" fmla="*/ 206 h 605"/>
              <a:gd name="T56" fmla="*/ 662 w 662"/>
              <a:gd name="T57" fmla="*/ 284 h 605"/>
              <a:gd name="T58" fmla="*/ 645 w 662"/>
              <a:gd name="T59" fmla="*/ 355 h 605"/>
              <a:gd name="T60" fmla="*/ 317 w 662"/>
              <a:gd name="T61" fmla="*/ 258 h 605"/>
              <a:gd name="T62" fmla="*/ 312 w 662"/>
              <a:gd name="T63" fmla="*/ 277 h 605"/>
              <a:gd name="T64" fmla="*/ 300 w 662"/>
              <a:gd name="T65" fmla="*/ 272 h 605"/>
              <a:gd name="T66" fmla="*/ 272 w 662"/>
              <a:gd name="T67" fmla="*/ 376 h 605"/>
              <a:gd name="T68" fmla="*/ 284 w 662"/>
              <a:gd name="T69" fmla="*/ 381 h 605"/>
              <a:gd name="T70" fmla="*/ 277 w 662"/>
              <a:gd name="T71" fmla="*/ 409 h 605"/>
              <a:gd name="T72" fmla="*/ 128 w 662"/>
              <a:gd name="T73" fmla="*/ 369 h 605"/>
              <a:gd name="T74" fmla="*/ 135 w 662"/>
              <a:gd name="T75" fmla="*/ 340 h 605"/>
              <a:gd name="T76" fmla="*/ 149 w 662"/>
              <a:gd name="T77" fmla="*/ 34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62" h="605">
                <a:moveTo>
                  <a:pt x="0" y="501"/>
                </a:moveTo>
                <a:lnTo>
                  <a:pt x="59" y="501"/>
                </a:lnTo>
                <a:lnTo>
                  <a:pt x="59" y="444"/>
                </a:lnTo>
                <a:lnTo>
                  <a:pt x="381" y="444"/>
                </a:lnTo>
                <a:lnTo>
                  <a:pt x="381" y="501"/>
                </a:lnTo>
                <a:lnTo>
                  <a:pt x="447" y="501"/>
                </a:lnTo>
                <a:lnTo>
                  <a:pt x="447" y="605"/>
                </a:lnTo>
                <a:lnTo>
                  <a:pt x="0" y="605"/>
                </a:lnTo>
                <a:lnTo>
                  <a:pt x="0" y="501"/>
                </a:lnTo>
                <a:lnTo>
                  <a:pt x="0" y="501"/>
                </a:lnTo>
                <a:close/>
                <a:moveTo>
                  <a:pt x="149" y="343"/>
                </a:moveTo>
                <a:lnTo>
                  <a:pt x="177" y="239"/>
                </a:lnTo>
                <a:lnTo>
                  <a:pt x="163" y="236"/>
                </a:lnTo>
                <a:lnTo>
                  <a:pt x="170" y="213"/>
                </a:lnTo>
                <a:lnTo>
                  <a:pt x="149" y="208"/>
                </a:lnTo>
                <a:lnTo>
                  <a:pt x="161" y="163"/>
                </a:lnTo>
                <a:lnTo>
                  <a:pt x="182" y="168"/>
                </a:lnTo>
                <a:lnTo>
                  <a:pt x="187" y="147"/>
                </a:lnTo>
                <a:lnTo>
                  <a:pt x="201" y="149"/>
                </a:lnTo>
                <a:lnTo>
                  <a:pt x="232" y="33"/>
                </a:lnTo>
                <a:lnTo>
                  <a:pt x="220" y="28"/>
                </a:lnTo>
                <a:lnTo>
                  <a:pt x="227" y="0"/>
                </a:lnTo>
                <a:lnTo>
                  <a:pt x="376" y="40"/>
                </a:lnTo>
                <a:lnTo>
                  <a:pt x="369" y="69"/>
                </a:lnTo>
                <a:lnTo>
                  <a:pt x="357" y="66"/>
                </a:lnTo>
                <a:lnTo>
                  <a:pt x="324" y="182"/>
                </a:lnTo>
                <a:lnTo>
                  <a:pt x="336" y="187"/>
                </a:lnTo>
                <a:lnTo>
                  <a:pt x="331" y="206"/>
                </a:lnTo>
                <a:lnTo>
                  <a:pt x="662" y="284"/>
                </a:lnTo>
                <a:lnTo>
                  <a:pt x="645" y="355"/>
                </a:lnTo>
                <a:lnTo>
                  <a:pt x="317" y="258"/>
                </a:lnTo>
                <a:lnTo>
                  <a:pt x="312" y="277"/>
                </a:lnTo>
                <a:lnTo>
                  <a:pt x="300" y="272"/>
                </a:lnTo>
                <a:lnTo>
                  <a:pt x="272" y="376"/>
                </a:lnTo>
                <a:lnTo>
                  <a:pt x="284" y="381"/>
                </a:lnTo>
                <a:lnTo>
                  <a:pt x="277" y="409"/>
                </a:lnTo>
                <a:lnTo>
                  <a:pt x="128" y="369"/>
                </a:lnTo>
                <a:lnTo>
                  <a:pt x="135" y="340"/>
                </a:lnTo>
                <a:lnTo>
                  <a:pt x="149" y="3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6" name="Freeform 186"/>
          <p:cNvSpPr>
            <a:spLocks noEditPoints="1"/>
          </p:cNvSpPr>
          <p:nvPr/>
        </p:nvSpPr>
        <p:spPr bwMode="auto">
          <a:xfrm>
            <a:off x="5369519" y="4395720"/>
            <a:ext cx="420022" cy="565415"/>
          </a:xfrm>
          <a:custGeom>
            <a:avLst/>
            <a:gdLst>
              <a:gd name="T0" fmla="*/ 87 w 165"/>
              <a:gd name="T1" fmla="*/ 1 h 222"/>
              <a:gd name="T2" fmla="*/ 145 w 165"/>
              <a:gd name="T3" fmla="*/ 7 h 222"/>
              <a:gd name="T4" fmla="*/ 146 w 165"/>
              <a:gd name="T5" fmla="*/ 15 h 222"/>
              <a:gd name="T6" fmla="*/ 128 w 165"/>
              <a:gd name="T7" fmla="*/ 62 h 222"/>
              <a:gd name="T8" fmla="*/ 87 w 165"/>
              <a:gd name="T9" fmla="*/ 82 h 222"/>
              <a:gd name="T10" fmla="*/ 87 w 165"/>
              <a:gd name="T11" fmla="*/ 63 h 222"/>
              <a:gd name="T12" fmla="*/ 97 w 165"/>
              <a:gd name="T13" fmla="*/ 39 h 222"/>
              <a:gd name="T14" fmla="*/ 87 w 165"/>
              <a:gd name="T15" fmla="*/ 15 h 222"/>
              <a:gd name="T16" fmla="*/ 87 w 165"/>
              <a:gd name="T17" fmla="*/ 1 h 222"/>
              <a:gd name="T18" fmla="*/ 165 w 165"/>
              <a:gd name="T19" fmla="*/ 10 h 222"/>
              <a:gd name="T20" fmla="*/ 158 w 165"/>
              <a:gd name="T21" fmla="*/ 8 h 222"/>
              <a:gd name="T22" fmla="*/ 158 w 165"/>
              <a:gd name="T23" fmla="*/ 15 h 222"/>
              <a:gd name="T24" fmla="*/ 136 w 165"/>
              <a:gd name="T25" fmla="*/ 73 h 222"/>
              <a:gd name="T26" fmla="*/ 82 w 165"/>
              <a:gd name="T27" fmla="*/ 98 h 222"/>
              <a:gd name="T28" fmla="*/ 29 w 165"/>
              <a:gd name="T29" fmla="*/ 73 h 222"/>
              <a:gd name="T30" fmla="*/ 7 w 165"/>
              <a:gd name="T31" fmla="*/ 15 h 222"/>
              <a:gd name="T32" fmla="*/ 7 w 165"/>
              <a:gd name="T33" fmla="*/ 8 h 222"/>
              <a:gd name="T34" fmla="*/ 0 w 165"/>
              <a:gd name="T35" fmla="*/ 10 h 222"/>
              <a:gd name="T36" fmla="*/ 0 w 165"/>
              <a:gd name="T37" fmla="*/ 139 h 222"/>
              <a:gd name="T38" fmla="*/ 83 w 165"/>
              <a:gd name="T39" fmla="*/ 222 h 222"/>
              <a:gd name="T40" fmla="*/ 83 w 165"/>
              <a:gd name="T41" fmla="*/ 222 h 222"/>
              <a:gd name="T42" fmla="*/ 165 w 165"/>
              <a:gd name="T43" fmla="*/ 139 h 222"/>
              <a:gd name="T44" fmla="*/ 165 w 165"/>
              <a:gd name="T45" fmla="*/ 10 h 222"/>
              <a:gd name="T46" fmla="*/ 21 w 165"/>
              <a:gd name="T47" fmla="*/ 7 h 222"/>
              <a:gd name="T48" fmla="*/ 77 w 165"/>
              <a:gd name="T49" fmla="*/ 0 h 222"/>
              <a:gd name="T50" fmla="*/ 77 w 165"/>
              <a:gd name="T51" fmla="*/ 15 h 222"/>
              <a:gd name="T52" fmla="*/ 66 w 165"/>
              <a:gd name="T53" fmla="*/ 39 h 222"/>
              <a:gd name="T54" fmla="*/ 77 w 165"/>
              <a:gd name="T55" fmla="*/ 63 h 222"/>
              <a:gd name="T56" fmla="*/ 77 w 165"/>
              <a:gd name="T57" fmla="*/ 82 h 222"/>
              <a:gd name="T58" fmla="*/ 38 w 165"/>
              <a:gd name="T59" fmla="*/ 62 h 222"/>
              <a:gd name="T60" fmla="*/ 21 w 165"/>
              <a:gd name="T61" fmla="*/ 15 h 222"/>
              <a:gd name="T62" fmla="*/ 21 w 165"/>
              <a:gd name="T63" fmla="*/ 7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" h="222">
                <a:moveTo>
                  <a:pt x="87" y="1"/>
                </a:moveTo>
                <a:cubicBezTo>
                  <a:pt x="107" y="1"/>
                  <a:pt x="126" y="3"/>
                  <a:pt x="145" y="7"/>
                </a:cubicBezTo>
                <a:cubicBezTo>
                  <a:pt x="145" y="10"/>
                  <a:pt x="146" y="12"/>
                  <a:pt x="146" y="15"/>
                </a:cubicBezTo>
                <a:cubicBezTo>
                  <a:pt x="146" y="33"/>
                  <a:pt x="139" y="50"/>
                  <a:pt x="128" y="62"/>
                </a:cubicBezTo>
                <a:cubicBezTo>
                  <a:pt x="117" y="74"/>
                  <a:pt x="103" y="81"/>
                  <a:pt x="87" y="82"/>
                </a:cubicBezTo>
                <a:cubicBezTo>
                  <a:pt x="87" y="63"/>
                  <a:pt x="87" y="63"/>
                  <a:pt x="87" y="63"/>
                </a:cubicBezTo>
                <a:cubicBezTo>
                  <a:pt x="93" y="60"/>
                  <a:pt x="97" y="50"/>
                  <a:pt x="97" y="39"/>
                </a:cubicBezTo>
                <a:cubicBezTo>
                  <a:pt x="97" y="28"/>
                  <a:pt x="93" y="18"/>
                  <a:pt x="87" y="15"/>
                </a:cubicBezTo>
                <a:cubicBezTo>
                  <a:pt x="87" y="1"/>
                  <a:pt x="87" y="1"/>
                  <a:pt x="87" y="1"/>
                </a:cubicBezTo>
                <a:close/>
                <a:moveTo>
                  <a:pt x="165" y="10"/>
                </a:moveTo>
                <a:cubicBezTo>
                  <a:pt x="163" y="10"/>
                  <a:pt x="160" y="9"/>
                  <a:pt x="158" y="8"/>
                </a:cubicBezTo>
                <a:cubicBezTo>
                  <a:pt x="158" y="11"/>
                  <a:pt x="158" y="13"/>
                  <a:pt x="158" y="15"/>
                </a:cubicBezTo>
                <a:cubicBezTo>
                  <a:pt x="158" y="38"/>
                  <a:pt x="150" y="58"/>
                  <a:pt x="136" y="73"/>
                </a:cubicBezTo>
                <a:cubicBezTo>
                  <a:pt x="122" y="88"/>
                  <a:pt x="103" y="98"/>
                  <a:pt x="82" y="98"/>
                </a:cubicBezTo>
                <a:cubicBezTo>
                  <a:pt x="62" y="98"/>
                  <a:pt x="43" y="88"/>
                  <a:pt x="29" y="73"/>
                </a:cubicBezTo>
                <a:cubicBezTo>
                  <a:pt x="15" y="58"/>
                  <a:pt x="7" y="38"/>
                  <a:pt x="7" y="15"/>
                </a:cubicBezTo>
                <a:cubicBezTo>
                  <a:pt x="7" y="13"/>
                  <a:pt x="7" y="11"/>
                  <a:pt x="7" y="8"/>
                </a:cubicBezTo>
                <a:cubicBezTo>
                  <a:pt x="5" y="9"/>
                  <a:pt x="2" y="10"/>
                  <a:pt x="0" y="10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84"/>
                  <a:pt x="37" y="222"/>
                  <a:pt x="83" y="222"/>
                </a:cubicBezTo>
                <a:cubicBezTo>
                  <a:pt x="83" y="222"/>
                  <a:pt x="83" y="222"/>
                  <a:pt x="83" y="222"/>
                </a:cubicBezTo>
                <a:cubicBezTo>
                  <a:pt x="128" y="222"/>
                  <a:pt x="165" y="184"/>
                  <a:pt x="165" y="139"/>
                </a:cubicBezTo>
                <a:cubicBezTo>
                  <a:pt x="165" y="10"/>
                  <a:pt x="165" y="10"/>
                  <a:pt x="165" y="10"/>
                </a:cubicBezTo>
                <a:close/>
                <a:moveTo>
                  <a:pt x="21" y="7"/>
                </a:moveTo>
                <a:cubicBezTo>
                  <a:pt x="40" y="3"/>
                  <a:pt x="58" y="1"/>
                  <a:pt x="77" y="0"/>
                </a:cubicBezTo>
                <a:cubicBezTo>
                  <a:pt x="77" y="15"/>
                  <a:pt x="77" y="15"/>
                  <a:pt x="77" y="15"/>
                </a:cubicBezTo>
                <a:cubicBezTo>
                  <a:pt x="71" y="18"/>
                  <a:pt x="66" y="28"/>
                  <a:pt x="66" y="39"/>
                </a:cubicBezTo>
                <a:cubicBezTo>
                  <a:pt x="66" y="51"/>
                  <a:pt x="71" y="60"/>
                  <a:pt x="77" y="63"/>
                </a:cubicBezTo>
                <a:cubicBezTo>
                  <a:pt x="77" y="82"/>
                  <a:pt x="77" y="82"/>
                  <a:pt x="77" y="82"/>
                </a:cubicBezTo>
                <a:cubicBezTo>
                  <a:pt x="62" y="80"/>
                  <a:pt x="48" y="73"/>
                  <a:pt x="38" y="62"/>
                </a:cubicBezTo>
                <a:cubicBezTo>
                  <a:pt x="27" y="50"/>
                  <a:pt x="21" y="33"/>
                  <a:pt x="21" y="15"/>
                </a:cubicBezTo>
                <a:cubicBezTo>
                  <a:pt x="21" y="12"/>
                  <a:pt x="21" y="9"/>
                  <a:pt x="21" y="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8383989" y="3255198"/>
            <a:ext cx="595571" cy="641880"/>
          </a:xfrm>
          <a:custGeom>
            <a:avLst/>
            <a:gdLst>
              <a:gd name="T0" fmla="*/ 146 w 553"/>
              <a:gd name="T1" fmla="*/ 473 h 596"/>
              <a:gd name="T2" fmla="*/ 146 w 553"/>
              <a:gd name="T3" fmla="*/ 242 h 596"/>
              <a:gd name="T4" fmla="*/ 167 w 553"/>
              <a:gd name="T5" fmla="*/ 242 h 596"/>
              <a:gd name="T6" fmla="*/ 167 w 553"/>
              <a:gd name="T7" fmla="*/ 197 h 596"/>
              <a:gd name="T8" fmla="*/ 54 w 553"/>
              <a:gd name="T9" fmla="*/ 197 h 596"/>
              <a:gd name="T10" fmla="*/ 54 w 553"/>
              <a:gd name="T11" fmla="*/ 242 h 596"/>
              <a:gd name="T12" fmla="*/ 78 w 553"/>
              <a:gd name="T13" fmla="*/ 242 h 596"/>
              <a:gd name="T14" fmla="*/ 78 w 553"/>
              <a:gd name="T15" fmla="*/ 473 h 596"/>
              <a:gd name="T16" fmla="*/ 54 w 553"/>
              <a:gd name="T17" fmla="*/ 473 h 596"/>
              <a:gd name="T18" fmla="*/ 54 w 553"/>
              <a:gd name="T19" fmla="*/ 506 h 596"/>
              <a:gd name="T20" fmla="*/ 33 w 553"/>
              <a:gd name="T21" fmla="*/ 506 h 596"/>
              <a:gd name="T22" fmla="*/ 33 w 553"/>
              <a:gd name="T23" fmla="*/ 537 h 596"/>
              <a:gd name="T24" fmla="*/ 14 w 553"/>
              <a:gd name="T25" fmla="*/ 537 h 596"/>
              <a:gd name="T26" fmla="*/ 14 w 553"/>
              <a:gd name="T27" fmla="*/ 565 h 596"/>
              <a:gd name="T28" fmla="*/ 0 w 553"/>
              <a:gd name="T29" fmla="*/ 565 h 596"/>
              <a:gd name="T30" fmla="*/ 0 w 553"/>
              <a:gd name="T31" fmla="*/ 596 h 596"/>
              <a:gd name="T32" fmla="*/ 553 w 553"/>
              <a:gd name="T33" fmla="*/ 596 h 596"/>
              <a:gd name="T34" fmla="*/ 553 w 553"/>
              <a:gd name="T35" fmla="*/ 565 h 596"/>
              <a:gd name="T36" fmla="*/ 539 w 553"/>
              <a:gd name="T37" fmla="*/ 565 h 596"/>
              <a:gd name="T38" fmla="*/ 539 w 553"/>
              <a:gd name="T39" fmla="*/ 537 h 596"/>
              <a:gd name="T40" fmla="*/ 520 w 553"/>
              <a:gd name="T41" fmla="*/ 537 h 596"/>
              <a:gd name="T42" fmla="*/ 520 w 553"/>
              <a:gd name="T43" fmla="*/ 506 h 596"/>
              <a:gd name="T44" fmla="*/ 503 w 553"/>
              <a:gd name="T45" fmla="*/ 506 h 596"/>
              <a:gd name="T46" fmla="*/ 503 w 553"/>
              <a:gd name="T47" fmla="*/ 473 h 596"/>
              <a:gd name="T48" fmla="*/ 484 w 553"/>
              <a:gd name="T49" fmla="*/ 473 h 596"/>
              <a:gd name="T50" fmla="*/ 484 w 553"/>
              <a:gd name="T51" fmla="*/ 242 h 596"/>
              <a:gd name="T52" fmla="*/ 503 w 553"/>
              <a:gd name="T53" fmla="*/ 242 h 596"/>
              <a:gd name="T54" fmla="*/ 503 w 553"/>
              <a:gd name="T55" fmla="*/ 197 h 596"/>
              <a:gd name="T56" fmla="*/ 392 w 553"/>
              <a:gd name="T57" fmla="*/ 197 h 596"/>
              <a:gd name="T58" fmla="*/ 392 w 553"/>
              <a:gd name="T59" fmla="*/ 242 h 596"/>
              <a:gd name="T60" fmla="*/ 416 w 553"/>
              <a:gd name="T61" fmla="*/ 242 h 596"/>
              <a:gd name="T62" fmla="*/ 416 w 553"/>
              <a:gd name="T63" fmla="*/ 473 h 596"/>
              <a:gd name="T64" fmla="*/ 392 w 553"/>
              <a:gd name="T65" fmla="*/ 473 h 596"/>
              <a:gd name="T66" fmla="*/ 392 w 553"/>
              <a:gd name="T67" fmla="*/ 506 h 596"/>
              <a:gd name="T68" fmla="*/ 335 w 553"/>
              <a:gd name="T69" fmla="*/ 506 h 596"/>
              <a:gd name="T70" fmla="*/ 335 w 553"/>
              <a:gd name="T71" fmla="*/ 343 h 596"/>
              <a:gd name="T72" fmla="*/ 288 w 553"/>
              <a:gd name="T73" fmla="*/ 343 h 596"/>
              <a:gd name="T74" fmla="*/ 288 w 553"/>
              <a:gd name="T75" fmla="*/ 506 h 596"/>
              <a:gd name="T76" fmla="*/ 271 w 553"/>
              <a:gd name="T77" fmla="*/ 506 h 596"/>
              <a:gd name="T78" fmla="*/ 271 w 553"/>
              <a:gd name="T79" fmla="*/ 343 h 596"/>
              <a:gd name="T80" fmla="*/ 224 w 553"/>
              <a:gd name="T81" fmla="*/ 343 h 596"/>
              <a:gd name="T82" fmla="*/ 224 w 553"/>
              <a:gd name="T83" fmla="*/ 506 h 596"/>
              <a:gd name="T84" fmla="*/ 167 w 553"/>
              <a:gd name="T85" fmla="*/ 506 h 596"/>
              <a:gd name="T86" fmla="*/ 167 w 553"/>
              <a:gd name="T87" fmla="*/ 473 h 596"/>
              <a:gd name="T88" fmla="*/ 146 w 553"/>
              <a:gd name="T89" fmla="*/ 473 h 596"/>
              <a:gd name="T90" fmla="*/ 146 w 553"/>
              <a:gd name="T91" fmla="*/ 473 h 596"/>
              <a:gd name="T92" fmla="*/ 274 w 553"/>
              <a:gd name="T93" fmla="*/ 0 h 596"/>
              <a:gd name="T94" fmla="*/ 439 w 553"/>
              <a:gd name="T95" fmla="*/ 90 h 596"/>
              <a:gd name="T96" fmla="*/ 543 w 553"/>
              <a:gd name="T97" fmla="*/ 147 h 596"/>
              <a:gd name="T98" fmla="*/ 543 w 553"/>
              <a:gd name="T99" fmla="*/ 180 h 596"/>
              <a:gd name="T100" fmla="*/ 274 w 553"/>
              <a:gd name="T101" fmla="*/ 180 h 596"/>
              <a:gd name="T102" fmla="*/ 4 w 553"/>
              <a:gd name="T103" fmla="*/ 180 h 596"/>
              <a:gd name="T104" fmla="*/ 4 w 553"/>
              <a:gd name="T105" fmla="*/ 147 h 596"/>
              <a:gd name="T106" fmla="*/ 111 w 553"/>
              <a:gd name="T107" fmla="*/ 90 h 596"/>
              <a:gd name="T108" fmla="*/ 274 w 553"/>
              <a:gd name="T109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3" h="596">
                <a:moveTo>
                  <a:pt x="146" y="473"/>
                </a:moveTo>
                <a:lnTo>
                  <a:pt x="146" y="242"/>
                </a:lnTo>
                <a:lnTo>
                  <a:pt x="167" y="242"/>
                </a:lnTo>
                <a:lnTo>
                  <a:pt x="167" y="197"/>
                </a:lnTo>
                <a:lnTo>
                  <a:pt x="54" y="197"/>
                </a:lnTo>
                <a:lnTo>
                  <a:pt x="54" y="242"/>
                </a:lnTo>
                <a:lnTo>
                  <a:pt x="78" y="242"/>
                </a:lnTo>
                <a:lnTo>
                  <a:pt x="78" y="473"/>
                </a:lnTo>
                <a:lnTo>
                  <a:pt x="54" y="473"/>
                </a:lnTo>
                <a:lnTo>
                  <a:pt x="54" y="506"/>
                </a:lnTo>
                <a:lnTo>
                  <a:pt x="33" y="506"/>
                </a:lnTo>
                <a:lnTo>
                  <a:pt x="33" y="537"/>
                </a:lnTo>
                <a:lnTo>
                  <a:pt x="14" y="537"/>
                </a:lnTo>
                <a:lnTo>
                  <a:pt x="14" y="565"/>
                </a:lnTo>
                <a:lnTo>
                  <a:pt x="0" y="565"/>
                </a:lnTo>
                <a:lnTo>
                  <a:pt x="0" y="596"/>
                </a:lnTo>
                <a:lnTo>
                  <a:pt x="553" y="596"/>
                </a:lnTo>
                <a:lnTo>
                  <a:pt x="553" y="565"/>
                </a:lnTo>
                <a:lnTo>
                  <a:pt x="539" y="565"/>
                </a:lnTo>
                <a:lnTo>
                  <a:pt x="539" y="537"/>
                </a:lnTo>
                <a:lnTo>
                  <a:pt x="520" y="537"/>
                </a:lnTo>
                <a:lnTo>
                  <a:pt x="520" y="506"/>
                </a:lnTo>
                <a:lnTo>
                  <a:pt x="503" y="506"/>
                </a:lnTo>
                <a:lnTo>
                  <a:pt x="503" y="473"/>
                </a:lnTo>
                <a:lnTo>
                  <a:pt x="484" y="473"/>
                </a:lnTo>
                <a:lnTo>
                  <a:pt x="484" y="242"/>
                </a:lnTo>
                <a:lnTo>
                  <a:pt x="503" y="242"/>
                </a:lnTo>
                <a:lnTo>
                  <a:pt x="503" y="197"/>
                </a:lnTo>
                <a:lnTo>
                  <a:pt x="392" y="197"/>
                </a:lnTo>
                <a:lnTo>
                  <a:pt x="392" y="242"/>
                </a:lnTo>
                <a:lnTo>
                  <a:pt x="416" y="242"/>
                </a:lnTo>
                <a:lnTo>
                  <a:pt x="416" y="473"/>
                </a:lnTo>
                <a:lnTo>
                  <a:pt x="392" y="473"/>
                </a:lnTo>
                <a:lnTo>
                  <a:pt x="392" y="506"/>
                </a:lnTo>
                <a:lnTo>
                  <a:pt x="335" y="506"/>
                </a:lnTo>
                <a:lnTo>
                  <a:pt x="335" y="343"/>
                </a:lnTo>
                <a:lnTo>
                  <a:pt x="288" y="343"/>
                </a:lnTo>
                <a:lnTo>
                  <a:pt x="288" y="506"/>
                </a:lnTo>
                <a:lnTo>
                  <a:pt x="271" y="506"/>
                </a:lnTo>
                <a:lnTo>
                  <a:pt x="271" y="343"/>
                </a:lnTo>
                <a:lnTo>
                  <a:pt x="224" y="343"/>
                </a:lnTo>
                <a:lnTo>
                  <a:pt x="224" y="506"/>
                </a:lnTo>
                <a:lnTo>
                  <a:pt x="167" y="506"/>
                </a:lnTo>
                <a:lnTo>
                  <a:pt x="167" y="473"/>
                </a:lnTo>
                <a:lnTo>
                  <a:pt x="146" y="473"/>
                </a:lnTo>
                <a:lnTo>
                  <a:pt x="146" y="473"/>
                </a:lnTo>
                <a:close/>
                <a:moveTo>
                  <a:pt x="274" y="0"/>
                </a:moveTo>
                <a:lnTo>
                  <a:pt x="439" y="90"/>
                </a:lnTo>
                <a:lnTo>
                  <a:pt x="543" y="147"/>
                </a:lnTo>
                <a:lnTo>
                  <a:pt x="543" y="180"/>
                </a:lnTo>
                <a:lnTo>
                  <a:pt x="274" y="180"/>
                </a:lnTo>
                <a:lnTo>
                  <a:pt x="4" y="180"/>
                </a:lnTo>
                <a:lnTo>
                  <a:pt x="4" y="147"/>
                </a:lnTo>
                <a:lnTo>
                  <a:pt x="111" y="90"/>
                </a:lnTo>
                <a:lnTo>
                  <a:pt x="274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Freeform 190"/>
          <p:cNvSpPr>
            <a:spLocks noEditPoints="1"/>
          </p:cNvSpPr>
          <p:nvPr/>
        </p:nvSpPr>
        <p:spPr bwMode="auto">
          <a:xfrm>
            <a:off x="8339832" y="5513625"/>
            <a:ext cx="400637" cy="473871"/>
          </a:xfrm>
          <a:custGeom>
            <a:avLst/>
            <a:gdLst>
              <a:gd name="T0" fmla="*/ 62 w 157"/>
              <a:gd name="T1" fmla="*/ 29 h 186"/>
              <a:gd name="T2" fmla="*/ 72 w 157"/>
              <a:gd name="T3" fmla="*/ 10 h 186"/>
              <a:gd name="T4" fmla="*/ 72 w 157"/>
              <a:gd name="T5" fmla="*/ 10 h 186"/>
              <a:gd name="T6" fmla="*/ 96 w 157"/>
              <a:gd name="T7" fmla="*/ 0 h 186"/>
              <a:gd name="T8" fmla="*/ 120 w 157"/>
              <a:gd name="T9" fmla="*/ 10 h 186"/>
              <a:gd name="T10" fmla="*/ 120 w 157"/>
              <a:gd name="T11" fmla="*/ 10 h 186"/>
              <a:gd name="T12" fmla="*/ 130 w 157"/>
              <a:gd name="T13" fmla="*/ 34 h 186"/>
              <a:gd name="T14" fmla="*/ 124 w 157"/>
              <a:gd name="T15" fmla="*/ 54 h 186"/>
              <a:gd name="T16" fmla="*/ 124 w 157"/>
              <a:gd name="T17" fmla="*/ 59 h 186"/>
              <a:gd name="T18" fmla="*/ 157 w 157"/>
              <a:gd name="T19" fmla="*/ 59 h 186"/>
              <a:gd name="T20" fmla="*/ 157 w 157"/>
              <a:gd name="T21" fmla="*/ 90 h 186"/>
              <a:gd name="T22" fmla="*/ 124 w 157"/>
              <a:gd name="T23" fmla="*/ 90 h 186"/>
              <a:gd name="T24" fmla="*/ 124 w 157"/>
              <a:gd name="T25" fmla="*/ 96 h 186"/>
              <a:gd name="T26" fmla="*/ 129 w 157"/>
              <a:gd name="T27" fmla="*/ 121 h 186"/>
              <a:gd name="T28" fmla="*/ 110 w 157"/>
              <a:gd name="T29" fmla="*/ 167 h 186"/>
              <a:gd name="T30" fmla="*/ 64 w 157"/>
              <a:gd name="T31" fmla="*/ 186 h 186"/>
              <a:gd name="T32" fmla="*/ 19 w 157"/>
              <a:gd name="T33" fmla="*/ 167 h 186"/>
              <a:gd name="T34" fmla="*/ 0 w 157"/>
              <a:gd name="T35" fmla="*/ 121 h 186"/>
              <a:gd name="T36" fmla="*/ 19 w 157"/>
              <a:gd name="T37" fmla="*/ 75 h 186"/>
              <a:gd name="T38" fmla="*/ 31 w 157"/>
              <a:gd name="T39" fmla="*/ 65 h 186"/>
              <a:gd name="T40" fmla="*/ 62 w 157"/>
              <a:gd name="T41" fmla="*/ 29 h 186"/>
              <a:gd name="T42" fmla="*/ 32 w 157"/>
              <a:gd name="T43" fmla="*/ 119 h 186"/>
              <a:gd name="T44" fmla="*/ 80 w 157"/>
              <a:gd name="T45" fmla="*/ 90 h 186"/>
              <a:gd name="T46" fmla="*/ 32 w 157"/>
              <a:gd name="T47" fmla="*/ 119 h 186"/>
              <a:gd name="T48" fmla="*/ 94 w 157"/>
              <a:gd name="T49" fmla="*/ 91 h 186"/>
              <a:gd name="T50" fmla="*/ 64 w 157"/>
              <a:gd name="T51" fmla="*/ 79 h 186"/>
              <a:gd name="T52" fmla="*/ 35 w 157"/>
              <a:gd name="T53" fmla="*/ 91 h 186"/>
              <a:gd name="T54" fmla="*/ 22 w 157"/>
              <a:gd name="T55" fmla="*/ 121 h 186"/>
              <a:gd name="T56" fmla="*/ 35 w 157"/>
              <a:gd name="T57" fmla="*/ 151 h 186"/>
              <a:gd name="T58" fmla="*/ 64 w 157"/>
              <a:gd name="T59" fmla="*/ 163 h 186"/>
              <a:gd name="T60" fmla="*/ 94 w 157"/>
              <a:gd name="T61" fmla="*/ 151 h 186"/>
              <a:gd name="T62" fmla="*/ 106 w 157"/>
              <a:gd name="T63" fmla="*/ 121 h 186"/>
              <a:gd name="T64" fmla="*/ 94 w 157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7" h="186">
                <a:moveTo>
                  <a:pt x="62" y="29"/>
                </a:moveTo>
                <a:cubicBezTo>
                  <a:pt x="63" y="21"/>
                  <a:pt x="67" y="15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8" y="4"/>
                  <a:pt x="87" y="0"/>
                  <a:pt x="96" y="0"/>
                </a:cubicBezTo>
                <a:cubicBezTo>
                  <a:pt x="105" y="0"/>
                  <a:pt x="114" y="4"/>
                  <a:pt x="120" y="10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27" y="16"/>
                  <a:pt x="130" y="25"/>
                  <a:pt x="130" y="34"/>
                </a:cubicBezTo>
                <a:cubicBezTo>
                  <a:pt x="130" y="41"/>
                  <a:pt x="128" y="48"/>
                  <a:pt x="124" y="54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7" y="104"/>
                  <a:pt x="129" y="112"/>
                  <a:pt x="129" y="121"/>
                </a:cubicBezTo>
                <a:cubicBezTo>
                  <a:pt x="129" y="139"/>
                  <a:pt x="122" y="155"/>
                  <a:pt x="110" y="167"/>
                </a:cubicBezTo>
                <a:cubicBezTo>
                  <a:pt x="98" y="178"/>
                  <a:pt x="82" y="186"/>
                  <a:pt x="64" y="186"/>
                </a:cubicBezTo>
                <a:cubicBezTo>
                  <a:pt x="46" y="186"/>
                  <a:pt x="30" y="178"/>
                  <a:pt x="19" y="167"/>
                </a:cubicBezTo>
                <a:cubicBezTo>
                  <a:pt x="7" y="155"/>
                  <a:pt x="0" y="139"/>
                  <a:pt x="0" y="121"/>
                </a:cubicBezTo>
                <a:cubicBezTo>
                  <a:pt x="0" y="103"/>
                  <a:pt x="7" y="87"/>
                  <a:pt x="19" y="75"/>
                </a:cubicBezTo>
                <a:cubicBezTo>
                  <a:pt x="22" y="72"/>
                  <a:pt x="27" y="68"/>
                  <a:pt x="31" y="65"/>
                </a:cubicBezTo>
                <a:cubicBezTo>
                  <a:pt x="62" y="29"/>
                  <a:pt x="62" y="29"/>
                  <a:pt x="62" y="29"/>
                </a:cubicBezTo>
                <a:close/>
                <a:moveTo>
                  <a:pt x="32" y="119"/>
                </a:moveTo>
                <a:cubicBezTo>
                  <a:pt x="43" y="107"/>
                  <a:pt x="58" y="97"/>
                  <a:pt x="80" y="90"/>
                </a:cubicBezTo>
                <a:cubicBezTo>
                  <a:pt x="59" y="87"/>
                  <a:pt x="34" y="93"/>
                  <a:pt x="32" y="119"/>
                </a:cubicBezTo>
                <a:close/>
                <a:moveTo>
                  <a:pt x="94" y="91"/>
                </a:moveTo>
                <a:cubicBezTo>
                  <a:pt x="86" y="84"/>
                  <a:pt x="76" y="79"/>
                  <a:pt x="64" y="79"/>
                </a:cubicBezTo>
                <a:cubicBezTo>
                  <a:pt x="53" y="79"/>
                  <a:pt x="42" y="84"/>
                  <a:pt x="35" y="91"/>
                </a:cubicBezTo>
                <a:cubicBezTo>
                  <a:pt x="27" y="99"/>
                  <a:pt x="22" y="109"/>
                  <a:pt x="22" y="121"/>
                </a:cubicBezTo>
                <a:cubicBezTo>
                  <a:pt x="22" y="133"/>
                  <a:pt x="27" y="143"/>
                  <a:pt x="35" y="151"/>
                </a:cubicBezTo>
                <a:cubicBezTo>
                  <a:pt x="42" y="158"/>
                  <a:pt x="53" y="163"/>
                  <a:pt x="64" y="163"/>
                </a:cubicBezTo>
                <a:cubicBezTo>
                  <a:pt x="76" y="163"/>
                  <a:pt x="86" y="158"/>
                  <a:pt x="94" y="151"/>
                </a:cubicBezTo>
                <a:cubicBezTo>
                  <a:pt x="101" y="143"/>
                  <a:pt x="106" y="133"/>
                  <a:pt x="106" y="121"/>
                </a:cubicBezTo>
                <a:cubicBezTo>
                  <a:pt x="106" y="109"/>
                  <a:pt x="101" y="99"/>
                  <a:pt x="94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1" name="Freeform 191"/>
          <p:cNvSpPr>
            <a:spLocks noEditPoints="1"/>
          </p:cNvSpPr>
          <p:nvPr/>
        </p:nvSpPr>
        <p:spPr bwMode="auto">
          <a:xfrm>
            <a:off x="8699544" y="5513625"/>
            <a:ext cx="338172" cy="473871"/>
          </a:xfrm>
          <a:custGeom>
            <a:avLst/>
            <a:gdLst>
              <a:gd name="T0" fmla="*/ 70 w 133"/>
              <a:gd name="T1" fmla="*/ 29 h 186"/>
              <a:gd name="T2" fmla="*/ 61 w 133"/>
              <a:gd name="T3" fmla="*/ 10 h 186"/>
              <a:gd name="T4" fmla="*/ 61 w 133"/>
              <a:gd name="T5" fmla="*/ 10 h 186"/>
              <a:gd name="T6" fmla="*/ 36 w 133"/>
              <a:gd name="T7" fmla="*/ 0 h 186"/>
              <a:gd name="T8" fmla="*/ 12 w 133"/>
              <a:gd name="T9" fmla="*/ 10 h 186"/>
              <a:gd name="T10" fmla="*/ 12 w 133"/>
              <a:gd name="T11" fmla="*/ 10 h 186"/>
              <a:gd name="T12" fmla="*/ 2 w 133"/>
              <a:gd name="T13" fmla="*/ 34 h 186"/>
              <a:gd name="T14" fmla="*/ 8 w 133"/>
              <a:gd name="T15" fmla="*/ 54 h 186"/>
              <a:gd name="T16" fmla="*/ 8 w 133"/>
              <a:gd name="T17" fmla="*/ 59 h 186"/>
              <a:gd name="T18" fmla="*/ 0 w 133"/>
              <a:gd name="T19" fmla="*/ 59 h 186"/>
              <a:gd name="T20" fmla="*/ 0 w 133"/>
              <a:gd name="T21" fmla="*/ 88 h 186"/>
              <a:gd name="T22" fmla="*/ 8 w 133"/>
              <a:gd name="T23" fmla="*/ 88 h 186"/>
              <a:gd name="T24" fmla="*/ 8 w 133"/>
              <a:gd name="T25" fmla="*/ 96 h 186"/>
              <a:gd name="T26" fmla="*/ 3 w 133"/>
              <a:gd name="T27" fmla="*/ 121 h 186"/>
              <a:gd name="T28" fmla="*/ 22 w 133"/>
              <a:gd name="T29" fmla="*/ 167 h 186"/>
              <a:gd name="T30" fmla="*/ 68 w 133"/>
              <a:gd name="T31" fmla="*/ 186 h 186"/>
              <a:gd name="T32" fmla="*/ 114 w 133"/>
              <a:gd name="T33" fmla="*/ 167 h 186"/>
              <a:gd name="T34" fmla="*/ 133 w 133"/>
              <a:gd name="T35" fmla="*/ 121 h 186"/>
              <a:gd name="T36" fmla="*/ 114 w 133"/>
              <a:gd name="T37" fmla="*/ 75 h 186"/>
              <a:gd name="T38" fmla="*/ 101 w 133"/>
              <a:gd name="T39" fmla="*/ 65 h 186"/>
              <a:gd name="T40" fmla="*/ 70 w 133"/>
              <a:gd name="T41" fmla="*/ 29 h 186"/>
              <a:gd name="T42" fmla="*/ 35 w 133"/>
              <a:gd name="T43" fmla="*/ 119 h 186"/>
              <a:gd name="T44" fmla="*/ 83 w 133"/>
              <a:gd name="T45" fmla="*/ 90 h 186"/>
              <a:gd name="T46" fmla="*/ 35 w 133"/>
              <a:gd name="T47" fmla="*/ 119 h 186"/>
              <a:gd name="T48" fmla="*/ 38 w 133"/>
              <a:gd name="T49" fmla="*/ 91 h 186"/>
              <a:gd name="T50" fmla="*/ 68 w 133"/>
              <a:gd name="T51" fmla="*/ 79 h 186"/>
              <a:gd name="T52" fmla="*/ 98 w 133"/>
              <a:gd name="T53" fmla="*/ 91 h 186"/>
              <a:gd name="T54" fmla="*/ 110 w 133"/>
              <a:gd name="T55" fmla="*/ 121 h 186"/>
              <a:gd name="T56" fmla="*/ 98 w 133"/>
              <a:gd name="T57" fmla="*/ 151 h 186"/>
              <a:gd name="T58" fmla="*/ 68 w 133"/>
              <a:gd name="T59" fmla="*/ 163 h 186"/>
              <a:gd name="T60" fmla="*/ 38 w 133"/>
              <a:gd name="T61" fmla="*/ 151 h 186"/>
              <a:gd name="T62" fmla="*/ 26 w 133"/>
              <a:gd name="T63" fmla="*/ 121 h 186"/>
              <a:gd name="T64" fmla="*/ 38 w 133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3" h="186">
                <a:moveTo>
                  <a:pt x="70" y="29"/>
                </a:moveTo>
                <a:cubicBezTo>
                  <a:pt x="69" y="21"/>
                  <a:pt x="66" y="15"/>
                  <a:pt x="61" y="10"/>
                </a:cubicBezTo>
                <a:cubicBezTo>
                  <a:pt x="61" y="10"/>
                  <a:pt x="61" y="10"/>
                  <a:pt x="61" y="10"/>
                </a:cubicBezTo>
                <a:cubicBezTo>
                  <a:pt x="54" y="4"/>
                  <a:pt x="46" y="0"/>
                  <a:pt x="36" y="0"/>
                </a:cubicBezTo>
                <a:cubicBezTo>
                  <a:pt x="27" y="0"/>
                  <a:pt x="18" y="4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6" y="16"/>
                  <a:pt x="2" y="25"/>
                  <a:pt x="2" y="34"/>
                </a:cubicBezTo>
                <a:cubicBezTo>
                  <a:pt x="2" y="41"/>
                  <a:pt x="4" y="48"/>
                  <a:pt x="8" y="54"/>
                </a:cubicBezTo>
                <a:cubicBezTo>
                  <a:pt x="8" y="59"/>
                  <a:pt x="8" y="59"/>
                  <a:pt x="8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88"/>
                  <a:pt x="0" y="88"/>
                  <a:pt x="0" y="88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6"/>
                  <a:pt x="8" y="96"/>
                  <a:pt x="8" y="96"/>
                </a:cubicBezTo>
                <a:cubicBezTo>
                  <a:pt x="5" y="104"/>
                  <a:pt x="3" y="112"/>
                  <a:pt x="3" y="121"/>
                </a:cubicBezTo>
                <a:cubicBezTo>
                  <a:pt x="3" y="139"/>
                  <a:pt x="11" y="155"/>
                  <a:pt x="22" y="167"/>
                </a:cubicBezTo>
                <a:cubicBezTo>
                  <a:pt x="34" y="178"/>
                  <a:pt x="50" y="186"/>
                  <a:pt x="68" y="186"/>
                </a:cubicBezTo>
                <a:cubicBezTo>
                  <a:pt x="86" y="186"/>
                  <a:pt x="102" y="178"/>
                  <a:pt x="114" y="167"/>
                </a:cubicBezTo>
                <a:cubicBezTo>
                  <a:pt x="125" y="155"/>
                  <a:pt x="133" y="139"/>
                  <a:pt x="133" y="121"/>
                </a:cubicBezTo>
                <a:cubicBezTo>
                  <a:pt x="133" y="103"/>
                  <a:pt x="125" y="87"/>
                  <a:pt x="114" y="75"/>
                </a:cubicBezTo>
                <a:cubicBezTo>
                  <a:pt x="110" y="72"/>
                  <a:pt x="106" y="68"/>
                  <a:pt x="101" y="65"/>
                </a:cubicBezTo>
                <a:cubicBezTo>
                  <a:pt x="70" y="29"/>
                  <a:pt x="70" y="29"/>
                  <a:pt x="70" y="29"/>
                </a:cubicBezTo>
                <a:close/>
                <a:moveTo>
                  <a:pt x="35" y="119"/>
                </a:moveTo>
                <a:cubicBezTo>
                  <a:pt x="37" y="93"/>
                  <a:pt x="62" y="87"/>
                  <a:pt x="83" y="90"/>
                </a:cubicBezTo>
                <a:cubicBezTo>
                  <a:pt x="62" y="97"/>
                  <a:pt x="47" y="107"/>
                  <a:pt x="35" y="119"/>
                </a:cubicBezTo>
                <a:close/>
                <a:moveTo>
                  <a:pt x="38" y="91"/>
                </a:moveTo>
                <a:cubicBezTo>
                  <a:pt x="46" y="84"/>
                  <a:pt x="56" y="79"/>
                  <a:pt x="68" y="79"/>
                </a:cubicBezTo>
                <a:cubicBezTo>
                  <a:pt x="80" y="79"/>
                  <a:pt x="90" y="84"/>
                  <a:pt x="98" y="91"/>
                </a:cubicBezTo>
                <a:cubicBezTo>
                  <a:pt x="105" y="99"/>
                  <a:pt x="110" y="109"/>
                  <a:pt x="110" y="121"/>
                </a:cubicBezTo>
                <a:cubicBezTo>
                  <a:pt x="110" y="133"/>
                  <a:pt x="105" y="143"/>
                  <a:pt x="98" y="151"/>
                </a:cubicBezTo>
                <a:cubicBezTo>
                  <a:pt x="90" y="158"/>
                  <a:pt x="80" y="163"/>
                  <a:pt x="68" y="163"/>
                </a:cubicBezTo>
                <a:cubicBezTo>
                  <a:pt x="56" y="163"/>
                  <a:pt x="46" y="158"/>
                  <a:pt x="38" y="151"/>
                </a:cubicBezTo>
                <a:cubicBezTo>
                  <a:pt x="31" y="143"/>
                  <a:pt x="26" y="133"/>
                  <a:pt x="26" y="121"/>
                </a:cubicBezTo>
                <a:cubicBezTo>
                  <a:pt x="26" y="109"/>
                  <a:pt x="31" y="99"/>
                  <a:pt x="38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2" name="Freeform 192"/>
          <p:cNvSpPr>
            <a:spLocks noEditPoints="1"/>
          </p:cNvSpPr>
          <p:nvPr/>
        </p:nvSpPr>
        <p:spPr bwMode="auto">
          <a:xfrm>
            <a:off x="10397942" y="4365564"/>
            <a:ext cx="694653" cy="534182"/>
          </a:xfrm>
          <a:custGeom>
            <a:avLst/>
            <a:gdLst>
              <a:gd name="T0" fmla="*/ 60 w 273"/>
              <a:gd name="T1" fmla="*/ 149 h 210"/>
              <a:gd name="T2" fmla="*/ 97 w 273"/>
              <a:gd name="T3" fmla="*/ 151 h 210"/>
              <a:gd name="T4" fmla="*/ 108 w 273"/>
              <a:gd name="T5" fmla="*/ 193 h 210"/>
              <a:gd name="T6" fmla="*/ 108 w 273"/>
              <a:gd name="T7" fmla="*/ 193 h 210"/>
              <a:gd name="T8" fmla="*/ 119 w 273"/>
              <a:gd name="T9" fmla="*/ 207 h 210"/>
              <a:gd name="T10" fmla="*/ 135 w 273"/>
              <a:gd name="T11" fmla="*/ 209 h 210"/>
              <a:gd name="T12" fmla="*/ 136 w 273"/>
              <a:gd name="T13" fmla="*/ 208 h 210"/>
              <a:gd name="T14" fmla="*/ 188 w 273"/>
              <a:gd name="T15" fmla="*/ 194 h 210"/>
              <a:gd name="T16" fmla="*/ 188 w 273"/>
              <a:gd name="T17" fmla="*/ 194 h 210"/>
              <a:gd name="T18" fmla="*/ 201 w 273"/>
              <a:gd name="T19" fmla="*/ 185 h 210"/>
              <a:gd name="T20" fmla="*/ 203 w 273"/>
              <a:gd name="T21" fmla="*/ 169 h 210"/>
              <a:gd name="T22" fmla="*/ 203 w 273"/>
              <a:gd name="T23" fmla="*/ 168 h 210"/>
              <a:gd name="T24" fmla="*/ 200 w 273"/>
              <a:gd name="T25" fmla="*/ 157 h 210"/>
              <a:gd name="T26" fmla="*/ 240 w 273"/>
              <a:gd name="T27" fmla="*/ 159 h 210"/>
              <a:gd name="T28" fmla="*/ 244 w 273"/>
              <a:gd name="T29" fmla="*/ 174 h 210"/>
              <a:gd name="T30" fmla="*/ 273 w 273"/>
              <a:gd name="T31" fmla="*/ 166 h 210"/>
              <a:gd name="T32" fmla="*/ 229 w 273"/>
              <a:gd name="T33" fmla="*/ 0 h 210"/>
              <a:gd name="T34" fmla="*/ 200 w 273"/>
              <a:gd name="T35" fmla="*/ 8 h 210"/>
              <a:gd name="T36" fmla="*/ 204 w 273"/>
              <a:gd name="T37" fmla="*/ 24 h 210"/>
              <a:gd name="T38" fmla="*/ 111 w 273"/>
              <a:gd name="T39" fmla="*/ 85 h 210"/>
              <a:gd name="T40" fmla="*/ 53 w 273"/>
              <a:gd name="T41" fmla="*/ 123 h 210"/>
              <a:gd name="T42" fmla="*/ 51 w 273"/>
              <a:gd name="T43" fmla="*/ 117 h 210"/>
              <a:gd name="T44" fmla="*/ 0 w 273"/>
              <a:gd name="T45" fmla="*/ 121 h 210"/>
              <a:gd name="T46" fmla="*/ 16 w 273"/>
              <a:gd name="T47" fmla="*/ 177 h 210"/>
              <a:gd name="T48" fmla="*/ 61 w 273"/>
              <a:gd name="T49" fmla="*/ 154 h 210"/>
              <a:gd name="T50" fmla="*/ 60 w 273"/>
              <a:gd name="T51" fmla="*/ 149 h 210"/>
              <a:gd name="T52" fmla="*/ 206 w 273"/>
              <a:gd name="T53" fmla="*/ 63 h 210"/>
              <a:gd name="T54" fmla="*/ 123 w 273"/>
              <a:gd name="T55" fmla="*/ 113 h 210"/>
              <a:gd name="T56" fmla="*/ 115 w 273"/>
              <a:gd name="T57" fmla="*/ 100 h 210"/>
              <a:gd name="T58" fmla="*/ 198 w 273"/>
              <a:gd name="T59" fmla="*/ 50 h 210"/>
              <a:gd name="T60" fmla="*/ 206 w 273"/>
              <a:gd name="T61" fmla="*/ 63 h 210"/>
              <a:gd name="T62" fmla="*/ 119 w 273"/>
              <a:gd name="T63" fmla="*/ 152 h 210"/>
              <a:gd name="T64" fmla="*/ 129 w 273"/>
              <a:gd name="T65" fmla="*/ 153 h 210"/>
              <a:gd name="T66" fmla="*/ 178 w 273"/>
              <a:gd name="T67" fmla="*/ 156 h 210"/>
              <a:gd name="T68" fmla="*/ 183 w 273"/>
              <a:gd name="T69" fmla="*/ 174 h 210"/>
              <a:gd name="T70" fmla="*/ 183 w 273"/>
              <a:gd name="T71" fmla="*/ 174 h 210"/>
              <a:gd name="T72" fmla="*/ 183 w 273"/>
              <a:gd name="T73" fmla="*/ 174 h 210"/>
              <a:gd name="T74" fmla="*/ 183 w 273"/>
              <a:gd name="T75" fmla="*/ 174 h 210"/>
              <a:gd name="T76" fmla="*/ 183 w 273"/>
              <a:gd name="T77" fmla="*/ 174 h 210"/>
              <a:gd name="T78" fmla="*/ 130 w 273"/>
              <a:gd name="T79" fmla="*/ 188 h 210"/>
              <a:gd name="T80" fmla="*/ 128 w 273"/>
              <a:gd name="T81" fmla="*/ 188 h 210"/>
              <a:gd name="T82" fmla="*/ 128 w 273"/>
              <a:gd name="T83" fmla="*/ 188 h 210"/>
              <a:gd name="T84" fmla="*/ 128 w 273"/>
              <a:gd name="T85" fmla="*/ 188 h 210"/>
              <a:gd name="T86" fmla="*/ 119 w 273"/>
              <a:gd name="T87" fmla="*/ 15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3" h="210">
                <a:moveTo>
                  <a:pt x="60" y="149"/>
                </a:moveTo>
                <a:cubicBezTo>
                  <a:pt x="97" y="151"/>
                  <a:pt x="97" y="151"/>
                  <a:pt x="97" y="151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10" y="200"/>
                  <a:pt x="113" y="204"/>
                  <a:pt x="119" y="207"/>
                </a:cubicBezTo>
                <a:cubicBezTo>
                  <a:pt x="123" y="209"/>
                  <a:pt x="129" y="210"/>
                  <a:pt x="135" y="209"/>
                </a:cubicBezTo>
                <a:cubicBezTo>
                  <a:pt x="136" y="208"/>
                  <a:pt x="136" y="208"/>
                  <a:pt x="136" y="208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94" y="193"/>
                  <a:pt x="198" y="189"/>
                  <a:pt x="201" y="185"/>
                </a:cubicBezTo>
                <a:cubicBezTo>
                  <a:pt x="204" y="180"/>
                  <a:pt x="204" y="174"/>
                  <a:pt x="203" y="169"/>
                </a:cubicBezTo>
                <a:cubicBezTo>
                  <a:pt x="203" y="168"/>
                  <a:pt x="203" y="168"/>
                  <a:pt x="203" y="168"/>
                </a:cubicBezTo>
                <a:cubicBezTo>
                  <a:pt x="200" y="157"/>
                  <a:pt x="200" y="157"/>
                  <a:pt x="200" y="157"/>
                </a:cubicBezTo>
                <a:cubicBezTo>
                  <a:pt x="240" y="159"/>
                  <a:pt x="240" y="159"/>
                  <a:pt x="240" y="159"/>
                </a:cubicBezTo>
                <a:cubicBezTo>
                  <a:pt x="244" y="174"/>
                  <a:pt x="244" y="174"/>
                  <a:pt x="244" y="174"/>
                </a:cubicBezTo>
                <a:cubicBezTo>
                  <a:pt x="273" y="166"/>
                  <a:pt x="273" y="166"/>
                  <a:pt x="273" y="166"/>
                </a:cubicBezTo>
                <a:cubicBezTo>
                  <a:pt x="229" y="0"/>
                  <a:pt x="229" y="0"/>
                  <a:pt x="229" y="0"/>
                </a:cubicBezTo>
                <a:cubicBezTo>
                  <a:pt x="200" y="8"/>
                  <a:pt x="200" y="8"/>
                  <a:pt x="200" y="8"/>
                </a:cubicBezTo>
                <a:cubicBezTo>
                  <a:pt x="204" y="24"/>
                  <a:pt x="204" y="24"/>
                  <a:pt x="204" y="24"/>
                </a:cubicBezTo>
                <a:cubicBezTo>
                  <a:pt x="111" y="85"/>
                  <a:pt x="111" y="85"/>
                  <a:pt x="111" y="85"/>
                </a:cubicBezTo>
                <a:cubicBezTo>
                  <a:pt x="53" y="123"/>
                  <a:pt x="53" y="123"/>
                  <a:pt x="53" y="123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0" y="121"/>
                  <a:pt x="0" y="121"/>
                  <a:pt x="0" y="121"/>
                </a:cubicBezTo>
                <a:cubicBezTo>
                  <a:pt x="16" y="177"/>
                  <a:pt x="16" y="177"/>
                  <a:pt x="16" y="177"/>
                </a:cubicBezTo>
                <a:cubicBezTo>
                  <a:pt x="61" y="154"/>
                  <a:pt x="61" y="154"/>
                  <a:pt x="61" y="154"/>
                </a:cubicBezTo>
                <a:cubicBezTo>
                  <a:pt x="60" y="149"/>
                  <a:pt x="60" y="149"/>
                  <a:pt x="60" y="149"/>
                </a:cubicBezTo>
                <a:close/>
                <a:moveTo>
                  <a:pt x="206" y="63"/>
                </a:moveTo>
                <a:cubicBezTo>
                  <a:pt x="123" y="113"/>
                  <a:pt x="123" y="113"/>
                  <a:pt x="123" y="113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98" y="50"/>
                  <a:pt x="198" y="50"/>
                  <a:pt x="198" y="50"/>
                </a:cubicBezTo>
                <a:cubicBezTo>
                  <a:pt x="206" y="63"/>
                  <a:pt x="206" y="63"/>
                  <a:pt x="206" y="63"/>
                </a:cubicBezTo>
                <a:close/>
                <a:moveTo>
                  <a:pt x="119" y="152"/>
                </a:moveTo>
                <a:cubicBezTo>
                  <a:pt x="129" y="153"/>
                  <a:pt x="129" y="153"/>
                  <a:pt x="129" y="153"/>
                </a:cubicBezTo>
                <a:cubicBezTo>
                  <a:pt x="178" y="156"/>
                  <a:pt x="178" y="156"/>
                  <a:pt x="178" y="156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30" y="188"/>
                  <a:pt x="130" y="188"/>
                  <a:pt x="130" y="188"/>
                </a:cubicBezTo>
                <a:cubicBezTo>
                  <a:pt x="129" y="188"/>
                  <a:pt x="128" y="188"/>
                  <a:pt x="128" y="188"/>
                </a:cubicBezTo>
                <a:cubicBezTo>
                  <a:pt x="128" y="188"/>
                  <a:pt x="129" y="188"/>
                  <a:pt x="128" y="188"/>
                </a:cubicBezTo>
                <a:cubicBezTo>
                  <a:pt x="128" y="188"/>
                  <a:pt x="128" y="188"/>
                  <a:pt x="128" y="188"/>
                </a:cubicBezTo>
                <a:lnTo>
                  <a:pt x="119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9532049" y="4322485"/>
            <a:ext cx="373713" cy="666651"/>
          </a:xfrm>
          <a:custGeom>
            <a:avLst/>
            <a:gdLst>
              <a:gd name="T0" fmla="*/ 347 w 347"/>
              <a:gd name="T1" fmla="*/ 229 h 619"/>
              <a:gd name="T2" fmla="*/ 321 w 347"/>
              <a:gd name="T3" fmla="*/ 229 h 619"/>
              <a:gd name="T4" fmla="*/ 343 w 347"/>
              <a:gd name="T5" fmla="*/ 132 h 619"/>
              <a:gd name="T6" fmla="*/ 347 w 347"/>
              <a:gd name="T7" fmla="*/ 113 h 619"/>
              <a:gd name="T8" fmla="*/ 326 w 347"/>
              <a:gd name="T9" fmla="*/ 109 h 619"/>
              <a:gd name="T10" fmla="*/ 321 w 347"/>
              <a:gd name="T11" fmla="*/ 106 h 619"/>
              <a:gd name="T12" fmla="*/ 328 w 347"/>
              <a:gd name="T13" fmla="*/ 78 h 619"/>
              <a:gd name="T14" fmla="*/ 307 w 347"/>
              <a:gd name="T15" fmla="*/ 73 h 619"/>
              <a:gd name="T16" fmla="*/ 317 w 347"/>
              <a:gd name="T17" fmla="*/ 26 h 619"/>
              <a:gd name="T18" fmla="*/ 248 w 347"/>
              <a:gd name="T19" fmla="*/ 35 h 619"/>
              <a:gd name="T20" fmla="*/ 243 w 347"/>
              <a:gd name="T21" fmla="*/ 59 h 619"/>
              <a:gd name="T22" fmla="*/ 224 w 347"/>
              <a:gd name="T23" fmla="*/ 54 h 619"/>
              <a:gd name="T24" fmla="*/ 217 w 347"/>
              <a:gd name="T25" fmla="*/ 85 h 619"/>
              <a:gd name="T26" fmla="*/ 210 w 347"/>
              <a:gd name="T27" fmla="*/ 83 h 619"/>
              <a:gd name="T28" fmla="*/ 191 w 347"/>
              <a:gd name="T29" fmla="*/ 78 h 619"/>
              <a:gd name="T30" fmla="*/ 187 w 347"/>
              <a:gd name="T31" fmla="*/ 97 h 619"/>
              <a:gd name="T32" fmla="*/ 170 w 347"/>
              <a:gd name="T33" fmla="*/ 172 h 619"/>
              <a:gd name="T34" fmla="*/ 137 w 347"/>
              <a:gd name="T35" fmla="*/ 78 h 619"/>
              <a:gd name="T36" fmla="*/ 137 w 347"/>
              <a:gd name="T37" fmla="*/ 73 h 619"/>
              <a:gd name="T38" fmla="*/ 130 w 347"/>
              <a:gd name="T39" fmla="*/ 68 h 619"/>
              <a:gd name="T40" fmla="*/ 57 w 347"/>
              <a:gd name="T41" fmla="*/ 16 h 619"/>
              <a:gd name="T42" fmla="*/ 35 w 347"/>
              <a:gd name="T43" fmla="*/ 0 h 619"/>
              <a:gd name="T44" fmla="*/ 28 w 347"/>
              <a:gd name="T45" fmla="*/ 26 h 619"/>
              <a:gd name="T46" fmla="*/ 2 w 347"/>
              <a:gd name="T47" fmla="*/ 113 h 619"/>
              <a:gd name="T48" fmla="*/ 0 w 347"/>
              <a:gd name="T49" fmla="*/ 118 h 619"/>
              <a:gd name="T50" fmla="*/ 2 w 347"/>
              <a:gd name="T51" fmla="*/ 125 h 619"/>
              <a:gd name="T52" fmla="*/ 38 w 347"/>
              <a:gd name="T53" fmla="*/ 229 h 619"/>
              <a:gd name="T54" fmla="*/ 5 w 347"/>
              <a:gd name="T55" fmla="*/ 229 h 619"/>
              <a:gd name="T56" fmla="*/ 57 w 347"/>
              <a:gd name="T57" fmla="*/ 619 h 619"/>
              <a:gd name="T58" fmla="*/ 281 w 347"/>
              <a:gd name="T59" fmla="*/ 619 h 619"/>
              <a:gd name="T60" fmla="*/ 347 w 347"/>
              <a:gd name="T61" fmla="*/ 229 h 619"/>
              <a:gd name="T62" fmla="*/ 347 w 347"/>
              <a:gd name="T63" fmla="*/ 229 h 619"/>
              <a:gd name="T64" fmla="*/ 281 w 347"/>
              <a:gd name="T65" fmla="*/ 229 h 619"/>
              <a:gd name="T66" fmla="*/ 196 w 347"/>
              <a:gd name="T67" fmla="*/ 229 h 619"/>
              <a:gd name="T68" fmla="*/ 220 w 347"/>
              <a:gd name="T69" fmla="*/ 125 h 619"/>
              <a:gd name="T70" fmla="*/ 300 w 347"/>
              <a:gd name="T71" fmla="*/ 142 h 619"/>
              <a:gd name="T72" fmla="*/ 281 w 347"/>
              <a:gd name="T73" fmla="*/ 229 h 619"/>
              <a:gd name="T74" fmla="*/ 281 w 347"/>
              <a:gd name="T75" fmla="*/ 229 h 619"/>
              <a:gd name="T76" fmla="*/ 149 w 347"/>
              <a:gd name="T77" fmla="*/ 229 h 619"/>
              <a:gd name="T78" fmla="*/ 80 w 347"/>
              <a:gd name="T79" fmla="*/ 229 h 619"/>
              <a:gd name="T80" fmla="*/ 42 w 347"/>
              <a:gd name="T81" fmla="*/ 118 h 619"/>
              <a:gd name="T82" fmla="*/ 104 w 347"/>
              <a:gd name="T83" fmla="*/ 97 h 619"/>
              <a:gd name="T84" fmla="*/ 149 w 347"/>
              <a:gd name="T85" fmla="*/ 229 h 619"/>
              <a:gd name="T86" fmla="*/ 149 w 347"/>
              <a:gd name="T87" fmla="*/ 229 h 619"/>
              <a:gd name="T88" fmla="*/ 283 w 347"/>
              <a:gd name="T89" fmla="*/ 274 h 619"/>
              <a:gd name="T90" fmla="*/ 241 w 347"/>
              <a:gd name="T91" fmla="*/ 562 h 619"/>
              <a:gd name="T92" fmla="*/ 168 w 347"/>
              <a:gd name="T93" fmla="*/ 562 h 619"/>
              <a:gd name="T94" fmla="*/ 210 w 347"/>
              <a:gd name="T95" fmla="*/ 274 h 619"/>
              <a:gd name="T96" fmla="*/ 283 w 347"/>
              <a:gd name="T97" fmla="*/ 274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7" h="619">
                <a:moveTo>
                  <a:pt x="347" y="229"/>
                </a:moveTo>
                <a:lnTo>
                  <a:pt x="321" y="229"/>
                </a:lnTo>
                <a:lnTo>
                  <a:pt x="343" y="132"/>
                </a:lnTo>
                <a:lnTo>
                  <a:pt x="347" y="113"/>
                </a:lnTo>
                <a:lnTo>
                  <a:pt x="326" y="109"/>
                </a:lnTo>
                <a:lnTo>
                  <a:pt x="321" y="106"/>
                </a:lnTo>
                <a:lnTo>
                  <a:pt x="328" y="78"/>
                </a:lnTo>
                <a:lnTo>
                  <a:pt x="307" y="73"/>
                </a:lnTo>
                <a:lnTo>
                  <a:pt x="317" y="26"/>
                </a:lnTo>
                <a:lnTo>
                  <a:pt x="248" y="35"/>
                </a:lnTo>
                <a:lnTo>
                  <a:pt x="243" y="59"/>
                </a:lnTo>
                <a:lnTo>
                  <a:pt x="224" y="54"/>
                </a:lnTo>
                <a:lnTo>
                  <a:pt x="217" y="85"/>
                </a:lnTo>
                <a:lnTo>
                  <a:pt x="210" y="83"/>
                </a:lnTo>
                <a:lnTo>
                  <a:pt x="191" y="78"/>
                </a:lnTo>
                <a:lnTo>
                  <a:pt x="187" y="97"/>
                </a:lnTo>
                <a:lnTo>
                  <a:pt x="170" y="172"/>
                </a:lnTo>
                <a:lnTo>
                  <a:pt x="137" y="78"/>
                </a:lnTo>
                <a:lnTo>
                  <a:pt x="137" y="73"/>
                </a:lnTo>
                <a:lnTo>
                  <a:pt x="130" y="68"/>
                </a:lnTo>
                <a:lnTo>
                  <a:pt x="57" y="16"/>
                </a:lnTo>
                <a:lnTo>
                  <a:pt x="35" y="0"/>
                </a:lnTo>
                <a:lnTo>
                  <a:pt x="28" y="26"/>
                </a:lnTo>
                <a:lnTo>
                  <a:pt x="2" y="113"/>
                </a:lnTo>
                <a:lnTo>
                  <a:pt x="0" y="118"/>
                </a:lnTo>
                <a:lnTo>
                  <a:pt x="2" y="125"/>
                </a:lnTo>
                <a:lnTo>
                  <a:pt x="38" y="229"/>
                </a:lnTo>
                <a:lnTo>
                  <a:pt x="5" y="229"/>
                </a:lnTo>
                <a:lnTo>
                  <a:pt x="57" y="619"/>
                </a:lnTo>
                <a:lnTo>
                  <a:pt x="281" y="619"/>
                </a:lnTo>
                <a:lnTo>
                  <a:pt x="347" y="229"/>
                </a:lnTo>
                <a:lnTo>
                  <a:pt x="347" y="229"/>
                </a:lnTo>
                <a:close/>
                <a:moveTo>
                  <a:pt x="281" y="229"/>
                </a:moveTo>
                <a:lnTo>
                  <a:pt x="196" y="229"/>
                </a:lnTo>
                <a:lnTo>
                  <a:pt x="220" y="125"/>
                </a:lnTo>
                <a:lnTo>
                  <a:pt x="300" y="142"/>
                </a:lnTo>
                <a:lnTo>
                  <a:pt x="281" y="229"/>
                </a:lnTo>
                <a:lnTo>
                  <a:pt x="281" y="229"/>
                </a:lnTo>
                <a:close/>
                <a:moveTo>
                  <a:pt x="149" y="229"/>
                </a:moveTo>
                <a:lnTo>
                  <a:pt x="80" y="229"/>
                </a:lnTo>
                <a:lnTo>
                  <a:pt x="42" y="118"/>
                </a:lnTo>
                <a:lnTo>
                  <a:pt x="104" y="97"/>
                </a:lnTo>
                <a:lnTo>
                  <a:pt x="149" y="229"/>
                </a:lnTo>
                <a:lnTo>
                  <a:pt x="149" y="229"/>
                </a:lnTo>
                <a:close/>
                <a:moveTo>
                  <a:pt x="283" y="274"/>
                </a:moveTo>
                <a:lnTo>
                  <a:pt x="241" y="562"/>
                </a:lnTo>
                <a:lnTo>
                  <a:pt x="168" y="562"/>
                </a:lnTo>
                <a:lnTo>
                  <a:pt x="210" y="274"/>
                </a:lnTo>
                <a:lnTo>
                  <a:pt x="283" y="27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7380243" y="4330024"/>
            <a:ext cx="532029" cy="644034"/>
          </a:xfrm>
          <a:custGeom>
            <a:avLst/>
            <a:gdLst>
              <a:gd name="T0" fmla="*/ 162 w 209"/>
              <a:gd name="T1" fmla="*/ 75 h 253"/>
              <a:gd name="T2" fmla="*/ 164 w 209"/>
              <a:gd name="T3" fmla="*/ 76 h 253"/>
              <a:gd name="T4" fmla="*/ 167 w 209"/>
              <a:gd name="T5" fmla="*/ 77 h 253"/>
              <a:gd name="T6" fmla="*/ 167 w 209"/>
              <a:gd name="T7" fmla="*/ 80 h 253"/>
              <a:gd name="T8" fmla="*/ 164 w 209"/>
              <a:gd name="T9" fmla="*/ 100 h 253"/>
              <a:gd name="T10" fmla="*/ 155 w 209"/>
              <a:gd name="T11" fmla="*/ 110 h 253"/>
              <a:gd name="T12" fmla="*/ 146 w 209"/>
              <a:gd name="T13" fmla="*/ 134 h 253"/>
              <a:gd name="T14" fmla="*/ 125 w 209"/>
              <a:gd name="T15" fmla="*/ 152 h 253"/>
              <a:gd name="T16" fmla="*/ 101 w 209"/>
              <a:gd name="T17" fmla="*/ 154 h 253"/>
              <a:gd name="T18" fmla="*/ 78 w 209"/>
              <a:gd name="T19" fmla="*/ 151 h 253"/>
              <a:gd name="T20" fmla="*/ 59 w 209"/>
              <a:gd name="T21" fmla="*/ 133 h 253"/>
              <a:gd name="T22" fmla="*/ 51 w 209"/>
              <a:gd name="T23" fmla="*/ 110 h 253"/>
              <a:gd name="T24" fmla="*/ 42 w 209"/>
              <a:gd name="T25" fmla="*/ 100 h 253"/>
              <a:gd name="T26" fmla="*/ 39 w 209"/>
              <a:gd name="T27" fmla="*/ 80 h 253"/>
              <a:gd name="T28" fmla="*/ 39 w 209"/>
              <a:gd name="T29" fmla="*/ 77 h 253"/>
              <a:gd name="T30" fmla="*/ 41 w 209"/>
              <a:gd name="T31" fmla="*/ 76 h 253"/>
              <a:gd name="T32" fmla="*/ 43 w 209"/>
              <a:gd name="T33" fmla="*/ 75 h 253"/>
              <a:gd name="T34" fmla="*/ 53 w 209"/>
              <a:gd name="T35" fmla="*/ 19 h 253"/>
              <a:gd name="T36" fmla="*/ 150 w 209"/>
              <a:gd name="T37" fmla="*/ 18 h 253"/>
              <a:gd name="T38" fmla="*/ 162 w 209"/>
              <a:gd name="T39" fmla="*/ 75 h 253"/>
              <a:gd name="T40" fmla="*/ 115 w 209"/>
              <a:gd name="T41" fmla="*/ 165 h 253"/>
              <a:gd name="T42" fmla="*/ 115 w 209"/>
              <a:gd name="T43" fmla="*/ 172 h 253"/>
              <a:gd name="T44" fmla="*/ 111 w 209"/>
              <a:gd name="T45" fmla="*/ 179 h 253"/>
              <a:gd name="T46" fmla="*/ 117 w 209"/>
              <a:gd name="T47" fmla="*/ 218 h 253"/>
              <a:gd name="T48" fmla="*/ 141 w 209"/>
              <a:gd name="T49" fmla="*/ 166 h 253"/>
              <a:gd name="T50" fmla="*/ 178 w 209"/>
              <a:gd name="T51" fmla="*/ 165 h 253"/>
              <a:gd name="T52" fmla="*/ 206 w 209"/>
              <a:gd name="T53" fmla="*/ 253 h 253"/>
              <a:gd name="T54" fmla="*/ 0 w 209"/>
              <a:gd name="T55" fmla="*/ 253 h 253"/>
              <a:gd name="T56" fmla="*/ 30 w 209"/>
              <a:gd name="T57" fmla="*/ 166 h 253"/>
              <a:gd name="T58" fmla="*/ 63 w 209"/>
              <a:gd name="T59" fmla="*/ 166 h 253"/>
              <a:gd name="T60" fmla="*/ 94 w 209"/>
              <a:gd name="T61" fmla="*/ 217 h 253"/>
              <a:gd name="T62" fmla="*/ 100 w 209"/>
              <a:gd name="T63" fmla="*/ 179 h 253"/>
              <a:gd name="T64" fmla="*/ 96 w 209"/>
              <a:gd name="T65" fmla="*/ 172 h 253"/>
              <a:gd name="T66" fmla="*/ 96 w 209"/>
              <a:gd name="T67" fmla="*/ 165 h 253"/>
              <a:gd name="T68" fmla="*/ 115 w 209"/>
              <a:gd name="T69" fmla="*/ 165 h 253"/>
              <a:gd name="T70" fmla="*/ 142 w 209"/>
              <a:gd name="T71" fmla="*/ 63 h 253"/>
              <a:gd name="T72" fmla="*/ 89 w 209"/>
              <a:gd name="T73" fmla="*/ 59 h 253"/>
              <a:gd name="T74" fmla="*/ 64 w 209"/>
              <a:gd name="T75" fmla="*/ 62 h 253"/>
              <a:gd name="T76" fmla="*/ 59 w 209"/>
              <a:gd name="T77" fmla="*/ 78 h 253"/>
              <a:gd name="T78" fmla="*/ 58 w 209"/>
              <a:gd name="T79" fmla="*/ 83 h 253"/>
              <a:gd name="T80" fmla="*/ 53 w 209"/>
              <a:gd name="T81" fmla="*/ 82 h 253"/>
              <a:gd name="T82" fmla="*/ 51 w 209"/>
              <a:gd name="T83" fmla="*/ 83 h 253"/>
              <a:gd name="T84" fmla="*/ 49 w 209"/>
              <a:gd name="T85" fmla="*/ 83 h 253"/>
              <a:gd name="T86" fmla="*/ 51 w 209"/>
              <a:gd name="T87" fmla="*/ 96 h 253"/>
              <a:gd name="T88" fmla="*/ 56 w 209"/>
              <a:gd name="T89" fmla="*/ 101 h 253"/>
              <a:gd name="T90" fmla="*/ 59 w 209"/>
              <a:gd name="T91" fmla="*/ 102 h 253"/>
              <a:gd name="T92" fmla="*/ 60 w 209"/>
              <a:gd name="T93" fmla="*/ 105 h 253"/>
              <a:gd name="T94" fmla="*/ 68 w 209"/>
              <a:gd name="T95" fmla="*/ 128 h 253"/>
              <a:gd name="T96" fmla="*/ 82 w 209"/>
              <a:gd name="T97" fmla="*/ 142 h 253"/>
              <a:gd name="T98" fmla="*/ 101 w 209"/>
              <a:gd name="T99" fmla="*/ 144 h 253"/>
              <a:gd name="T100" fmla="*/ 122 w 209"/>
              <a:gd name="T101" fmla="*/ 142 h 253"/>
              <a:gd name="T102" fmla="*/ 137 w 209"/>
              <a:gd name="T103" fmla="*/ 129 h 253"/>
              <a:gd name="T104" fmla="*/ 146 w 209"/>
              <a:gd name="T105" fmla="*/ 105 h 253"/>
              <a:gd name="T106" fmla="*/ 147 w 209"/>
              <a:gd name="T107" fmla="*/ 102 h 253"/>
              <a:gd name="T108" fmla="*/ 149 w 209"/>
              <a:gd name="T109" fmla="*/ 101 h 253"/>
              <a:gd name="T110" fmla="*/ 154 w 209"/>
              <a:gd name="T111" fmla="*/ 96 h 253"/>
              <a:gd name="T112" fmla="*/ 156 w 209"/>
              <a:gd name="T113" fmla="*/ 83 h 253"/>
              <a:gd name="T114" fmla="*/ 155 w 209"/>
              <a:gd name="T115" fmla="*/ 83 h 253"/>
              <a:gd name="T116" fmla="*/ 152 w 209"/>
              <a:gd name="T117" fmla="*/ 82 h 253"/>
              <a:gd name="T118" fmla="*/ 148 w 209"/>
              <a:gd name="T119" fmla="*/ 83 h 253"/>
              <a:gd name="T120" fmla="*/ 147 w 209"/>
              <a:gd name="T121" fmla="*/ 78 h 253"/>
              <a:gd name="T122" fmla="*/ 142 w 209"/>
              <a:gd name="T123" fmla="*/ 6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9" h="253">
                <a:moveTo>
                  <a:pt x="162" y="75"/>
                </a:moveTo>
                <a:cubicBezTo>
                  <a:pt x="163" y="75"/>
                  <a:pt x="164" y="75"/>
                  <a:pt x="164" y="76"/>
                </a:cubicBezTo>
                <a:cubicBezTo>
                  <a:pt x="167" y="77"/>
                  <a:pt x="167" y="77"/>
                  <a:pt x="167" y="77"/>
                </a:cubicBezTo>
                <a:cubicBezTo>
                  <a:pt x="167" y="80"/>
                  <a:pt x="167" y="80"/>
                  <a:pt x="167" y="80"/>
                </a:cubicBezTo>
                <a:cubicBezTo>
                  <a:pt x="167" y="88"/>
                  <a:pt x="166" y="95"/>
                  <a:pt x="164" y="100"/>
                </a:cubicBezTo>
                <a:cubicBezTo>
                  <a:pt x="162" y="104"/>
                  <a:pt x="159" y="108"/>
                  <a:pt x="155" y="110"/>
                </a:cubicBezTo>
                <a:cubicBezTo>
                  <a:pt x="153" y="119"/>
                  <a:pt x="150" y="127"/>
                  <a:pt x="146" y="134"/>
                </a:cubicBezTo>
                <a:cubicBezTo>
                  <a:pt x="141" y="142"/>
                  <a:pt x="134" y="149"/>
                  <a:pt x="125" y="152"/>
                </a:cubicBezTo>
                <a:cubicBezTo>
                  <a:pt x="121" y="154"/>
                  <a:pt x="111" y="154"/>
                  <a:pt x="101" y="154"/>
                </a:cubicBezTo>
                <a:cubicBezTo>
                  <a:pt x="91" y="154"/>
                  <a:pt x="82" y="153"/>
                  <a:pt x="78" y="151"/>
                </a:cubicBezTo>
                <a:cubicBezTo>
                  <a:pt x="70" y="147"/>
                  <a:pt x="64" y="141"/>
                  <a:pt x="59" y="133"/>
                </a:cubicBezTo>
                <a:cubicBezTo>
                  <a:pt x="56" y="126"/>
                  <a:pt x="53" y="118"/>
                  <a:pt x="51" y="110"/>
                </a:cubicBezTo>
                <a:cubicBezTo>
                  <a:pt x="47" y="108"/>
                  <a:pt x="44" y="105"/>
                  <a:pt x="42" y="100"/>
                </a:cubicBezTo>
                <a:cubicBezTo>
                  <a:pt x="40" y="95"/>
                  <a:pt x="39" y="88"/>
                  <a:pt x="39" y="80"/>
                </a:cubicBezTo>
                <a:cubicBezTo>
                  <a:pt x="39" y="77"/>
                  <a:pt x="39" y="77"/>
                  <a:pt x="39" y="77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5"/>
                  <a:pt x="43" y="75"/>
                </a:cubicBezTo>
                <a:cubicBezTo>
                  <a:pt x="40" y="44"/>
                  <a:pt x="41" y="32"/>
                  <a:pt x="53" y="19"/>
                </a:cubicBezTo>
                <a:cubicBezTo>
                  <a:pt x="76" y="0"/>
                  <a:pt x="127" y="1"/>
                  <a:pt x="150" y="18"/>
                </a:cubicBezTo>
                <a:cubicBezTo>
                  <a:pt x="166" y="32"/>
                  <a:pt x="167" y="49"/>
                  <a:pt x="162" y="75"/>
                </a:cubicBezTo>
                <a:close/>
                <a:moveTo>
                  <a:pt x="115" y="165"/>
                </a:moveTo>
                <a:cubicBezTo>
                  <a:pt x="115" y="172"/>
                  <a:pt x="115" y="172"/>
                  <a:pt x="115" y="172"/>
                </a:cubicBezTo>
                <a:cubicBezTo>
                  <a:pt x="111" y="179"/>
                  <a:pt x="111" y="179"/>
                  <a:pt x="111" y="179"/>
                </a:cubicBezTo>
                <a:cubicBezTo>
                  <a:pt x="117" y="218"/>
                  <a:pt x="117" y="218"/>
                  <a:pt x="117" y="218"/>
                </a:cubicBezTo>
                <a:cubicBezTo>
                  <a:pt x="141" y="166"/>
                  <a:pt x="141" y="166"/>
                  <a:pt x="141" y="166"/>
                </a:cubicBezTo>
                <a:cubicBezTo>
                  <a:pt x="178" y="165"/>
                  <a:pt x="178" y="165"/>
                  <a:pt x="178" y="165"/>
                </a:cubicBezTo>
                <a:cubicBezTo>
                  <a:pt x="197" y="183"/>
                  <a:pt x="209" y="225"/>
                  <a:pt x="206" y="253"/>
                </a:cubicBezTo>
                <a:cubicBezTo>
                  <a:pt x="138" y="253"/>
                  <a:pt x="69" y="253"/>
                  <a:pt x="0" y="253"/>
                </a:cubicBezTo>
                <a:cubicBezTo>
                  <a:pt x="1" y="228"/>
                  <a:pt x="5" y="187"/>
                  <a:pt x="30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94" y="217"/>
                  <a:pt x="94" y="217"/>
                  <a:pt x="94" y="217"/>
                </a:cubicBezTo>
                <a:cubicBezTo>
                  <a:pt x="100" y="179"/>
                  <a:pt x="100" y="179"/>
                  <a:pt x="100" y="179"/>
                </a:cubicBezTo>
                <a:cubicBezTo>
                  <a:pt x="96" y="172"/>
                  <a:pt x="96" y="172"/>
                  <a:pt x="96" y="172"/>
                </a:cubicBezTo>
                <a:cubicBezTo>
                  <a:pt x="96" y="165"/>
                  <a:pt x="96" y="165"/>
                  <a:pt x="96" y="165"/>
                </a:cubicBezTo>
                <a:cubicBezTo>
                  <a:pt x="104" y="164"/>
                  <a:pt x="107" y="164"/>
                  <a:pt x="115" y="165"/>
                </a:cubicBezTo>
                <a:close/>
                <a:moveTo>
                  <a:pt x="142" y="63"/>
                </a:moveTo>
                <a:cubicBezTo>
                  <a:pt x="128" y="66"/>
                  <a:pt x="106" y="69"/>
                  <a:pt x="89" y="59"/>
                </a:cubicBezTo>
                <a:cubicBezTo>
                  <a:pt x="82" y="55"/>
                  <a:pt x="72" y="63"/>
                  <a:pt x="64" y="62"/>
                </a:cubicBezTo>
                <a:cubicBezTo>
                  <a:pt x="62" y="67"/>
                  <a:pt x="60" y="72"/>
                  <a:pt x="59" y="78"/>
                </a:cubicBezTo>
                <a:cubicBezTo>
                  <a:pt x="58" y="83"/>
                  <a:pt x="58" y="83"/>
                  <a:pt x="58" y="83"/>
                </a:cubicBezTo>
                <a:cubicBezTo>
                  <a:pt x="53" y="82"/>
                  <a:pt x="53" y="82"/>
                  <a:pt x="53" y="82"/>
                </a:cubicBezTo>
                <a:cubicBezTo>
                  <a:pt x="52" y="82"/>
                  <a:pt x="52" y="82"/>
                  <a:pt x="51" y="83"/>
                </a:cubicBezTo>
                <a:cubicBezTo>
                  <a:pt x="50" y="83"/>
                  <a:pt x="50" y="83"/>
                  <a:pt x="49" y="83"/>
                </a:cubicBezTo>
                <a:cubicBezTo>
                  <a:pt x="49" y="88"/>
                  <a:pt x="50" y="93"/>
                  <a:pt x="51" y="96"/>
                </a:cubicBezTo>
                <a:cubicBezTo>
                  <a:pt x="53" y="99"/>
                  <a:pt x="54" y="101"/>
                  <a:pt x="56" y="101"/>
                </a:cubicBezTo>
                <a:cubicBezTo>
                  <a:pt x="59" y="102"/>
                  <a:pt x="59" y="102"/>
                  <a:pt x="59" y="102"/>
                </a:cubicBezTo>
                <a:cubicBezTo>
                  <a:pt x="60" y="105"/>
                  <a:pt x="60" y="105"/>
                  <a:pt x="60" y="105"/>
                </a:cubicBezTo>
                <a:cubicBezTo>
                  <a:pt x="62" y="113"/>
                  <a:pt x="65" y="122"/>
                  <a:pt x="68" y="128"/>
                </a:cubicBezTo>
                <a:cubicBezTo>
                  <a:pt x="72" y="134"/>
                  <a:pt x="76" y="139"/>
                  <a:pt x="82" y="142"/>
                </a:cubicBezTo>
                <a:cubicBezTo>
                  <a:pt x="85" y="143"/>
                  <a:pt x="93" y="144"/>
                  <a:pt x="101" y="144"/>
                </a:cubicBezTo>
                <a:cubicBezTo>
                  <a:pt x="110" y="144"/>
                  <a:pt x="119" y="143"/>
                  <a:pt x="122" y="142"/>
                </a:cubicBezTo>
                <a:cubicBezTo>
                  <a:pt x="128" y="140"/>
                  <a:pt x="133" y="135"/>
                  <a:pt x="137" y="129"/>
                </a:cubicBezTo>
                <a:cubicBezTo>
                  <a:pt x="141" y="122"/>
                  <a:pt x="144" y="114"/>
                  <a:pt x="146" y="105"/>
                </a:cubicBezTo>
                <a:cubicBezTo>
                  <a:pt x="147" y="102"/>
                  <a:pt x="147" y="102"/>
                  <a:pt x="147" y="102"/>
                </a:cubicBezTo>
                <a:cubicBezTo>
                  <a:pt x="149" y="101"/>
                  <a:pt x="149" y="101"/>
                  <a:pt x="149" y="101"/>
                </a:cubicBezTo>
                <a:cubicBezTo>
                  <a:pt x="151" y="100"/>
                  <a:pt x="153" y="99"/>
                  <a:pt x="154" y="96"/>
                </a:cubicBezTo>
                <a:cubicBezTo>
                  <a:pt x="155" y="93"/>
                  <a:pt x="156" y="88"/>
                  <a:pt x="156" y="83"/>
                </a:cubicBezTo>
                <a:cubicBezTo>
                  <a:pt x="156" y="83"/>
                  <a:pt x="156" y="83"/>
                  <a:pt x="155" y="83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7" y="78"/>
                  <a:pt x="147" y="78"/>
                  <a:pt x="147" y="78"/>
                </a:cubicBezTo>
                <a:cubicBezTo>
                  <a:pt x="146" y="73"/>
                  <a:pt x="144" y="68"/>
                  <a:pt x="142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6338802" y="2168525"/>
            <a:ext cx="588031" cy="756040"/>
            <a:chOff x="6418953" y="3544811"/>
            <a:chExt cx="666348" cy="856734"/>
          </a:xfrm>
        </p:grpSpPr>
        <p:sp>
          <p:nvSpPr>
            <p:cNvPr id="195" name="Freeform 195"/>
            <p:cNvSpPr>
              <a:spLocks/>
            </p:cNvSpPr>
            <p:nvPr/>
          </p:nvSpPr>
          <p:spPr bwMode="auto">
            <a:xfrm>
              <a:off x="6418953" y="3544811"/>
              <a:ext cx="666348" cy="856734"/>
            </a:xfrm>
            <a:custGeom>
              <a:avLst/>
              <a:gdLst>
                <a:gd name="T0" fmla="*/ 172 w 231"/>
                <a:gd name="T1" fmla="*/ 37 h 297"/>
                <a:gd name="T2" fmla="*/ 181 w 231"/>
                <a:gd name="T3" fmla="*/ 143 h 297"/>
                <a:gd name="T4" fmla="*/ 140 w 231"/>
                <a:gd name="T5" fmla="*/ 158 h 297"/>
                <a:gd name="T6" fmla="*/ 140 w 231"/>
                <a:gd name="T7" fmla="*/ 178 h 297"/>
                <a:gd name="T8" fmla="*/ 181 w 231"/>
                <a:gd name="T9" fmla="*/ 191 h 297"/>
                <a:gd name="T10" fmla="*/ 194 w 231"/>
                <a:gd name="T11" fmla="*/ 187 h 297"/>
                <a:gd name="T12" fmla="*/ 202 w 231"/>
                <a:gd name="T13" fmla="*/ 142 h 297"/>
                <a:gd name="T14" fmla="*/ 195 w 231"/>
                <a:gd name="T15" fmla="*/ 142 h 297"/>
                <a:gd name="T16" fmla="*/ 190 w 231"/>
                <a:gd name="T17" fmla="*/ 122 h 297"/>
                <a:gd name="T18" fmla="*/ 231 w 231"/>
                <a:gd name="T19" fmla="*/ 122 h 297"/>
                <a:gd name="T20" fmla="*/ 226 w 231"/>
                <a:gd name="T21" fmla="*/ 142 h 297"/>
                <a:gd name="T22" fmla="*/ 217 w 231"/>
                <a:gd name="T23" fmla="*/ 142 h 297"/>
                <a:gd name="T24" fmla="*/ 208 w 231"/>
                <a:gd name="T25" fmla="*/ 194 h 297"/>
                <a:gd name="T26" fmla="*/ 207 w 231"/>
                <a:gd name="T27" fmla="*/ 198 h 297"/>
                <a:gd name="T28" fmla="*/ 203 w 231"/>
                <a:gd name="T29" fmla="*/ 199 h 297"/>
                <a:gd name="T30" fmla="*/ 184 w 231"/>
                <a:gd name="T31" fmla="*/ 207 h 297"/>
                <a:gd name="T32" fmla="*/ 184 w 231"/>
                <a:gd name="T33" fmla="*/ 210 h 297"/>
                <a:gd name="T34" fmla="*/ 128 w 231"/>
                <a:gd name="T35" fmla="*/ 210 h 297"/>
                <a:gd name="T36" fmla="*/ 128 w 231"/>
                <a:gd name="T37" fmla="*/ 252 h 297"/>
                <a:gd name="T38" fmla="*/ 182 w 231"/>
                <a:gd name="T39" fmla="*/ 265 h 297"/>
                <a:gd name="T40" fmla="*/ 181 w 231"/>
                <a:gd name="T41" fmla="*/ 269 h 297"/>
                <a:gd name="T42" fmla="*/ 192 w 231"/>
                <a:gd name="T43" fmla="*/ 283 h 297"/>
                <a:gd name="T44" fmla="*/ 178 w 231"/>
                <a:gd name="T45" fmla="*/ 297 h 297"/>
                <a:gd name="T46" fmla="*/ 164 w 231"/>
                <a:gd name="T47" fmla="*/ 283 h 297"/>
                <a:gd name="T48" fmla="*/ 168 w 231"/>
                <a:gd name="T49" fmla="*/ 273 h 297"/>
                <a:gd name="T50" fmla="*/ 124 w 231"/>
                <a:gd name="T51" fmla="*/ 264 h 297"/>
                <a:gd name="T52" fmla="*/ 125 w 231"/>
                <a:gd name="T53" fmla="*/ 271 h 297"/>
                <a:gd name="T54" fmla="*/ 132 w 231"/>
                <a:gd name="T55" fmla="*/ 283 h 297"/>
                <a:gd name="T56" fmla="*/ 119 w 231"/>
                <a:gd name="T57" fmla="*/ 297 h 297"/>
                <a:gd name="T58" fmla="*/ 105 w 231"/>
                <a:gd name="T59" fmla="*/ 283 h 297"/>
                <a:gd name="T60" fmla="*/ 111 w 231"/>
                <a:gd name="T61" fmla="*/ 271 h 297"/>
                <a:gd name="T62" fmla="*/ 111 w 231"/>
                <a:gd name="T63" fmla="*/ 264 h 297"/>
                <a:gd name="T64" fmla="*/ 65 w 231"/>
                <a:gd name="T65" fmla="*/ 272 h 297"/>
                <a:gd name="T66" fmla="*/ 70 w 231"/>
                <a:gd name="T67" fmla="*/ 283 h 297"/>
                <a:gd name="T68" fmla="*/ 57 w 231"/>
                <a:gd name="T69" fmla="*/ 297 h 297"/>
                <a:gd name="T70" fmla="*/ 43 w 231"/>
                <a:gd name="T71" fmla="*/ 283 h 297"/>
                <a:gd name="T72" fmla="*/ 52 w 231"/>
                <a:gd name="T73" fmla="*/ 270 h 297"/>
                <a:gd name="T74" fmla="*/ 50 w 231"/>
                <a:gd name="T75" fmla="*/ 266 h 297"/>
                <a:gd name="T76" fmla="*/ 100 w 231"/>
                <a:gd name="T77" fmla="*/ 252 h 297"/>
                <a:gd name="T78" fmla="*/ 100 w 231"/>
                <a:gd name="T79" fmla="*/ 210 h 297"/>
                <a:gd name="T80" fmla="*/ 44 w 231"/>
                <a:gd name="T81" fmla="*/ 210 h 297"/>
                <a:gd name="T82" fmla="*/ 44 w 231"/>
                <a:gd name="T83" fmla="*/ 206 h 297"/>
                <a:gd name="T84" fmla="*/ 27 w 231"/>
                <a:gd name="T85" fmla="*/ 199 h 297"/>
                <a:gd name="T86" fmla="*/ 23 w 231"/>
                <a:gd name="T87" fmla="*/ 198 h 297"/>
                <a:gd name="T88" fmla="*/ 22 w 231"/>
                <a:gd name="T89" fmla="*/ 194 h 297"/>
                <a:gd name="T90" fmla="*/ 13 w 231"/>
                <a:gd name="T91" fmla="*/ 142 h 297"/>
                <a:gd name="T92" fmla="*/ 5 w 231"/>
                <a:gd name="T93" fmla="*/ 142 h 297"/>
                <a:gd name="T94" fmla="*/ 0 w 231"/>
                <a:gd name="T95" fmla="*/ 122 h 297"/>
                <a:gd name="T96" fmla="*/ 40 w 231"/>
                <a:gd name="T97" fmla="*/ 122 h 297"/>
                <a:gd name="T98" fmla="*/ 35 w 231"/>
                <a:gd name="T99" fmla="*/ 142 h 297"/>
                <a:gd name="T100" fmla="*/ 29 w 231"/>
                <a:gd name="T101" fmla="*/ 142 h 297"/>
                <a:gd name="T102" fmla="*/ 37 w 231"/>
                <a:gd name="T103" fmla="*/ 187 h 297"/>
                <a:gd name="T104" fmla="*/ 47 w 231"/>
                <a:gd name="T105" fmla="*/ 191 h 297"/>
                <a:gd name="T106" fmla="*/ 92 w 231"/>
                <a:gd name="T107" fmla="*/ 178 h 297"/>
                <a:gd name="T108" fmla="*/ 92 w 231"/>
                <a:gd name="T109" fmla="*/ 159 h 297"/>
                <a:gd name="T110" fmla="*/ 49 w 231"/>
                <a:gd name="T111" fmla="*/ 143 h 297"/>
                <a:gd name="T112" fmla="*/ 58 w 231"/>
                <a:gd name="T113" fmla="*/ 37 h 297"/>
                <a:gd name="T114" fmla="*/ 172 w 231"/>
                <a:gd name="T115" fmla="*/ 3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1" h="297">
                  <a:moveTo>
                    <a:pt x="172" y="37"/>
                  </a:moveTo>
                  <a:cubicBezTo>
                    <a:pt x="175" y="72"/>
                    <a:pt x="178" y="108"/>
                    <a:pt x="181" y="143"/>
                  </a:cubicBezTo>
                  <a:cubicBezTo>
                    <a:pt x="176" y="151"/>
                    <a:pt x="160" y="156"/>
                    <a:pt x="140" y="158"/>
                  </a:cubicBezTo>
                  <a:cubicBezTo>
                    <a:pt x="140" y="178"/>
                    <a:pt x="140" y="178"/>
                    <a:pt x="140" y="178"/>
                  </a:cubicBezTo>
                  <a:cubicBezTo>
                    <a:pt x="159" y="180"/>
                    <a:pt x="176" y="185"/>
                    <a:pt x="181" y="191"/>
                  </a:cubicBezTo>
                  <a:cubicBezTo>
                    <a:pt x="194" y="187"/>
                    <a:pt x="194" y="187"/>
                    <a:pt x="194" y="187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195" y="142"/>
                    <a:pt x="195" y="142"/>
                    <a:pt x="195" y="142"/>
                  </a:cubicBezTo>
                  <a:cubicBezTo>
                    <a:pt x="190" y="122"/>
                    <a:pt x="190" y="122"/>
                    <a:pt x="190" y="122"/>
                  </a:cubicBezTo>
                  <a:cubicBezTo>
                    <a:pt x="231" y="122"/>
                    <a:pt x="231" y="122"/>
                    <a:pt x="231" y="122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17" y="142"/>
                    <a:pt x="217" y="142"/>
                    <a:pt x="217" y="142"/>
                  </a:cubicBezTo>
                  <a:cubicBezTo>
                    <a:pt x="208" y="194"/>
                    <a:pt x="208" y="194"/>
                    <a:pt x="208" y="194"/>
                  </a:cubicBezTo>
                  <a:cubicBezTo>
                    <a:pt x="207" y="198"/>
                    <a:pt x="207" y="198"/>
                    <a:pt x="207" y="198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210"/>
                    <a:pt x="184" y="210"/>
                    <a:pt x="184" y="210"/>
                  </a:cubicBezTo>
                  <a:cubicBezTo>
                    <a:pt x="128" y="210"/>
                    <a:pt x="128" y="210"/>
                    <a:pt x="128" y="210"/>
                  </a:cubicBezTo>
                  <a:cubicBezTo>
                    <a:pt x="128" y="252"/>
                    <a:pt x="128" y="252"/>
                    <a:pt x="128" y="252"/>
                  </a:cubicBezTo>
                  <a:cubicBezTo>
                    <a:pt x="146" y="254"/>
                    <a:pt x="164" y="258"/>
                    <a:pt x="182" y="265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187" y="271"/>
                    <a:pt x="192" y="276"/>
                    <a:pt x="192" y="283"/>
                  </a:cubicBezTo>
                  <a:cubicBezTo>
                    <a:pt x="192" y="291"/>
                    <a:pt x="186" y="297"/>
                    <a:pt x="178" y="297"/>
                  </a:cubicBezTo>
                  <a:cubicBezTo>
                    <a:pt x="170" y="297"/>
                    <a:pt x="164" y="291"/>
                    <a:pt x="164" y="283"/>
                  </a:cubicBezTo>
                  <a:cubicBezTo>
                    <a:pt x="164" y="279"/>
                    <a:pt x="166" y="276"/>
                    <a:pt x="168" y="273"/>
                  </a:cubicBezTo>
                  <a:cubicBezTo>
                    <a:pt x="154" y="268"/>
                    <a:pt x="139" y="265"/>
                    <a:pt x="124" y="264"/>
                  </a:cubicBezTo>
                  <a:cubicBezTo>
                    <a:pt x="125" y="271"/>
                    <a:pt x="125" y="271"/>
                    <a:pt x="125" y="271"/>
                  </a:cubicBezTo>
                  <a:cubicBezTo>
                    <a:pt x="129" y="273"/>
                    <a:pt x="132" y="278"/>
                    <a:pt x="132" y="283"/>
                  </a:cubicBezTo>
                  <a:cubicBezTo>
                    <a:pt x="132" y="291"/>
                    <a:pt x="126" y="297"/>
                    <a:pt x="119" y="297"/>
                  </a:cubicBezTo>
                  <a:cubicBezTo>
                    <a:pt x="111" y="297"/>
                    <a:pt x="105" y="291"/>
                    <a:pt x="105" y="283"/>
                  </a:cubicBezTo>
                  <a:cubicBezTo>
                    <a:pt x="105" y="278"/>
                    <a:pt x="107" y="274"/>
                    <a:pt x="111" y="271"/>
                  </a:cubicBezTo>
                  <a:cubicBezTo>
                    <a:pt x="111" y="264"/>
                    <a:pt x="111" y="264"/>
                    <a:pt x="111" y="264"/>
                  </a:cubicBezTo>
                  <a:cubicBezTo>
                    <a:pt x="96" y="264"/>
                    <a:pt x="81" y="267"/>
                    <a:pt x="65" y="272"/>
                  </a:cubicBezTo>
                  <a:cubicBezTo>
                    <a:pt x="68" y="275"/>
                    <a:pt x="70" y="279"/>
                    <a:pt x="70" y="283"/>
                  </a:cubicBezTo>
                  <a:cubicBezTo>
                    <a:pt x="70" y="291"/>
                    <a:pt x="64" y="297"/>
                    <a:pt x="57" y="297"/>
                  </a:cubicBezTo>
                  <a:cubicBezTo>
                    <a:pt x="49" y="297"/>
                    <a:pt x="43" y="291"/>
                    <a:pt x="43" y="283"/>
                  </a:cubicBezTo>
                  <a:cubicBezTo>
                    <a:pt x="43" y="277"/>
                    <a:pt x="47" y="272"/>
                    <a:pt x="52" y="270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67" y="258"/>
                    <a:pt x="84" y="254"/>
                    <a:pt x="100" y="252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4" y="206"/>
                    <a:pt x="44" y="206"/>
                    <a:pt x="44" y="206"/>
                  </a:cubicBezTo>
                  <a:cubicBezTo>
                    <a:pt x="27" y="199"/>
                    <a:pt x="27" y="199"/>
                    <a:pt x="27" y="199"/>
                  </a:cubicBezTo>
                  <a:cubicBezTo>
                    <a:pt x="23" y="198"/>
                    <a:pt x="23" y="198"/>
                    <a:pt x="23" y="198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35" y="142"/>
                    <a:pt x="35" y="142"/>
                    <a:pt x="35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54" y="184"/>
                    <a:pt x="71" y="180"/>
                    <a:pt x="92" y="178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70" y="157"/>
                    <a:pt x="51" y="152"/>
                    <a:pt x="49" y="143"/>
                  </a:cubicBezTo>
                  <a:cubicBezTo>
                    <a:pt x="52" y="108"/>
                    <a:pt x="55" y="72"/>
                    <a:pt x="58" y="37"/>
                  </a:cubicBezTo>
                  <a:cubicBezTo>
                    <a:pt x="63" y="2"/>
                    <a:pt x="163" y="0"/>
                    <a:pt x="172" y="3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Rectangle 196"/>
            <p:cNvSpPr>
              <a:spLocks noChangeArrowheads="1"/>
            </p:cNvSpPr>
            <p:nvPr/>
          </p:nvSpPr>
          <p:spPr bwMode="auto">
            <a:xfrm>
              <a:off x="6667918" y="3686379"/>
              <a:ext cx="167198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197"/>
            <p:cNvSpPr>
              <a:spLocks noChangeArrowheads="1"/>
            </p:cNvSpPr>
            <p:nvPr/>
          </p:nvSpPr>
          <p:spPr bwMode="auto">
            <a:xfrm>
              <a:off x="6659376" y="3773029"/>
              <a:ext cx="180622" cy="231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98"/>
            <p:cNvSpPr>
              <a:spLocks noChangeArrowheads="1"/>
            </p:cNvSpPr>
            <p:nvPr/>
          </p:nvSpPr>
          <p:spPr bwMode="auto">
            <a:xfrm>
              <a:off x="6649612" y="3868222"/>
              <a:ext cx="200149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7346855" y="5363925"/>
            <a:ext cx="570800" cy="631110"/>
          </a:xfrm>
          <a:custGeom>
            <a:avLst/>
            <a:gdLst>
              <a:gd name="T0" fmla="*/ 21 w 224"/>
              <a:gd name="T1" fmla="*/ 59 h 248"/>
              <a:gd name="T2" fmla="*/ 112 w 224"/>
              <a:gd name="T3" fmla="*/ 48 h 248"/>
              <a:gd name="T4" fmla="*/ 109 w 224"/>
              <a:gd name="T5" fmla="*/ 134 h 248"/>
              <a:gd name="T6" fmla="*/ 203 w 224"/>
              <a:gd name="T7" fmla="*/ 0 h 248"/>
              <a:gd name="T8" fmla="*/ 224 w 224"/>
              <a:gd name="T9" fmla="*/ 248 h 248"/>
              <a:gd name="T10" fmla="*/ 135 w 224"/>
              <a:gd name="T11" fmla="*/ 189 h 248"/>
              <a:gd name="T12" fmla="*/ 146 w 224"/>
              <a:gd name="T13" fmla="*/ 189 h 248"/>
              <a:gd name="T14" fmla="*/ 83 w 224"/>
              <a:gd name="T15" fmla="*/ 205 h 248"/>
              <a:gd name="T16" fmla="*/ 83 w 224"/>
              <a:gd name="T17" fmla="*/ 70 h 248"/>
              <a:gd name="T18" fmla="*/ 42 w 224"/>
              <a:gd name="T19" fmla="*/ 116 h 248"/>
              <a:gd name="T20" fmla="*/ 31 w 224"/>
              <a:gd name="T21" fmla="*/ 70 h 248"/>
              <a:gd name="T22" fmla="*/ 42 w 224"/>
              <a:gd name="T23" fmla="*/ 70 h 248"/>
              <a:gd name="T24" fmla="*/ 31 w 224"/>
              <a:gd name="T25" fmla="*/ 146 h 248"/>
              <a:gd name="T26" fmla="*/ 31 w 224"/>
              <a:gd name="T27" fmla="*/ 130 h 248"/>
              <a:gd name="T28" fmla="*/ 42 w 224"/>
              <a:gd name="T29" fmla="*/ 176 h 248"/>
              <a:gd name="T30" fmla="*/ 31 w 224"/>
              <a:gd name="T31" fmla="*/ 189 h 248"/>
              <a:gd name="T32" fmla="*/ 42 w 224"/>
              <a:gd name="T33" fmla="*/ 189 h 248"/>
              <a:gd name="T34" fmla="*/ 183 w 224"/>
              <a:gd name="T35" fmla="*/ 56 h 248"/>
              <a:gd name="T36" fmla="*/ 183 w 224"/>
              <a:gd name="T37" fmla="*/ 40 h 248"/>
              <a:gd name="T38" fmla="*/ 194 w 224"/>
              <a:gd name="T39" fmla="*/ 116 h 248"/>
              <a:gd name="T40" fmla="*/ 183 w 224"/>
              <a:gd name="T41" fmla="*/ 70 h 248"/>
              <a:gd name="T42" fmla="*/ 194 w 224"/>
              <a:gd name="T43" fmla="*/ 70 h 248"/>
              <a:gd name="T44" fmla="*/ 183 w 224"/>
              <a:gd name="T45" fmla="*/ 146 h 248"/>
              <a:gd name="T46" fmla="*/ 183 w 224"/>
              <a:gd name="T47" fmla="*/ 130 h 248"/>
              <a:gd name="T48" fmla="*/ 194 w 224"/>
              <a:gd name="T49" fmla="*/ 176 h 248"/>
              <a:gd name="T50" fmla="*/ 183 w 224"/>
              <a:gd name="T51" fmla="*/ 189 h 248"/>
              <a:gd name="T52" fmla="*/ 194 w 224"/>
              <a:gd name="T53" fmla="*/ 189 h 248"/>
              <a:gd name="T54" fmla="*/ 159 w 224"/>
              <a:gd name="T55" fmla="*/ 56 h 248"/>
              <a:gd name="T56" fmla="*/ 159 w 224"/>
              <a:gd name="T57" fmla="*/ 40 h 248"/>
              <a:gd name="T58" fmla="*/ 170 w 224"/>
              <a:gd name="T59" fmla="*/ 116 h 248"/>
              <a:gd name="T60" fmla="*/ 159 w 224"/>
              <a:gd name="T61" fmla="*/ 70 h 248"/>
              <a:gd name="T62" fmla="*/ 170 w 224"/>
              <a:gd name="T63" fmla="*/ 70 h 248"/>
              <a:gd name="T64" fmla="*/ 159 w 224"/>
              <a:gd name="T65" fmla="*/ 146 h 248"/>
              <a:gd name="T66" fmla="*/ 159 w 224"/>
              <a:gd name="T67" fmla="*/ 130 h 248"/>
              <a:gd name="T68" fmla="*/ 170 w 224"/>
              <a:gd name="T69" fmla="*/ 176 h 248"/>
              <a:gd name="T70" fmla="*/ 159 w 224"/>
              <a:gd name="T71" fmla="*/ 189 h 248"/>
              <a:gd name="T72" fmla="*/ 170 w 224"/>
              <a:gd name="T73" fmla="*/ 189 h 248"/>
              <a:gd name="T74" fmla="*/ 135 w 224"/>
              <a:gd name="T75" fmla="*/ 56 h 248"/>
              <a:gd name="T76" fmla="*/ 135 w 224"/>
              <a:gd name="T77" fmla="*/ 40 h 248"/>
              <a:gd name="T78" fmla="*/ 146 w 224"/>
              <a:gd name="T79" fmla="*/ 116 h 248"/>
              <a:gd name="T80" fmla="*/ 135 w 224"/>
              <a:gd name="T81" fmla="*/ 70 h 248"/>
              <a:gd name="T82" fmla="*/ 146 w 224"/>
              <a:gd name="T83" fmla="*/ 70 h 248"/>
              <a:gd name="T84" fmla="*/ 135 w 224"/>
              <a:gd name="T85" fmla="*/ 146 h 248"/>
              <a:gd name="T86" fmla="*/ 135 w 224"/>
              <a:gd name="T87" fmla="*/ 130 h 248"/>
              <a:gd name="T88" fmla="*/ 146 w 224"/>
              <a:gd name="T89" fmla="*/ 176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24" h="248">
                <a:moveTo>
                  <a:pt x="0" y="225"/>
                </a:moveTo>
                <a:cubicBezTo>
                  <a:pt x="21" y="225"/>
                  <a:pt x="21" y="225"/>
                  <a:pt x="21" y="225"/>
                </a:cubicBezTo>
                <a:cubicBezTo>
                  <a:pt x="21" y="59"/>
                  <a:pt x="21" y="59"/>
                  <a:pt x="21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48"/>
                  <a:pt x="16" y="48"/>
                  <a:pt x="16" y="48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203" y="0"/>
                  <a:pt x="203" y="0"/>
                  <a:pt x="203" y="0"/>
                </a:cubicBezTo>
                <a:cubicBezTo>
                  <a:pt x="203" y="225"/>
                  <a:pt x="203" y="225"/>
                  <a:pt x="203" y="225"/>
                </a:cubicBezTo>
                <a:cubicBezTo>
                  <a:pt x="224" y="225"/>
                  <a:pt x="224" y="225"/>
                  <a:pt x="224" y="225"/>
                </a:cubicBezTo>
                <a:cubicBezTo>
                  <a:pt x="224" y="248"/>
                  <a:pt x="224" y="248"/>
                  <a:pt x="224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25"/>
                  <a:pt x="0" y="225"/>
                  <a:pt x="0" y="225"/>
                </a:cubicBezTo>
                <a:close/>
                <a:moveTo>
                  <a:pt x="135" y="189"/>
                </a:moveTo>
                <a:cubicBezTo>
                  <a:pt x="135" y="205"/>
                  <a:pt x="135" y="205"/>
                  <a:pt x="135" y="205"/>
                </a:cubicBezTo>
                <a:cubicBezTo>
                  <a:pt x="146" y="205"/>
                  <a:pt x="146" y="205"/>
                  <a:pt x="146" y="205"/>
                </a:cubicBezTo>
                <a:cubicBezTo>
                  <a:pt x="146" y="189"/>
                  <a:pt x="146" y="189"/>
                  <a:pt x="146" y="189"/>
                </a:cubicBezTo>
                <a:cubicBezTo>
                  <a:pt x="135" y="189"/>
                  <a:pt x="135" y="189"/>
                  <a:pt x="135" y="189"/>
                </a:cubicBezTo>
                <a:close/>
                <a:moveTo>
                  <a:pt x="83" y="70"/>
                </a:moveTo>
                <a:cubicBezTo>
                  <a:pt x="83" y="205"/>
                  <a:pt x="83" y="205"/>
                  <a:pt x="83" y="205"/>
                </a:cubicBezTo>
                <a:cubicBezTo>
                  <a:pt x="94" y="205"/>
                  <a:pt x="94" y="205"/>
                  <a:pt x="94" y="205"/>
                </a:cubicBezTo>
                <a:cubicBezTo>
                  <a:pt x="94" y="70"/>
                  <a:pt x="94" y="70"/>
                  <a:pt x="94" y="70"/>
                </a:cubicBezTo>
                <a:cubicBezTo>
                  <a:pt x="83" y="70"/>
                  <a:pt x="83" y="70"/>
                  <a:pt x="83" y="70"/>
                </a:cubicBezTo>
                <a:close/>
                <a:moveTo>
                  <a:pt x="31" y="100"/>
                </a:moveTo>
                <a:cubicBezTo>
                  <a:pt x="31" y="105"/>
                  <a:pt x="31" y="111"/>
                  <a:pt x="31" y="116"/>
                </a:cubicBezTo>
                <a:cubicBezTo>
                  <a:pt x="35" y="116"/>
                  <a:pt x="38" y="116"/>
                  <a:pt x="42" y="116"/>
                </a:cubicBezTo>
                <a:cubicBezTo>
                  <a:pt x="42" y="111"/>
                  <a:pt x="42" y="105"/>
                  <a:pt x="42" y="100"/>
                </a:cubicBezTo>
                <a:cubicBezTo>
                  <a:pt x="38" y="100"/>
                  <a:pt x="35" y="100"/>
                  <a:pt x="31" y="100"/>
                </a:cubicBezTo>
                <a:close/>
                <a:moveTo>
                  <a:pt x="31" y="70"/>
                </a:moveTo>
                <a:cubicBezTo>
                  <a:pt x="31" y="86"/>
                  <a:pt x="31" y="86"/>
                  <a:pt x="31" y="86"/>
                </a:cubicBezTo>
                <a:cubicBezTo>
                  <a:pt x="42" y="86"/>
                  <a:pt x="42" y="86"/>
                  <a:pt x="42" y="86"/>
                </a:cubicBezTo>
                <a:cubicBezTo>
                  <a:pt x="42" y="70"/>
                  <a:pt x="42" y="70"/>
                  <a:pt x="42" y="70"/>
                </a:cubicBezTo>
                <a:cubicBezTo>
                  <a:pt x="31" y="70"/>
                  <a:pt x="31" y="70"/>
                  <a:pt x="31" y="70"/>
                </a:cubicBezTo>
                <a:close/>
                <a:moveTo>
                  <a:pt x="31" y="130"/>
                </a:moveTo>
                <a:cubicBezTo>
                  <a:pt x="31" y="135"/>
                  <a:pt x="31" y="140"/>
                  <a:pt x="31" y="146"/>
                </a:cubicBezTo>
                <a:cubicBezTo>
                  <a:pt x="35" y="146"/>
                  <a:pt x="38" y="146"/>
                  <a:pt x="42" y="146"/>
                </a:cubicBezTo>
                <a:cubicBezTo>
                  <a:pt x="42" y="140"/>
                  <a:pt x="42" y="135"/>
                  <a:pt x="42" y="130"/>
                </a:cubicBezTo>
                <a:cubicBezTo>
                  <a:pt x="38" y="130"/>
                  <a:pt x="35" y="130"/>
                  <a:pt x="31" y="130"/>
                </a:cubicBezTo>
                <a:close/>
                <a:moveTo>
                  <a:pt x="31" y="160"/>
                </a:moveTo>
                <a:cubicBezTo>
                  <a:pt x="31" y="165"/>
                  <a:pt x="31" y="170"/>
                  <a:pt x="31" y="176"/>
                </a:cubicBezTo>
                <a:cubicBezTo>
                  <a:pt x="35" y="176"/>
                  <a:pt x="38" y="176"/>
                  <a:pt x="42" y="176"/>
                </a:cubicBezTo>
                <a:cubicBezTo>
                  <a:pt x="42" y="170"/>
                  <a:pt x="42" y="165"/>
                  <a:pt x="42" y="160"/>
                </a:cubicBezTo>
                <a:cubicBezTo>
                  <a:pt x="38" y="160"/>
                  <a:pt x="35" y="160"/>
                  <a:pt x="31" y="160"/>
                </a:cubicBezTo>
                <a:close/>
                <a:moveTo>
                  <a:pt x="31" y="189"/>
                </a:moveTo>
                <a:cubicBezTo>
                  <a:pt x="31" y="205"/>
                  <a:pt x="31" y="205"/>
                  <a:pt x="31" y="205"/>
                </a:cubicBezTo>
                <a:cubicBezTo>
                  <a:pt x="42" y="205"/>
                  <a:pt x="42" y="205"/>
                  <a:pt x="42" y="205"/>
                </a:cubicBezTo>
                <a:cubicBezTo>
                  <a:pt x="42" y="189"/>
                  <a:pt x="42" y="189"/>
                  <a:pt x="42" y="189"/>
                </a:cubicBezTo>
                <a:cubicBezTo>
                  <a:pt x="31" y="189"/>
                  <a:pt x="31" y="189"/>
                  <a:pt x="31" y="189"/>
                </a:cubicBezTo>
                <a:close/>
                <a:moveTo>
                  <a:pt x="183" y="40"/>
                </a:moveTo>
                <a:cubicBezTo>
                  <a:pt x="183" y="56"/>
                  <a:pt x="183" y="56"/>
                  <a:pt x="183" y="56"/>
                </a:cubicBezTo>
                <a:cubicBezTo>
                  <a:pt x="194" y="56"/>
                  <a:pt x="194" y="56"/>
                  <a:pt x="194" y="56"/>
                </a:cubicBezTo>
                <a:cubicBezTo>
                  <a:pt x="194" y="40"/>
                  <a:pt x="194" y="40"/>
                  <a:pt x="194" y="40"/>
                </a:cubicBezTo>
                <a:cubicBezTo>
                  <a:pt x="183" y="40"/>
                  <a:pt x="183" y="40"/>
                  <a:pt x="183" y="40"/>
                </a:cubicBezTo>
                <a:close/>
                <a:moveTo>
                  <a:pt x="183" y="100"/>
                </a:moveTo>
                <a:cubicBezTo>
                  <a:pt x="183" y="105"/>
                  <a:pt x="183" y="111"/>
                  <a:pt x="183" y="116"/>
                </a:cubicBezTo>
                <a:cubicBezTo>
                  <a:pt x="187" y="116"/>
                  <a:pt x="190" y="116"/>
                  <a:pt x="194" y="116"/>
                </a:cubicBezTo>
                <a:cubicBezTo>
                  <a:pt x="194" y="111"/>
                  <a:pt x="194" y="105"/>
                  <a:pt x="194" y="100"/>
                </a:cubicBezTo>
                <a:cubicBezTo>
                  <a:pt x="190" y="100"/>
                  <a:pt x="187" y="100"/>
                  <a:pt x="183" y="100"/>
                </a:cubicBezTo>
                <a:close/>
                <a:moveTo>
                  <a:pt x="183" y="70"/>
                </a:moveTo>
                <a:cubicBezTo>
                  <a:pt x="183" y="86"/>
                  <a:pt x="183" y="86"/>
                  <a:pt x="183" y="86"/>
                </a:cubicBezTo>
                <a:cubicBezTo>
                  <a:pt x="194" y="86"/>
                  <a:pt x="194" y="86"/>
                  <a:pt x="194" y="86"/>
                </a:cubicBezTo>
                <a:cubicBezTo>
                  <a:pt x="194" y="70"/>
                  <a:pt x="194" y="70"/>
                  <a:pt x="194" y="70"/>
                </a:cubicBezTo>
                <a:cubicBezTo>
                  <a:pt x="183" y="70"/>
                  <a:pt x="183" y="70"/>
                  <a:pt x="183" y="70"/>
                </a:cubicBezTo>
                <a:close/>
                <a:moveTo>
                  <a:pt x="183" y="130"/>
                </a:moveTo>
                <a:cubicBezTo>
                  <a:pt x="183" y="135"/>
                  <a:pt x="183" y="140"/>
                  <a:pt x="183" y="146"/>
                </a:cubicBezTo>
                <a:cubicBezTo>
                  <a:pt x="187" y="146"/>
                  <a:pt x="190" y="146"/>
                  <a:pt x="194" y="146"/>
                </a:cubicBezTo>
                <a:cubicBezTo>
                  <a:pt x="194" y="140"/>
                  <a:pt x="194" y="135"/>
                  <a:pt x="194" y="130"/>
                </a:cubicBezTo>
                <a:cubicBezTo>
                  <a:pt x="190" y="130"/>
                  <a:pt x="187" y="130"/>
                  <a:pt x="183" y="130"/>
                </a:cubicBezTo>
                <a:close/>
                <a:moveTo>
                  <a:pt x="183" y="160"/>
                </a:moveTo>
                <a:cubicBezTo>
                  <a:pt x="183" y="165"/>
                  <a:pt x="183" y="170"/>
                  <a:pt x="183" y="176"/>
                </a:cubicBezTo>
                <a:cubicBezTo>
                  <a:pt x="187" y="176"/>
                  <a:pt x="190" y="176"/>
                  <a:pt x="194" y="176"/>
                </a:cubicBezTo>
                <a:cubicBezTo>
                  <a:pt x="194" y="170"/>
                  <a:pt x="194" y="165"/>
                  <a:pt x="194" y="160"/>
                </a:cubicBezTo>
                <a:cubicBezTo>
                  <a:pt x="190" y="160"/>
                  <a:pt x="187" y="160"/>
                  <a:pt x="183" y="160"/>
                </a:cubicBezTo>
                <a:close/>
                <a:moveTo>
                  <a:pt x="183" y="189"/>
                </a:moveTo>
                <a:cubicBezTo>
                  <a:pt x="183" y="205"/>
                  <a:pt x="183" y="205"/>
                  <a:pt x="183" y="205"/>
                </a:cubicBezTo>
                <a:cubicBezTo>
                  <a:pt x="194" y="205"/>
                  <a:pt x="194" y="205"/>
                  <a:pt x="194" y="205"/>
                </a:cubicBezTo>
                <a:cubicBezTo>
                  <a:pt x="194" y="189"/>
                  <a:pt x="194" y="189"/>
                  <a:pt x="194" y="189"/>
                </a:cubicBezTo>
                <a:cubicBezTo>
                  <a:pt x="183" y="189"/>
                  <a:pt x="183" y="189"/>
                  <a:pt x="183" y="189"/>
                </a:cubicBezTo>
                <a:close/>
                <a:moveTo>
                  <a:pt x="159" y="40"/>
                </a:moveTo>
                <a:cubicBezTo>
                  <a:pt x="159" y="56"/>
                  <a:pt x="159" y="56"/>
                  <a:pt x="159" y="56"/>
                </a:cubicBezTo>
                <a:cubicBezTo>
                  <a:pt x="170" y="56"/>
                  <a:pt x="170" y="56"/>
                  <a:pt x="170" y="56"/>
                </a:cubicBezTo>
                <a:cubicBezTo>
                  <a:pt x="170" y="40"/>
                  <a:pt x="170" y="40"/>
                  <a:pt x="170" y="40"/>
                </a:cubicBezTo>
                <a:cubicBezTo>
                  <a:pt x="159" y="40"/>
                  <a:pt x="159" y="40"/>
                  <a:pt x="159" y="40"/>
                </a:cubicBezTo>
                <a:close/>
                <a:moveTo>
                  <a:pt x="159" y="100"/>
                </a:moveTo>
                <a:cubicBezTo>
                  <a:pt x="159" y="105"/>
                  <a:pt x="159" y="111"/>
                  <a:pt x="159" y="116"/>
                </a:cubicBezTo>
                <a:cubicBezTo>
                  <a:pt x="162" y="116"/>
                  <a:pt x="166" y="116"/>
                  <a:pt x="170" y="116"/>
                </a:cubicBezTo>
                <a:cubicBezTo>
                  <a:pt x="170" y="111"/>
                  <a:pt x="170" y="105"/>
                  <a:pt x="170" y="100"/>
                </a:cubicBezTo>
                <a:cubicBezTo>
                  <a:pt x="166" y="100"/>
                  <a:pt x="162" y="100"/>
                  <a:pt x="159" y="100"/>
                </a:cubicBezTo>
                <a:close/>
                <a:moveTo>
                  <a:pt x="159" y="70"/>
                </a:moveTo>
                <a:cubicBezTo>
                  <a:pt x="159" y="86"/>
                  <a:pt x="159" y="86"/>
                  <a:pt x="159" y="86"/>
                </a:cubicBezTo>
                <a:cubicBezTo>
                  <a:pt x="170" y="86"/>
                  <a:pt x="170" y="86"/>
                  <a:pt x="170" y="86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59" y="70"/>
                  <a:pt x="159" y="70"/>
                  <a:pt x="159" y="70"/>
                </a:cubicBezTo>
                <a:close/>
                <a:moveTo>
                  <a:pt x="159" y="130"/>
                </a:moveTo>
                <a:cubicBezTo>
                  <a:pt x="159" y="135"/>
                  <a:pt x="159" y="140"/>
                  <a:pt x="159" y="146"/>
                </a:cubicBezTo>
                <a:cubicBezTo>
                  <a:pt x="162" y="146"/>
                  <a:pt x="166" y="146"/>
                  <a:pt x="170" y="146"/>
                </a:cubicBezTo>
                <a:cubicBezTo>
                  <a:pt x="170" y="140"/>
                  <a:pt x="170" y="135"/>
                  <a:pt x="170" y="130"/>
                </a:cubicBezTo>
                <a:cubicBezTo>
                  <a:pt x="166" y="130"/>
                  <a:pt x="162" y="130"/>
                  <a:pt x="159" y="130"/>
                </a:cubicBezTo>
                <a:close/>
                <a:moveTo>
                  <a:pt x="159" y="160"/>
                </a:moveTo>
                <a:cubicBezTo>
                  <a:pt x="159" y="165"/>
                  <a:pt x="159" y="170"/>
                  <a:pt x="159" y="176"/>
                </a:cubicBezTo>
                <a:cubicBezTo>
                  <a:pt x="162" y="176"/>
                  <a:pt x="166" y="176"/>
                  <a:pt x="170" y="176"/>
                </a:cubicBezTo>
                <a:cubicBezTo>
                  <a:pt x="170" y="170"/>
                  <a:pt x="170" y="165"/>
                  <a:pt x="170" y="160"/>
                </a:cubicBezTo>
                <a:cubicBezTo>
                  <a:pt x="166" y="160"/>
                  <a:pt x="162" y="160"/>
                  <a:pt x="159" y="160"/>
                </a:cubicBezTo>
                <a:close/>
                <a:moveTo>
                  <a:pt x="159" y="189"/>
                </a:moveTo>
                <a:cubicBezTo>
                  <a:pt x="159" y="205"/>
                  <a:pt x="159" y="205"/>
                  <a:pt x="159" y="205"/>
                </a:cubicBezTo>
                <a:cubicBezTo>
                  <a:pt x="170" y="205"/>
                  <a:pt x="170" y="205"/>
                  <a:pt x="170" y="205"/>
                </a:cubicBezTo>
                <a:cubicBezTo>
                  <a:pt x="170" y="189"/>
                  <a:pt x="170" y="189"/>
                  <a:pt x="170" y="189"/>
                </a:cubicBezTo>
                <a:cubicBezTo>
                  <a:pt x="159" y="189"/>
                  <a:pt x="159" y="189"/>
                  <a:pt x="159" y="189"/>
                </a:cubicBezTo>
                <a:close/>
                <a:moveTo>
                  <a:pt x="135" y="40"/>
                </a:moveTo>
                <a:cubicBezTo>
                  <a:pt x="135" y="56"/>
                  <a:pt x="135" y="56"/>
                  <a:pt x="135" y="56"/>
                </a:cubicBezTo>
                <a:cubicBezTo>
                  <a:pt x="146" y="56"/>
                  <a:pt x="146" y="56"/>
                  <a:pt x="146" y="56"/>
                </a:cubicBezTo>
                <a:cubicBezTo>
                  <a:pt x="146" y="40"/>
                  <a:pt x="146" y="40"/>
                  <a:pt x="146" y="40"/>
                </a:cubicBezTo>
                <a:cubicBezTo>
                  <a:pt x="135" y="40"/>
                  <a:pt x="135" y="40"/>
                  <a:pt x="135" y="40"/>
                </a:cubicBezTo>
                <a:close/>
                <a:moveTo>
                  <a:pt x="135" y="100"/>
                </a:moveTo>
                <a:cubicBezTo>
                  <a:pt x="135" y="105"/>
                  <a:pt x="135" y="111"/>
                  <a:pt x="135" y="116"/>
                </a:cubicBezTo>
                <a:cubicBezTo>
                  <a:pt x="139" y="116"/>
                  <a:pt x="142" y="116"/>
                  <a:pt x="146" y="116"/>
                </a:cubicBezTo>
                <a:cubicBezTo>
                  <a:pt x="146" y="111"/>
                  <a:pt x="146" y="105"/>
                  <a:pt x="146" y="100"/>
                </a:cubicBezTo>
                <a:cubicBezTo>
                  <a:pt x="142" y="100"/>
                  <a:pt x="139" y="100"/>
                  <a:pt x="135" y="100"/>
                </a:cubicBezTo>
                <a:close/>
                <a:moveTo>
                  <a:pt x="135" y="70"/>
                </a:moveTo>
                <a:cubicBezTo>
                  <a:pt x="135" y="86"/>
                  <a:pt x="135" y="86"/>
                  <a:pt x="135" y="86"/>
                </a:cubicBezTo>
                <a:cubicBezTo>
                  <a:pt x="146" y="86"/>
                  <a:pt x="146" y="86"/>
                  <a:pt x="146" y="86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35" y="70"/>
                  <a:pt x="135" y="70"/>
                  <a:pt x="135" y="70"/>
                </a:cubicBezTo>
                <a:close/>
                <a:moveTo>
                  <a:pt x="135" y="130"/>
                </a:moveTo>
                <a:cubicBezTo>
                  <a:pt x="135" y="135"/>
                  <a:pt x="135" y="140"/>
                  <a:pt x="135" y="146"/>
                </a:cubicBezTo>
                <a:cubicBezTo>
                  <a:pt x="139" y="146"/>
                  <a:pt x="142" y="146"/>
                  <a:pt x="146" y="146"/>
                </a:cubicBezTo>
                <a:cubicBezTo>
                  <a:pt x="146" y="140"/>
                  <a:pt x="146" y="135"/>
                  <a:pt x="146" y="130"/>
                </a:cubicBezTo>
                <a:cubicBezTo>
                  <a:pt x="142" y="130"/>
                  <a:pt x="139" y="130"/>
                  <a:pt x="135" y="130"/>
                </a:cubicBezTo>
                <a:close/>
                <a:moveTo>
                  <a:pt x="135" y="160"/>
                </a:moveTo>
                <a:cubicBezTo>
                  <a:pt x="135" y="165"/>
                  <a:pt x="135" y="170"/>
                  <a:pt x="135" y="176"/>
                </a:cubicBezTo>
                <a:cubicBezTo>
                  <a:pt x="139" y="176"/>
                  <a:pt x="142" y="176"/>
                  <a:pt x="146" y="176"/>
                </a:cubicBezTo>
                <a:cubicBezTo>
                  <a:pt x="146" y="170"/>
                  <a:pt x="146" y="165"/>
                  <a:pt x="146" y="160"/>
                </a:cubicBezTo>
                <a:cubicBezTo>
                  <a:pt x="142" y="160"/>
                  <a:pt x="139" y="160"/>
                  <a:pt x="135" y="16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2" name="Freeform 202"/>
          <p:cNvSpPr>
            <a:spLocks noEditPoints="1"/>
          </p:cNvSpPr>
          <p:nvPr/>
        </p:nvSpPr>
        <p:spPr bwMode="auto">
          <a:xfrm>
            <a:off x="10497024" y="3303661"/>
            <a:ext cx="440485" cy="623572"/>
          </a:xfrm>
          <a:custGeom>
            <a:avLst/>
            <a:gdLst>
              <a:gd name="T0" fmla="*/ 65 w 173"/>
              <a:gd name="T1" fmla="*/ 156 h 245"/>
              <a:gd name="T2" fmla="*/ 57 w 173"/>
              <a:gd name="T3" fmla="*/ 79 h 245"/>
              <a:gd name="T4" fmla="*/ 72 w 173"/>
              <a:gd name="T5" fmla="*/ 73 h 245"/>
              <a:gd name="T6" fmla="*/ 87 w 173"/>
              <a:gd name="T7" fmla="*/ 76 h 245"/>
              <a:gd name="T8" fmla="*/ 102 w 173"/>
              <a:gd name="T9" fmla="*/ 73 h 245"/>
              <a:gd name="T10" fmla="*/ 117 w 173"/>
              <a:gd name="T11" fmla="*/ 77 h 245"/>
              <a:gd name="T12" fmla="*/ 106 w 173"/>
              <a:gd name="T13" fmla="*/ 134 h 245"/>
              <a:gd name="T14" fmla="*/ 129 w 173"/>
              <a:gd name="T15" fmla="*/ 117 h 245"/>
              <a:gd name="T16" fmla="*/ 49 w 173"/>
              <a:gd name="T17" fmla="*/ 27 h 245"/>
              <a:gd name="T18" fmla="*/ 129 w 173"/>
              <a:gd name="T19" fmla="*/ 88 h 245"/>
              <a:gd name="T20" fmla="*/ 125 w 173"/>
              <a:gd name="T21" fmla="*/ 97 h 245"/>
              <a:gd name="T22" fmla="*/ 117 w 173"/>
              <a:gd name="T23" fmla="*/ 204 h 245"/>
              <a:gd name="T24" fmla="*/ 67 w 173"/>
              <a:gd name="T25" fmla="*/ 195 h 245"/>
              <a:gd name="T26" fmla="*/ 117 w 173"/>
              <a:gd name="T27" fmla="*/ 188 h 245"/>
              <a:gd name="T28" fmla="*/ 52 w 173"/>
              <a:gd name="T29" fmla="*/ 179 h 245"/>
              <a:gd name="T30" fmla="*/ 51 w 173"/>
              <a:gd name="T31" fmla="*/ 195 h 245"/>
              <a:gd name="T32" fmla="*/ 51 w 173"/>
              <a:gd name="T33" fmla="*/ 214 h 245"/>
              <a:gd name="T34" fmla="*/ 120 w 173"/>
              <a:gd name="T35" fmla="*/ 213 h 245"/>
              <a:gd name="T36" fmla="*/ 68 w 173"/>
              <a:gd name="T37" fmla="*/ 205 h 245"/>
              <a:gd name="T38" fmla="*/ 51 w 173"/>
              <a:gd name="T39" fmla="*/ 227 h 245"/>
              <a:gd name="T40" fmla="*/ 42 w 173"/>
              <a:gd name="T41" fmla="*/ 213 h 245"/>
              <a:gd name="T42" fmla="*/ 40 w 173"/>
              <a:gd name="T43" fmla="*/ 193 h 245"/>
              <a:gd name="T44" fmla="*/ 41 w 173"/>
              <a:gd name="T45" fmla="*/ 177 h 245"/>
              <a:gd name="T46" fmla="*/ 28 w 173"/>
              <a:gd name="T47" fmla="*/ 127 h 245"/>
              <a:gd name="T48" fmla="*/ 132 w 173"/>
              <a:gd name="T49" fmla="*/ 10 h 245"/>
              <a:gd name="T50" fmla="*/ 125 w 173"/>
              <a:gd name="T51" fmla="*/ 174 h 245"/>
              <a:gd name="T52" fmla="*/ 125 w 173"/>
              <a:gd name="T53" fmla="*/ 190 h 245"/>
              <a:gd name="T54" fmla="*/ 125 w 173"/>
              <a:gd name="T55" fmla="*/ 207 h 245"/>
              <a:gd name="T56" fmla="*/ 124 w 173"/>
              <a:gd name="T57" fmla="*/ 225 h 245"/>
              <a:gd name="T58" fmla="*/ 71 w 173"/>
              <a:gd name="T59" fmla="*/ 156 h 245"/>
              <a:gd name="T60" fmla="*/ 77 w 173"/>
              <a:gd name="T61" fmla="*/ 156 h 245"/>
              <a:gd name="T62" fmla="*/ 80 w 173"/>
              <a:gd name="T63" fmla="*/ 137 h 245"/>
              <a:gd name="T64" fmla="*/ 84 w 173"/>
              <a:gd name="T65" fmla="*/ 105 h 245"/>
              <a:gd name="T66" fmla="*/ 97 w 173"/>
              <a:gd name="T67" fmla="*/ 103 h 245"/>
              <a:gd name="T68" fmla="*/ 92 w 173"/>
              <a:gd name="T69" fmla="*/ 108 h 245"/>
              <a:gd name="T70" fmla="*/ 95 w 173"/>
              <a:gd name="T71" fmla="*/ 137 h 245"/>
              <a:gd name="T72" fmla="*/ 87 w 173"/>
              <a:gd name="T73" fmla="*/ 156 h 245"/>
              <a:gd name="T74" fmla="*/ 86 w 173"/>
              <a:gd name="T75" fmla="*/ 156 h 245"/>
              <a:gd name="T76" fmla="*/ 85 w 173"/>
              <a:gd name="T77" fmla="*/ 156 h 245"/>
              <a:gd name="T78" fmla="*/ 98 w 173"/>
              <a:gd name="T79" fmla="*/ 137 h 245"/>
              <a:gd name="T80" fmla="*/ 103 w 173"/>
              <a:gd name="T81" fmla="*/ 156 h 245"/>
              <a:gd name="T82" fmla="*/ 67 w 173"/>
              <a:gd name="T83" fmla="*/ 79 h 245"/>
              <a:gd name="T84" fmla="*/ 87 w 173"/>
              <a:gd name="T85" fmla="*/ 79 h 245"/>
              <a:gd name="T86" fmla="*/ 89 w 173"/>
              <a:gd name="T87" fmla="*/ 79 h 245"/>
              <a:gd name="T88" fmla="*/ 109 w 173"/>
              <a:gd name="T89" fmla="*/ 79 h 245"/>
              <a:gd name="T90" fmla="*/ 100 w 173"/>
              <a:gd name="T91" fmla="*/ 111 h 245"/>
              <a:gd name="T92" fmla="*/ 103 w 173"/>
              <a:gd name="T93" fmla="*/ 96 h 245"/>
              <a:gd name="T94" fmla="*/ 72 w 173"/>
              <a:gd name="T95" fmla="*/ 99 h 245"/>
              <a:gd name="T96" fmla="*/ 77 w 173"/>
              <a:gd name="T97" fmla="*/ 111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3" h="245">
                <a:moveTo>
                  <a:pt x="27" y="53"/>
                </a:moveTo>
                <a:cubicBezTo>
                  <a:pt x="20" y="79"/>
                  <a:pt x="32" y="98"/>
                  <a:pt x="44" y="117"/>
                </a:cubicBezTo>
                <a:cubicBezTo>
                  <a:pt x="52" y="129"/>
                  <a:pt x="59" y="141"/>
                  <a:pt x="64" y="156"/>
                </a:cubicBezTo>
                <a:cubicBezTo>
                  <a:pt x="65" y="156"/>
                  <a:pt x="65" y="156"/>
                  <a:pt x="65" y="156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65" y="140"/>
                  <a:pt x="67" y="137"/>
                  <a:pt x="69" y="134"/>
                </a:cubicBezTo>
                <a:cubicBezTo>
                  <a:pt x="71" y="132"/>
                  <a:pt x="73" y="131"/>
                  <a:pt x="76" y="131"/>
                </a:cubicBezTo>
                <a:cubicBezTo>
                  <a:pt x="57" y="79"/>
                  <a:pt x="57" y="79"/>
                  <a:pt x="57" y="79"/>
                </a:cubicBezTo>
                <a:cubicBezTo>
                  <a:pt x="56" y="76"/>
                  <a:pt x="56" y="76"/>
                  <a:pt x="56" y="76"/>
                </a:cubicBezTo>
                <a:cubicBezTo>
                  <a:pt x="59" y="77"/>
                  <a:pt x="59" y="77"/>
                  <a:pt x="59" y="77"/>
                </a:cubicBezTo>
                <a:cubicBezTo>
                  <a:pt x="61" y="77"/>
                  <a:pt x="64" y="77"/>
                  <a:pt x="66" y="77"/>
                </a:cubicBezTo>
                <a:cubicBezTo>
                  <a:pt x="68" y="76"/>
                  <a:pt x="70" y="75"/>
                  <a:pt x="72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74" y="73"/>
                  <a:pt x="74" y="73"/>
                  <a:pt x="74" y="73"/>
                </a:cubicBezTo>
                <a:cubicBezTo>
                  <a:pt x="75" y="74"/>
                  <a:pt x="77" y="75"/>
                  <a:pt x="80" y="75"/>
                </a:cubicBezTo>
                <a:cubicBezTo>
                  <a:pt x="82" y="76"/>
                  <a:pt x="85" y="76"/>
                  <a:pt x="87" y="76"/>
                </a:cubicBezTo>
                <a:cubicBezTo>
                  <a:pt x="87" y="76"/>
                  <a:pt x="87" y="76"/>
                  <a:pt x="87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91" y="76"/>
                  <a:pt x="93" y="76"/>
                  <a:pt x="96" y="75"/>
                </a:cubicBezTo>
                <a:cubicBezTo>
                  <a:pt x="98" y="75"/>
                  <a:pt x="100" y="74"/>
                  <a:pt x="102" y="73"/>
                </a:cubicBezTo>
                <a:cubicBezTo>
                  <a:pt x="103" y="73"/>
                  <a:pt x="103" y="73"/>
                  <a:pt x="103" y="73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6" y="75"/>
                  <a:pt x="107" y="76"/>
                  <a:pt x="110" y="77"/>
                </a:cubicBezTo>
                <a:cubicBezTo>
                  <a:pt x="112" y="77"/>
                  <a:pt x="114" y="77"/>
                  <a:pt x="117" y="77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18" y="79"/>
                  <a:pt x="118" y="79"/>
                  <a:pt x="118" y="79"/>
                </a:cubicBezTo>
                <a:cubicBezTo>
                  <a:pt x="100" y="131"/>
                  <a:pt x="100" y="131"/>
                  <a:pt x="100" y="131"/>
                </a:cubicBezTo>
                <a:cubicBezTo>
                  <a:pt x="102" y="131"/>
                  <a:pt x="104" y="133"/>
                  <a:pt x="106" y="134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8" y="137"/>
                  <a:pt x="110" y="140"/>
                  <a:pt x="110" y="144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14" y="141"/>
                  <a:pt x="121" y="129"/>
                  <a:pt x="129" y="117"/>
                </a:cubicBezTo>
                <a:cubicBezTo>
                  <a:pt x="141" y="98"/>
                  <a:pt x="153" y="79"/>
                  <a:pt x="146" y="53"/>
                </a:cubicBezTo>
                <a:cubicBezTo>
                  <a:pt x="143" y="41"/>
                  <a:pt x="135" y="33"/>
                  <a:pt x="124" y="27"/>
                </a:cubicBezTo>
                <a:cubicBezTo>
                  <a:pt x="113" y="21"/>
                  <a:pt x="100" y="19"/>
                  <a:pt x="87" y="19"/>
                </a:cubicBezTo>
                <a:cubicBezTo>
                  <a:pt x="73" y="19"/>
                  <a:pt x="60" y="21"/>
                  <a:pt x="49" y="27"/>
                </a:cubicBezTo>
                <a:cubicBezTo>
                  <a:pt x="38" y="33"/>
                  <a:pt x="30" y="41"/>
                  <a:pt x="27" y="53"/>
                </a:cubicBezTo>
                <a:close/>
                <a:moveTo>
                  <a:pt x="137" y="50"/>
                </a:moveTo>
                <a:cubicBezTo>
                  <a:pt x="144" y="62"/>
                  <a:pt x="144" y="79"/>
                  <a:pt x="137" y="92"/>
                </a:cubicBezTo>
                <a:cubicBezTo>
                  <a:pt x="129" y="88"/>
                  <a:pt x="129" y="88"/>
                  <a:pt x="129" y="88"/>
                </a:cubicBezTo>
                <a:cubicBezTo>
                  <a:pt x="134" y="76"/>
                  <a:pt x="136" y="63"/>
                  <a:pt x="137" y="50"/>
                </a:cubicBezTo>
                <a:close/>
                <a:moveTo>
                  <a:pt x="130" y="100"/>
                </a:moveTo>
                <a:cubicBezTo>
                  <a:pt x="127" y="103"/>
                  <a:pt x="123" y="106"/>
                  <a:pt x="119" y="107"/>
                </a:cubicBezTo>
                <a:cubicBezTo>
                  <a:pt x="121" y="104"/>
                  <a:pt x="123" y="101"/>
                  <a:pt x="125" y="97"/>
                </a:cubicBezTo>
                <a:cubicBezTo>
                  <a:pt x="130" y="100"/>
                  <a:pt x="130" y="100"/>
                  <a:pt x="130" y="100"/>
                </a:cubicBezTo>
                <a:close/>
                <a:moveTo>
                  <a:pt x="68" y="205"/>
                </a:moveTo>
                <a:cubicBezTo>
                  <a:pt x="76" y="206"/>
                  <a:pt x="85" y="206"/>
                  <a:pt x="93" y="206"/>
                </a:cubicBezTo>
                <a:cubicBezTo>
                  <a:pt x="101" y="206"/>
                  <a:pt x="109" y="205"/>
                  <a:pt x="117" y="204"/>
                </a:cubicBezTo>
                <a:cubicBezTo>
                  <a:pt x="121" y="197"/>
                  <a:pt x="121" y="197"/>
                  <a:pt x="121" y="197"/>
                </a:cubicBezTo>
                <a:cubicBezTo>
                  <a:pt x="118" y="194"/>
                  <a:pt x="118" y="194"/>
                  <a:pt x="118" y="194"/>
                </a:cubicBezTo>
                <a:cubicBezTo>
                  <a:pt x="110" y="195"/>
                  <a:pt x="102" y="196"/>
                  <a:pt x="93" y="196"/>
                </a:cubicBezTo>
                <a:cubicBezTo>
                  <a:pt x="84" y="197"/>
                  <a:pt x="76" y="196"/>
                  <a:pt x="67" y="195"/>
                </a:cubicBezTo>
                <a:cubicBezTo>
                  <a:pt x="68" y="189"/>
                  <a:pt x="68" y="189"/>
                  <a:pt x="68" y="189"/>
                </a:cubicBezTo>
                <a:cubicBezTo>
                  <a:pt x="76" y="190"/>
                  <a:pt x="85" y="191"/>
                  <a:pt x="93" y="190"/>
                </a:cubicBezTo>
                <a:cubicBezTo>
                  <a:pt x="101" y="190"/>
                  <a:pt x="109" y="189"/>
                  <a:pt x="117" y="188"/>
                </a:cubicBezTo>
                <a:cubicBezTo>
                  <a:pt x="117" y="188"/>
                  <a:pt x="117" y="188"/>
                  <a:pt x="117" y="188"/>
                </a:cubicBezTo>
                <a:cubicBezTo>
                  <a:pt x="121" y="182"/>
                  <a:pt x="121" y="182"/>
                  <a:pt x="121" y="182"/>
                </a:cubicBezTo>
                <a:cubicBezTo>
                  <a:pt x="118" y="178"/>
                  <a:pt x="118" y="178"/>
                  <a:pt x="118" y="178"/>
                </a:cubicBezTo>
                <a:cubicBezTo>
                  <a:pt x="54" y="178"/>
                  <a:pt x="54" y="178"/>
                  <a:pt x="54" y="178"/>
                </a:cubicBezTo>
                <a:cubicBezTo>
                  <a:pt x="52" y="179"/>
                  <a:pt x="52" y="179"/>
                  <a:pt x="52" y="179"/>
                </a:cubicBezTo>
                <a:cubicBezTo>
                  <a:pt x="56" y="186"/>
                  <a:pt x="56" y="186"/>
                  <a:pt x="56" y="186"/>
                </a:cubicBezTo>
                <a:cubicBezTo>
                  <a:pt x="58" y="189"/>
                  <a:pt x="58" y="189"/>
                  <a:pt x="58" y="189"/>
                </a:cubicBezTo>
                <a:cubicBezTo>
                  <a:pt x="55" y="191"/>
                  <a:pt x="55" y="191"/>
                  <a:pt x="55" y="191"/>
                </a:cubicBezTo>
                <a:cubicBezTo>
                  <a:pt x="51" y="195"/>
                  <a:pt x="51" y="195"/>
                  <a:pt x="51" y="195"/>
                </a:cubicBezTo>
                <a:cubicBezTo>
                  <a:pt x="56" y="203"/>
                  <a:pt x="56" y="203"/>
                  <a:pt x="56" y="203"/>
                </a:cubicBezTo>
                <a:cubicBezTo>
                  <a:pt x="58" y="206"/>
                  <a:pt x="58" y="206"/>
                  <a:pt x="58" y="206"/>
                </a:cubicBezTo>
                <a:cubicBezTo>
                  <a:pt x="56" y="208"/>
                  <a:pt x="56" y="208"/>
                  <a:pt x="56" y="208"/>
                </a:cubicBezTo>
                <a:cubicBezTo>
                  <a:pt x="51" y="214"/>
                  <a:pt x="51" y="214"/>
                  <a:pt x="51" y="214"/>
                </a:cubicBezTo>
                <a:cubicBezTo>
                  <a:pt x="56" y="220"/>
                  <a:pt x="56" y="220"/>
                  <a:pt x="56" y="220"/>
                </a:cubicBezTo>
                <a:cubicBezTo>
                  <a:pt x="66" y="225"/>
                  <a:pt x="76" y="227"/>
                  <a:pt x="86" y="227"/>
                </a:cubicBezTo>
                <a:cubicBezTo>
                  <a:pt x="96" y="227"/>
                  <a:pt x="107" y="224"/>
                  <a:pt x="117" y="220"/>
                </a:cubicBezTo>
                <a:cubicBezTo>
                  <a:pt x="120" y="213"/>
                  <a:pt x="120" y="213"/>
                  <a:pt x="120" y="213"/>
                </a:cubicBezTo>
                <a:cubicBezTo>
                  <a:pt x="117" y="210"/>
                  <a:pt x="117" y="210"/>
                  <a:pt x="117" y="210"/>
                </a:cubicBezTo>
                <a:cubicBezTo>
                  <a:pt x="109" y="211"/>
                  <a:pt x="101" y="212"/>
                  <a:pt x="93" y="212"/>
                </a:cubicBezTo>
                <a:cubicBezTo>
                  <a:pt x="84" y="212"/>
                  <a:pt x="76" y="212"/>
                  <a:pt x="67" y="210"/>
                </a:cubicBezTo>
                <a:cubicBezTo>
                  <a:pt x="68" y="205"/>
                  <a:pt x="68" y="205"/>
                  <a:pt x="68" y="205"/>
                </a:cubicBezTo>
                <a:close/>
                <a:moveTo>
                  <a:pt x="104" y="232"/>
                </a:moveTo>
                <a:cubicBezTo>
                  <a:pt x="101" y="240"/>
                  <a:pt x="94" y="245"/>
                  <a:pt x="86" y="245"/>
                </a:cubicBezTo>
                <a:cubicBezTo>
                  <a:pt x="77" y="245"/>
                  <a:pt x="70" y="240"/>
                  <a:pt x="67" y="232"/>
                </a:cubicBezTo>
                <a:cubicBezTo>
                  <a:pt x="62" y="231"/>
                  <a:pt x="56" y="229"/>
                  <a:pt x="51" y="227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50" y="225"/>
                  <a:pt x="50" y="225"/>
                  <a:pt x="50" y="225"/>
                </a:cubicBezTo>
                <a:cubicBezTo>
                  <a:pt x="43" y="216"/>
                  <a:pt x="43" y="216"/>
                  <a:pt x="43" y="216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3" y="211"/>
                  <a:pt x="43" y="211"/>
                  <a:pt x="43" y="211"/>
                </a:cubicBezTo>
                <a:cubicBezTo>
                  <a:pt x="48" y="205"/>
                  <a:pt x="48" y="205"/>
                  <a:pt x="48" y="205"/>
                </a:cubicBezTo>
                <a:cubicBezTo>
                  <a:pt x="42" y="196"/>
                  <a:pt x="42" y="196"/>
                  <a:pt x="42" y="196"/>
                </a:cubicBezTo>
                <a:cubicBezTo>
                  <a:pt x="40" y="193"/>
                  <a:pt x="40" y="193"/>
                  <a:pt x="40" y="193"/>
                </a:cubicBezTo>
                <a:cubicBezTo>
                  <a:pt x="43" y="191"/>
                  <a:pt x="43" y="191"/>
                  <a:pt x="43" y="191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43" y="180"/>
                  <a:pt x="43" y="180"/>
                  <a:pt x="43" y="180"/>
                </a:cubicBezTo>
                <a:cubicBezTo>
                  <a:pt x="41" y="177"/>
                  <a:pt x="41" y="177"/>
                  <a:pt x="41" y="177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48" y="173"/>
                  <a:pt x="48" y="173"/>
                  <a:pt x="48" y="173"/>
                </a:cubicBezTo>
                <a:cubicBezTo>
                  <a:pt x="47" y="167"/>
                  <a:pt x="47" y="167"/>
                  <a:pt x="47" y="167"/>
                </a:cubicBezTo>
                <a:cubicBezTo>
                  <a:pt x="44" y="152"/>
                  <a:pt x="36" y="140"/>
                  <a:pt x="28" y="127"/>
                </a:cubicBezTo>
                <a:cubicBezTo>
                  <a:pt x="14" y="105"/>
                  <a:pt x="0" y="82"/>
                  <a:pt x="9" y="48"/>
                </a:cubicBezTo>
                <a:cubicBezTo>
                  <a:pt x="13" y="31"/>
                  <a:pt x="25" y="18"/>
                  <a:pt x="41" y="10"/>
                </a:cubicBezTo>
                <a:cubicBezTo>
                  <a:pt x="54" y="3"/>
                  <a:pt x="70" y="0"/>
                  <a:pt x="87" y="0"/>
                </a:cubicBezTo>
                <a:cubicBezTo>
                  <a:pt x="103" y="0"/>
                  <a:pt x="119" y="3"/>
                  <a:pt x="132" y="10"/>
                </a:cubicBezTo>
                <a:cubicBezTo>
                  <a:pt x="148" y="18"/>
                  <a:pt x="160" y="31"/>
                  <a:pt x="164" y="48"/>
                </a:cubicBezTo>
                <a:cubicBezTo>
                  <a:pt x="173" y="82"/>
                  <a:pt x="159" y="105"/>
                  <a:pt x="145" y="127"/>
                </a:cubicBezTo>
                <a:cubicBezTo>
                  <a:pt x="137" y="140"/>
                  <a:pt x="129" y="152"/>
                  <a:pt x="126" y="167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29" y="179"/>
                  <a:pt x="129" y="179"/>
                  <a:pt x="129" y="179"/>
                </a:cubicBezTo>
                <a:cubicBezTo>
                  <a:pt x="130" y="182"/>
                  <a:pt x="130" y="182"/>
                  <a:pt x="130" y="182"/>
                </a:cubicBezTo>
                <a:cubicBezTo>
                  <a:pt x="129" y="184"/>
                  <a:pt x="129" y="184"/>
                  <a:pt x="129" y="184"/>
                </a:cubicBezTo>
                <a:cubicBezTo>
                  <a:pt x="125" y="190"/>
                  <a:pt x="125" y="190"/>
                  <a:pt x="125" y="190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1" y="197"/>
                  <a:pt x="131" y="197"/>
                  <a:pt x="131" y="197"/>
                </a:cubicBezTo>
                <a:cubicBezTo>
                  <a:pt x="130" y="199"/>
                  <a:pt x="130" y="199"/>
                  <a:pt x="130" y="199"/>
                </a:cubicBezTo>
                <a:cubicBezTo>
                  <a:pt x="125" y="207"/>
                  <a:pt x="125" y="207"/>
                  <a:pt x="125" y="207"/>
                </a:cubicBezTo>
                <a:cubicBezTo>
                  <a:pt x="128" y="211"/>
                  <a:pt x="128" y="211"/>
                  <a:pt x="128" y="211"/>
                </a:cubicBezTo>
                <a:cubicBezTo>
                  <a:pt x="129" y="212"/>
                  <a:pt x="129" y="212"/>
                  <a:pt x="129" y="212"/>
                </a:cubicBezTo>
                <a:cubicBezTo>
                  <a:pt x="128" y="214"/>
                  <a:pt x="128" y="214"/>
                  <a:pt x="128" y="214"/>
                </a:cubicBezTo>
                <a:cubicBezTo>
                  <a:pt x="124" y="225"/>
                  <a:pt x="124" y="225"/>
                  <a:pt x="124" y="225"/>
                </a:cubicBezTo>
                <a:cubicBezTo>
                  <a:pt x="123" y="226"/>
                  <a:pt x="123" y="226"/>
                  <a:pt x="123" y="226"/>
                </a:cubicBezTo>
                <a:cubicBezTo>
                  <a:pt x="122" y="227"/>
                  <a:pt x="122" y="227"/>
                  <a:pt x="122" y="227"/>
                </a:cubicBezTo>
                <a:cubicBezTo>
                  <a:pt x="116" y="229"/>
                  <a:pt x="110" y="231"/>
                  <a:pt x="104" y="232"/>
                </a:cubicBezTo>
                <a:close/>
                <a:moveTo>
                  <a:pt x="71" y="156"/>
                </a:moveTo>
                <a:cubicBezTo>
                  <a:pt x="71" y="144"/>
                  <a:pt x="71" y="144"/>
                  <a:pt x="71" y="144"/>
                </a:cubicBezTo>
                <a:cubicBezTo>
                  <a:pt x="71" y="142"/>
                  <a:pt x="72" y="140"/>
                  <a:pt x="74" y="139"/>
                </a:cubicBezTo>
                <a:cubicBezTo>
                  <a:pt x="75" y="138"/>
                  <a:pt x="76" y="137"/>
                  <a:pt x="77" y="137"/>
                </a:cubicBezTo>
                <a:cubicBezTo>
                  <a:pt x="77" y="156"/>
                  <a:pt x="77" y="156"/>
                  <a:pt x="77" y="156"/>
                </a:cubicBezTo>
                <a:cubicBezTo>
                  <a:pt x="71" y="156"/>
                  <a:pt x="71" y="156"/>
                  <a:pt x="71" y="156"/>
                </a:cubicBezTo>
                <a:close/>
                <a:moveTo>
                  <a:pt x="80" y="156"/>
                </a:moveTo>
                <a:cubicBezTo>
                  <a:pt x="80" y="137"/>
                  <a:pt x="80" y="137"/>
                  <a:pt x="80" y="137"/>
                </a:cubicBezTo>
                <a:cubicBezTo>
                  <a:pt x="80" y="137"/>
                  <a:pt x="80" y="137"/>
                  <a:pt x="80" y="137"/>
                </a:cubicBezTo>
                <a:cubicBezTo>
                  <a:pt x="84" y="137"/>
                  <a:pt x="84" y="137"/>
                  <a:pt x="84" y="137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95" y="105"/>
                  <a:pt x="95" y="105"/>
                  <a:pt x="95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2" y="133"/>
                  <a:pt x="92" y="133"/>
                  <a:pt x="92" y="133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0" y="156"/>
                  <a:pt x="80" y="156"/>
                  <a:pt x="80" y="156"/>
                </a:cubicBezTo>
                <a:close/>
                <a:moveTo>
                  <a:pt x="98" y="156"/>
                </a:moveTo>
                <a:cubicBezTo>
                  <a:pt x="98" y="137"/>
                  <a:pt x="98" y="137"/>
                  <a:pt x="98" y="137"/>
                </a:cubicBezTo>
                <a:cubicBezTo>
                  <a:pt x="99" y="137"/>
                  <a:pt x="100" y="138"/>
                  <a:pt x="101" y="139"/>
                </a:cubicBezTo>
                <a:cubicBezTo>
                  <a:pt x="101" y="139"/>
                  <a:pt x="101" y="139"/>
                  <a:pt x="101" y="139"/>
                </a:cubicBezTo>
                <a:cubicBezTo>
                  <a:pt x="102" y="140"/>
                  <a:pt x="103" y="142"/>
                  <a:pt x="103" y="144"/>
                </a:cubicBezTo>
                <a:cubicBezTo>
                  <a:pt x="103" y="156"/>
                  <a:pt x="103" y="156"/>
                  <a:pt x="103" y="156"/>
                </a:cubicBezTo>
                <a:cubicBezTo>
                  <a:pt x="98" y="156"/>
                  <a:pt x="98" y="156"/>
                  <a:pt x="98" y="156"/>
                </a:cubicBezTo>
                <a:close/>
                <a:moveTo>
                  <a:pt x="77" y="126"/>
                </a:moveTo>
                <a:cubicBezTo>
                  <a:pt x="61" y="80"/>
                  <a:pt x="61" y="80"/>
                  <a:pt x="61" y="80"/>
                </a:cubicBezTo>
                <a:cubicBezTo>
                  <a:pt x="63" y="80"/>
                  <a:pt x="65" y="80"/>
                  <a:pt x="67" y="79"/>
                </a:cubicBezTo>
                <a:cubicBezTo>
                  <a:pt x="69" y="79"/>
                  <a:pt x="71" y="78"/>
                  <a:pt x="73" y="76"/>
                </a:cubicBezTo>
                <a:cubicBezTo>
                  <a:pt x="75" y="77"/>
                  <a:pt x="77" y="78"/>
                  <a:pt x="79" y="78"/>
                </a:cubicBezTo>
                <a:cubicBezTo>
                  <a:pt x="82" y="79"/>
                  <a:pt x="85" y="79"/>
                  <a:pt x="87" y="79"/>
                </a:cubicBezTo>
                <a:cubicBezTo>
                  <a:pt x="87" y="79"/>
                  <a:pt x="87" y="79"/>
                  <a:pt x="87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91" y="79"/>
                  <a:pt x="94" y="79"/>
                  <a:pt x="96" y="78"/>
                </a:cubicBezTo>
                <a:cubicBezTo>
                  <a:pt x="99" y="78"/>
                  <a:pt x="101" y="77"/>
                  <a:pt x="103" y="76"/>
                </a:cubicBezTo>
                <a:cubicBezTo>
                  <a:pt x="104" y="78"/>
                  <a:pt x="107" y="79"/>
                  <a:pt x="109" y="79"/>
                </a:cubicBezTo>
                <a:cubicBezTo>
                  <a:pt x="111" y="80"/>
                  <a:pt x="113" y="80"/>
                  <a:pt x="115" y="80"/>
                </a:cubicBezTo>
                <a:cubicBezTo>
                  <a:pt x="98" y="126"/>
                  <a:pt x="98" y="126"/>
                  <a:pt x="98" y="126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3" y="111"/>
                  <a:pt x="103" y="111"/>
                  <a:pt x="103" y="111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3" y="99"/>
                  <a:pt x="103" y="99"/>
                  <a:pt x="103" y="99"/>
                </a:cubicBezTo>
                <a:cubicBezTo>
                  <a:pt x="103" y="96"/>
                  <a:pt x="103" y="96"/>
                  <a:pt x="103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2" y="96"/>
                  <a:pt x="72" y="96"/>
                  <a:pt x="72" y="96"/>
                </a:cubicBezTo>
                <a:cubicBezTo>
                  <a:pt x="72" y="99"/>
                  <a:pt x="72" y="99"/>
                  <a:pt x="72" y="99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76" y="111"/>
                  <a:pt x="76" y="111"/>
                  <a:pt x="76" y="111"/>
                </a:cubicBezTo>
                <a:cubicBezTo>
                  <a:pt x="77" y="111"/>
                  <a:pt x="77" y="111"/>
                  <a:pt x="77" y="111"/>
                </a:cubicBezTo>
                <a:lnTo>
                  <a:pt x="77" y="1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3" name="Freeform 203"/>
          <p:cNvSpPr>
            <a:spLocks noEditPoints="1"/>
          </p:cNvSpPr>
          <p:nvPr/>
        </p:nvSpPr>
        <p:spPr bwMode="auto">
          <a:xfrm>
            <a:off x="10502409" y="5373617"/>
            <a:ext cx="500796" cy="628956"/>
          </a:xfrm>
          <a:custGeom>
            <a:avLst/>
            <a:gdLst>
              <a:gd name="T0" fmla="*/ 23 w 465"/>
              <a:gd name="T1" fmla="*/ 0 h 584"/>
              <a:gd name="T2" fmla="*/ 442 w 465"/>
              <a:gd name="T3" fmla="*/ 0 h 584"/>
              <a:gd name="T4" fmla="*/ 465 w 465"/>
              <a:gd name="T5" fmla="*/ 0 h 584"/>
              <a:gd name="T6" fmla="*/ 465 w 465"/>
              <a:gd name="T7" fmla="*/ 24 h 584"/>
              <a:gd name="T8" fmla="*/ 465 w 465"/>
              <a:gd name="T9" fmla="*/ 560 h 584"/>
              <a:gd name="T10" fmla="*/ 465 w 465"/>
              <a:gd name="T11" fmla="*/ 584 h 584"/>
              <a:gd name="T12" fmla="*/ 442 w 465"/>
              <a:gd name="T13" fmla="*/ 584 h 584"/>
              <a:gd name="T14" fmla="*/ 146 w 465"/>
              <a:gd name="T15" fmla="*/ 584 h 584"/>
              <a:gd name="T16" fmla="*/ 139 w 465"/>
              <a:gd name="T17" fmla="*/ 584 h 584"/>
              <a:gd name="T18" fmla="*/ 132 w 465"/>
              <a:gd name="T19" fmla="*/ 579 h 584"/>
              <a:gd name="T20" fmla="*/ 9 w 465"/>
              <a:gd name="T21" fmla="*/ 487 h 584"/>
              <a:gd name="T22" fmla="*/ 0 w 465"/>
              <a:gd name="T23" fmla="*/ 480 h 584"/>
              <a:gd name="T24" fmla="*/ 0 w 465"/>
              <a:gd name="T25" fmla="*/ 468 h 584"/>
              <a:gd name="T26" fmla="*/ 0 w 465"/>
              <a:gd name="T27" fmla="*/ 24 h 584"/>
              <a:gd name="T28" fmla="*/ 0 w 465"/>
              <a:gd name="T29" fmla="*/ 0 h 584"/>
              <a:gd name="T30" fmla="*/ 23 w 465"/>
              <a:gd name="T31" fmla="*/ 0 h 584"/>
              <a:gd name="T32" fmla="*/ 23 w 465"/>
              <a:gd name="T33" fmla="*/ 0 h 584"/>
              <a:gd name="T34" fmla="*/ 49 w 465"/>
              <a:gd name="T35" fmla="*/ 445 h 584"/>
              <a:gd name="T36" fmla="*/ 122 w 465"/>
              <a:gd name="T37" fmla="*/ 416 h 584"/>
              <a:gd name="T38" fmla="*/ 134 w 465"/>
              <a:gd name="T39" fmla="*/ 411 h 584"/>
              <a:gd name="T40" fmla="*/ 137 w 465"/>
              <a:gd name="T41" fmla="*/ 423 h 584"/>
              <a:gd name="T42" fmla="*/ 170 w 465"/>
              <a:gd name="T43" fmla="*/ 534 h 584"/>
              <a:gd name="T44" fmla="*/ 418 w 465"/>
              <a:gd name="T45" fmla="*/ 534 h 584"/>
              <a:gd name="T46" fmla="*/ 418 w 465"/>
              <a:gd name="T47" fmla="*/ 47 h 584"/>
              <a:gd name="T48" fmla="*/ 49 w 465"/>
              <a:gd name="T49" fmla="*/ 47 h 584"/>
              <a:gd name="T50" fmla="*/ 49 w 465"/>
              <a:gd name="T51" fmla="*/ 445 h 584"/>
              <a:gd name="T52" fmla="*/ 49 w 465"/>
              <a:gd name="T53" fmla="*/ 445 h 584"/>
              <a:gd name="T54" fmla="*/ 144 w 465"/>
              <a:gd name="T55" fmla="*/ 527 h 584"/>
              <a:gd name="T56" fmla="*/ 120 w 465"/>
              <a:gd name="T57" fmla="*/ 440 h 584"/>
              <a:gd name="T58" fmla="*/ 56 w 465"/>
              <a:gd name="T59" fmla="*/ 463 h 584"/>
              <a:gd name="T60" fmla="*/ 144 w 465"/>
              <a:gd name="T61" fmla="*/ 527 h 584"/>
              <a:gd name="T62" fmla="*/ 144 w 465"/>
              <a:gd name="T63" fmla="*/ 527 h 584"/>
              <a:gd name="T64" fmla="*/ 111 w 465"/>
              <a:gd name="T65" fmla="*/ 315 h 584"/>
              <a:gd name="T66" fmla="*/ 111 w 465"/>
              <a:gd name="T67" fmla="*/ 333 h 584"/>
              <a:gd name="T68" fmla="*/ 359 w 465"/>
              <a:gd name="T69" fmla="*/ 333 h 584"/>
              <a:gd name="T70" fmla="*/ 359 w 465"/>
              <a:gd name="T71" fmla="*/ 315 h 584"/>
              <a:gd name="T72" fmla="*/ 111 w 465"/>
              <a:gd name="T73" fmla="*/ 315 h 584"/>
              <a:gd name="T74" fmla="*/ 111 w 465"/>
              <a:gd name="T75" fmla="*/ 315 h 584"/>
              <a:gd name="T76" fmla="*/ 111 w 465"/>
              <a:gd name="T77" fmla="*/ 253 h 584"/>
              <a:gd name="T78" fmla="*/ 111 w 465"/>
              <a:gd name="T79" fmla="*/ 274 h 584"/>
              <a:gd name="T80" fmla="*/ 359 w 465"/>
              <a:gd name="T81" fmla="*/ 274 h 584"/>
              <a:gd name="T82" fmla="*/ 359 w 465"/>
              <a:gd name="T83" fmla="*/ 253 h 584"/>
              <a:gd name="T84" fmla="*/ 111 w 465"/>
              <a:gd name="T85" fmla="*/ 253 h 584"/>
              <a:gd name="T86" fmla="*/ 111 w 465"/>
              <a:gd name="T87" fmla="*/ 253 h 584"/>
              <a:gd name="T88" fmla="*/ 111 w 465"/>
              <a:gd name="T89" fmla="*/ 187 h 584"/>
              <a:gd name="T90" fmla="*/ 111 w 465"/>
              <a:gd name="T91" fmla="*/ 208 h 584"/>
              <a:gd name="T92" fmla="*/ 359 w 465"/>
              <a:gd name="T93" fmla="*/ 208 h 584"/>
              <a:gd name="T94" fmla="*/ 359 w 465"/>
              <a:gd name="T95" fmla="*/ 187 h 584"/>
              <a:gd name="T96" fmla="*/ 111 w 465"/>
              <a:gd name="T97" fmla="*/ 187 h 584"/>
              <a:gd name="T98" fmla="*/ 111 w 465"/>
              <a:gd name="T99" fmla="*/ 187 h 584"/>
              <a:gd name="T100" fmla="*/ 111 w 465"/>
              <a:gd name="T101" fmla="*/ 125 h 584"/>
              <a:gd name="T102" fmla="*/ 111 w 465"/>
              <a:gd name="T103" fmla="*/ 147 h 584"/>
              <a:gd name="T104" fmla="*/ 359 w 465"/>
              <a:gd name="T105" fmla="*/ 147 h 584"/>
              <a:gd name="T106" fmla="*/ 359 w 465"/>
              <a:gd name="T107" fmla="*/ 125 h 584"/>
              <a:gd name="T108" fmla="*/ 111 w 465"/>
              <a:gd name="T109" fmla="*/ 12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5" h="584">
                <a:moveTo>
                  <a:pt x="23" y="0"/>
                </a:moveTo>
                <a:lnTo>
                  <a:pt x="442" y="0"/>
                </a:lnTo>
                <a:lnTo>
                  <a:pt x="465" y="0"/>
                </a:lnTo>
                <a:lnTo>
                  <a:pt x="465" y="24"/>
                </a:lnTo>
                <a:lnTo>
                  <a:pt x="465" y="560"/>
                </a:lnTo>
                <a:lnTo>
                  <a:pt x="465" y="584"/>
                </a:lnTo>
                <a:lnTo>
                  <a:pt x="442" y="584"/>
                </a:lnTo>
                <a:lnTo>
                  <a:pt x="146" y="584"/>
                </a:lnTo>
                <a:lnTo>
                  <a:pt x="139" y="584"/>
                </a:lnTo>
                <a:lnTo>
                  <a:pt x="132" y="579"/>
                </a:lnTo>
                <a:lnTo>
                  <a:pt x="9" y="487"/>
                </a:lnTo>
                <a:lnTo>
                  <a:pt x="0" y="480"/>
                </a:lnTo>
                <a:lnTo>
                  <a:pt x="0" y="468"/>
                </a:lnTo>
                <a:lnTo>
                  <a:pt x="0" y="24"/>
                </a:lnTo>
                <a:lnTo>
                  <a:pt x="0" y="0"/>
                </a:lnTo>
                <a:lnTo>
                  <a:pt x="23" y="0"/>
                </a:lnTo>
                <a:lnTo>
                  <a:pt x="23" y="0"/>
                </a:lnTo>
                <a:close/>
                <a:moveTo>
                  <a:pt x="49" y="445"/>
                </a:moveTo>
                <a:lnTo>
                  <a:pt x="122" y="416"/>
                </a:lnTo>
                <a:lnTo>
                  <a:pt x="134" y="411"/>
                </a:lnTo>
                <a:lnTo>
                  <a:pt x="137" y="423"/>
                </a:lnTo>
                <a:lnTo>
                  <a:pt x="170" y="534"/>
                </a:lnTo>
                <a:lnTo>
                  <a:pt x="418" y="534"/>
                </a:lnTo>
                <a:lnTo>
                  <a:pt x="418" y="47"/>
                </a:lnTo>
                <a:lnTo>
                  <a:pt x="49" y="47"/>
                </a:lnTo>
                <a:lnTo>
                  <a:pt x="49" y="445"/>
                </a:lnTo>
                <a:lnTo>
                  <a:pt x="49" y="445"/>
                </a:lnTo>
                <a:close/>
                <a:moveTo>
                  <a:pt x="144" y="527"/>
                </a:moveTo>
                <a:lnTo>
                  <a:pt x="120" y="440"/>
                </a:lnTo>
                <a:lnTo>
                  <a:pt x="56" y="463"/>
                </a:lnTo>
                <a:lnTo>
                  <a:pt x="144" y="527"/>
                </a:lnTo>
                <a:lnTo>
                  <a:pt x="144" y="527"/>
                </a:lnTo>
                <a:close/>
                <a:moveTo>
                  <a:pt x="111" y="315"/>
                </a:moveTo>
                <a:lnTo>
                  <a:pt x="111" y="333"/>
                </a:lnTo>
                <a:lnTo>
                  <a:pt x="359" y="333"/>
                </a:lnTo>
                <a:lnTo>
                  <a:pt x="359" y="315"/>
                </a:lnTo>
                <a:lnTo>
                  <a:pt x="111" y="315"/>
                </a:lnTo>
                <a:lnTo>
                  <a:pt x="111" y="315"/>
                </a:lnTo>
                <a:close/>
                <a:moveTo>
                  <a:pt x="111" y="253"/>
                </a:moveTo>
                <a:lnTo>
                  <a:pt x="111" y="274"/>
                </a:lnTo>
                <a:lnTo>
                  <a:pt x="359" y="274"/>
                </a:lnTo>
                <a:lnTo>
                  <a:pt x="359" y="253"/>
                </a:lnTo>
                <a:lnTo>
                  <a:pt x="111" y="253"/>
                </a:lnTo>
                <a:lnTo>
                  <a:pt x="111" y="253"/>
                </a:lnTo>
                <a:close/>
                <a:moveTo>
                  <a:pt x="111" y="187"/>
                </a:moveTo>
                <a:lnTo>
                  <a:pt x="111" y="208"/>
                </a:lnTo>
                <a:lnTo>
                  <a:pt x="359" y="208"/>
                </a:lnTo>
                <a:lnTo>
                  <a:pt x="359" y="187"/>
                </a:lnTo>
                <a:lnTo>
                  <a:pt x="111" y="187"/>
                </a:lnTo>
                <a:lnTo>
                  <a:pt x="111" y="187"/>
                </a:lnTo>
                <a:close/>
                <a:moveTo>
                  <a:pt x="111" y="125"/>
                </a:moveTo>
                <a:lnTo>
                  <a:pt x="111" y="147"/>
                </a:lnTo>
                <a:lnTo>
                  <a:pt x="359" y="147"/>
                </a:lnTo>
                <a:lnTo>
                  <a:pt x="359" y="125"/>
                </a:lnTo>
                <a:lnTo>
                  <a:pt x="111" y="12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6" name="Freeform 206"/>
          <p:cNvSpPr>
            <a:spLocks noEditPoints="1"/>
          </p:cNvSpPr>
          <p:nvPr/>
        </p:nvSpPr>
        <p:spPr bwMode="auto">
          <a:xfrm>
            <a:off x="9457738" y="5384387"/>
            <a:ext cx="492181" cy="599878"/>
          </a:xfrm>
          <a:custGeom>
            <a:avLst/>
            <a:gdLst>
              <a:gd name="T0" fmla="*/ 88 w 193"/>
              <a:gd name="T1" fmla="*/ 220 h 236"/>
              <a:gd name="T2" fmla="*/ 193 w 193"/>
              <a:gd name="T3" fmla="*/ 220 h 236"/>
              <a:gd name="T4" fmla="*/ 193 w 193"/>
              <a:gd name="T5" fmla="*/ 236 h 236"/>
              <a:gd name="T6" fmla="*/ 54 w 193"/>
              <a:gd name="T7" fmla="*/ 236 h 236"/>
              <a:gd name="T8" fmla="*/ 88 w 193"/>
              <a:gd name="T9" fmla="*/ 220 h 236"/>
              <a:gd name="T10" fmla="*/ 146 w 193"/>
              <a:gd name="T11" fmla="*/ 78 h 236"/>
              <a:gd name="T12" fmla="*/ 151 w 193"/>
              <a:gd name="T13" fmla="*/ 69 h 236"/>
              <a:gd name="T14" fmla="*/ 152 w 193"/>
              <a:gd name="T15" fmla="*/ 69 h 236"/>
              <a:gd name="T16" fmla="*/ 153 w 193"/>
              <a:gd name="T17" fmla="*/ 57 h 236"/>
              <a:gd name="T18" fmla="*/ 145 w 193"/>
              <a:gd name="T19" fmla="*/ 47 h 236"/>
              <a:gd name="T20" fmla="*/ 98 w 193"/>
              <a:gd name="T21" fmla="*/ 19 h 236"/>
              <a:gd name="T22" fmla="*/ 86 w 193"/>
              <a:gd name="T23" fmla="*/ 18 h 236"/>
              <a:gd name="T24" fmla="*/ 86 w 193"/>
              <a:gd name="T25" fmla="*/ 18 h 236"/>
              <a:gd name="T26" fmla="*/ 76 w 193"/>
              <a:gd name="T27" fmla="*/ 25 h 236"/>
              <a:gd name="T28" fmla="*/ 76 w 193"/>
              <a:gd name="T29" fmla="*/ 25 h 236"/>
              <a:gd name="T30" fmla="*/ 70 w 193"/>
              <a:gd name="T31" fmla="*/ 34 h 236"/>
              <a:gd name="T32" fmla="*/ 72 w 193"/>
              <a:gd name="T33" fmla="*/ 35 h 236"/>
              <a:gd name="T34" fmla="*/ 91 w 193"/>
              <a:gd name="T35" fmla="*/ 46 h 236"/>
              <a:gd name="T36" fmla="*/ 126 w 193"/>
              <a:gd name="T37" fmla="*/ 66 h 236"/>
              <a:gd name="T38" fmla="*/ 145 w 193"/>
              <a:gd name="T39" fmla="*/ 77 h 236"/>
              <a:gd name="T40" fmla="*/ 146 w 193"/>
              <a:gd name="T41" fmla="*/ 78 h 236"/>
              <a:gd name="T42" fmla="*/ 167 w 193"/>
              <a:gd name="T43" fmla="*/ 73 h 236"/>
              <a:gd name="T44" fmla="*/ 167 w 193"/>
              <a:gd name="T45" fmla="*/ 73 h 236"/>
              <a:gd name="T46" fmla="*/ 159 w 193"/>
              <a:gd name="T47" fmla="*/ 87 h 236"/>
              <a:gd name="T48" fmla="*/ 155 w 193"/>
              <a:gd name="T49" fmla="*/ 93 h 236"/>
              <a:gd name="T50" fmla="*/ 154 w 193"/>
              <a:gd name="T51" fmla="*/ 96 h 236"/>
              <a:gd name="T52" fmla="*/ 154 w 193"/>
              <a:gd name="T53" fmla="*/ 97 h 236"/>
              <a:gd name="T54" fmla="*/ 154 w 193"/>
              <a:gd name="T55" fmla="*/ 97 h 236"/>
              <a:gd name="T56" fmla="*/ 104 w 193"/>
              <a:gd name="T57" fmla="*/ 183 h 236"/>
              <a:gd name="T58" fmla="*/ 102 w 193"/>
              <a:gd name="T59" fmla="*/ 186 h 236"/>
              <a:gd name="T60" fmla="*/ 99 w 193"/>
              <a:gd name="T61" fmla="*/ 187 h 236"/>
              <a:gd name="T62" fmla="*/ 73 w 193"/>
              <a:gd name="T63" fmla="*/ 188 h 236"/>
              <a:gd name="T64" fmla="*/ 65 w 193"/>
              <a:gd name="T65" fmla="*/ 176 h 236"/>
              <a:gd name="T66" fmla="*/ 44 w 193"/>
              <a:gd name="T67" fmla="*/ 171 h 236"/>
              <a:gd name="T68" fmla="*/ 27 w 193"/>
              <a:gd name="T69" fmla="*/ 153 h 236"/>
              <a:gd name="T70" fmla="*/ 12 w 193"/>
              <a:gd name="T71" fmla="*/ 152 h 236"/>
              <a:gd name="T72" fmla="*/ 0 w 193"/>
              <a:gd name="T73" fmla="*/ 129 h 236"/>
              <a:gd name="T74" fmla="*/ 0 w 193"/>
              <a:gd name="T75" fmla="*/ 126 h 236"/>
              <a:gd name="T76" fmla="*/ 1 w 193"/>
              <a:gd name="T77" fmla="*/ 124 h 236"/>
              <a:gd name="T78" fmla="*/ 51 w 193"/>
              <a:gd name="T79" fmla="*/ 37 h 236"/>
              <a:gd name="T80" fmla="*/ 51 w 193"/>
              <a:gd name="T81" fmla="*/ 37 h 236"/>
              <a:gd name="T82" fmla="*/ 53 w 193"/>
              <a:gd name="T83" fmla="*/ 34 h 236"/>
              <a:gd name="T84" fmla="*/ 56 w 193"/>
              <a:gd name="T85" fmla="*/ 28 h 236"/>
              <a:gd name="T86" fmla="*/ 56 w 193"/>
              <a:gd name="T87" fmla="*/ 28 h 236"/>
              <a:gd name="T88" fmla="*/ 64 w 193"/>
              <a:gd name="T89" fmla="*/ 14 h 236"/>
              <a:gd name="T90" fmla="*/ 64 w 193"/>
              <a:gd name="T91" fmla="*/ 14 h 236"/>
              <a:gd name="T92" fmla="*/ 81 w 193"/>
              <a:gd name="T93" fmla="*/ 2 h 236"/>
              <a:gd name="T94" fmla="*/ 81 w 193"/>
              <a:gd name="T95" fmla="*/ 2 h 236"/>
              <a:gd name="T96" fmla="*/ 101 w 193"/>
              <a:gd name="T97" fmla="*/ 4 h 236"/>
              <a:gd name="T98" fmla="*/ 157 w 193"/>
              <a:gd name="T99" fmla="*/ 37 h 236"/>
              <a:gd name="T100" fmla="*/ 170 w 193"/>
              <a:gd name="T101" fmla="*/ 53 h 236"/>
              <a:gd name="T102" fmla="*/ 167 w 193"/>
              <a:gd name="T103" fmla="*/ 73 h 236"/>
              <a:gd name="T104" fmla="*/ 2 w 193"/>
              <a:gd name="T105" fmla="*/ 171 h 236"/>
              <a:gd name="T106" fmla="*/ 4 w 193"/>
              <a:gd name="T107" fmla="*/ 219 h 236"/>
              <a:gd name="T108" fmla="*/ 25 w 193"/>
              <a:gd name="T109" fmla="*/ 231 h 236"/>
              <a:gd name="T110" fmla="*/ 68 w 193"/>
              <a:gd name="T111" fmla="*/ 209 h 236"/>
              <a:gd name="T112" fmla="*/ 2 w 193"/>
              <a:gd name="T113" fmla="*/ 171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3" h="236">
                <a:moveTo>
                  <a:pt x="88" y="220"/>
                </a:moveTo>
                <a:cubicBezTo>
                  <a:pt x="193" y="220"/>
                  <a:pt x="193" y="220"/>
                  <a:pt x="193" y="220"/>
                </a:cubicBezTo>
                <a:cubicBezTo>
                  <a:pt x="193" y="236"/>
                  <a:pt x="193" y="236"/>
                  <a:pt x="193" y="236"/>
                </a:cubicBezTo>
                <a:cubicBezTo>
                  <a:pt x="54" y="236"/>
                  <a:pt x="54" y="236"/>
                  <a:pt x="54" y="236"/>
                </a:cubicBezTo>
                <a:cubicBezTo>
                  <a:pt x="88" y="220"/>
                  <a:pt x="88" y="220"/>
                  <a:pt x="88" y="220"/>
                </a:cubicBezTo>
                <a:close/>
                <a:moveTo>
                  <a:pt x="146" y="78"/>
                </a:moveTo>
                <a:cubicBezTo>
                  <a:pt x="151" y="69"/>
                  <a:pt x="151" y="69"/>
                  <a:pt x="151" y="69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154" y="65"/>
                  <a:pt x="154" y="61"/>
                  <a:pt x="153" y="57"/>
                </a:cubicBezTo>
                <a:cubicBezTo>
                  <a:pt x="152" y="52"/>
                  <a:pt x="149" y="49"/>
                  <a:pt x="145" y="47"/>
                </a:cubicBezTo>
                <a:cubicBezTo>
                  <a:pt x="98" y="19"/>
                  <a:pt x="98" y="19"/>
                  <a:pt x="98" y="19"/>
                </a:cubicBezTo>
                <a:cubicBezTo>
                  <a:pt x="94" y="17"/>
                  <a:pt x="90" y="16"/>
                  <a:pt x="86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2" y="19"/>
                  <a:pt x="78" y="21"/>
                  <a:pt x="7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0" y="34"/>
                  <a:pt x="70" y="34"/>
                  <a:pt x="70" y="34"/>
                </a:cubicBezTo>
                <a:cubicBezTo>
                  <a:pt x="72" y="35"/>
                  <a:pt x="72" y="35"/>
                  <a:pt x="72" y="35"/>
                </a:cubicBezTo>
                <a:cubicBezTo>
                  <a:pt x="91" y="46"/>
                  <a:pt x="91" y="46"/>
                  <a:pt x="91" y="46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6" y="78"/>
                  <a:pt x="146" y="78"/>
                  <a:pt x="146" y="78"/>
                </a:cubicBezTo>
                <a:close/>
                <a:moveTo>
                  <a:pt x="167" y="73"/>
                </a:moveTo>
                <a:cubicBezTo>
                  <a:pt x="167" y="73"/>
                  <a:pt x="167" y="73"/>
                  <a:pt x="167" y="73"/>
                </a:cubicBezTo>
                <a:cubicBezTo>
                  <a:pt x="159" y="87"/>
                  <a:pt x="159" y="87"/>
                  <a:pt x="159" y="87"/>
                </a:cubicBezTo>
                <a:cubicBezTo>
                  <a:pt x="155" y="93"/>
                  <a:pt x="155" y="93"/>
                  <a:pt x="155" y="93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04" y="183"/>
                  <a:pt x="104" y="183"/>
                  <a:pt x="104" y="183"/>
                </a:cubicBezTo>
                <a:cubicBezTo>
                  <a:pt x="102" y="186"/>
                  <a:pt x="102" y="186"/>
                  <a:pt x="102" y="186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88" y="192"/>
                  <a:pt x="80" y="192"/>
                  <a:pt x="73" y="188"/>
                </a:cubicBezTo>
                <a:cubicBezTo>
                  <a:pt x="69" y="185"/>
                  <a:pt x="67" y="181"/>
                  <a:pt x="65" y="176"/>
                </a:cubicBezTo>
                <a:cubicBezTo>
                  <a:pt x="57" y="176"/>
                  <a:pt x="50" y="174"/>
                  <a:pt x="44" y="171"/>
                </a:cubicBezTo>
                <a:cubicBezTo>
                  <a:pt x="37" y="167"/>
                  <a:pt x="31" y="161"/>
                  <a:pt x="27" y="153"/>
                </a:cubicBezTo>
                <a:cubicBezTo>
                  <a:pt x="22" y="155"/>
                  <a:pt x="17" y="154"/>
                  <a:pt x="12" y="152"/>
                </a:cubicBezTo>
                <a:cubicBezTo>
                  <a:pt x="5" y="149"/>
                  <a:pt x="0" y="142"/>
                  <a:pt x="0" y="129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4"/>
                  <a:pt x="1" y="124"/>
                  <a:pt x="1" y="124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4"/>
                  <a:pt x="53" y="34"/>
                  <a:pt x="53" y="34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4" y="14"/>
                </a:cubicBezTo>
                <a:cubicBezTo>
                  <a:pt x="68" y="8"/>
                  <a:pt x="74" y="4"/>
                  <a:pt x="81" y="2"/>
                </a:cubicBezTo>
                <a:cubicBezTo>
                  <a:pt x="81" y="2"/>
                  <a:pt x="81" y="2"/>
                  <a:pt x="81" y="2"/>
                </a:cubicBezTo>
                <a:cubicBezTo>
                  <a:pt x="87" y="0"/>
                  <a:pt x="94" y="1"/>
                  <a:pt x="101" y="4"/>
                </a:cubicBezTo>
                <a:cubicBezTo>
                  <a:pt x="157" y="37"/>
                  <a:pt x="157" y="37"/>
                  <a:pt x="157" y="37"/>
                </a:cubicBezTo>
                <a:cubicBezTo>
                  <a:pt x="163" y="41"/>
                  <a:pt x="168" y="47"/>
                  <a:pt x="170" y="53"/>
                </a:cubicBezTo>
                <a:cubicBezTo>
                  <a:pt x="171" y="60"/>
                  <a:pt x="171" y="67"/>
                  <a:pt x="167" y="73"/>
                </a:cubicBezTo>
                <a:close/>
                <a:moveTo>
                  <a:pt x="2" y="171"/>
                </a:moveTo>
                <a:cubicBezTo>
                  <a:pt x="4" y="219"/>
                  <a:pt x="4" y="219"/>
                  <a:pt x="4" y="219"/>
                </a:cubicBezTo>
                <a:cubicBezTo>
                  <a:pt x="25" y="231"/>
                  <a:pt x="25" y="231"/>
                  <a:pt x="25" y="231"/>
                </a:cubicBezTo>
                <a:cubicBezTo>
                  <a:pt x="68" y="209"/>
                  <a:pt x="68" y="209"/>
                  <a:pt x="68" y="209"/>
                </a:cubicBezTo>
                <a:lnTo>
                  <a:pt x="2" y="17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3" name="组合 212"/>
          <p:cNvGrpSpPr/>
          <p:nvPr/>
        </p:nvGrpSpPr>
        <p:grpSpPr>
          <a:xfrm>
            <a:off x="4993198" y="990677"/>
            <a:ext cx="2165978" cy="928282"/>
            <a:chOff x="4993198" y="990677"/>
            <a:chExt cx="2165978" cy="928282"/>
          </a:xfrm>
        </p:grpSpPr>
        <p:sp>
          <p:nvSpPr>
            <p:cNvPr id="214" name="矩形 21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5" name="Text Box 3"/>
            <p:cNvSpPr txBox="1">
              <a:spLocks noChangeArrowheads="1"/>
            </p:cNvSpPr>
            <p:nvPr/>
          </p:nvSpPr>
          <p:spPr bwMode="auto">
            <a:xfrm>
              <a:off x="5286160" y="990677"/>
              <a:ext cx="1652570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7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16" name="矩形 215"/>
            <p:cNvSpPr/>
            <p:nvPr/>
          </p:nvSpPr>
          <p:spPr>
            <a:xfrm>
              <a:off x="4993198" y="1359825"/>
              <a:ext cx="21659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zh-CN" altLang="en-US" dirty="0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金融类超实用图标</a:t>
              </a:r>
              <a:r>
                <a:rPr lang="en-US" altLang="zh-CN" dirty="0">
                  <a:solidFill>
                    <a:srgbClr val="88888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45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6" name="Text Box 3"/>
          <p:cNvSpPr txBox="1">
            <a:spLocks noChangeArrowheads="1"/>
          </p:cNvSpPr>
          <p:nvPr/>
        </p:nvSpPr>
        <p:spPr bwMode="auto">
          <a:xfrm>
            <a:off x="5242617" y="990677"/>
            <a:ext cx="17262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8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4608848" y="135982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b="1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学前教育</a:t>
            </a:r>
            <a:r>
              <a:rPr lang="zh-CN" altLang="en-US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常用简笔线形图标</a:t>
            </a:r>
          </a:p>
        </p:txBody>
      </p:sp>
      <p:grpSp>
        <p:nvGrpSpPr>
          <p:cNvPr id="128" name="组合 127"/>
          <p:cNvGrpSpPr/>
          <p:nvPr/>
        </p:nvGrpSpPr>
        <p:grpSpPr>
          <a:xfrm>
            <a:off x="2881937" y="2418408"/>
            <a:ext cx="578783" cy="596970"/>
            <a:chOff x="946150" y="1208088"/>
            <a:chExt cx="858838" cy="885825"/>
          </a:xfrm>
          <a:solidFill>
            <a:srgbClr val="FC621E"/>
          </a:solidFill>
        </p:grpSpPr>
        <p:sp>
          <p:nvSpPr>
            <p:cNvPr id="129" name="Freeform 26"/>
            <p:cNvSpPr>
              <a:spLocks/>
            </p:cNvSpPr>
            <p:nvPr/>
          </p:nvSpPr>
          <p:spPr bwMode="auto">
            <a:xfrm>
              <a:off x="993775" y="1212850"/>
              <a:ext cx="763588" cy="731837"/>
            </a:xfrm>
            <a:custGeom>
              <a:avLst/>
              <a:gdLst>
                <a:gd name="T0" fmla="*/ 84 w 272"/>
                <a:gd name="T1" fmla="*/ 260 h 261"/>
                <a:gd name="T2" fmla="*/ 82 w 272"/>
                <a:gd name="T3" fmla="*/ 260 h 261"/>
                <a:gd name="T4" fmla="*/ 0 w 272"/>
                <a:gd name="T5" fmla="*/ 136 h 261"/>
                <a:gd name="T6" fmla="*/ 136 w 272"/>
                <a:gd name="T7" fmla="*/ 0 h 261"/>
                <a:gd name="T8" fmla="*/ 272 w 272"/>
                <a:gd name="T9" fmla="*/ 136 h 261"/>
                <a:gd name="T10" fmla="*/ 190 w 272"/>
                <a:gd name="T11" fmla="*/ 260 h 261"/>
                <a:gd name="T12" fmla="*/ 184 w 272"/>
                <a:gd name="T13" fmla="*/ 258 h 261"/>
                <a:gd name="T14" fmla="*/ 187 w 272"/>
                <a:gd name="T15" fmla="*/ 252 h 261"/>
                <a:gd name="T16" fmla="*/ 262 w 272"/>
                <a:gd name="T17" fmla="*/ 136 h 261"/>
                <a:gd name="T18" fmla="*/ 136 w 272"/>
                <a:gd name="T19" fmla="*/ 9 h 261"/>
                <a:gd name="T20" fmla="*/ 10 w 272"/>
                <a:gd name="T21" fmla="*/ 136 h 261"/>
                <a:gd name="T22" fmla="*/ 86 w 272"/>
                <a:gd name="T23" fmla="*/ 252 h 261"/>
                <a:gd name="T24" fmla="*/ 88 w 272"/>
                <a:gd name="T25" fmla="*/ 258 h 261"/>
                <a:gd name="T26" fmla="*/ 84 w 272"/>
                <a:gd name="T27" fmla="*/ 2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2" h="261">
                  <a:moveTo>
                    <a:pt x="84" y="260"/>
                  </a:moveTo>
                  <a:cubicBezTo>
                    <a:pt x="83" y="260"/>
                    <a:pt x="82" y="260"/>
                    <a:pt x="82" y="260"/>
                  </a:cubicBezTo>
                  <a:cubicBezTo>
                    <a:pt x="32" y="238"/>
                    <a:pt x="0" y="190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ubicBezTo>
                    <a:pt x="272" y="190"/>
                    <a:pt x="240" y="238"/>
                    <a:pt x="190" y="260"/>
                  </a:cubicBezTo>
                  <a:cubicBezTo>
                    <a:pt x="188" y="261"/>
                    <a:pt x="185" y="260"/>
                    <a:pt x="184" y="258"/>
                  </a:cubicBezTo>
                  <a:cubicBezTo>
                    <a:pt x="183" y="255"/>
                    <a:pt x="184" y="253"/>
                    <a:pt x="187" y="252"/>
                  </a:cubicBezTo>
                  <a:cubicBezTo>
                    <a:pt x="233" y="231"/>
                    <a:pt x="262" y="186"/>
                    <a:pt x="262" y="136"/>
                  </a:cubicBezTo>
                  <a:cubicBezTo>
                    <a:pt x="262" y="66"/>
                    <a:pt x="206" y="9"/>
                    <a:pt x="136" y="9"/>
                  </a:cubicBezTo>
                  <a:cubicBezTo>
                    <a:pt x="66" y="9"/>
                    <a:pt x="10" y="66"/>
                    <a:pt x="10" y="136"/>
                  </a:cubicBezTo>
                  <a:cubicBezTo>
                    <a:pt x="10" y="186"/>
                    <a:pt x="39" y="231"/>
                    <a:pt x="86" y="252"/>
                  </a:cubicBezTo>
                  <a:cubicBezTo>
                    <a:pt x="88" y="253"/>
                    <a:pt x="89" y="255"/>
                    <a:pt x="88" y="258"/>
                  </a:cubicBezTo>
                  <a:cubicBezTo>
                    <a:pt x="87" y="259"/>
                    <a:pt x="85" y="260"/>
                    <a:pt x="84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27"/>
            <p:cNvSpPr>
              <a:spLocks/>
            </p:cNvSpPr>
            <p:nvPr/>
          </p:nvSpPr>
          <p:spPr bwMode="auto">
            <a:xfrm>
              <a:off x="1336675" y="1658938"/>
              <a:ext cx="80963" cy="47625"/>
            </a:xfrm>
            <a:custGeom>
              <a:avLst/>
              <a:gdLst>
                <a:gd name="T0" fmla="*/ 5 w 29"/>
                <a:gd name="T1" fmla="*/ 17 h 17"/>
                <a:gd name="T2" fmla="*/ 4 w 29"/>
                <a:gd name="T3" fmla="*/ 17 h 17"/>
                <a:gd name="T4" fmla="*/ 1 w 29"/>
                <a:gd name="T5" fmla="*/ 12 h 17"/>
                <a:gd name="T6" fmla="*/ 15 w 29"/>
                <a:gd name="T7" fmla="*/ 0 h 17"/>
                <a:gd name="T8" fmla="*/ 29 w 29"/>
                <a:gd name="T9" fmla="*/ 12 h 17"/>
                <a:gd name="T10" fmla="*/ 25 w 29"/>
                <a:gd name="T11" fmla="*/ 17 h 17"/>
                <a:gd name="T12" fmla="*/ 20 w 29"/>
                <a:gd name="T13" fmla="*/ 13 h 17"/>
                <a:gd name="T14" fmla="*/ 15 w 29"/>
                <a:gd name="T15" fmla="*/ 9 h 17"/>
                <a:gd name="T16" fmla="*/ 10 w 29"/>
                <a:gd name="T17" fmla="*/ 13 h 17"/>
                <a:gd name="T18" fmla="*/ 5 w 29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7">
                  <a:moveTo>
                    <a:pt x="5" y="17"/>
                  </a:move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0" y="14"/>
                    <a:pt x="1" y="12"/>
                  </a:cubicBezTo>
                  <a:cubicBezTo>
                    <a:pt x="2" y="5"/>
                    <a:pt x="8" y="0"/>
                    <a:pt x="15" y="0"/>
                  </a:cubicBezTo>
                  <a:cubicBezTo>
                    <a:pt x="22" y="0"/>
                    <a:pt x="27" y="5"/>
                    <a:pt x="29" y="12"/>
                  </a:cubicBezTo>
                  <a:cubicBezTo>
                    <a:pt x="29" y="14"/>
                    <a:pt x="27" y="17"/>
                    <a:pt x="25" y="17"/>
                  </a:cubicBezTo>
                  <a:cubicBezTo>
                    <a:pt x="22" y="17"/>
                    <a:pt x="20" y="16"/>
                    <a:pt x="20" y="13"/>
                  </a:cubicBezTo>
                  <a:cubicBezTo>
                    <a:pt x="19" y="11"/>
                    <a:pt x="17" y="9"/>
                    <a:pt x="15" y="9"/>
                  </a:cubicBezTo>
                  <a:cubicBezTo>
                    <a:pt x="12" y="9"/>
                    <a:pt x="10" y="11"/>
                    <a:pt x="10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28"/>
            <p:cNvSpPr>
              <a:spLocks/>
            </p:cNvSpPr>
            <p:nvPr/>
          </p:nvSpPr>
          <p:spPr bwMode="auto">
            <a:xfrm>
              <a:off x="946150" y="1570038"/>
              <a:ext cx="80963" cy="133350"/>
            </a:xfrm>
            <a:custGeom>
              <a:avLst/>
              <a:gdLst>
                <a:gd name="T0" fmla="*/ 24 w 29"/>
                <a:gd name="T1" fmla="*/ 48 h 48"/>
                <a:gd name="T2" fmla="*/ 24 w 29"/>
                <a:gd name="T3" fmla="*/ 48 h 48"/>
                <a:gd name="T4" fmla="*/ 1 w 29"/>
                <a:gd name="T5" fmla="*/ 26 h 48"/>
                <a:gd name="T6" fmla="*/ 19 w 29"/>
                <a:gd name="T7" fmla="*/ 0 h 48"/>
                <a:gd name="T8" fmla="*/ 24 w 29"/>
                <a:gd name="T9" fmla="*/ 4 h 48"/>
                <a:gd name="T10" fmla="*/ 21 w 29"/>
                <a:gd name="T11" fmla="*/ 9 h 48"/>
                <a:gd name="T12" fmla="*/ 10 w 29"/>
                <a:gd name="T13" fmla="*/ 25 h 48"/>
                <a:gd name="T14" fmla="*/ 24 w 29"/>
                <a:gd name="T15" fmla="*/ 39 h 48"/>
                <a:gd name="T16" fmla="*/ 29 w 29"/>
                <a:gd name="T17" fmla="*/ 43 h 48"/>
                <a:gd name="T18" fmla="*/ 24 w 29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48"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2" y="47"/>
                    <a:pt x="2" y="38"/>
                    <a:pt x="1" y="26"/>
                  </a:cubicBezTo>
                  <a:cubicBezTo>
                    <a:pt x="0" y="14"/>
                    <a:pt x="7" y="3"/>
                    <a:pt x="19" y="0"/>
                  </a:cubicBezTo>
                  <a:cubicBezTo>
                    <a:pt x="21" y="0"/>
                    <a:pt x="24" y="1"/>
                    <a:pt x="24" y="4"/>
                  </a:cubicBezTo>
                  <a:cubicBezTo>
                    <a:pt x="25" y="6"/>
                    <a:pt x="24" y="9"/>
                    <a:pt x="21" y="9"/>
                  </a:cubicBezTo>
                  <a:cubicBezTo>
                    <a:pt x="14" y="11"/>
                    <a:pt x="9" y="18"/>
                    <a:pt x="10" y="25"/>
                  </a:cubicBezTo>
                  <a:cubicBezTo>
                    <a:pt x="11" y="33"/>
                    <a:pt x="17" y="38"/>
                    <a:pt x="24" y="39"/>
                  </a:cubicBezTo>
                  <a:cubicBezTo>
                    <a:pt x="27" y="39"/>
                    <a:pt x="29" y="41"/>
                    <a:pt x="29" y="43"/>
                  </a:cubicBezTo>
                  <a:cubicBezTo>
                    <a:pt x="29" y="46"/>
                    <a:pt x="27" y="48"/>
                    <a:pt x="24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29"/>
            <p:cNvSpPr>
              <a:spLocks/>
            </p:cNvSpPr>
            <p:nvPr/>
          </p:nvSpPr>
          <p:spPr bwMode="auto">
            <a:xfrm>
              <a:off x="1725613" y="1570038"/>
              <a:ext cx="79375" cy="133350"/>
            </a:xfrm>
            <a:custGeom>
              <a:avLst/>
              <a:gdLst>
                <a:gd name="T0" fmla="*/ 5 w 28"/>
                <a:gd name="T1" fmla="*/ 48 h 48"/>
                <a:gd name="T2" fmla="*/ 0 w 28"/>
                <a:gd name="T3" fmla="*/ 44 h 48"/>
                <a:gd name="T4" fmla="*/ 4 w 28"/>
                <a:gd name="T5" fmla="*/ 39 h 48"/>
                <a:gd name="T6" fmla="*/ 18 w 28"/>
                <a:gd name="T7" fmla="*/ 25 h 48"/>
                <a:gd name="T8" fmla="*/ 6 w 28"/>
                <a:gd name="T9" fmla="*/ 9 h 48"/>
                <a:gd name="T10" fmla="*/ 3 w 28"/>
                <a:gd name="T11" fmla="*/ 4 h 48"/>
                <a:gd name="T12" fmla="*/ 9 w 28"/>
                <a:gd name="T13" fmla="*/ 1 h 48"/>
                <a:gd name="T14" fmla="*/ 27 w 28"/>
                <a:gd name="T15" fmla="*/ 26 h 48"/>
                <a:gd name="T16" fmla="*/ 5 w 28"/>
                <a:gd name="T17" fmla="*/ 48 h 48"/>
                <a:gd name="T18" fmla="*/ 5 w 28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41"/>
                    <a:pt x="2" y="39"/>
                    <a:pt x="4" y="39"/>
                  </a:cubicBezTo>
                  <a:cubicBezTo>
                    <a:pt x="12" y="38"/>
                    <a:pt x="17" y="33"/>
                    <a:pt x="18" y="25"/>
                  </a:cubicBezTo>
                  <a:cubicBezTo>
                    <a:pt x="19" y="18"/>
                    <a:pt x="14" y="11"/>
                    <a:pt x="6" y="9"/>
                  </a:cubicBezTo>
                  <a:cubicBezTo>
                    <a:pt x="4" y="9"/>
                    <a:pt x="2" y="6"/>
                    <a:pt x="3" y="4"/>
                  </a:cubicBezTo>
                  <a:cubicBezTo>
                    <a:pt x="4" y="1"/>
                    <a:pt x="6" y="0"/>
                    <a:pt x="9" y="1"/>
                  </a:cubicBezTo>
                  <a:cubicBezTo>
                    <a:pt x="20" y="3"/>
                    <a:pt x="28" y="14"/>
                    <a:pt x="27" y="26"/>
                  </a:cubicBezTo>
                  <a:cubicBezTo>
                    <a:pt x="26" y="38"/>
                    <a:pt x="17" y="47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30"/>
            <p:cNvSpPr>
              <a:spLocks/>
            </p:cNvSpPr>
            <p:nvPr/>
          </p:nvSpPr>
          <p:spPr bwMode="auto">
            <a:xfrm>
              <a:off x="1300163" y="1754188"/>
              <a:ext cx="150813" cy="65087"/>
            </a:xfrm>
            <a:custGeom>
              <a:avLst/>
              <a:gdLst>
                <a:gd name="T0" fmla="*/ 27 w 54"/>
                <a:gd name="T1" fmla="*/ 23 h 23"/>
                <a:gd name="T2" fmla="*/ 27 w 54"/>
                <a:gd name="T3" fmla="*/ 23 h 23"/>
                <a:gd name="T4" fmla="*/ 2 w 54"/>
                <a:gd name="T5" fmla="*/ 8 h 23"/>
                <a:gd name="T6" fmla="*/ 4 w 54"/>
                <a:gd name="T7" fmla="*/ 1 h 23"/>
                <a:gd name="T8" fmla="*/ 10 w 54"/>
                <a:gd name="T9" fmla="*/ 3 h 23"/>
                <a:gd name="T10" fmla="*/ 27 w 54"/>
                <a:gd name="T11" fmla="*/ 14 h 23"/>
                <a:gd name="T12" fmla="*/ 44 w 54"/>
                <a:gd name="T13" fmla="*/ 3 h 23"/>
                <a:gd name="T14" fmla="*/ 51 w 54"/>
                <a:gd name="T15" fmla="*/ 1 h 23"/>
                <a:gd name="T16" fmla="*/ 53 w 54"/>
                <a:gd name="T17" fmla="*/ 8 h 23"/>
                <a:gd name="T18" fmla="*/ 27 w 54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2" y="8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3" y="10"/>
                    <a:pt x="20" y="14"/>
                    <a:pt x="27" y="14"/>
                  </a:cubicBezTo>
                  <a:cubicBezTo>
                    <a:pt x="35" y="14"/>
                    <a:pt x="41" y="10"/>
                    <a:pt x="44" y="3"/>
                  </a:cubicBezTo>
                  <a:cubicBezTo>
                    <a:pt x="46" y="1"/>
                    <a:pt x="48" y="0"/>
                    <a:pt x="51" y="1"/>
                  </a:cubicBezTo>
                  <a:cubicBezTo>
                    <a:pt x="53" y="3"/>
                    <a:pt x="54" y="5"/>
                    <a:pt x="53" y="8"/>
                  </a:cubicBezTo>
                  <a:cubicBezTo>
                    <a:pt x="48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31"/>
            <p:cNvSpPr>
              <a:spLocks noEditPoints="1"/>
            </p:cNvSpPr>
            <p:nvPr/>
          </p:nvSpPr>
          <p:spPr bwMode="auto">
            <a:xfrm>
              <a:off x="1322388" y="1943100"/>
              <a:ext cx="103188" cy="117475"/>
            </a:xfrm>
            <a:custGeom>
              <a:avLst/>
              <a:gdLst>
                <a:gd name="T0" fmla="*/ 19 w 37"/>
                <a:gd name="T1" fmla="*/ 42 h 42"/>
                <a:gd name="T2" fmla="*/ 0 w 37"/>
                <a:gd name="T3" fmla="*/ 23 h 42"/>
                <a:gd name="T4" fmla="*/ 0 w 37"/>
                <a:gd name="T5" fmla="*/ 18 h 42"/>
                <a:gd name="T6" fmla="*/ 19 w 37"/>
                <a:gd name="T7" fmla="*/ 0 h 42"/>
                <a:gd name="T8" fmla="*/ 37 w 37"/>
                <a:gd name="T9" fmla="*/ 18 h 42"/>
                <a:gd name="T10" fmla="*/ 37 w 37"/>
                <a:gd name="T11" fmla="*/ 23 h 42"/>
                <a:gd name="T12" fmla="*/ 19 w 37"/>
                <a:gd name="T13" fmla="*/ 42 h 42"/>
                <a:gd name="T14" fmla="*/ 19 w 37"/>
                <a:gd name="T15" fmla="*/ 9 h 42"/>
                <a:gd name="T16" fmla="*/ 10 w 37"/>
                <a:gd name="T17" fmla="*/ 18 h 42"/>
                <a:gd name="T18" fmla="*/ 10 w 37"/>
                <a:gd name="T19" fmla="*/ 23 h 42"/>
                <a:gd name="T20" fmla="*/ 19 w 37"/>
                <a:gd name="T21" fmla="*/ 32 h 42"/>
                <a:gd name="T22" fmla="*/ 28 w 37"/>
                <a:gd name="T23" fmla="*/ 23 h 42"/>
                <a:gd name="T24" fmla="*/ 28 w 37"/>
                <a:gd name="T25" fmla="*/ 18 h 42"/>
                <a:gd name="T26" fmla="*/ 19 w 37"/>
                <a:gd name="T27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42">
                  <a:moveTo>
                    <a:pt x="19" y="42"/>
                  </a:moveTo>
                  <a:cubicBezTo>
                    <a:pt x="9" y="42"/>
                    <a:pt x="0" y="33"/>
                    <a:pt x="0" y="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3"/>
                    <a:pt x="29" y="42"/>
                    <a:pt x="19" y="42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8"/>
                    <a:pt x="14" y="32"/>
                    <a:pt x="19" y="32"/>
                  </a:cubicBezTo>
                  <a:cubicBezTo>
                    <a:pt x="24" y="32"/>
                    <a:pt x="28" y="28"/>
                    <a:pt x="28" y="23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3"/>
                    <a:pt x="24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32"/>
            <p:cNvSpPr>
              <a:spLocks noEditPoints="1"/>
            </p:cNvSpPr>
            <p:nvPr/>
          </p:nvSpPr>
          <p:spPr bwMode="auto">
            <a:xfrm>
              <a:off x="1216025" y="1900238"/>
              <a:ext cx="136525" cy="193675"/>
            </a:xfrm>
            <a:custGeom>
              <a:avLst/>
              <a:gdLst>
                <a:gd name="T0" fmla="*/ 14 w 49"/>
                <a:gd name="T1" fmla="*/ 69 h 69"/>
                <a:gd name="T2" fmla="*/ 7 w 49"/>
                <a:gd name="T3" fmla="*/ 67 h 69"/>
                <a:gd name="T4" fmla="*/ 0 w 49"/>
                <a:gd name="T5" fmla="*/ 54 h 69"/>
                <a:gd name="T6" fmla="*/ 0 w 49"/>
                <a:gd name="T7" fmla="*/ 14 h 69"/>
                <a:gd name="T8" fmla="*/ 6 w 49"/>
                <a:gd name="T9" fmla="*/ 3 h 69"/>
                <a:gd name="T10" fmla="*/ 21 w 49"/>
                <a:gd name="T11" fmla="*/ 5 h 69"/>
                <a:gd name="T12" fmla="*/ 46 w 49"/>
                <a:gd name="T13" fmla="*/ 21 h 69"/>
                <a:gd name="T14" fmla="*/ 48 w 49"/>
                <a:gd name="T15" fmla="*/ 27 h 69"/>
                <a:gd name="T16" fmla="*/ 48 w 49"/>
                <a:gd name="T17" fmla="*/ 28 h 69"/>
                <a:gd name="T18" fmla="*/ 48 w 49"/>
                <a:gd name="T19" fmla="*/ 43 h 69"/>
                <a:gd name="T20" fmla="*/ 48 w 49"/>
                <a:gd name="T21" fmla="*/ 45 h 69"/>
                <a:gd name="T22" fmla="*/ 46 w 49"/>
                <a:gd name="T23" fmla="*/ 50 h 69"/>
                <a:gd name="T24" fmla="*/ 21 w 49"/>
                <a:gd name="T25" fmla="*/ 67 h 69"/>
                <a:gd name="T26" fmla="*/ 21 w 49"/>
                <a:gd name="T27" fmla="*/ 67 h 69"/>
                <a:gd name="T28" fmla="*/ 14 w 49"/>
                <a:gd name="T29" fmla="*/ 69 h 69"/>
                <a:gd name="T30" fmla="*/ 12 w 49"/>
                <a:gd name="T31" fmla="*/ 11 h 69"/>
                <a:gd name="T32" fmla="*/ 10 w 49"/>
                <a:gd name="T33" fmla="*/ 11 h 69"/>
                <a:gd name="T34" fmla="*/ 9 w 49"/>
                <a:gd name="T35" fmla="*/ 14 h 69"/>
                <a:gd name="T36" fmla="*/ 9 w 49"/>
                <a:gd name="T37" fmla="*/ 54 h 69"/>
                <a:gd name="T38" fmla="*/ 12 w 49"/>
                <a:gd name="T39" fmla="*/ 59 h 69"/>
                <a:gd name="T40" fmla="*/ 16 w 49"/>
                <a:gd name="T41" fmla="*/ 59 h 69"/>
                <a:gd name="T42" fmla="*/ 38 w 49"/>
                <a:gd name="T43" fmla="*/ 44 h 69"/>
                <a:gd name="T44" fmla="*/ 38 w 49"/>
                <a:gd name="T45" fmla="*/ 43 h 69"/>
                <a:gd name="T46" fmla="*/ 38 w 49"/>
                <a:gd name="T47" fmla="*/ 28 h 69"/>
                <a:gd name="T48" fmla="*/ 38 w 49"/>
                <a:gd name="T49" fmla="*/ 27 h 69"/>
                <a:gd name="T50" fmla="*/ 16 w 49"/>
                <a:gd name="T51" fmla="*/ 12 h 69"/>
                <a:gd name="T52" fmla="*/ 12 w 49"/>
                <a:gd name="T53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69">
                  <a:moveTo>
                    <a:pt x="14" y="69"/>
                  </a:moveTo>
                  <a:cubicBezTo>
                    <a:pt x="11" y="69"/>
                    <a:pt x="9" y="69"/>
                    <a:pt x="7" y="67"/>
                  </a:cubicBezTo>
                  <a:cubicBezTo>
                    <a:pt x="3" y="65"/>
                    <a:pt x="0" y="60"/>
                    <a:pt x="0" y="5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2" y="5"/>
                    <a:pt x="6" y="3"/>
                  </a:cubicBezTo>
                  <a:cubicBezTo>
                    <a:pt x="10" y="0"/>
                    <a:pt x="17" y="1"/>
                    <a:pt x="21" y="5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8" y="22"/>
                    <a:pt x="49" y="25"/>
                    <a:pt x="48" y="27"/>
                  </a:cubicBezTo>
                  <a:cubicBezTo>
                    <a:pt x="48" y="27"/>
                    <a:pt x="48" y="28"/>
                    <a:pt x="48" y="28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4"/>
                    <a:pt x="48" y="44"/>
                    <a:pt x="48" y="45"/>
                  </a:cubicBezTo>
                  <a:cubicBezTo>
                    <a:pt x="49" y="47"/>
                    <a:pt x="48" y="49"/>
                    <a:pt x="46" y="50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19" y="69"/>
                    <a:pt x="16" y="69"/>
                    <a:pt x="14" y="69"/>
                  </a:cubicBezTo>
                  <a:close/>
                  <a:moveTo>
                    <a:pt x="12" y="11"/>
                  </a:move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2"/>
                    <a:pt x="9" y="1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7"/>
                    <a:pt x="10" y="59"/>
                    <a:pt x="12" y="59"/>
                  </a:cubicBezTo>
                  <a:cubicBezTo>
                    <a:pt x="13" y="60"/>
                    <a:pt x="15" y="60"/>
                    <a:pt x="16" y="59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8"/>
                    <a:pt x="38" y="2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3" y="11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33"/>
            <p:cNvSpPr>
              <a:spLocks noEditPoints="1"/>
            </p:cNvSpPr>
            <p:nvPr/>
          </p:nvSpPr>
          <p:spPr bwMode="auto">
            <a:xfrm>
              <a:off x="1398588" y="1903413"/>
              <a:ext cx="136525" cy="190500"/>
            </a:xfrm>
            <a:custGeom>
              <a:avLst/>
              <a:gdLst>
                <a:gd name="T0" fmla="*/ 37 w 49"/>
                <a:gd name="T1" fmla="*/ 68 h 68"/>
                <a:gd name="T2" fmla="*/ 28 w 49"/>
                <a:gd name="T3" fmla="*/ 65 h 68"/>
                <a:gd name="T4" fmla="*/ 3 w 49"/>
                <a:gd name="T5" fmla="*/ 48 h 68"/>
                <a:gd name="T6" fmla="*/ 1 w 49"/>
                <a:gd name="T7" fmla="*/ 43 h 68"/>
                <a:gd name="T8" fmla="*/ 2 w 49"/>
                <a:gd name="T9" fmla="*/ 41 h 68"/>
                <a:gd name="T10" fmla="*/ 2 w 49"/>
                <a:gd name="T11" fmla="*/ 26 h 68"/>
                <a:gd name="T12" fmla="*/ 1 w 49"/>
                <a:gd name="T13" fmla="*/ 25 h 68"/>
                <a:gd name="T14" fmla="*/ 3 w 49"/>
                <a:gd name="T15" fmla="*/ 19 h 68"/>
                <a:gd name="T16" fmla="*/ 28 w 49"/>
                <a:gd name="T17" fmla="*/ 3 h 68"/>
                <a:gd name="T18" fmla="*/ 28 w 49"/>
                <a:gd name="T19" fmla="*/ 2 h 68"/>
                <a:gd name="T20" fmla="*/ 42 w 49"/>
                <a:gd name="T21" fmla="*/ 2 h 68"/>
                <a:gd name="T22" fmla="*/ 49 w 49"/>
                <a:gd name="T23" fmla="*/ 16 h 68"/>
                <a:gd name="T24" fmla="*/ 49 w 49"/>
                <a:gd name="T25" fmla="*/ 56 h 68"/>
                <a:gd name="T26" fmla="*/ 43 w 49"/>
                <a:gd name="T27" fmla="*/ 67 h 68"/>
                <a:gd name="T28" fmla="*/ 37 w 49"/>
                <a:gd name="T29" fmla="*/ 68 h 68"/>
                <a:gd name="T30" fmla="*/ 11 w 49"/>
                <a:gd name="T31" fmla="*/ 42 h 68"/>
                <a:gd name="T32" fmla="*/ 33 w 49"/>
                <a:gd name="T33" fmla="*/ 57 h 68"/>
                <a:gd name="T34" fmla="*/ 39 w 49"/>
                <a:gd name="T35" fmla="*/ 59 h 68"/>
                <a:gd name="T36" fmla="*/ 40 w 49"/>
                <a:gd name="T37" fmla="*/ 56 h 68"/>
                <a:gd name="T38" fmla="*/ 40 w 49"/>
                <a:gd name="T39" fmla="*/ 16 h 68"/>
                <a:gd name="T40" fmla="*/ 38 w 49"/>
                <a:gd name="T41" fmla="*/ 10 h 68"/>
                <a:gd name="T42" fmla="*/ 33 w 49"/>
                <a:gd name="T43" fmla="*/ 10 h 68"/>
                <a:gd name="T44" fmla="*/ 11 w 49"/>
                <a:gd name="T45" fmla="*/ 25 h 68"/>
                <a:gd name="T46" fmla="*/ 11 w 49"/>
                <a:gd name="T47" fmla="*/ 26 h 68"/>
                <a:gd name="T48" fmla="*/ 11 w 49"/>
                <a:gd name="T49" fmla="*/ 41 h 68"/>
                <a:gd name="T50" fmla="*/ 11 w 49"/>
                <a:gd name="T51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8">
                  <a:moveTo>
                    <a:pt x="37" y="68"/>
                  </a:moveTo>
                  <a:cubicBezTo>
                    <a:pt x="34" y="68"/>
                    <a:pt x="31" y="67"/>
                    <a:pt x="28" y="65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1" y="42"/>
                    <a:pt x="2" y="42"/>
                    <a:pt x="2" y="4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5"/>
                    <a:pt x="1" y="25"/>
                  </a:cubicBezTo>
                  <a:cubicBezTo>
                    <a:pt x="0" y="23"/>
                    <a:pt x="1" y="20"/>
                    <a:pt x="3" y="19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3" y="0"/>
                    <a:pt x="38" y="0"/>
                    <a:pt x="42" y="2"/>
                  </a:cubicBezTo>
                  <a:cubicBezTo>
                    <a:pt x="47" y="5"/>
                    <a:pt x="49" y="10"/>
                    <a:pt x="49" y="1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61"/>
                    <a:pt x="47" y="65"/>
                    <a:pt x="43" y="67"/>
                  </a:cubicBezTo>
                  <a:cubicBezTo>
                    <a:pt x="41" y="68"/>
                    <a:pt x="39" y="68"/>
                    <a:pt x="37" y="68"/>
                  </a:cubicBezTo>
                  <a:close/>
                  <a:moveTo>
                    <a:pt x="11" y="42"/>
                  </a:moveTo>
                  <a:cubicBezTo>
                    <a:pt x="33" y="57"/>
                    <a:pt x="33" y="57"/>
                    <a:pt x="33" y="57"/>
                  </a:cubicBezTo>
                  <a:cubicBezTo>
                    <a:pt x="35" y="59"/>
                    <a:pt x="38" y="59"/>
                    <a:pt x="39" y="59"/>
                  </a:cubicBezTo>
                  <a:cubicBezTo>
                    <a:pt x="40" y="58"/>
                    <a:pt x="40" y="57"/>
                    <a:pt x="40" y="5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3"/>
                    <a:pt x="39" y="11"/>
                    <a:pt x="38" y="10"/>
                  </a:cubicBezTo>
                  <a:cubicBezTo>
                    <a:pt x="36" y="9"/>
                    <a:pt x="34" y="9"/>
                    <a:pt x="33" y="1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2"/>
                    <a:pt x="11" y="42"/>
                    <a:pt x="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34"/>
            <p:cNvSpPr>
              <a:spLocks/>
            </p:cNvSpPr>
            <p:nvPr/>
          </p:nvSpPr>
          <p:spPr bwMode="auto">
            <a:xfrm>
              <a:off x="996950" y="1398588"/>
              <a:ext cx="750888" cy="241300"/>
            </a:xfrm>
            <a:custGeom>
              <a:avLst/>
              <a:gdLst>
                <a:gd name="T0" fmla="*/ 263 w 268"/>
                <a:gd name="T1" fmla="*/ 86 h 86"/>
                <a:gd name="T2" fmla="*/ 259 w 268"/>
                <a:gd name="T3" fmla="*/ 83 h 86"/>
                <a:gd name="T4" fmla="*/ 144 w 268"/>
                <a:gd name="T5" fmla="*/ 10 h 86"/>
                <a:gd name="T6" fmla="*/ 149 w 268"/>
                <a:gd name="T7" fmla="*/ 21 h 86"/>
                <a:gd name="T8" fmla="*/ 144 w 268"/>
                <a:gd name="T9" fmla="*/ 25 h 86"/>
                <a:gd name="T10" fmla="*/ 52 w 268"/>
                <a:gd name="T11" fmla="*/ 12 h 86"/>
                <a:gd name="T12" fmla="*/ 6 w 268"/>
                <a:gd name="T13" fmla="*/ 58 h 86"/>
                <a:gd name="T14" fmla="*/ 1 w 268"/>
                <a:gd name="T15" fmla="*/ 55 h 86"/>
                <a:gd name="T16" fmla="*/ 4 w 268"/>
                <a:gd name="T17" fmla="*/ 49 h 86"/>
                <a:gd name="T18" fmla="*/ 44 w 268"/>
                <a:gd name="T19" fmla="*/ 8 h 86"/>
                <a:gd name="T20" fmla="*/ 46 w 268"/>
                <a:gd name="T21" fmla="*/ 3 h 86"/>
                <a:gd name="T22" fmla="*/ 48 w 268"/>
                <a:gd name="T23" fmla="*/ 0 h 86"/>
                <a:gd name="T24" fmla="*/ 52 w 268"/>
                <a:gd name="T25" fmla="*/ 1 h 86"/>
                <a:gd name="T26" fmla="*/ 137 w 268"/>
                <a:gd name="T27" fmla="*/ 16 h 86"/>
                <a:gd name="T28" fmla="*/ 137 w 268"/>
                <a:gd name="T29" fmla="*/ 16 h 86"/>
                <a:gd name="T30" fmla="*/ 131 w 268"/>
                <a:gd name="T31" fmla="*/ 4 h 86"/>
                <a:gd name="T32" fmla="*/ 136 w 268"/>
                <a:gd name="T33" fmla="*/ 0 h 86"/>
                <a:gd name="T34" fmla="*/ 137 w 268"/>
                <a:gd name="T35" fmla="*/ 0 h 86"/>
                <a:gd name="T36" fmla="*/ 267 w 268"/>
                <a:gd name="T37" fmla="*/ 79 h 86"/>
                <a:gd name="T38" fmla="*/ 265 w 268"/>
                <a:gd name="T39" fmla="*/ 85 h 86"/>
                <a:gd name="T40" fmla="*/ 263 w 268"/>
                <a:gd name="T4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86">
                  <a:moveTo>
                    <a:pt x="263" y="86"/>
                  </a:moveTo>
                  <a:cubicBezTo>
                    <a:pt x="261" y="86"/>
                    <a:pt x="260" y="85"/>
                    <a:pt x="259" y="83"/>
                  </a:cubicBezTo>
                  <a:cubicBezTo>
                    <a:pt x="259" y="83"/>
                    <a:pt x="224" y="18"/>
                    <a:pt x="144" y="10"/>
                  </a:cubicBezTo>
                  <a:cubicBezTo>
                    <a:pt x="148" y="14"/>
                    <a:pt x="151" y="17"/>
                    <a:pt x="149" y="21"/>
                  </a:cubicBezTo>
                  <a:cubicBezTo>
                    <a:pt x="149" y="22"/>
                    <a:pt x="147" y="24"/>
                    <a:pt x="144" y="25"/>
                  </a:cubicBezTo>
                  <a:cubicBezTo>
                    <a:pt x="112" y="28"/>
                    <a:pt x="79" y="28"/>
                    <a:pt x="52" y="12"/>
                  </a:cubicBezTo>
                  <a:cubicBezTo>
                    <a:pt x="48" y="25"/>
                    <a:pt x="40" y="47"/>
                    <a:pt x="6" y="58"/>
                  </a:cubicBezTo>
                  <a:cubicBezTo>
                    <a:pt x="4" y="59"/>
                    <a:pt x="1" y="58"/>
                    <a:pt x="1" y="55"/>
                  </a:cubicBezTo>
                  <a:cubicBezTo>
                    <a:pt x="0" y="53"/>
                    <a:pt x="1" y="50"/>
                    <a:pt x="4" y="49"/>
                  </a:cubicBezTo>
                  <a:cubicBezTo>
                    <a:pt x="33" y="40"/>
                    <a:pt x="39" y="22"/>
                    <a:pt x="44" y="8"/>
                  </a:cubicBezTo>
                  <a:cubicBezTo>
                    <a:pt x="44" y="6"/>
                    <a:pt x="45" y="5"/>
                    <a:pt x="46" y="3"/>
                  </a:cubicBezTo>
                  <a:cubicBezTo>
                    <a:pt x="46" y="2"/>
                    <a:pt x="47" y="1"/>
                    <a:pt x="48" y="0"/>
                  </a:cubicBezTo>
                  <a:cubicBezTo>
                    <a:pt x="50" y="0"/>
                    <a:pt x="51" y="0"/>
                    <a:pt x="52" y="1"/>
                  </a:cubicBezTo>
                  <a:cubicBezTo>
                    <a:pt x="77" y="18"/>
                    <a:pt x="107" y="18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3" y="11"/>
                    <a:pt x="129" y="8"/>
                    <a:pt x="131" y="4"/>
                  </a:cubicBezTo>
                  <a:cubicBezTo>
                    <a:pt x="131" y="3"/>
                    <a:pt x="132" y="1"/>
                    <a:pt x="136" y="0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227" y="5"/>
                    <a:pt x="267" y="78"/>
                    <a:pt x="267" y="79"/>
                  </a:cubicBezTo>
                  <a:cubicBezTo>
                    <a:pt x="268" y="81"/>
                    <a:pt x="267" y="84"/>
                    <a:pt x="265" y="85"/>
                  </a:cubicBezTo>
                  <a:cubicBezTo>
                    <a:pt x="264" y="85"/>
                    <a:pt x="264" y="86"/>
                    <a:pt x="263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35"/>
            <p:cNvSpPr>
              <a:spLocks/>
            </p:cNvSpPr>
            <p:nvPr/>
          </p:nvSpPr>
          <p:spPr bwMode="auto">
            <a:xfrm>
              <a:off x="1081088" y="1208088"/>
              <a:ext cx="114300" cy="92075"/>
            </a:xfrm>
            <a:custGeom>
              <a:avLst/>
              <a:gdLst>
                <a:gd name="T0" fmla="*/ 31 w 41"/>
                <a:gd name="T1" fmla="*/ 33 h 33"/>
                <a:gd name="T2" fmla="*/ 28 w 41"/>
                <a:gd name="T3" fmla="*/ 32 h 33"/>
                <a:gd name="T4" fmla="*/ 5 w 41"/>
                <a:gd name="T5" fmla="*/ 26 h 33"/>
                <a:gd name="T6" fmla="*/ 0 w 41"/>
                <a:gd name="T7" fmla="*/ 22 h 33"/>
                <a:gd name="T8" fmla="*/ 4 w 41"/>
                <a:gd name="T9" fmla="*/ 16 h 33"/>
                <a:gd name="T10" fmla="*/ 26 w 41"/>
                <a:gd name="T11" fmla="*/ 20 h 33"/>
                <a:gd name="T12" fmla="*/ 32 w 41"/>
                <a:gd name="T13" fmla="*/ 2 h 33"/>
                <a:gd name="T14" fmla="*/ 39 w 41"/>
                <a:gd name="T15" fmla="*/ 1 h 33"/>
                <a:gd name="T16" fmla="*/ 39 w 41"/>
                <a:gd name="T17" fmla="*/ 8 h 33"/>
                <a:gd name="T18" fmla="*/ 36 w 41"/>
                <a:gd name="T19" fmla="*/ 28 h 33"/>
                <a:gd name="T20" fmla="*/ 34 w 41"/>
                <a:gd name="T21" fmla="*/ 33 h 33"/>
                <a:gd name="T22" fmla="*/ 31 w 41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33">
                  <a:moveTo>
                    <a:pt x="31" y="33"/>
                  </a:moveTo>
                  <a:cubicBezTo>
                    <a:pt x="30" y="33"/>
                    <a:pt x="29" y="33"/>
                    <a:pt x="28" y="32"/>
                  </a:cubicBezTo>
                  <a:cubicBezTo>
                    <a:pt x="28" y="31"/>
                    <a:pt x="20" y="24"/>
                    <a:pt x="5" y="26"/>
                  </a:cubicBezTo>
                  <a:cubicBezTo>
                    <a:pt x="2" y="26"/>
                    <a:pt x="0" y="24"/>
                    <a:pt x="0" y="22"/>
                  </a:cubicBezTo>
                  <a:cubicBezTo>
                    <a:pt x="0" y="19"/>
                    <a:pt x="1" y="17"/>
                    <a:pt x="4" y="16"/>
                  </a:cubicBezTo>
                  <a:cubicBezTo>
                    <a:pt x="14" y="15"/>
                    <a:pt x="21" y="17"/>
                    <a:pt x="26" y="20"/>
                  </a:cubicBezTo>
                  <a:cubicBezTo>
                    <a:pt x="26" y="14"/>
                    <a:pt x="28" y="7"/>
                    <a:pt x="32" y="2"/>
                  </a:cubicBezTo>
                  <a:cubicBezTo>
                    <a:pt x="34" y="0"/>
                    <a:pt x="37" y="0"/>
                    <a:pt x="39" y="1"/>
                  </a:cubicBezTo>
                  <a:cubicBezTo>
                    <a:pt x="41" y="3"/>
                    <a:pt x="41" y="6"/>
                    <a:pt x="39" y="8"/>
                  </a:cubicBezTo>
                  <a:cubicBezTo>
                    <a:pt x="33" y="15"/>
                    <a:pt x="36" y="27"/>
                    <a:pt x="36" y="28"/>
                  </a:cubicBezTo>
                  <a:cubicBezTo>
                    <a:pt x="36" y="30"/>
                    <a:pt x="35" y="32"/>
                    <a:pt x="34" y="33"/>
                  </a:cubicBezTo>
                  <a:cubicBezTo>
                    <a:pt x="33" y="33"/>
                    <a:pt x="32" y="33"/>
                    <a:pt x="3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36"/>
            <p:cNvSpPr>
              <a:spLocks/>
            </p:cNvSpPr>
            <p:nvPr/>
          </p:nvSpPr>
          <p:spPr bwMode="auto">
            <a:xfrm>
              <a:off x="1198563" y="1603375"/>
              <a:ext cx="25400" cy="61912"/>
            </a:xfrm>
            <a:custGeom>
              <a:avLst/>
              <a:gdLst>
                <a:gd name="T0" fmla="*/ 4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4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4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4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37"/>
            <p:cNvSpPr>
              <a:spLocks/>
            </p:cNvSpPr>
            <p:nvPr/>
          </p:nvSpPr>
          <p:spPr bwMode="auto">
            <a:xfrm>
              <a:off x="1530350" y="1603375"/>
              <a:ext cx="25400" cy="61912"/>
            </a:xfrm>
            <a:custGeom>
              <a:avLst/>
              <a:gdLst>
                <a:gd name="T0" fmla="*/ 5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5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5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5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1" name="Freeform 38"/>
          <p:cNvSpPr>
            <a:spLocks noEditPoints="1"/>
          </p:cNvSpPr>
          <p:nvPr/>
        </p:nvSpPr>
        <p:spPr bwMode="auto">
          <a:xfrm>
            <a:off x="2738579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4012757" y="2367055"/>
            <a:ext cx="633344" cy="593760"/>
            <a:chOff x="2624138" y="1131888"/>
            <a:chExt cx="939800" cy="881062"/>
          </a:xfrm>
          <a:solidFill>
            <a:srgbClr val="FC621E"/>
          </a:solidFill>
        </p:grpSpPr>
        <p:sp>
          <p:nvSpPr>
            <p:cNvPr id="143" name="Freeform 39"/>
            <p:cNvSpPr>
              <a:spLocks noEditPoints="1"/>
            </p:cNvSpPr>
            <p:nvPr/>
          </p:nvSpPr>
          <p:spPr bwMode="auto">
            <a:xfrm>
              <a:off x="2713038" y="1131888"/>
              <a:ext cx="760413" cy="757237"/>
            </a:xfrm>
            <a:custGeom>
              <a:avLst/>
              <a:gdLst>
                <a:gd name="T0" fmla="*/ 133 w 271"/>
                <a:gd name="T1" fmla="*/ 270 h 270"/>
                <a:gd name="T2" fmla="*/ 81 w 271"/>
                <a:gd name="T3" fmla="*/ 260 h 270"/>
                <a:gd name="T4" fmla="*/ 0 w 271"/>
                <a:gd name="T5" fmla="*/ 135 h 270"/>
                <a:gd name="T6" fmla="*/ 136 w 271"/>
                <a:gd name="T7" fmla="*/ 0 h 270"/>
                <a:gd name="T8" fmla="*/ 271 w 271"/>
                <a:gd name="T9" fmla="*/ 135 h 270"/>
                <a:gd name="T10" fmla="*/ 252 w 271"/>
                <a:gd name="T11" fmla="*/ 205 h 270"/>
                <a:gd name="T12" fmla="*/ 189 w 271"/>
                <a:gd name="T13" fmla="*/ 259 h 270"/>
                <a:gd name="T14" fmla="*/ 189 w 271"/>
                <a:gd name="T15" fmla="*/ 259 h 270"/>
                <a:gd name="T16" fmla="*/ 133 w 271"/>
                <a:gd name="T17" fmla="*/ 270 h 270"/>
                <a:gd name="T18" fmla="*/ 136 w 271"/>
                <a:gd name="T19" fmla="*/ 9 h 270"/>
                <a:gd name="T20" fmla="*/ 9 w 271"/>
                <a:gd name="T21" fmla="*/ 135 h 270"/>
                <a:gd name="T22" fmla="*/ 85 w 271"/>
                <a:gd name="T23" fmla="*/ 251 h 270"/>
                <a:gd name="T24" fmla="*/ 186 w 271"/>
                <a:gd name="T25" fmla="*/ 250 h 270"/>
                <a:gd name="T26" fmla="*/ 244 w 271"/>
                <a:gd name="T27" fmla="*/ 200 h 270"/>
                <a:gd name="T28" fmla="*/ 262 w 271"/>
                <a:gd name="T29" fmla="*/ 135 h 270"/>
                <a:gd name="T30" fmla="*/ 136 w 271"/>
                <a:gd name="T31" fmla="*/ 9 h 270"/>
                <a:gd name="T32" fmla="*/ 188 w 271"/>
                <a:gd name="T33" fmla="*/ 254 h 270"/>
                <a:gd name="T34" fmla="*/ 188 w 271"/>
                <a:gd name="T35" fmla="*/ 25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1" h="270">
                  <a:moveTo>
                    <a:pt x="133" y="270"/>
                  </a:moveTo>
                  <a:cubicBezTo>
                    <a:pt x="115" y="270"/>
                    <a:pt x="98" y="267"/>
                    <a:pt x="81" y="260"/>
                  </a:cubicBezTo>
                  <a:cubicBezTo>
                    <a:pt x="32" y="238"/>
                    <a:pt x="0" y="189"/>
                    <a:pt x="0" y="135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0" y="0"/>
                    <a:pt x="271" y="61"/>
                    <a:pt x="271" y="135"/>
                  </a:cubicBezTo>
                  <a:cubicBezTo>
                    <a:pt x="271" y="160"/>
                    <a:pt x="265" y="184"/>
                    <a:pt x="252" y="205"/>
                  </a:cubicBezTo>
                  <a:cubicBezTo>
                    <a:pt x="238" y="228"/>
                    <a:pt x="216" y="247"/>
                    <a:pt x="189" y="259"/>
                  </a:cubicBezTo>
                  <a:cubicBezTo>
                    <a:pt x="189" y="259"/>
                    <a:pt x="189" y="259"/>
                    <a:pt x="189" y="259"/>
                  </a:cubicBezTo>
                  <a:cubicBezTo>
                    <a:pt x="171" y="266"/>
                    <a:pt x="152" y="270"/>
                    <a:pt x="133" y="270"/>
                  </a:cubicBezTo>
                  <a:close/>
                  <a:moveTo>
                    <a:pt x="136" y="9"/>
                  </a:moveTo>
                  <a:cubicBezTo>
                    <a:pt x="66" y="9"/>
                    <a:pt x="9" y="66"/>
                    <a:pt x="9" y="135"/>
                  </a:cubicBezTo>
                  <a:cubicBezTo>
                    <a:pt x="9" y="186"/>
                    <a:pt x="39" y="231"/>
                    <a:pt x="85" y="251"/>
                  </a:cubicBezTo>
                  <a:cubicBezTo>
                    <a:pt x="116" y="265"/>
                    <a:pt x="153" y="264"/>
                    <a:pt x="186" y="250"/>
                  </a:cubicBezTo>
                  <a:cubicBezTo>
                    <a:pt x="210" y="240"/>
                    <a:pt x="231" y="222"/>
                    <a:pt x="244" y="200"/>
                  </a:cubicBezTo>
                  <a:cubicBezTo>
                    <a:pt x="256" y="181"/>
                    <a:pt x="262" y="158"/>
                    <a:pt x="262" y="135"/>
                  </a:cubicBezTo>
                  <a:cubicBezTo>
                    <a:pt x="262" y="66"/>
                    <a:pt x="205" y="9"/>
                    <a:pt x="136" y="9"/>
                  </a:cubicBezTo>
                  <a:close/>
                  <a:moveTo>
                    <a:pt x="188" y="254"/>
                  </a:moveTo>
                  <a:cubicBezTo>
                    <a:pt x="188" y="254"/>
                    <a:pt x="188" y="254"/>
                    <a:pt x="188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40"/>
            <p:cNvSpPr>
              <a:spLocks/>
            </p:cNvSpPr>
            <p:nvPr/>
          </p:nvSpPr>
          <p:spPr bwMode="auto">
            <a:xfrm>
              <a:off x="3055938" y="1589088"/>
              <a:ext cx="80963" cy="50800"/>
            </a:xfrm>
            <a:custGeom>
              <a:avLst/>
              <a:gdLst>
                <a:gd name="T0" fmla="*/ 5 w 29"/>
                <a:gd name="T1" fmla="*/ 17 h 18"/>
                <a:gd name="T2" fmla="*/ 4 w 29"/>
                <a:gd name="T3" fmla="*/ 17 h 18"/>
                <a:gd name="T4" fmla="*/ 0 w 29"/>
                <a:gd name="T5" fmla="*/ 12 h 18"/>
                <a:gd name="T6" fmla="*/ 14 w 29"/>
                <a:gd name="T7" fmla="*/ 0 h 18"/>
                <a:gd name="T8" fmla="*/ 28 w 29"/>
                <a:gd name="T9" fmla="*/ 12 h 18"/>
                <a:gd name="T10" fmla="*/ 24 w 29"/>
                <a:gd name="T11" fmla="*/ 17 h 18"/>
                <a:gd name="T12" fmla="*/ 19 w 29"/>
                <a:gd name="T13" fmla="*/ 13 h 18"/>
                <a:gd name="T14" fmla="*/ 14 w 29"/>
                <a:gd name="T15" fmla="*/ 9 h 18"/>
                <a:gd name="T16" fmla="*/ 9 w 29"/>
                <a:gd name="T17" fmla="*/ 13 h 18"/>
                <a:gd name="T18" fmla="*/ 5 w 29"/>
                <a:gd name="T1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8">
                  <a:moveTo>
                    <a:pt x="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1" y="5"/>
                    <a:pt x="7" y="0"/>
                    <a:pt x="14" y="0"/>
                  </a:cubicBezTo>
                  <a:cubicBezTo>
                    <a:pt x="21" y="0"/>
                    <a:pt x="27" y="5"/>
                    <a:pt x="28" y="12"/>
                  </a:cubicBezTo>
                  <a:cubicBezTo>
                    <a:pt x="29" y="14"/>
                    <a:pt x="27" y="17"/>
                    <a:pt x="24" y="17"/>
                  </a:cubicBezTo>
                  <a:cubicBezTo>
                    <a:pt x="22" y="18"/>
                    <a:pt x="19" y="16"/>
                    <a:pt x="19" y="13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2" y="9"/>
                    <a:pt x="10" y="11"/>
                    <a:pt x="9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41"/>
            <p:cNvSpPr>
              <a:spLocks/>
            </p:cNvSpPr>
            <p:nvPr/>
          </p:nvSpPr>
          <p:spPr bwMode="auto">
            <a:xfrm>
              <a:off x="2674938" y="1560513"/>
              <a:ext cx="96838" cy="131762"/>
            </a:xfrm>
            <a:custGeom>
              <a:avLst/>
              <a:gdLst>
                <a:gd name="T0" fmla="*/ 27 w 35"/>
                <a:gd name="T1" fmla="*/ 47 h 47"/>
                <a:gd name="T2" fmla="*/ 4 w 35"/>
                <a:gd name="T3" fmla="*/ 30 h 47"/>
                <a:gd name="T4" fmla="*/ 17 w 35"/>
                <a:gd name="T5" fmla="*/ 1 h 47"/>
                <a:gd name="T6" fmla="*/ 23 w 35"/>
                <a:gd name="T7" fmla="*/ 3 h 47"/>
                <a:gd name="T8" fmla="*/ 21 w 35"/>
                <a:gd name="T9" fmla="*/ 9 h 47"/>
                <a:gd name="T10" fmla="*/ 13 w 35"/>
                <a:gd name="T11" fmla="*/ 27 h 47"/>
                <a:gd name="T12" fmla="*/ 29 w 35"/>
                <a:gd name="T13" fmla="*/ 37 h 47"/>
                <a:gd name="T14" fmla="*/ 34 w 35"/>
                <a:gd name="T15" fmla="*/ 41 h 47"/>
                <a:gd name="T16" fmla="*/ 30 w 35"/>
                <a:gd name="T17" fmla="*/ 47 h 47"/>
                <a:gd name="T18" fmla="*/ 27 w 35"/>
                <a:gd name="T1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7">
                  <a:moveTo>
                    <a:pt x="27" y="47"/>
                  </a:moveTo>
                  <a:cubicBezTo>
                    <a:pt x="16" y="47"/>
                    <a:pt x="7" y="40"/>
                    <a:pt x="4" y="30"/>
                  </a:cubicBezTo>
                  <a:cubicBezTo>
                    <a:pt x="0" y="18"/>
                    <a:pt x="6" y="6"/>
                    <a:pt x="17" y="1"/>
                  </a:cubicBezTo>
                  <a:cubicBezTo>
                    <a:pt x="19" y="0"/>
                    <a:pt x="22" y="1"/>
                    <a:pt x="23" y="3"/>
                  </a:cubicBezTo>
                  <a:cubicBezTo>
                    <a:pt x="24" y="5"/>
                    <a:pt x="23" y="8"/>
                    <a:pt x="21" y="9"/>
                  </a:cubicBezTo>
                  <a:cubicBezTo>
                    <a:pt x="14" y="12"/>
                    <a:pt x="11" y="20"/>
                    <a:pt x="13" y="27"/>
                  </a:cubicBezTo>
                  <a:cubicBezTo>
                    <a:pt x="15" y="34"/>
                    <a:pt x="22" y="39"/>
                    <a:pt x="29" y="37"/>
                  </a:cubicBezTo>
                  <a:cubicBezTo>
                    <a:pt x="32" y="37"/>
                    <a:pt x="34" y="39"/>
                    <a:pt x="34" y="41"/>
                  </a:cubicBezTo>
                  <a:cubicBezTo>
                    <a:pt x="35" y="44"/>
                    <a:pt x="33" y="46"/>
                    <a:pt x="30" y="47"/>
                  </a:cubicBezTo>
                  <a:cubicBezTo>
                    <a:pt x="29" y="47"/>
                    <a:pt x="28" y="47"/>
                    <a:pt x="2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42"/>
            <p:cNvSpPr>
              <a:spLocks/>
            </p:cNvSpPr>
            <p:nvPr/>
          </p:nvSpPr>
          <p:spPr bwMode="auto">
            <a:xfrm>
              <a:off x="3417888" y="1558925"/>
              <a:ext cx="92075" cy="133350"/>
            </a:xfrm>
            <a:custGeom>
              <a:avLst/>
              <a:gdLst>
                <a:gd name="T0" fmla="*/ 6 w 33"/>
                <a:gd name="T1" fmla="*/ 48 h 48"/>
                <a:gd name="T2" fmla="*/ 4 w 33"/>
                <a:gd name="T3" fmla="*/ 48 h 48"/>
                <a:gd name="T4" fmla="*/ 0 w 33"/>
                <a:gd name="T5" fmla="*/ 43 h 48"/>
                <a:gd name="T6" fmla="*/ 5 w 33"/>
                <a:gd name="T7" fmla="*/ 39 h 48"/>
                <a:gd name="T8" fmla="*/ 21 w 33"/>
                <a:gd name="T9" fmla="*/ 27 h 48"/>
                <a:gd name="T10" fmla="*/ 12 w 33"/>
                <a:gd name="T11" fmla="*/ 10 h 48"/>
                <a:gd name="T12" fmla="*/ 10 w 33"/>
                <a:gd name="T13" fmla="*/ 4 h 48"/>
                <a:gd name="T14" fmla="*/ 16 w 33"/>
                <a:gd name="T15" fmla="*/ 1 h 48"/>
                <a:gd name="T16" fmla="*/ 30 w 33"/>
                <a:gd name="T17" fmla="*/ 30 h 48"/>
                <a:gd name="T18" fmla="*/ 6 w 33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48">
                  <a:moveTo>
                    <a:pt x="6" y="48"/>
                  </a:moveTo>
                  <a:cubicBezTo>
                    <a:pt x="5" y="48"/>
                    <a:pt x="5" y="48"/>
                    <a:pt x="4" y="48"/>
                  </a:cubicBezTo>
                  <a:cubicBezTo>
                    <a:pt x="1" y="47"/>
                    <a:pt x="0" y="45"/>
                    <a:pt x="0" y="43"/>
                  </a:cubicBezTo>
                  <a:cubicBezTo>
                    <a:pt x="0" y="40"/>
                    <a:pt x="2" y="38"/>
                    <a:pt x="5" y="39"/>
                  </a:cubicBezTo>
                  <a:cubicBezTo>
                    <a:pt x="12" y="39"/>
                    <a:pt x="19" y="35"/>
                    <a:pt x="21" y="27"/>
                  </a:cubicBezTo>
                  <a:cubicBezTo>
                    <a:pt x="23" y="20"/>
                    <a:pt x="19" y="13"/>
                    <a:pt x="12" y="10"/>
                  </a:cubicBezTo>
                  <a:cubicBezTo>
                    <a:pt x="10" y="9"/>
                    <a:pt x="9" y="6"/>
                    <a:pt x="10" y="4"/>
                  </a:cubicBezTo>
                  <a:cubicBezTo>
                    <a:pt x="11" y="1"/>
                    <a:pt x="13" y="0"/>
                    <a:pt x="16" y="1"/>
                  </a:cubicBezTo>
                  <a:cubicBezTo>
                    <a:pt x="27" y="6"/>
                    <a:pt x="33" y="18"/>
                    <a:pt x="30" y="30"/>
                  </a:cubicBezTo>
                  <a:cubicBezTo>
                    <a:pt x="27" y="40"/>
                    <a:pt x="17" y="48"/>
                    <a:pt x="6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43"/>
            <p:cNvSpPr>
              <a:spLocks/>
            </p:cNvSpPr>
            <p:nvPr/>
          </p:nvSpPr>
          <p:spPr bwMode="auto">
            <a:xfrm>
              <a:off x="3019425" y="1679575"/>
              <a:ext cx="149225" cy="63500"/>
            </a:xfrm>
            <a:custGeom>
              <a:avLst/>
              <a:gdLst>
                <a:gd name="T0" fmla="*/ 27 w 53"/>
                <a:gd name="T1" fmla="*/ 23 h 23"/>
                <a:gd name="T2" fmla="*/ 27 w 53"/>
                <a:gd name="T3" fmla="*/ 23 h 23"/>
                <a:gd name="T4" fmla="*/ 1 w 53"/>
                <a:gd name="T5" fmla="*/ 8 h 23"/>
                <a:gd name="T6" fmla="*/ 3 w 53"/>
                <a:gd name="T7" fmla="*/ 2 h 23"/>
                <a:gd name="T8" fmla="*/ 9 w 53"/>
                <a:gd name="T9" fmla="*/ 4 h 23"/>
                <a:gd name="T10" fmla="*/ 27 w 53"/>
                <a:gd name="T11" fmla="*/ 14 h 23"/>
                <a:gd name="T12" fmla="*/ 44 w 53"/>
                <a:gd name="T13" fmla="*/ 4 h 23"/>
                <a:gd name="T14" fmla="*/ 50 w 53"/>
                <a:gd name="T15" fmla="*/ 2 h 23"/>
                <a:gd name="T16" fmla="*/ 52 w 53"/>
                <a:gd name="T17" fmla="*/ 8 h 23"/>
                <a:gd name="T18" fmla="*/ 27 w 53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3" y="10"/>
                    <a:pt x="19" y="14"/>
                    <a:pt x="27" y="14"/>
                  </a:cubicBezTo>
                  <a:cubicBezTo>
                    <a:pt x="34" y="14"/>
                    <a:pt x="41" y="10"/>
                    <a:pt x="44" y="4"/>
                  </a:cubicBezTo>
                  <a:cubicBezTo>
                    <a:pt x="45" y="1"/>
                    <a:pt x="48" y="0"/>
                    <a:pt x="50" y="2"/>
                  </a:cubicBezTo>
                  <a:cubicBezTo>
                    <a:pt x="52" y="3"/>
                    <a:pt x="53" y="6"/>
                    <a:pt x="52" y="8"/>
                  </a:cubicBezTo>
                  <a:cubicBezTo>
                    <a:pt x="47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44"/>
            <p:cNvSpPr>
              <a:spLocks/>
            </p:cNvSpPr>
            <p:nvPr/>
          </p:nvSpPr>
          <p:spPr bwMode="auto">
            <a:xfrm>
              <a:off x="2713038" y="1401763"/>
              <a:ext cx="760413" cy="150812"/>
            </a:xfrm>
            <a:custGeom>
              <a:avLst/>
              <a:gdLst>
                <a:gd name="T0" fmla="*/ 131 w 271"/>
                <a:gd name="T1" fmla="*/ 54 h 54"/>
                <a:gd name="T2" fmla="*/ 119 w 271"/>
                <a:gd name="T3" fmla="*/ 54 h 54"/>
                <a:gd name="T4" fmla="*/ 107 w 271"/>
                <a:gd name="T5" fmla="*/ 28 h 54"/>
                <a:gd name="T6" fmla="*/ 95 w 271"/>
                <a:gd name="T7" fmla="*/ 53 h 54"/>
                <a:gd name="T8" fmla="*/ 63 w 271"/>
                <a:gd name="T9" fmla="*/ 50 h 54"/>
                <a:gd name="T10" fmla="*/ 55 w 271"/>
                <a:gd name="T11" fmla="*/ 28 h 54"/>
                <a:gd name="T12" fmla="*/ 37 w 271"/>
                <a:gd name="T13" fmla="*/ 47 h 54"/>
                <a:gd name="T14" fmla="*/ 4 w 271"/>
                <a:gd name="T15" fmla="*/ 40 h 54"/>
                <a:gd name="T16" fmla="*/ 0 w 271"/>
                <a:gd name="T17" fmla="*/ 35 h 54"/>
                <a:gd name="T18" fmla="*/ 6 w 271"/>
                <a:gd name="T19" fmla="*/ 31 h 54"/>
                <a:gd name="T20" fmla="*/ 37 w 271"/>
                <a:gd name="T21" fmla="*/ 37 h 54"/>
                <a:gd name="T22" fmla="*/ 55 w 271"/>
                <a:gd name="T23" fmla="*/ 10 h 54"/>
                <a:gd name="T24" fmla="*/ 60 w 271"/>
                <a:gd name="T25" fmla="*/ 7 h 54"/>
                <a:gd name="T26" fmla="*/ 63 w 271"/>
                <a:gd name="T27" fmla="*/ 12 h 54"/>
                <a:gd name="T28" fmla="*/ 66 w 271"/>
                <a:gd name="T29" fmla="*/ 41 h 54"/>
                <a:gd name="T30" fmla="*/ 93 w 271"/>
                <a:gd name="T31" fmla="*/ 43 h 54"/>
                <a:gd name="T32" fmla="*/ 102 w 271"/>
                <a:gd name="T33" fmla="*/ 4 h 54"/>
                <a:gd name="T34" fmla="*/ 107 w 271"/>
                <a:gd name="T35" fmla="*/ 0 h 54"/>
                <a:gd name="T36" fmla="*/ 111 w 271"/>
                <a:gd name="T37" fmla="*/ 4 h 54"/>
                <a:gd name="T38" fmla="*/ 121 w 271"/>
                <a:gd name="T39" fmla="*/ 44 h 54"/>
                <a:gd name="T40" fmla="*/ 201 w 271"/>
                <a:gd name="T41" fmla="*/ 41 h 54"/>
                <a:gd name="T42" fmla="*/ 199 w 271"/>
                <a:gd name="T43" fmla="*/ 10 h 54"/>
                <a:gd name="T44" fmla="*/ 203 w 271"/>
                <a:gd name="T45" fmla="*/ 6 h 54"/>
                <a:gd name="T46" fmla="*/ 208 w 271"/>
                <a:gd name="T47" fmla="*/ 8 h 54"/>
                <a:gd name="T48" fmla="*/ 225 w 271"/>
                <a:gd name="T49" fmla="*/ 38 h 54"/>
                <a:gd name="T50" fmla="*/ 265 w 271"/>
                <a:gd name="T51" fmla="*/ 30 h 54"/>
                <a:gd name="T52" fmla="*/ 271 w 271"/>
                <a:gd name="T53" fmla="*/ 33 h 54"/>
                <a:gd name="T54" fmla="*/ 267 w 271"/>
                <a:gd name="T55" fmla="*/ 39 h 54"/>
                <a:gd name="T56" fmla="*/ 225 w 271"/>
                <a:gd name="T57" fmla="*/ 47 h 54"/>
                <a:gd name="T58" fmla="*/ 210 w 271"/>
                <a:gd name="T59" fmla="*/ 31 h 54"/>
                <a:gd name="T60" fmla="*/ 205 w 271"/>
                <a:gd name="T61" fmla="*/ 50 h 54"/>
                <a:gd name="T62" fmla="*/ 131 w 271"/>
                <a:gd name="T6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1" h="54">
                  <a:moveTo>
                    <a:pt x="131" y="54"/>
                  </a:moveTo>
                  <a:cubicBezTo>
                    <a:pt x="127" y="54"/>
                    <a:pt x="123" y="54"/>
                    <a:pt x="119" y="54"/>
                  </a:cubicBezTo>
                  <a:cubicBezTo>
                    <a:pt x="116" y="54"/>
                    <a:pt x="113" y="53"/>
                    <a:pt x="107" y="28"/>
                  </a:cubicBezTo>
                  <a:cubicBezTo>
                    <a:pt x="101" y="53"/>
                    <a:pt x="98" y="53"/>
                    <a:pt x="95" y="53"/>
                  </a:cubicBezTo>
                  <a:cubicBezTo>
                    <a:pt x="84" y="52"/>
                    <a:pt x="73" y="51"/>
                    <a:pt x="63" y="50"/>
                  </a:cubicBezTo>
                  <a:cubicBezTo>
                    <a:pt x="60" y="50"/>
                    <a:pt x="56" y="49"/>
                    <a:pt x="55" y="28"/>
                  </a:cubicBezTo>
                  <a:cubicBezTo>
                    <a:pt x="43" y="48"/>
                    <a:pt x="39" y="47"/>
                    <a:pt x="37" y="47"/>
                  </a:cubicBezTo>
                  <a:cubicBezTo>
                    <a:pt x="25" y="45"/>
                    <a:pt x="14" y="43"/>
                    <a:pt x="4" y="40"/>
                  </a:cubicBezTo>
                  <a:cubicBezTo>
                    <a:pt x="1" y="40"/>
                    <a:pt x="0" y="37"/>
                    <a:pt x="0" y="35"/>
                  </a:cubicBezTo>
                  <a:cubicBezTo>
                    <a:pt x="1" y="32"/>
                    <a:pt x="3" y="31"/>
                    <a:pt x="6" y="31"/>
                  </a:cubicBezTo>
                  <a:cubicBezTo>
                    <a:pt x="16" y="34"/>
                    <a:pt x="26" y="36"/>
                    <a:pt x="37" y="37"/>
                  </a:cubicBezTo>
                  <a:cubicBezTo>
                    <a:pt x="40" y="34"/>
                    <a:pt x="49" y="21"/>
                    <a:pt x="55" y="10"/>
                  </a:cubicBezTo>
                  <a:cubicBezTo>
                    <a:pt x="56" y="8"/>
                    <a:pt x="58" y="7"/>
                    <a:pt x="60" y="7"/>
                  </a:cubicBezTo>
                  <a:cubicBezTo>
                    <a:pt x="62" y="8"/>
                    <a:pt x="63" y="10"/>
                    <a:pt x="63" y="12"/>
                  </a:cubicBezTo>
                  <a:cubicBezTo>
                    <a:pt x="63" y="23"/>
                    <a:pt x="64" y="37"/>
                    <a:pt x="66" y="41"/>
                  </a:cubicBezTo>
                  <a:cubicBezTo>
                    <a:pt x="75" y="42"/>
                    <a:pt x="84" y="43"/>
                    <a:pt x="93" y="43"/>
                  </a:cubicBezTo>
                  <a:cubicBezTo>
                    <a:pt x="95" y="38"/>
                    <a:pt x="99" y="20"/>
                    <a:pt x="102" y="4"/>
                  </a:cubicBezTo>
                  <a:cubicBezTo>
                    <a:pt x="103" y="2"/>
                    <a:pt x="104" y="0"/>
                    <a:pt x="107" y="0"/>
                  </a:cubicBezTo>
                  <a:cubicBezTo>
                    <a:pt x="109" y="0"/>
                    <a:pt x="111" y="2"/>
                    <a:pt x="111" y="4"/>
                  </a:cubicBezTo>
                  <a:cubicBezTo>
                    <a:pt x="114" y="20"/>
                    <a:pt x="119" y="39"/>
                    <a:pt x="121" y="44"/>
                  </a:cubicBezTo>
                  <a:cubicBezTo>
                    <a:pt x="148" y="45"/>
                    <a:pt x="175" y="44"/>
                    <a:pt x="201" y="41"/>
                  </a:cubicBezTo>
                  <a:cubicBezTo>
                    <a:pt x="201" y="35"/>
                    <a:pt x="200" y="22"/>
                    <a:pt x="199" y="10"/>
                  </a:cubicBezTo>
                  <a:cubicBezTo>
                    <a:pt x="199" y="8"/>
                    <a:pt x="201" y="6"/>
                    <a:pt x="203" y="6"/>
                  </a:cubicBezTo>
                  <a:cubicBezTo>
                    <a:pt x="205" y="5"/>
                    <a:pt x="207" y="6"/>
                    <a:pt x="208" y="8"/>
                  </a:cubicBezTo>
                  <a:cubicBezTo>
                    <a:pt x="214" y="20"/>
                    <a:pt x="222" y="34"/>
                    <a:pt x="225" y="38"/>
                  </a:cubicBezTo>
                  <a:cubicBezTo>
                    <a:pt x="239" y="35"/>
                    <a:pt x="252" y="33"/>
                    <a:pt x="265" y="30"/>
                  </a:cubicBezTo>
                  <a:cubicBezTo>
                    <a:pt x="267" y="29"/>
                    <a:pt x="270" y="31"/>
                    <a:pt x="271" y="33"/>
                  </a:cubicBezTo>
                  <a:cubicBezTo>
                    <a:pt x="271" y="36"/>
                    <a:pt x="270" y="38"/>
                    <a:pt x="267" y="39"/>
                  </a:cubicBezTo>
                  <a:cubicBezTo>
                    <a:pt x="253" y="42"/>
                    <a:pt x="239" y="45"/>
                    <a:pt x="225" y="47"/>
                  </a:cubicBezTo>
                  <a:cubicBezTo>
                    <a:pt x="222" y="47"/>
                    <a:pt x="219" y="48"/>
                    <a:pt x="210" y="31"/>
                  </a:cubicBezTo>
                  <a:cubicBezTo>
                    <a:pt x="210" y="49"/>
                    <a:pt x="208" y="49"/>
                    <a:pt x="205" y="50"/>
                  </a:cubicBezTo>
                  <a:cubicBezTo>
                    <a:pt x="180" y="52"/>
                    <a:pt x="156" y="54"/>
                    <a:pt x="1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45"/>
            <p:cNvSpPr>
              <a:spLocks/>
            </p:cNvSpPr>
            <p:nvPr/>
          </p:nvSpPr>
          <p:spPr bwMode="auto">
            <a:xfrm>
              <a:off x="2916238" y="1555750"/>
              <a:ext cx="23813" cy="58737"/>
            </a:xfrm>
            <a:custGeom>
              <a:avLst/>
              <a:gdLst>
                <a:gd name="T0" fmla="*/ 5 w 9"/>
                <a:gd name="T1" fmla="*/ 21 h 21"/>
                <a:gd name="T2" fmla="*/ 0 w 9"/>
                <a:gd name="T3" fmla="*/ 17 h 21"/>
                <a:gd name="T4" fmla="*/ 0 w 9"/>
                <a:gd name="T5" fmla="*/ 5 h 21"/>
                <a:gd name="T6" fmla="*/ 5 w 9"/>
                <a:gd name="T7" fmla="*/ 0 h 21"/>
                <a:gd name="T8" fmla="*/ 9 w 9"/>
                <a:gd name="T9" fmla="*/ 5 h 21"/>
                <a:gd name="T10" fmla="*/ 9 w 9"/>
                <a:gd name="T11" fmla="*/ 17 h 21"/>
                <a:gd name="T12" fmla="*/ 5 w 9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">
                  <a:moveTo>
                    <a:pt x="5" y="21"/>
                  </a:moveTo>
                  <a:cubicBezTo>
                    <a:pt x="2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46"/>
            <p:cNvSpPr>
              <a:spLocks/>
            </p:cNvSpPr>
            <p:nvPr/>
          </p:nvSpPr>
          <p:spPr bwMode="auto">
            <a:xfrm>
              <a:off x="3246438" y="1555750"/>
              <a:ext cx="28575" cy="58737"/>
            </a:xfrm>
            <a:custGeom>
              <a:avLst/>
              <a:gdLst>
                <a:gd name="T0" fmla="*/ 5 w 10"/>
                <a:gd name="T1" fmla="*/ 21 h 21"/>
                <a:gd name="T2" fmla="*/ 0 w 10"/>
                <a:gd name="T3" fmla="*/ 17 h 21"/>
                <a:gd name="T4" fmla="*/ 0 w 10"/>
                <a:gd name="T5" fmla="*/ 5 h 21"/>
                <a:gd name="T6" fmla="*/ 5 w 10"/>
                <a:gd name="T7" fmla="*/ 0 h 21"/>
                <a:gd name="T8" fmla="*/ 10 w 10"/>
                <a:gd name="T9" fmla="*/ 5 h 21"/>
                <a:gd name="T10" fmla="*/ 10 w 10"/>
                <a:gd name="T11" fmla="*/ 17 h 21"/>
                <a:gd name="T12" fmla="*/ 5 w 1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">
                  <a:moveTo>
                    <a:pt x="5" y="21"/>
                  </a:moveTo>
                  <a:cubicBezTo>
                    <a:pt x="3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9"/>
                    <a:pt x="8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47"/>
            <p:cNvSpPr>
              <a:spLocks noEditPoints="1"/>
            </p:cNvSpPr>
            <p:nvPr/>
          </p:nvSpPr>
          <p:spPr bwMode="auto">
            <a:xfrm>
              <a:off x="2733675" y="1695450"/>
              <a:ext cx="100013" cy="101600"/>
            </a:xfrm>
            <a:custGeom>
              <a:avLst/>
              <a:gdLst>
                <a:gd name="T0" fmla="*/ 22 w 36"/>
                <a:gd name="T1" fmla="*/ 36 h 36"/>
                <a:gd name="T2" fmla="*/ 20 w 36"/>
                <a:gd name="T3" fmla="*/ 36 h 36"/>
                <a:gd name="T4" fmla="*/ 12 w 36"/>
                <a:gd name="T5" fmla="*/ 31 h 36"/>
                <a:gd name="T6" fmla="*/ 4 w 36"/>
                <a:gd name="T7" fmla="*/ 20 h 36"/>
                <a:gd name="T8" fmla="*/ 6 w 36"/>
                <a:gd name="T9" fmla="*/ 3 h 36"/>
                <a:gd name="T10" fmla="*/ 15 w 36"/>
                <a:gd name="T11" fmla="*/ 1 h 36"/>
                <a:gd name="T12" fmla="*/ 24 w 36"/>
                <a:gd name="T13" fmla="*/ 5 h 36"/>
                <a:gd name="T14" fmla="*/ 32 w 36"/>
                <a:gd name="T15" fmla="*/ 16 h 36"/>
                <a:gd name="T16" fmla="*/ 29 w 36"/>
                <a:gd name="T17" fmla="*/ 34 h 36"/>
                <a:gd name="T18" fmla="*/ 22 w 36"/>
                <a:gd name="T19" fmla="*/ 36 h 36"/>
                <a:gd name="T20" fmla="*/ 14 w 36"/>
                <a:gd name="T21" fmla="*/ 10 h 36"/>
                <a:gd name="T22" fmla="*/ 12 w 36"/>
                <a:gd name="T23" fmla="*/ 10 h 36"/>
                <a:gd name="T24" fmla="*/ 11 w 36"/>
                <a:gd name="T25" fmla="*/ 15 h 36"/>
                <a:gd name="T26" fmla="*/ 19 w 36"/>
                <a:gd name="T27" fmla="*/ 26 h 36"/>
                <a:gd name="T28" fmla="*/ 21 w 36"/>
                <a:gd name="T29" fmla="*/ 27 h 36"/>
                <a:gd name="T30" fmla="*/ 24 w 36"/>
                <a:gd name="T31" fmla="*/ 26 h 36"/>
                <a:gd name="T32" fmla="*/ 25 w 36"/>
                <a:gd name="T33" fmla="*/ 24 h 36"/>
                <a:gd name="T34" fmla="*/ 24 w 36"/>
                <a:gd name="T35" fmla="*/ 22 h 36"/>
                <a:gd name="T36" fmla="*/ 16 w 36"/>
                <a:gd name="T37" fmla="*/ 11 h 36"/>
                <a:gd name="T38" fmla="*/ 14 w 36"/>
                <a:gd name="T39" fmla="*/ 10 h 36"/>
                <a:gd name="T40" fmla="*/ 14 w 36"/>
                <a:gd name="T41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6">
                  <a:moveTo>
                    <a:pt x="22" y="36"/>
                  </a:moveTo>
                  <a:cubicBezTo>
                    <a:pt x="21" y="36"/>
                    <a:pt x="21" y="36"/>
                    <a:pt x="20" y="36"/>
                  </a:cubicBezTo>
                  <a:cubicBezTo>
                    <a:pt x="17" y="35"/>
                    <a:pt x="14" y="34"/>
                    <a:pt x="12" y="3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5"/>
                    <a:pt x="1" y="7"/>
                    <a:pt x="6" y="3"/>
                  </a:cubicBezTo>
                  <a:cubicBezTo>
                    <a:pt x="9" y="1"/>
                    <a:pt x="12" y="0"/>
                    <a:pt x="15" y="1"/>
                  </a:cubicBezTo>
                  <a:cubicBezTo>
                    <a:pt x="19" y="1"/>
                    <a:pt x="22" y="3"/>
                    <a:pt x="24" y="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22"/>
                    <a:pt x="35" y="29"/>
                    <a:pt x="29" y="34"/>
                  </a:cubicBezTo>
                  <a:cubicBezTo>
                    <a:pt x="27" y="35"/>
                    <a:pt x="24" y="36"/>
                    <a:pt x="22" y="36"/>
                  </a:cubicBezTo>
                  <a:close/>
                  <a:moveTo>
                    <a:pt x="14" y="10"/>
                  </a:moveTo>
                  <a:cubicBezTo>
                    <a:pt x="13" y="10"/>
                    <a:pt x="12" y="10"/>
                    <a:pt x="12" y="10"/>
                  </a:cubicBezTo>
                  <a:cubicBezTo>
                    <a:pt x="10" y="11"/>
                    <a:pt x="10" y="13"/>
                    <a:pt x="11" y="1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6"/>
                    <a:pt x="20" y="27"/>
                    <a:pt x="21" y="27"/>
                  </a:cubicBezTo>
                  <a:cubicBezTo>
                    <a:pt x="22" y="27"/>
                    <a:pt x="23" y="27"/>
                    <a:pt x="24" y="26"/>
                  </a:cubicBezTo>
                  <a:cubicBezTo>
                    <a:pt x="24" y="26"/>
                    <a:pt x="25" y="25"/>
                    <a:pt x="25" y="24"/>
                  </a:cubicBezTo>
                  <a:cubicBezTo>
                    <a:pt x="25" y="23"/>
                    <a:pt x="25" y="22"/>
                    <a:pt x="24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48"/>
            <p:cNvSpPr>
              <a:spLocks/>
            </p:cNvSpPr>
            <p:nvPr/>
          </p:nvSpPr>
          <p:spPr bwMode="auto">
            <a:xfrm>
              <a:off x="2624138" y="1731963"/>
              <a:ext cx="165100" cy="280987"/>
            </a:xfrm>
            <a:custGeom>
              <a:avLst/>
              <a:gdLst>
                <a:gd name="T0" fmla="*/ 21 w 59"/>
                <a:gd name="T1" fmla="*/ 100 h 100"/>
                <a:gd name="T2" fmla="*/ 20 w 59"/>
                <a:gd name="T3" fmla="*/ 100 h 100"/>
                <a:gd name="T4" fmla="*/ 17 w 59"/>
                <a:gd name="T5" fmla="*/ 97 h 100"/>
                <a:gd name="T6" fmla="*/ 1 w 59"/>
                <a:gd name="T7" fmla="*/ 49 h 100"/>
                <a:gd name="T8" fmla="*/ 27 w 59"/>
                <a:gd name="T9" fmla="*/ 4 h 100"/>
                <a:gd name="T10" fmla="*/ 43 w 59"/>
                <a:gd name="T11" fmla="*/ 0 h 100"/>
                <a:gd name="T12" fmla="*/ 48 w 59"/>
                <a:gd name="T13" fmla="*/ 4 h 100"/>
                <a:gd name="T14" fmla="*/ 44 w 59"/>
                <a:gd name="T15" fmla="*/ 9 h 100"/>
                <a:gd name="T16" fmla="*/ 30 w 59"/>
                <a:gd name="T17" fmla="*/ 12 h 100"/>
                <a:gd name="T18" fmla="*/ 10 w 59"/>
                <a:gd name="T19" fmla="*/ 48 h 100"/>
                <a:gd name="T20" fmla="*/ 23 w 59"/>
                <a:gd name="T21" fmla="*/ 89 h 100"/>
                <a:gd name="T22" fmla="*/ 43 w 59"/>
                <a:gd name="T23" fmla="*/ 62 h 100"/>
                <a:gd name="T24" fmla="*/ 43 w 59"/>
                <a:gd name="T25" fmla="*/ 46 h 100"/>
                <a:gd name="T26" fmla="*/ 50 w 59"/>
                <a:gd name="T27" fmla="*/ 13 h 100"/>
                <a:gd name="T28" fmla="*/ 56 w 59"/>
                <a:gd name="T29" fmla="*/ 13 h 100"/>
                <a:gd name="T30" fmla="*/ 57 w 59"/>
                <a:gd name="T31" fmla="*/ 19 h 100"/>
                <a:gd name="T32" fmla="*/ 52 w 59"/>
                <a:gd name="T33" fmla="*/ 45 h 100"/>
                <a:gd name="T34" fmla="*/ 52 w 59"/>
                <a:gd name="T35" fmla="*/ 64 h 100"/>
                <a:gd name="T36" fmla="*/ 24 w 59"/>
                <a:gd name="T37" fmla="*/ 99 h 100"/>
                <a:gd name="T38" fmla="*/ 21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21" y="100"/>
                  </a:moveTo>
                  <a:cubicBezTo>
                    <a:pt x="21" y="100"/>
                    <a:pt x="20" y="100"/>
                    <a:pt x="20" y="100"/>
                  </a:cubicBezTo>
                  <a:cubicBezTo>
                    <a:pt x="19" y="99"/>
                    <a:pt x="18" y="98"/>
                    <a:pt x="17" y="97"/>
                  </a:cubicBezTo>
                  <a:cubicBezTo>
                    <a:pt x="10" y="83"/>
                    <a:pt x="2" y="66"/>
                    <a:pt x="1" y="49"/>
                  </a:cubicBezTo>
                  <a:cubicBezTo>
                    <a:pt x="0" y="32"/>
                    <a:pt x="8" y="11"/>
                    <a:pt x="27" y="4"/>
                  </a:cubicBezTo>
                  <a:cubicBezTo>
                    <a:pt x="31" y="2"/>
                    <a:pt x="37" y="1"/>
                    <a:pt x="43" y="0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8" y="7"/>
                    <a:pt x="46" y="9"/>
                    <a:pt x="44" y="9"/>
                  </a:cubicBezTo>
                  <a:cubicBezTo>
                    <a:pt x="38" y="10"/>
                    <a:pt x="34" y="11"/>
                    <a:pt x="30" y="12"/>
                  </a:cubicBezTo>
                  <a:cubicBezTo>
                    <a:pt x="15" y="18"/>
                    <a:pt x="9" y="35"/>
                    <a:pt x="10" y="48"/>
                  </a:cubicBezTo>
                  <a:cubicBezTo>
                    <a:pt x="11" y="62"/>
                    <a:pt x="17" y="76"/>
                    <a:pt x="23" y="89"/>
                  </a:cubicBezTo>
                  <a:cubicBezTo>
                    <a:pt x="32" y="83"/>
                    <a:pt x="39" y="73"/>
                    <a:pt x="43" y="62"/>
                  </a:cubicBezTo>
                  <a:cubicBezTo>
                    <a:pt x="44" y="57"/>
                    <a:pt x="44" y="52"/>
                    <a:pt x="43" y="46"/>
                  </a:cubicBezTo>
                  <a:cubicBezTo>
                    <a:pt x="42" y="36"/>
                    <a:pt x="41" y="24"/>
                    <a:pt x="50" y="13"/>
                  </a:cubicBezTo>
                  <a:cubicBezTo>
                    <a:pt x="52" y="11"/>
                    <a:pt x="55" y="11"/>
                    <a:pt x="56" y="13"/>
                  </a:cubicBezTo>
                  <a:cubicBezTo>
                    <a:pt x="58" y="14"/>
                    <a:pt x="59" y="17"/>
                    <a:pt x="57" y="19"/>
                  </a:cubicBezTo>
                  <a:cubicBezTo>
                    <a:pt x="51" y="27"/>
                    <a:pt x="52" y="36"/>
                    <a:pt x="52" y="45"/>
                  </a:cubicBezTo>
                  <a:cubicBezTo>
                    <a:pt x="53" y="52"/>
                    <a:pt x="54" y="58"/>
                    <a:pt x="52" y="64"/>
                  </a:cubicBezTo>
                  <a:cubicBezTo>
                    <a:pt x="47" y="80"/>
                    <a:pt x="37" y="92"/>
                    <a:pt x="24" y="99"/>
                  </a:cubicBezTo>
                  <a:cubicBezTo>
                    <a:pt x="23" y="100"/>
                    <a:pt x="22" y="100"/>
                    <a:pt x="21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49"/>
            <p:cNvSpPr>
              <a:spLocks noEditPoints="1"/>
            </p:cNvSpPr>
            <p:nvPr/>
          </p:nvSpPr>
          <p:spPr bwMode="auto">
            <a:xfrm>
              <a:off x="3352800" y="1695450"/>
              <a:ext cx="101600" cy="101600"/>
            </a:xfrm>
            <a:custGeom>
              <a:avLst/>
              <a:gdLst>
                <a:gd name="T0" fmla="*/ 14 w 36"/>
                <a:gd name="T1" fmla="*/ 36 h 36"/>
                <a:gd name="T2" fmla="*/ 7 w 36"/>
                <a:gd name="T3" fmla="*/ 34 h 36"/>
                <a:gd name="T4" fmla="*/ 4 w 36"/>
                <a:gd name="T5" fmla="*/ 16 h 36"/>
                <a:gd name="T6" fmla="*/ 13 w 36"/>
                <a:gd name="T7" fmla="*/ 5 h 36"/>
                <a:gd name="T8" fmla="*/ 21 w 36"/>
                <a:gd name="T9" fmla="*/ 1 h 36"/>
                <a:gd name="T10" fmla="*/ 30 w 36"/>
                <a:gd name="T11" fmla="*/ 3 h 36"/>
                <a:gd name="T12" fmla="*/ 32 w 36"/>
                <a:gd name="T13" fmla="*/ 20 h 36"/>
                <a:gd name="T14" fmla="*/ 24 w 36"/>
                <a:gd name="T15" fmla="*/ 31 h 36"/>
                <a:gd name="T16" fmla="*/ 14 w 36"/>
                <a:gd name="T17" fmla="*/ 36 h 36"/>
                <a:gd name="T18" fmla="*/ 22 w 36"/>
                <a:gd name="T19" fmla="*/ 10 h 36"/>
                <a:gd name="T20" fmla="*/ 22 w 36"/>
                <a:gd name="T21" fmla="*/ 10 h 36"/>
                <a:gd name="T22" fmla="*/ 20 w 36"/>
                <a:gd name="T23" fmla="*/ 11 h 36"/>
                <a:gd name="T24" fmla="*/ 12 w 36"/>
                <a:gd name="T25" fmla="*/ 22 h 36"/>
                <a:gd name="T26" fmla="*/ 11 w 36"/>
                <a:gd name="T27" fmla="*/ 24 h 36"/>
                <a:gd name="T28" fmla="*/ 12 w 36"/>
                <a:gd name="T29" fmla="*/ 26 h 36"/>
                <a:gd name="T30" fmla="*/ 15 w 36"/>
                <a:gd name="T31" fmla="*/ 27 h 36"/>
                <a:gd name="T32" fmla="*/ 17 w 36"/>
                <a:gd name="T33" fmla="*/ 26 h 36"/>
                <a:gd name="T34" fmla="*/ 25 w 36"/>
                <a:gd name="T35" fmla="*/ 15 h 36"/>
                <a:gd name="T36" fmla="*/ 24 w 36"/>
                <a:gd name="T37" fmla="*/ 10 h 36"/>
                <a:gd name="T38" fmla="*/ 22 w 36"/>
                <a:gd name="T39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4" y="36"/>
                  </a:moveTo>
                  <a:cubicBezTo>
                    <a:pt x="12" y="36"/>
                    <a:pt x="9" y="35"/>
                    <a:pt x="7" y="34"/>
                  </a:cubicBezTo>
                  <a:cubicBezTo>
                    <a:pt x="1" y="29"/>
                    <a:pt x="0" y="22"/>
                    <a:pt x="4" y="1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3"/>
                    <a:pt x="17" y="1"/>
                    <a:pt x="21" y="1"/>
                  </a:cubicBezTo>
                  <a:cubicBezTo>
                    <a:pt x="24" y="0"/>
                    <a:pt x="27" y="1"/>
                    <a:pt x="30" y="3"/>
                  </a:cubicBezTo>
                  <a:cubicBezTo>
                    <a:pt x="35" y="7"/>
                    <a:pt x="36" y="15"/>
                    <a:pt x="32" y="2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4"/>
                    <a:pt x="18" y="36"/>
                    <a:pt x="14" y="36"/>
                  </a:cubicBezTo>
                  <a:close/>
                  <a:moveTo>
                    <a:pt x="22" y="1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0" y="10"/>
                    <a:pt x="20" y="1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2"/>
                    <a:pt x="11" y="23"/>
                    <a:pt x="11" y="24"/>
                  </a:cubicBezTo>
                  <a:cubicBezTo>
                    <a:pt x="11" y="25"/>
                    <a:pt x="12" y="26"/>
                    <a:pt x="12" y="26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16" y="27"/>
                    <a:pt x="16" y="26"/>
                    <a:pt x="17" y="2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3"/>
                    <a:pt x="26" y="11"/>
                    <a:pt x="24" y="10"/>
                  </a:cubicBezTo>
                  <a:cubicBezTo>
                    <a:pt x="24" y="10"/>
                    <a:pt x="23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50"/>
            <p:cNvSpPr>
              <a:spLocks/>
            </p:cNvSpPr>
            <p:nvPr/>
          </p:nvSpPr>
          <p:spPr bwMode="auto">
            <a:xfrm>
              <a:off x="3398838" y="1731963"/>
              <a:ext cx="165100" cy="280987"/>
            </a:xfrm>
            <a:custGeom>
              <a:avLst/>
              <a:gdLst>
                <a:gd name="T0" fmla="*/ 38 w 59"/>
                <a:gd name="T1" fmla="*/ 100 h 100"/>
                <a:gd name="T2" fmla="*/ 36 w 59"/>
                <a:gd name="T3" fmla="*/ 99 h 100"/>
                <a:gd name="T4" fmla="*/ 7 w 59"/>
                <a:gd name="T5" fmla="*/ 64 h 100"/>
                <a:gd name="T6" fmla="*/ 7 w 59"/>
                <a:gd name="T7" fmla="*/ 45 h 100"/>
                <a:gd name="T8" fmla="*/ 2 w 59"/>
                <a:gd name="T9" fmla="*/ 19 h 100"/>
                <a:gd name="T10" fmla="*/ 3 w 59"/>
                <a:gd name="T11" fmla="*/ 13 h 100"/>
                <a:gd name="T12" fmla="*/ 9 w 59"/>
                <a:gd name="T13" fmla="*/ 13 h 100"/>
                <a:gd name="T14" fmla="*/ 16 w 59"/>
                <a:gd name="T15" fmla="*/ 46 h 100"/>
                <a:gd name="T16" fmla="*/ 16 w 59"/>
                <a:gd name="T17" fmla="*/ 62 h 100"/>
                <a:gd name="T18" fmla="*/ 36 w 59"/>
                <a:gd name="T19" fmla="*/ 89 h 100"/>
                <a:gd name="T20" fmla="*/ 49 w 59"/>
                <a:gd name="T21" fmla="*/ 48 h 100"/>
                <a:gd name="T22" fmla="*/ 29 w 59"/>
                <a:gd name="T23" fmla="*/ 12 h 100"/>
                <a:gd name="T24" fmla="*/ 15 w 59"/>
                <a:gd name="T25" fmla="*/ 9 h 100"/>
                <a:gd name="T26" fmla="*/ 11 w 59"/>
                <a:gd name="T27" fmla="*/ 4 h 100"/>
                <a:gd name="T28" fmla="*/ 16 w 59"/>
                <a:gd name="T29" fmla="*/ 0 h 100"/>
                <a:gd name="T30" fmla="*/ 32 w 59"/>
                <a:gd name="T31" fmla="*/ 4 h 100"/>
                <a:gd name="T32" fmla="*/ 58 w 59"/>
                <a:gd name="T33" fmla="*/ 49 h 100"/>
                <a:gd name="T34" fmla="*/ 42 w 59"/>
                <a:gd name="T35" fmla="*/ 97 h 100"/>
                <a:gd name="T36" fmla="*/ 39 w 59"/>
                <a:gd name="T37" fmla="*/ 100 h 100"/>
                <a:gd name="T38" fmla="*/ 38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38" y="100"/>
                  </a:moveTo>
                  <a:cubicBezTo>
                    <a:pt x="37" y="100"/>
                    <a:pt x="36" y="100"/>
                    <a:pt x="36" y="99"/>
                  </a:cubicBezTo>
                  <a:cubicBezTo>
                    <a:pt x="22" y="92"/>
                    <a:pt x="12" y="80"/>
                    <a:pt x="7" y="64"/>
                  </a:cubicBezTo>
                  <a:cubicBezTo>
                    <a:pt x="5" y="58"/>
                    <a:pt x="6" y="52"/>
                    <a:pt x="7" y="45"/>
                  </a:cubicBezTo>
                  <a:cubicBezTo>
                    <a:pt x="8" y="36"/>
                    <a:pt x="8" y="27"/>
                    <a:pt x="2" y="19"/>
                  </a:cubicBezTo>
                  <a:cubicBezTo>
                    <a:pt x="0" y="17"/>
                    <a:pt x="1" y="14"/>
                    <a:pt x="3" y="13"/>
                  </a:cubicBezTo>
                  <a:cubicBezTo>
                    <a:pt x="5" y="11"/>
                    <a:pt x="7" y="11"/>
                    <a:pt x="9" y="13"/>
                  </a:cubicBezTo>
                  <a:cubicBezTo>
                    <a:pt x="18" y="24"/>
                    <a:pt x="17" y="36"/>
                    <a:pt x="16" y="46"/>
                  </a:cubicBezTo>
                  <a:cubicBezTo>
                    <a:pt x="15" y="52"/>
                    <a:pt x="15" y="57"/>
                    <a:pt x="16" y="62"/>
                  </a:cubicBezTo>
                  <a:cubicBezTo>
                    <a:pt x="20" y="73"/>
                    <a:pt x="27" y="83"/>
                    <a:pt x="36" y="89"/>
                  </a:cubicBezTo>
                  <a:cubicBezTo>
                    <a:pt x="42" y="76"/>
                    <a:pt x="48" y="62"/>
                    <a:pt x="49" y="48"/>
                  </a:cubicBezTo>
                  <a:cubicBezTo>
                    <a:pt x="50" y="35"/>
                    <a:pt x="44" y="18"/>
                    <a:pt x="29" y="12"/>
                  </a:cubicBezTo>
                  <a:cubicBezTo>
                    <a:pt x="25" y="11"/>
                    <a:pt x="21" y="10"/>
                    <a:pt x="15" y="9"/>
                  </a:cubicBezTo>
                  <a:cubicBezTo>
                    <a:pt x="13" y="9"/>
                    <a:pt x="11" y="7"/>
                    <a:pt x="11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22" y="1"/>
                    <a:pt x="28" y="2"/>
                    <a:pt x="32" y="4"/>
                  </a:cubicBezTo>
                  <a:cubicBezTo>
                    <a:pt x="51" y="11"/>
                    <a:pt x="59" y="32"/>
                    <a:pt x="58" y="49"/>
                  </a:cubicBezTo>
                  <a:cubicBezTo>
                    <a:pt x="57" y="66"/>
                    <a:pt x="49" y="83"/>
                    <a:pt x="42" y="97"/>
                  </a:cubicBezTo>
                  <a:cubicBezTo>
                    <a:pt x="41" y="98"/>
                    <a:pt x="40" y="99"/>
                    <a:pt x="39" y="100"/>
                  </a:cubicBezTo>
                  <a:cubicBezTo>
                    <a:pt x="39" y="100"/>
                    <a:pt x="38" y="100"/>
                    <a:pt x="38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51"/>
            <p:cNvSpPr>
              <a:spLocks/>
            </p:cNvSpPr>
            <p:nvPr/>
          </p:nvSpPr>
          <p:spPr bwMode="auto">
            <a:xfrm>
              <a:off x="2843213" y="1858963"/>
              <a:ext cx="184150" cy="125412"/>
            </a:xfrm>
            <a:custGeom>
              <a:avLst/>
              <a:gdLst>
                <a:gd name="T0" fmla="*/ 5 w 66"/>
                <a:gd name="T1" fmla="*/ 45 h 45"/>
                <a:gd name="T2" fmla="*/ 1 w 66"/>
                <a:gd name="T3" fmla="*/ 42 h 45"/>
                <a:gd name="T4" fmla="*/ 3 w 66"/>
                <a:gd name="T5" fmla="*/ 36 h 45"/>
                <a:gd name="T6" fmla="*/ 57 w 66"/>
                <a:gd name="T7" fmla="*/ 19 h 45"/>
                <a:gd name="T8" fmla="*/ 57 w 66"/>
                <a:gd name="T9" fmla="*/ 5 h 45"/>
                <a:gd name="T10" fmla="*/ 62 w 66"/>
                <a:gd name="T11" fmla="*/ 0 h 45"/>
                <a:gd name="T12" fmla="*/ 66 w 66"/>
                <a:gd name="T13" fmla="*/ 5 h 45"/>
                <a:gd name="T14" fmla="*/ 66 w 66"/>
                <a:gd name="T15" fmla="*/ 22 h 45"/>
                <a:gd name="T16" fmla="*/ 63 w 66"/>
                <a:gd name="T17" fmla="*/ 26 h 45"/>
                <a:gd name="T18" fmla="*/ 6 w 66"/>
                <a:gd name="T19" fmla="*/ 45 h 45"/>
                <a:gd name="T20" fmla="*/ 5 w 66"/>
                <a:gd name="T2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5">
                  <a:moveTo>
                    <a:pt x="5" y="45"/>
                  </a:moveTo>
                  <a:cubicBezTo>
                    <a:pt x="3" y="45"/>
                    <a:pt x="1" y="44"/>
                    <a:pt x="1" y="42"/>
                  </a:cubicBezTo>
                  <a:cubicBezTo>
                    <a:pt x="0" y="40"/>
                    <a:pt x="1" y="37"/>
                    <a:pt x="3" y="36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2"/>
                    <a:pt x="59" y="0"/>
                    <a:pt x="62" y="0"/>
                  </a:cubicBezTo>
                  <a:cubicBezTo>
                    <a:pt x="64" y="0"/>
                    <a:pt x="66" y="2"/>
                    <a:pt x="66" y="5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4"/>
                    <a:pt x="65" y="26"/>
                    <a:pt x="63" y="2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52"/>
            <p:cNvSpPr>
              <a:spLocks/>
            </p:cNvSpPr>
            <p:nvPr/>
          </p:nvSpPr>
          <p:spPr bwMode="auto">
            <a:xfrm>
              <a:off x="3159125" y="1855788"/>
              <a:ext cx="188913" cy="128587"/>
            </a:xfrm>
            <a:custGeom>
              <a:avLst/>
              <a:gdLst>
                <a:gd name="T0" fmla="*/ 62 w 67"/>
                <a:gd name="T1" fmla="*/ 46 h 46"/>
                <a:gd name="T2" fmla="*/ 60 w 67"/>
                <a:gd name="T3" fmla="*/ 46 h 46"/>
                <a:gd name="T4" fmla="*/ 3 w 67"/>
                <a:gd name="T5" fmla="*/ 27 h 46"/>
                <a:gd name="T6" fmla="*/ 0 w 67"/>
                <a:gd name="T7" fmla="*/ 23 h 46"/>
                <a:gd name="T8" fmla="*/ 0 w 67"/>
                <a:gd name="T9" fmla="*/ 5 h 46"/>
                <a:gd name="T10" fmla="*/ 5 w 67"/>
                <a:gd name="T11" fmla="*/ 0 h 46"/>
                <a:gd name="T12" fmla="*/ 9 w 67"/>
                <a:gd name="T13" fmla="*/ 5 h 46"/>
                <a:gd name="T14" fmla="*/ 9 w 67"/>
                <a:gd name="T15" fmla="*/ 20 h 46"/>
                <a:gd name="T16" fmla="*/ 63 w 67"/>
                <a:gd name="T17" fmla="*/ 37 h 46"/>
                <a:gd name="T18" fmla="*/ 66 w 67"/>
                <a:gd name="T19" fmla="*/ 43 h 46"/>
                <a:gd name="T20" fmla="*/ 62 w 67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46">
                  <a:moveTo>
                    <a:pt x="62" y="46"/>
                  </a:moveTo>
                  <a:cubicBezTo>
                    <a:pt x="61" y="46"/>
                    <a:pt x="61" y="46"/>
                    <a:pt x="60" y="4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7"/>
                    <a:pt x="0" y="25"/>
                    <a:pt x="0" y="2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" y="0"/>
                    <a:pt x="9" y="3"/>
                    <a:pt x="9" y="5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6" y="38"/>
                    <a:pt x="67" y="41"/>
                    <a:pt x="66" y="43"/>
                  </a:cubicBezTo>
                  <a:cubicBezTo>
                    <a:pt x="66" y="45"/>
                    <a:pt x="64" y="46"/>
                    <a:pt x="6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53"/>
            <p:cNvSpPr>
              <a:spLocks/>
            </p:cNvSpPr>
            <p:nvPr/>
          </p:nvSpPr>
          <p:spPr bwMode="auto">
            <a:xfrm>
              <a:off x="2909888" y="1906588"/>
              <a:ext cx="198438" cy="106362"/>
            </a:xfrm>
            <a:custGeom>
              <a:avLst/>
              <a:gdLst>
                <a:gd name="T0" fmla="*/ 45 w 71"/>
                <a:gd name="T1" fmla="*/ 38 h 38"/>
                <a:gd name="T2" fmla="*/ 3 w 71"/>
                <a:gd name="T3" fmla="*/ 19 h 38"/>
                <a:gd name="T4" fmla="*/ 2 w 71"/>
                <a:gd name="T5" fmla="*/ 13 h 38"/>
                <a:gd name="T6" fmla="*/ 8 w 71"/>
                <a:gd name="T7" fmla="*/ 12 h 38"/>
                <a:gd name="T8" fmla="*/ 53 w 71"/>
                <a:gd name="T9" fmla="*/ 27 h 38"/>
                <a:gd name="T10" fmla="*/ 61 w 71"/>
                <a:gd name="T11" fmla="*/ 18 h 38"/>
                <a:gd name="T12" fmla="*/ 36 w 71"/>
                <a:gd name="T13" fmla="*/ 9 h 38"/>
                <a:gd name="T14" fmla="*/ 34 w 71"/>
                <a:gd name="T15" fmla="*/ 3 h 38"/>
                <a:gd name="T16" fmla="*/ 39 w 71"/>
                <a:gd name="T17" fmla="*/ 1 h 38"/>
                <a:gd name="T18" fmla="*/ 67 w 71"/>
                <a:gd name="T19" fmla="*/ 11 h 38"/>
                <a:gd name="T20" fmla="*/ 70 w 71"/>
                <a:gd name="T21" fmla="*/ 15 h 38"/>
                <a:gd name="T22" fmla="*/ 58 w 71"/>
                <a:gd name="T23" fmla="*/ 35 h 38"/>
                <a:gd name="T24" fmla="*/ 45 w 71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38">
                  <a:moveTo>
                    <a:pt x="45" y="38"/>
                  </a:moveTo>
                  <a:cubicBezTo>
                    <a:pt x="35" y="38"/>
                    <a:pt x="21" y="34"/>
                    <a:pt x="3" y="19"/>
                  </a:cubicBezTo>
                  <a:cubicBezTo>
                    <a:pt x="1" y="17"/>
                    <a:pt x="0" y="15"/>
                    <a:pt x="2" y="13"/>
                  </a:cubicBezTo>
                  <a:cubicBezTo>
                    <a:pt x="4" y="11"/>
                    <a:pt x="6" y="10"/>
                    <a:pt x="8" y="12"/>
                  </a:cubicBezTo>
                  <a:cubicBezTo>
                    <a:pt x="34" y="33"/>
                    <a:pt x="49" y="29"/>
                    <a:pt x="53" y="27"/>
                  </a:cubicBezTo>
                  <a:cubicBezTo>
                    <a:pt x="58" y="25"/>
                    <a:pt x="60" y="21"/>
                    <a:pt x="61" y="18"/>
                  </a:cubicBezTo>
                  <a:cubicBezTo>
                    <a:pt x="55" y="16"/>
                    <a:pt x="42" y="11"/>
                    <a:pt x="36" y="9"/>
                  </a:cubicBezTo>
                  <a:cubicBezTo>
                    <a:pt x="34" y="8"/>
                    <a:pt x="33" y="6"/>
                    <a:pt x="34" y="3"/>
                  </a:cubicBezTo>
                  <a:cubicBezTo>
                    <a:pt x="34" y="1"/>
                    <a:pt x="37" y="0"/>
                    <a:pt x="39" y="1"/>
                  </a:cubicBezTo>
                  <a:cubicBezTo>
                    <a:pt x="42" y="1"/>
                    <a:pt x="65" y="10"/>
                    <a:pt x="67" y="11"/>
                  </a:cubicBezTo>
                  <a:cubicBezTo>
                    <a:pt x="69" y="11"/>
                    <a:pt x="70" y="13"/>
                    <a:pt x="70" y="15"/>
                  </a:cubicBezTo>
                  <a:cubicBezTo>
                    <a:pt x="71" y="23"/>
                    <a:pt x="66" y="31"/>
                    <a:pt x="58" y="35"/>
                  </a:cubicBezTo>
                  <a:cubicBezTo>
                    <a:pt x="55" y="37"/>
                    <a:pt x="50" y="38"/>
                    <a:pt x="4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54"/>
            <p:cNvSpPr>
              <a:spLocks/>
            </p:cNvSpPr>
            <p:nvPr/>
          </p:nvSpPr>
          <p:spPr bwMode="auto">
            <a:xfrm>
              <a:off x="3081338" y="1906588"/>
              <a:ext cx="196850" cy="106362"/>
            </a:xfrm>
            <a:custGeom>
              <a:avLst/>
              <a:gdLst>
                <a:gd name="T0" fmla="*/ 26 w 70"/>
                <a:gd name="T1" fmla="*/ 38 h 38"/>
                <a:gd name="T2" fmla="*/ 13 w 70"/>
                <a:gd name="T3" fmla="*/ 35 h 38"/>
                <a:gd name="T4" fmla="*/ 0 w 70"/>
                <a:gd name="T5" fmla="*/ 15 h 38"/>
                <a:gd name="T6" fmla="*/ 3 w 70"/>
                <a:gd name="T7" fmla="*/ 11 h 38"/>
                <a:gd name="T8" fmla="*/ 31 w 70"/>
                <a:gd name="T9" fmla="*/ 1 h 38"/>
                <a:gd name="T10" fmla="*/ 37 w 70"/>
                <a:gd name="T11" fmla="*/ 3 h 38"/>
                <a:gd name="T12" fmla="*/ 34 w 70"/>
                <a:gd name="T13" fmla="*/ 9 h 38"/>
                <a:gd name="T14" fmla="*/ 10 w 70"/>
                <a:gd name="T15" fmla="*/ 18 h 38"/>
                <a:gd name="T16" fmla="*/ 17 w 70"/>
                <a:gd name="T17" fmla="*/ 27 h 38"/>
                <a:gd name="T18" fmla="*/ 62 w 70"/>
                <a:gd name="T19" fmla="*/ 12 h 38"/>
                <a:gd name="T20" fmla="*/ 68 w 70"/>
                <a:gd name="T21" fmla="*/ 13 h 38"/>
                <a:gd name="T22" fmla="*/ 68 w 70"/>
                <a:gd name="T23" fmla="*/ 19 h 38"/>
                <a:gd name="T24" fmla="*/ 26 w 70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38">
                  <a:moveTo>
                    <a:pt x="26" y="38"/>
                  </a:moveTo>
                  <a:cubicBezTo>
                    <a:pt x="20" y="38"/>
                    <a:pt x="16" y="37"/>
                    <a:pt x="13" y="35"/>
                  </a:cubicBezTo>
                  <a:cubicBezTo>
                    <a:pt x="5" y="31"/>
                    <a:pt x="0" y="23"/>
                    <a:pt x="0" y="15"/>
                  </a:cubicBezTo>
                  <a:cubicBezTo>
                    <a:pt x="0" y="13"/>
                    <a:pt x="1" y="11"/>
                    <a:pt x="3" y="11"/>
                  </a:cubicBezTo>
                  <a:cubicBezTo>
                    <a:pt x="5" y="10"/>
                    <a:pt x="28" y="1"/>
                    <a:pt x="31" y="1"/>
                  </a:cubicBezTo>
                  <a:cubicBezTo>
                    <a:pt x="33" y="0"/>
                    <a:pt x="36" y="1"/>
                    <a:pt x="37" y="3"/>
                  </a:cubicBezTo>
                  <a:cubicBezTo>
                    <a:pt x="38" y="6"/>
                    <a:pt x="36" y="8"/>
                    <a:pt x="34" y="9"/>
                  </a:cubicBezTo>
                  <a:cubicBezTo>
                    <a:pt x="28" y="11"/>
                    <a:pt x="16" y="16"/>
                    <a:pt x="10" y="18"/>
                  </a:cubicBezTo>
                  <a:cubicBezTo>
                    <a:pt x="10" y="21"/>
                    <a:pt x="13" y="25"/>
                    <a:pt x="17" y="27"/>
                  </a:cubicBezTo>
                  <a:cubicBezTo>
                    <a:pt x="22" y="29"/>
                    <a:pt x="36" y="33"/>
                    <a:pt x="62" y="12"/>
                  </a:cubicBezTo>
                  <a:cubicBezTo>
                    <a:pt x="64" y="10"/>
                    <a:pt x="67" y="11"/>
                    <a:pt x="68" y="13"/>
                  </a:cubicBezTo>
                  <a:cubicBezTo>
                    <a:pt x="70" y="15"/>
                    <a:pt x="70" y="17"/>
                    <a:pt x="68" y="19"/>
                  </a:cubicBezTo>
                  <a:cubicBezTo>
                    <a:pt x="49" y="34"/>
                    <a:pt x="35" y="38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9" name="Freeform 55"/>
          <p:cNvSpPr>
            <a:spLocks noEditPoints="1"/>
          </p:cNvSpPr>
          <p:nvPr/>
        </p:nvSpPr>
        <p:spPr bwMode="auto">
          <a:xfrm>
            <a:off x="3897214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0" name="组合 159"/>
          <p:cNvGrpSpPr/>
          <p:nvPr/>
        </p:nvGrpSpPr>
        <p:grpSpPr>
          <a:xfrm>
            <a:off x="5280515" y="2389522"/>
            <a:ext cx="492126" cy="593760"/>
            <a:chOff x="4505325" y="1165225"/>
            <a:chExt cx="730250" cy="881062"/>
          </a:xfrm>
          <a:solidFill>
            <a:srgbClr val="FC621E"/>
          </a:solidFill>
        </p:grpSpPr>
        <p:sp>
          <p:nvSpPr>
            <p:cNvPr id="161" name="Freeform 56"/>
            <p:cNvSpPr>
              <a:spLocks noEditPoints="1"/>
            </p:cNvSpPr>
            <p:nvPr/>
          </p:nvSpPr>
          <p:spPr bwMode="auto">
            <a:xfrm>
              <a:off x="4508500" y="1165225"/>
              <a:ext cx="727075" cy="881062"/>
            </a:xfrm>
            <a:custGeom>
              <a:avLst/>
              <a:gdLst>
                <a:gd name="T0" fmla="*/ 255 w 259"/>
                <a:gd name="T1" fmla="*/ 314 h 314"/>
                <a:gd name="T2" fmla="*/ 4 w 259"/>
                <a:gd name="T3" fmla="*/ 314 h 314"/>
                <a:gd name="T4" fmla="*/ 1 w 259"/>
                <a:gd name="T5" fmla="*/ 313 h 314"/>
                <a:gd name="T6" fmla="*/ 0 w 259"/>
                <a:gd name="T7" fmla="*/ 310 h 314"/>
                <a:gd name="T8" fmla="*/ 59 w 259"/>
                <a:gd name="T9" fmla="*/ 135 h 314"/>
                <a:gd name="T10" fmla="*/ 59 w 259"/>
                <a:gd name="T11" fmla="*/ 109 h 314"/>
                <a:gd name="T12" fmla="*/ 49 w 259"/>
                <a:gd name="T13" fmla="*/ 23 h 314"/>
                <a:gd name="T14" fmla="*/ 49 w 259"/>
                <a:gd name="T15" fmla="*/ 22 h 314"/>
                <a:gd name="T16" fmla="*/ 72 w 259"/>
                <a:gd name="T17" fmla="*/ 0 h 314"/>
                <a:gd name="T18" fmla="*/ 99 w 259"/>
                <a:gd name="T19" fmla="*/ 0 h 314"/>
                <a:gd name="T20" fmla="*/ 104 w 259"/>
                <a:gd name="T21" fmla="*/ 5 h 314"/>
                <a:gd name="T22" fmla="*/ 130 w 259"/>
                <a:gd name="T23" fmla="*/ 30 h 314"/>
                <a:gd name="T24" fmla="*/ 155 w 259"/>
                <a:gd name="T25" fmla="*/ 5 h 314"/>
                <a:gd name="T26" fmla="*/ 160 w 259"/>
                <a:gd name="T27" fmla="*/ 0 h 314"/>
                <a:gd name="T28" fmla="*/ 188 w 259"/>
                <a:gd name="T29" fmla="*/ 0 h 314"/>
                <a:gd name="T30" fmla="*/ 210 w 259"/>
                <a:gd name="T31" fmla="*/ 22 h 314"/>
                <a:gd name="T32" fmla="*/ 210 w 259"/>
                <a:gd name="T33" fmla="*/ 23 h 314"/>
                <a:gd name="T34" fmla="*/ 201 w 259"/>
                <a:gd name="T35" fmla="*/ 110 h 314"/>
                <a:gd name="T36" fmla="*/ 201 w 259"/>
                <a:gd name="T37" fmla="*/ 135 h 314"/>
                <a:gd name="T38" fmla="*/ 259 w 259"/>
                <a:gd name="T39" fmla="*/ 310 h 314"/>
                <a:gd name="T40" fmla="*/ 258 w 259"/>
                <a:gd name="T41" fmla="*/ 313 h 314"/>
                <a:gd name="T42" fmla="*/ 255 w 259"/>
                <a:gd name="T43" fmla="*/ 314 h 314"/>
                <a:gd name="T44" fmla="*/ 9 w 259"/>
                <a:gd name="T45" fmla="*/ 305 h 314"/>
                <a:gd name="T46" fmla="*/ 250 w 259"/>
                <a:gd name="T47" fmla="*/ 305 h 314"/>
                <a:gd name="T48" fmla="*/ 193 w 259"/>
                <a:gd name="T49" fmla="*/ 140 h 314"/>
                <a:gd name="T50" fmla="*/ 191 w 259"/>
                <a:gd name="T51" fmla="*/ 137 h 314"/>
                <a:gd name="T52" fmla="*/ 192 w 259"/>
                <a:gd name="T53" fmla="*/ 110 h 314"/>
                <a:gd name="T54" fmla="*/ 192 w 259"/>
                <a:gd name="T55" fmla="*/ 110 h 314"/>
                <a:gd name="T56" fmla="*/ 201 w 259"/>
                <a:gd name="T57" fmla="*/ 22 h 314"/>
                <a:gd name="T58" fmla="*/ 188 w 259"/>
                <a:gd name="T59" fmla="*/ 9 h 314"/>
                <a:gd name="T60" fmla="*/ 164 w 259"/>
                <a:gd name="T61" fmla="*/ 9 h 314"/>
                <a:gd name="T62" fmla="*/ 130 w 259"/>
                <a:gd name="T63" fmla="*/ 40 h 314"/>
                <a:gd name="T64" fmla="*/ 95 w 259"/>
                <a:gd name="T65" fmla="*/ 9 h 314"/>
                <a:gd name="T66" fmla="*/ 72 w 259"/>
                <a:gd name="T67" fmla="*/ 9 h 314"/>
                <a:gd name="T68" fmla="*/ 59 w 259"/>
                <a:gd name="T69" fmla="*/ 22 h 314"/>
                <a:gd name="T70" fmla="*/ 68 w 259"/>
                <a:gd name="T71" fmla="*/ 108 h 314"/>
                <a:gd name="T72" fmla="*/ 68 w 259"/>
                <a:gd name="T73" fmla="*/ 109 h 314"/>
                <a:gd name="T74" fmla="*/ 68 w 259"/>
                <a:gd name="T75" fmla="*/ 137 h 314"/>
                <a:gd name="T76" fmla="*/ 66 w 259"/>
                <a:gd name="T77" fmla="*/ 140 h 314"/>
                <a:gd name="T78" fmla="*/ 9 w 259"/>
                <a:gd name="T79" fmla="*/ 30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9" h="314">
                  <a:moveTo>
                    <a:pt x="255" y="314"/>
                  </a:moveTo>
                  <a:cubicBezTo>
                    <a:pt x="4" y="314"/>
                    <a:pt x="4" y="314"/>
                    <a:pt x="4" y="314"/>
                  </a:cubicBezTo>
                  <a:cubicBezTo>
                    <a:pt x="3" y="314"/>
                    <a:pt x="2" y="314"/>
                    <a:pt x="1" y="313"/>
                  </a:cubicBezTo>
                  <a:cubicBezTo>
                    <a:pt x="0" y="312"/>
                    <a:pt x="0" y="311"/>
                    <a:pt x="0" y="310"/>
                  </a:cubicBezTo>
                  <a:cubicBezTo>
                    <a:pt x="0" y="239"/>
                    <a:pt x="22" y="173"/>
                    <a:pt x="59" y="135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2"/>
                  </a:cubicBezTo>
                  <a:cubicBezTo>
                    <a:pt x="49" y="10"/>
                    <a:pt x="59" y="0"/>
                    <a:pt x="72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5"/>
                  </a:cubicBezTo>
                  <a:cubicBezTo>
                    <a:pt x="104" y="19"/>
                    <a:pt x="116" y="30"/>
                    <a:pt x="130" y="30"/>
                  </a:cubicBezTo>
                  <a:cubicBezTo>
                    <a:pt x="144" y="30"/>
                    <a:pt x="155" y="19"/>
                    <a:pt x="155" y="5"/>
                  </a:cubicBezTo>
                  <a:cubicBezTo>
                    <a:pt x="155" y="2"/>
                    <a:pt x="157" y="0"/>
                    <a:pt x="16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00" y="0"/>
                    <a:pt x="210" y="10"/>
                    <a:pt x="210" y="22"/>
                  </a:cubicBezTo>
                  <a:cubicBezTo>
                    <a:pt x="210" y="23"/>
                    <a:pt x="210" y="23"/>
                    <a:pt x="210" y="23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1" y="135"/>
                    <a:pt x="201" y="135"/>
                    <a:pt x="201" y="135"/>
                  </a:cubicBezTo>
                  <a:cubicBezTo>
                    <a:pt x="237" y="173"/>
                    <a:pt x="259" y="239"/>
                    <a:pt x="259" y="310"/>
                  </a:cubicBezTo>
                  <a:cubicBezTo>
                    <a:pt x="259" y="311"/>
                    <a:pt x="259" y="312"/>
                    <a:pt x="258" y="313"/>
                  </a:cubicBezTo>
                  <a:cubicBezTo>
                    <a:pt x="257" y="314"/>
                    <a:pt x="256" y="314"/>
                    <a:pt x="255" y="314"/>
                  </a:cubicBezTo>
                  <a:close/>
                  <a:moveTo>
                    <a:pt x="9" y="305"/>
                  </a:moveTo>
                  <a:cubicBezTo>
                    <a:pt x="250" y="305"/>
                    <a:pt x="250" y="305"/>
                    <a:pt x="250" y="305"/>
                  </a:cubicBezTo>
                  <a:cubicBezTo>
                    <a:pt x="249" y="237"/>
                    <a:pt x="228" y="176"/>
                    <a:pt x="193" y="140"/>
                  </a:cubicBezTo>
                  <a:cubicBezTo>
                    <a:pt x="192" y="139"/>
                    <a:pt x="191" y="138"/>
                    <a:pt x="191" y="137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1" y="15"/>
                    <a:pt x="195" y="9"/>
                    <a:pt x="188" y="9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62" y="26"/>
                    <a:pt x="147" y="40"/>
                    <a:pt x="130" y="40"/>
                  </a:cubicBezTo>
                  <a:cubicBezTo>
                    <a:pt x="112" y="40"/>
                    <a:pt x="97" y="26"/>
                    <a:pt x="95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65" y="9"/>
                    <a:pt x="59" y="15"/>
                    <a:pt x="59" y="22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68" y="108"/>
                    <a:pt x="68" y="108"/>
                    <a:pt x="68" y="109"/>
                  </a:cubicBezTo>
                  <a:cubicBezTo>
                    <a:pt x="68" y="137"/>
                    <a:pt x="68" y="137"/>
                    <a:pt x="68" y="137"/>
                  </a:cubicBezTo>
                  <a:cubicBezTo>
                    <a:pt x="68" y="138"/>
                    <a:pt x="67" y="139"/>
                    <a:pt x="66" y="140"/>
                  </a:cubicBezTo>
                  <a:cubicBezTo>
                    <a:pt x="32" y="176"/>
                    <a:pt x="10" y="237"/>
                    <a:pt x="9" y="3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57"/>
            <p:cNvSpPr>
              <a:spLocks/>
            </p:cNvSpPr>
            <p:nvPr/>
          </p:nvSpPr>
          <p:spPr bwMode="auto">
            <a:xfrm>
              <a:off x="4675188" y="1530350"/>
              <a:ext cx="396875" cy="28575"/>
            </a:xfrm>
            <a:custGeom>
              <a:avLst/>
              <a:gdLst>
                <a:gd name="T0" fmla="*/ 137 w 142"/>
                <a:gd name="T1" fmla="*/ 10 h 10"/>
                <a:gd name="T2" fmla="*/ 4 w 142"/>
                <a:gd name="T3" fmla="*/ 10 h 10"/>
                <a:gd name="T4" fmla="*/ 0 w 142"/>
                <a:gd name="T5" fmla="*/ 5 h 10"/>
                <a:gd name="T6" fmla="*/ 4 w 142"/>
                <a:gd name="T7" fmla="*/ 0 h 10"/>
                <a:gd name="T8" fmla="*/ 137 w 142"/>
                <a:gd name="T9" fmla="*/ 0 h 10"/>
                <a:gd name="T10" fmla="*/ 142 w 142"/>
                <a:gd name="T11" fmla="*/ 5 h 10"/>
                <a:gd name="T12" fmla="*/ 137 w 142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0">
                  <a:moveTo>
                    <a:pt x="137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5"/>
                  </a:cubicBezTo>
                  <a:cubicBezTo>
                    <a:pt x="142" y="8"/>
                    <a:pt x="140" y="10"/>
                    <a:pt x="13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58"/>
            <p:cNvSpPr>
              <a:spLocks/>
            </p:cNvSpPr>
            <p:nvPr/>
          </p:nvSpPr>
          <p:spPr bwMode="auto">
            <a:xfrm>
              <a:off x="4675188" y="1462088"/>
              <a:ext cx="396875" cy="25400"/>
            </a:xfrm>
            <a:custGeom>
              <a:avLst/>
              <a:gdLst>
                <a:gd name="T0" fmla="*/ 137 w 142"/>
                <a:gd name="T1" fmla="*/ 9 h 9"/>
                <a:gd name="T2" fmla="*/ 4 w 142"/>
                <a:gd name="T3" fmla="*/ 9 h 9"/>
                <a:gd name="T4" fmla="*/ 0 w 142"/>
                <a:gd name="T5" fmla="*/ 4 h 9"/>
                <a:gd name="T6" fmla="*/ 4 w 142"/>
                <a:gd name="T7" fmla="*/ 0 h 9"/>
                <a:gd name="T8" fmla="*/ 137 w 142"/>
                <a:gd name="T9" fmla="*/ 0 h 9"/>
                <a:gd name="T10" fmla="*/ 142 w 142"/>
                <a:gd name="T11" fmla="*/ 4 h 9"/>
                <a:gd name="T12" fmla="*/ 137 w 1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">
                  <a:moveTo>
                    <a:pt x="137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4"/>
                  </a:cubicBezTo>
                  <a:cubicBezTo>
                    <a:pt x="142" y="7"/>
                    <a:pt x="140" y="9"/>
                    <a:pt x="1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59"/>
            <p:cNvSpPr>
              <a:spLocks noEditPoints="1"/>
            </p:cNvSpPr>
            <p:nvPr/>
          </p:nvSpPr>
          <p:spPr bwMode="auto">
            <a:xfrm>
              <a:off x="45291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7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60"/>
            <p:cNvSpPr>
              <a:spLocks noEditPoints="1"/>
            </p:cNvSpPr>
            <p:nvPr/>
          </p:nvSpPr>
          <p:spPr bwMode="auto">
            <a:xfrm>
              <a:off x="46132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61"/>
            <p:cNvSpPr>
              <a:spLocks noEditPoints="1"/>
            </p:cNvSpPr>
            <p:nvPr/>
          </p:nvSpPr>
          <p:spPr bwMode="auto">
            <a:xfrm>
              <a:off x="46942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62"/>
            <p:cNvSpPr>
              <a:spLocks noEditPoints="1"/>
            </p:cNvSpPr>
            <p:nvPr/>
          </p:nvSpPr>
          <p:spPr bwMode="auto">
            <a:xfrm>
              <a:off x="47783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63"/>
            <p:cNvSpPr>
              <a:spLocks noEditPoints="1"/>
            </p:cNvSpPr>
            <p:nvPr/>
          </p:nvSpPr>
          <p:spPr bwMode="auto">
            <a:xfrm>
              <a:off x="48593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64"/>
            <p:cNvSpPr>
              <a:spLocks noEditPoints="1"/>
            </p:cNvSpPr>
            <p:nvPr/>
          </p:nvSpPr>
          <p:spPr bwMode="auto">
            <a:xfrm>
              <a:off x="49434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65"/>
            <p:cNvSpPr>
              <a:spLocks noEditPoints="1"/>
            </p:cNvSpPr>
            <p:nvPr/>
          </p:nvSpPr>
          <p:spPr bwMode="auto">
            <a:xfrm>
              <a:off x="50244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66"/>
            <p:cNvSpPr>
              <a:spLocks noEditPoints="1"/>
            </p:cNvSpPr>
            <p:nvPr/>
          </p:nvSpPr>
          <p:spPr bwMode="auto">
            <a:xfrm>
              <a:off x="5108575" y="1800225"/>
              <a:ext cx="107950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67"/>
            <p:cNvSpPr>
              <a:spLocks/>
            </p:cNvSpPr>
            <p:nvPr/>
          </p:nvSpPr>
          <p:spPr bwMode="auto">
            <a:xfrm>
              <a:off x="4514850" y="1925638"/>
              <a:ext cx="717550" cy="25400"/>
            </a:xfrm>
            <a:custGeom>
              <a:avLst/>
              <a:gdLst>
                <a:gd name="T0" fmla="*/ 251 w 256"/>
                <a:gd name="T1" fmla="*/ 9 h 9"/>
                <a:gd name="T2" fmla="*/ 4 w 256"/>
                <a:gd name="T3" fmla="*/ 9 h 9"/>
                <a:gd name="T4" fmla="*/ 0 w 256"/>
                <a:gd name="T5" fmla="*/ 4 h 9"/>
                <a:gd name="T6" fmla="*/ 4 w 256"/>
                <a:gd name="T7" fmla="*/ 0 h 9"/>
                <a:gd name="T8" fmla="*/ 251 w 256"/>
                <a:gd name="T9" fmla="*/ 0 h 9"/>
                <a:gd name="T10" fmla="*/ 256 w 256"/>
                <a:gd name="T11" fmla="*/ 4 h 9"/>
                <a:gd name="T12" fmla="*/ 251 w 25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9">
                  <a:moveTo>
                    <a:pt x="25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4" y="0"/>
                    <a:pt x="256" y="2"/>
                    <a:pt x="256" y="4"/>
                  </a:cubicBezTo>
                  <a:cubicBezTo>
                    <a:pt x="256" y="7"/>
                    <a:pt x="254" y="9"/>
                    <a:pt x="2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68"/>
            <p:cNvSpPr>
              <a:spLocks/>
            </p:cNvSpPr>
            <p:nvPr/>
          </p:nvSpPr>
          <p:spPr bwMode="auto">
            <a:xfrm>
              <a:off x="4505325" y="1193800"/>
              <a:ext cx="188913" cy="230187"/>
            </a:xfrm>
            <a:custGeom>
              <a:avLst/>
              <a:gdLst>
                <a:gd name="T0" fmla="*/ 62 w 67"/>
                <a:gd name="T1" fmla="*/ 82 h 82"/>
                <a:gd name="T2" fmla="*/ 61 w 67"/>
                <a:gd name="T3" fmla="*/ 82 h 82"/>
                <a:gd name="T4" fmla="*/ 4 w 67"/>
                <a:gd name="T5" fmla="*/ 66 h 82"/>
                <a:gd name="T6" fmla="*/ 1 w 67"/>
                <a:gd name="T7" fmla="*/ 62 h 82"/>
                <a:gd name="T8" fmla="*/ 2 w 67"/>
                <a:gd name="T9" fmla="*/ 58 h 82"/>
                <a:gd name="T10" fmla="*/ 53 w 67"/>
                <a:gd name="T11" fmla="*/ 2 h 82"/>
                <a:gd name="T12" fmla="*/ 60 w 67"/>
                <a:gd name="T13" fmla="*/ 2 h 82"/>
                <a:gd name="T14" fmla="*/ 60 w 67"/>
                <a:gd name="T15" fmla="*/ 8 h 82"/>
                <a:gd name="T16" fmla="*/ 14 w 67"/>
                <a:gd name="T17" fmla="*/ 59 h 82"/>
                <a:gd name="T18" fmla="*/ 63 w 67"/>
                <a:gd name="T19" fmla="*/ 73 h 82"/>
                <a:gd name="T20" fmla="*/ 67 w 67"/>
                <a:gd name="T21" fmla="*/ 78 h 82"/>
                <a:gd name="T22" fmla="*/ 62 w 67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82">
                  <a:moveTo>
                    <a:pt x="62" y="82"/>
                  </a:moveTo>
                  <a:cubicBezTo>
                    <a:pt x="62" y="82"/>
                    <a:pt x="61" y="82"/>
                    <a:pt x="61" y="8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3" y="65"/>
                    <a:pt x="1" y="64"/>
                    <a:pt x="1" y="62"/>
                  </a:cubicBezTo>
                  <a:cubicBezTo>
                    <a:pt x="0" y="61"/>
                    <a:pt x="1" y="59"/>
                    <a:pt x="2" y="58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5" y="0"/>
                    <a:pt x="58" y="0"/>
                    <a:pt x="60" y="2"/>
                  </a:cubicBezTo>
                  <a:cubicBezTo>
                    <a:pt x="62" y="3"/>
                    <a:pt x="62" y="6"/>
                    <a:pt x="60" y="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6" y="73"/>
                    <a:pt x="67" y="76"/>
                    <a:pt x="67" y="78"/>
                  </a:cubicBezTo>
                  <a:cubicBezTo>
                    <a:pt x="66" y="80"/>
                    <a:pt x="64" y="82"/>
                    <a:pt x="62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69"/>
            <p:cNvSpPr>
              <a:spLocks/>
            </p:cNvSpPr>
            <p:nvPr/>
          </p:nvSpPr>
          <p:spPr bwMode="auto">
            <a:xfrm>
              <a:off x="5049838" y="1193800"/>
              <a:ext cx="182563" cy="230187"/>
            </a:xfrm>
            <a:custGeom>
              <a:avLst/>
              <a:gdLst>
                <a:gd name="T0" fmla="*/ 5 w 65"/>
                <a:gd name="T1" fmla="*/ 82 h 82"/>
                <a:gd name="T2" fmla="*/ 1 w 65"/>
                <a:gd name="T3" fmla="*/ 79 h 82"/>
                <a:gd name="T4" fmla="*/ 4 w 65"/>
                <a:gd name="T5" fmla="*/ 73 h 82"/>
                <a:gd name="T6" fmla="*/ 52 w 65"/>
                <a:gd name="T7" fmla="*/ 55 h 82"/>
                <a:gd name="T8" fmla="*/ 7 w 65"/>
                <a:gd name="T9" fmla="*/ 8 h 82"/>
                <a:gd name="T10" fmla="*/ 7 w 65"/>
                <a:gd name="T11" fmla="*/ 2 h 82"/>
                <a:gd name="T12" fmla="*/ 14 w 65"/>
                <a:gd name="T13" fmla="*/ 2 h 82"/>
                <a:gd name="T14" fmla="*/ 64 w 65"/>
                <a:gd name="T15" fmla="*/ 54 h 82"/>
                <a:gd name="T16" fmla="*/ 65 w 65"/>
                <a:gd name="T17" fmla="*/ 58 h 82"/>
                <a:gd name="T18" fmla="*/ 62 w 65"/>
                <a:gd name="T19" fmla="*/ 61 h 82"/>
                <a:gd name="T20" fmla="*/ 7 w 65"/>
                <a:gd name="T21" fmla="*/ 81 h 82"/>
                <a:gd name="T22" fmla="*/ 5 w 65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82">
                  <a:moveTo>
                    <a:pt x="5" y="82"/>
                  </a:moveTo>
                  <a:cubicBezTo>
                    <a:pt x="3" y="82"/>
                    <a:pt x="2" y="81"/>
                    <a:pt x="1" y="79"/>
                  </a:cubicBezTo>
                  <a:cubicBezTo>
                    <a:pt x="0" y="76"/>
                    <a:pt x="1" y="74"/>
                    <a:pt x="4" y="7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6"/>
                    <a:pt x="6" y="3"/>
                    <a:pt x="7" y="2"/>
                  </a:cubicBezTo>
                  <a:cubicBezTo>
                    <a:pt x="9" y="0"/>
                    <a:pt x="12" y="0"/>
                    <a:pt x="14" y="2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5" y="55"/>
                    <a:pt x="65" y="57"/>
                    <a:pt x="65" y="58"/>
                  </a:cubicBezTo>
                  <a:cubicBezTo>
                    <a:pt x="65" y="60"/>
                    <a:pt x="63" y="61"/>
                    <a:pt x="62" y="6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6" y="82"/>
                    <a:pt x="6" y="82"/>
                    <a:pt x="5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70"/>
            <p:cNvSpPr>
              <a:spLocks/>
            </p:cNvSpPr>
            <p:nvPr/>
          </p:nvSpPr>
          <p:spPr bwMode="auto">
            <a:xfrm>
              <a:off x="4724400" y="1168400"/>
              <a:ext cx="163513" cy="150812"/>
            </a:xfrm>
            <a:custGeom>
              <a:avLst/>
              <a:gdLst>
                <a:gd name="T0" fmla="*/ 31 w 58"/>
                <a:gd name="T1" fmla="*/ 54 h 54"/>
                <a:gd name="T2" fmla="*/ 25 w 58"/>
                <a:gd name="T3" fmla="*/ 53 h 54"/>
                <a:gd name="T4" fmla="*/ 0 w 58"/>
                <a:gd name="T5" fmla="*/ 5 h 54"/>
                <a:gd name="T6" fmla="*/ 4 w 58"/>
                <a:gd name="T7" fmla="*/ 0 h 54"/>
                <a:gd name="T8" fmla="*/ 9 w 58"/>
                <a:gd name="T9" fmla="*/ 5 h 54"/>
                <a:gd name="T10" fmla="*/ 27 w 58"/>
                <a:gd name="T11" fmla="*/ 44 h 54"/>
                <a:gd name="T12" fmla="*/ 49 w 58"/>
                <a:gd name="T13" fmla="*/ 31 h 54"/>
                <a:gd name="T14" fmla="*/ 55 w 58"/>
                <a:gd name="T15" fmla="*/ 30 h 54"/>
                <a:gd name="T16" fmla="*/ 56 w 58"/>
                <a:gd name="T17" fmla="*/ 37 h 54"/>
                <a:gd name="T18" fmla="*/ 31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31" y="54"/>
                  </a:moveTo>
                  <a:cubicBezTo>
                    <a:pt x="28" y="54"/>
                    <a:pt x="26" y="53"/>
                    <a:pt x="25" y="53"/>
                  </a:cubicBezTo>
                  <a:cubicBezTo>
                    <a:pt x="9" y="48"/>
                    <a:pt x="0" y="24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3"/>
                    <a:pt x="17" y="41"/>
                    <a:pt x="27" y="44"/>
                  </a:cubicBezTo>
                  <a:cubicBezTo>
                    <a:pt x="36" y="47"/>
                    <a:pt x="43" y="39"/>
                    <a:pt x="49" y="31"/>
                  </a:cubicBezTo>
                  <a:cubicBezTo>
                    <a:pt x="50" y="29"/>
                    <a:pt x="53" y="29"/>
                    <a:pt x="55" y="30"/>
                  </a:cubicBezTo>
                  <a:cubicBezTo>
                    <a:pt x="57" y="32"/>
                    <a:pt x="58" y="35"/>
                    <a:pt x="56" y="37"/>
                  </a:cubicBezTo>
                  <a:cubicBezTo>
                    <a:pt x="47" y="50"/>
                    <a:pt x="38" y="54"/>
                    <a:pt x="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71"/>
            <p:cNvSpPr>
              <a:spLocks/>
            </p:cNvSpPr>
            <p:nvPr/>
          </p:nvSpPr>
          <p:spPr bwMode="auto">
            <a:xfrm>
              <a:off x="4856163" y="1168400"/>
              <a:ext cx="163513" cy="150812"/>
            </a:xfrm>
            <a:custGeom>
              <a:avLst/>
              <a:gdLst>
                <a:gd name="T0" fmla="*/ 27 w 58"/>
                <a:gd name="T1" fmla="*/ 54 h 54"/>
                <a:gd name="T2" fmla="*/ 2 w 58"/>
                <a:gd name="T3" fmla="*/ 37 h 54"/>
                <a:gd name="T4" fmla="*/ 3 w 58"/>
                <a:gd name="T5" fmla="*/ 30 h 54"/>
                <a:gd name="T6" fmla="*/ 9 w 58"/>
                <a:gd name="T7" fmla="*/ 31 h 54"/>
                <a:gd name="T8" fmla="*/ 31 w 58"/>
                <a:gd name="T9" fmla="*/ 44 h 54"/>
                <a:gd name="T10" fmla="*/ 49 w 58"/>
                <a:gd name="T11" fmla="*/ 5 h 54"/>
                <a:gd name="T12" fmla="*/ 54 w 58"/>
                <a:gd name="T13" fmla="*/ 0 h 54"/>
                <a:gd name="T14" fmla="*/ 58 w 58"/>
                <a:gd name="T15" fmla="*/ 5 h 54"/>
                <a:gd name="T16" fmla="*/ 33 w 58"/>
                <a:gd name="T17" fmla="*/ 53 h 54"/>
                <a:gd name="T18" fmla="*/ 27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27" y="54"/>
                  </a:moveTo>
                  <a:cubicBezTo>
                    <a:pt x="20" y="54"/>
                    <a:pt x="11" y="50"/>
                    <a:pt x="2" y="37"/>
                  </a:cubicBezTo>
                  <a:cubicBezTo>
                    <a:pt x="0" y="35"/>
                    <a:pt x="1" y="32"/>
                    <a:pt x="3" y="30"/>
                  </a:cubicBezTo>
                  <a:cubicBezTo>
                    <a:pt x="5" y="29"/>
                    <a:pt x="8" y="29"/>
                    <a:pt x="9" y="31"/>
                  </a:cubicBezTo>
                  <a:cubicBezTo>
                    <a:pt x="15" y="39"/>
                    <a:pt x="22" y="47"/>
                    <a:pt x="31" y="44"/>
                  </a:cubicBezTo>
                  <a:cubicBezTo>
                    <a:pt x="41" y="41"/>
                    <a:pt x="49" y="23"/>
                    <a:pt x="49" y="5"/>
                  </a:cubicBezTo>
                  <a:cubicBezTo>
                    <a:pt x="49" y="2"/>
                    <a:pt x="51" y="0"/>
                    <a:pt x="54" y="0"/>
                  </a:cubicBezTo>
                  <a:cubicBezTo>
                    <a:pt x="56" y="0"/>
                    <a:pt x="58" y="2"/>
                    <a:pt x="58" y="5"/>
                  </a:cubicBezTo>
                  <a:cubicBezTo>
                    <a:pt x="58" y="24"/>
                    <a:pt x="49" y="48"/>
                    <a:pt x="33" y="53"/>
                  </a:cubicBezTo>
                  <a:cubicBezTo>
                    <a:pt x="32" y="53"/>
                    <a:pt x="30" y="54"/>
                    <a:pt x="2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7" name="Freeform 72"/>
          <p:cNvSpPr>
            <a:spLocks noEditPoints="1"/>
          </p:cNvSpPr>
          <p:nvPr/>
        </p:nvSpPr>
        <p:spPr bwMode="auto">
          <a:xfrm>
            <a:off x="5095433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6455197" y="2386313"/>
            <a:ext cx="487847" cy="604458"/>
            <a:chOff x="6248400" y="1160463"/>
            <a:chExt cx="723901" cy="896937"/>
          </a:xfrm>
          <a:solidFill>
            <a:srgbClr val="FC621E"/>
          </a:solidFill>
        </p:grpSpPr>
        <p:sp>
          <p:nvSpPr>
            <p:cNvPr id="179" name="Freeform 73"/>
            <p:cNvSpPr>
              <a:spLocks noEditPoints="1"/>
            </p:cNvSpPr>
            <p:nvPr/>
          </p:nvSpPr>
          <p:spPr bwMode="auto">
            <a:xfrm>
              <a:off x="6383338" y="1160463"/>
              <a:ext cx="241300" cy="363537"/>
            </a:xfrm>
            <a:custGeom>
              <a:avLst/>
              <a:gdLst>
                <a:gd name="T0" fmla="*/ 30 w 86"/>
                <a:gd name="T1" fmla="*/ 130 h 130"/>
                <a:gd name="T2" fmla="*/ 28 w 86"/>
                <a:gd name="T3" fmla="*/ 129 h 130"/>
                <a:gd name="T4" fmla="*/ 26 w 86"/>
                <a:gd name="T5" fmla="*/ 127 h 130"/>
                <a:gd name="T6" fmla="*/ 4 w 86"/>
                <a:gd name="T7" fmla="*/ 57 h 130"/>
                <a:gd name="T8" fmla="*/ 16 w 86"/>
                <a:gd name="T9" fmla="*/ 15 h 130"/>
                <a:gd name="T10" fmla="*/ 33 w 86"/>
                <a:gd name="T11" fmla="*/ 2 h 130"/>
                <a:gd name="T12" fmla="*/ 74 w 86"/>
                <a:gd name="T13" fmla="*/ 1 h 130"/>
                <a:gd name="T14" fmla="*/ 82 w 86"/>
                <a:gd name="T15" fmla="*/ 1 h 130"/>
                <a:gd name="T16" fmla="*/ 86 w 86"/>
                <a:gd name="T17" fmla="*/ 5 h 130"/>
                <a:gd name="T18" fmla="*/ 82 w 86"/>
                <a:gd name="T19" fmla="*/ 10 h 130"/>
                <a:gd name="T20" fmla="*/ 74 w 86"/>
                <a:gd name="T21" fmla="*/ 10 h 130"/>
                <a:gd name="T22" fmla="*/ 36 w 86"/>
                <a:gd name="T23" fmla="*/ 11 h 130"/>
                <a:gd name="T24" fmla="*/ 25 w 86"/>
                <a:gd name="T25" fmla="*/ 18 h 130"/>
                <a:gd name="T26" fmla="*/ 24 w 86"/>
                <a:gd name="T27" fmla="*/ 18 h 130"/>
                <a:gd name="T28" fmla="*/ 24 w 86"/>
                <a:gd name="T29" fmla="*/ 20 h 130"/>
                <a:gd name="T30" fmla="*/ 30 w 86"/>
                <a:gd name="T31" fmla="*/ 37 h 130"/>
                <a:gd name="T32" fmla="*/ 41 w 86"/>
                <a:gd name="T33" fmla="*/ 50 h 130"/>
                <a:gd name="T34" fmla="*/ 83 w 86"/>
                <a:gd name="T35" fmla="*/ 100 h 130"/>
                <a:gd name="T36" fmla="*/ 83 w 86"/>
                <a:gd name="T37" fmla="*/ 103 h 130"/>
                <a:gd name="T38" fmla="*/ 81 w 86"/>
                <a:gd name="T39" fmla="*/ 107 h 130"/>
                <a:gd name="T40" fmla="*/ 32 w 86"/>
                <a:gd name="T41" fmla="*/ 129 h 130"/>
                <a:gd name="T42" fmla="*/ 30 w 86"/>
                <a:gd name="T43" fmla="*/ 130 h 130"/>
                <a:gd name="T44" fmla="*/ 17 w 86"/>
                <a:gd name="T45" fmla="*/ 34 h 130"/>
                <a:gd name="T46" fmla="*/ 13 w 86"/>
                <a:gd name="T47" fmla="*/ 54 h 130"/>
                <a:gd name="T48" fmla="*/ 33 w 86"/>
                <a:gd name="T49" fmla="*/ 119 h 130"/>
                <a:gd name="T50" fmla="*/ 72 w 86"/>
                <a:gd name="T51" fmla="*/ 101 h 130"/>
                <a:gd name="T52" fmla="*/ 34 w 86"/>
                <a:gd name="T53" fmla="*/ 56 h 130"/>
                <a:gd name="T54" fmla="*/ 23 w 86"/>
                <a:gd name="T55" fmla="*/ 42 h 130"/>
                <a:gd name="T56" fmla="*/ 17 w 86"/>
                <a:gd name="T57" fmla="*/ 3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130">
                  <a:moveTo>
                    <a:pt x="30" y="130"/>
                  </a:moveTo>
                  <a:cubicBezTo>
                    <a:pt x="30" y="130"/>
                    <a:pt x="29" y="130"/>
                    <a:pt x="28" y="129"/>
                  </a:cubicBezTo>
                  <a:cubicBezTo>
                    <a:pt x="27" y="129"/>
                    <a:pt x="26" y="128"/>
                    <a:pt x="26" y="127"/>
                  </a:cubicBezTo>
                  <a:cubicBezTo>
                    <a:pt x="26" y="126"/>
                    <a:pt x="7" y="66"/>
                    <a:pt x="4" y="57"/>
                  </a:cubicBezTo>
                  <a:cubicBezTo>
                    <a:pt x="0" y="48"/>
                    <a:pt x="11" y="24"/>
                    <a:pt x="16" y="15"/>
                  </a:cubicBezTo>
                  <a:cubicBezTo>
                    <a:pt x="18" y="9"/>
                    <a:pt x="24" y="4"/>
                    <a:pt x="33" y="2"/>
                  </a:cubicBezTo>
                  <a:cubicBezTo>
                    <a:pt x="39" y="0"/>
                    <a:pt x="57" y="0"/>
                    <a:pt x="74" y="1"/>
                  </a:cubicBezTo>
                  <a:cubicBezTo>
                    <a:pt x="77" y="1"/>
                    <a:pt x="80" y="1"/>
                    <a:pt x="82" y="1"/>
                  </a:cubicBezTo>
                  <a:cubicBezTo>
                    <a:pt x="84" y="1"/>
                    <a:pt x="86" y="3"/>
                    <a:pt x="86" y="5"/>
                  </a:cubicBezTo>
                  <a:cubicBezTo>
                    <a:pt x="86" y="8"/>
                    <a:pt x="84" y="10"/>
                    <a:pt x="82" y="10"/>
                  </a:cubicBezTo>
                  <a:cubicBezTo>
                    <a:pt x="80" y="10"/>
                    <a:pt x="77" y="10"/>
                    <a:pt x="74" y="10"/>
                  </a:cubicBezTo>
                  <a:cubicBezTo>
                    <a:pt x="63" y="10"/>
                    <a:pt x="41" y="9"/>
                    <a:pt x="36" y="11"/>
                  </a:cubicBezTo>
                  <a:cubicBezTo>
                    <a:pt x="30" y="12"/>
                    <a:pt x="26" y="15"/>
                    <a:pt x="25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20"/>
                  </a:cubicBezTo>
                  <a:cubicBezTo>
                    <a:pt x="23" y="24"/>
                    <a:pt x="25" y="30"/>
                    <a:pt x="30" y="37"/>
                  </a:cubicBezTo>
                  <a:cubicBezTo>
                    <a:pt x="33" y="41"/>
                    <a:pt x="37" y="46"/>
                    <a:pt x="41" y="50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1"/>
                    <a:pt x="84" y="102"/>
                    <a:pt x="83" y="103"/>
                  </a:cubicBezTo>
                  <a:cubicBezTo>
                    <a:pt x="83" y="105"/>
                    <a:pt x="82" y="106"/>
                    <a:pt x="81" y="107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1" y="130"/>
                    <a:pt x="31" y="130"/>
                    <a:pt x="30" y="130"/>
                  </a:cubicBezTo>
                  <a:close/>
                  <a:moveTo>
                    <a:pt x="17" y="34"/>
                  </a:moveTo>
                  <a:cubicBezTo>
                    <a:pt x="14" y="43"/>
                    <a:pt x="12" y="52"/>
                    <a:pt x="13" y="54"/>
                  </a:cubicBezTo>
                  <a:cubicBezTo>
                    <a:pt x="15" y="62"/>
                    <a:pt x="28" y="104"/>
                    <a:pt x="33" y="119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0" y="51"/>
                    <a:pt x="26" y="47"/>
                    <a:pt x="23" y="42"/>
                  </a:cubicBezTo>
                  <a:cubicBezTo>
                    <a:pt x="21" y="40"/>
                    <a:pt x="19" y="37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74"/>
            <p:cNvSpPr>
              <a:spLocks noEditPoints="1"/>
            </p:cNvSpPr>
            <p:nvPr/>
          </p:nvSpPr>
          <p:spPr bwMode="auto">
            <a:xfrm>
              <a:off x="6592888" y="1160463"/>
              <a:ext cx="238125" cy="363537"/>
            </a:xfrm>
            <a:custGeom>
              <a:avLst/>
              <a:gdLst>
                <a:gd name="T0" fmla="*/ 56 w 85"/>
                <a:gd name="T1" fmla="*/ 130 h 130"/>
                <a:gd name="T2" fmla="*/ 54 w 85"/>
                <a:gd name="T3" fmla="*/ 129 h 130"/>
                <a:gd name="T4" fmla="*/ 5 w 85"/>
                <a:gd name="T5" fmla="*/ 107 h 130"/>
                <a:gd name="T6" fmla="*/ 2 w 85"/>
                <a:gd name="T7" fmla="*/ 103 h 130"/>
                <a:gd name="T8" fmla="*/ 3 w 85"/>
                <a:gd name="T9" fmla="*/ 100 h 130"/>
                <a:gd name="T10" fmla="*/ 45 w 85"/>
                <a:gd name="T11" fmla="*/ 50 h 130"/>
                <a:gd name="T12" fmla="*/ 56 w 85"/>
                <a:gd name="T13" fmla="*/ 37 h 130"/>
                <a:gd name="T14" fmla="*/ 62 w 85"/>
                <a:gd name="T15" fmla="*/ 20 h 130"/>
                <a:gd name="T16" fmla="*/ 62 w 85"/>
                <a:gd name="T17" fmla="*/ 18 h 130"/>
                <a:gd name="T18" fmla="*/ 61 w 85"/>
                <a:gd name="T19" fmla="*/ 18 h 130"/>
                <a:gd name="T20" fmla="*/ 50 w 85"/>
                <a:gd name="T21" fmla="*/ 11 h 130"/>
                <a:gd name="T22" fmla="*/ 12 w 85"/>
                <a:gd name="T23" fmla="*/ 10 h 130"/>
                <a:gd name="T24" fmla="*/ 4 w 85"/>
                <a:gd name="T25" fmla="*/ 10 h 130"/>
                <a:gd name="T26" fmla="*/ 0 w 85"/>
                <a:gd name="T27" fmla="*/ 5 h 130"/>
                <a:gd name="T28" fmla="*/ 4 w 85"/>
                <a:gd name="T29" fmla="*/ 1 h 130"/>
                <a:gd name="T30" fmla="*/ 12 w 85"/>
                <a:gd name="T31" fmla="*/ 1 h 130"/>
                <a:gd name="T32" fmla="*/ 53 w 85"/>
                <a:gd name="T33" fmla="*/ 2 h 130"/>
                <a:gd name="T34" fmla="*/ 70 w 85"/>
                <a:gd name="T35" fmla="*/ 15 h 130"/>
                <a:gd name="T36" fmla="*/ 82 w 85"/>
                <a:gd name="T37" fmla="*/ 57 h 130"/>
                <a:gd name="T38" fmla="*/ 60 w 85"/>
                <a:gd name="T39" fmla="*/ 127 h 130"/>
                <a:gd name="T40" fmla="*/ 57 w 85"/>
                <a:gd name="T41" fmla="*/ 129 h 130"/>
                <a:gd name="T42" fmla="*/ 56 w 85"/>
                <a:gd name="T43" fmla="*/ 130 h 130"/>
                <a:gd name="T44" fmla="*/ 14 w 85"/>
                <a:gd name="T45" fmla="*/ 101 h 130"/>
                <a:gd name="T46" fmla="*/ 53 w 85"/>
                <a:gd name="T47" fmla="*/ 119 h 130"/>
                <a:gd name="T48" fmla="*/ 73 w 85"/>
                <a:gd name="T49" fmla="*/ 54 h 130"/>
                <a:gd name="T50" fmla="*/ 68 w 85"/>
                <a:gd name="T51" fmla="*/ 34 h 130"/>
                <a:gd name="T52" fmla="*/ 63 w 85"/>
                <a:gd name="T53" fmla="*/ 42 h 130"/>
                <a:gd name="T54" fmla="*/ 52 w 85"/>
                <a:gd name="T55" fmla="*/ 56 h 130"/>
                <a:gd name="T56" fmla="*/ 14 w 85"/>
                <a:gd name="T57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130">
                  <a:moveTo>
                    <a:pt x="56" y="130"/>
                  </a:moveTo>
                  <a:cubicBezTo>
                    <a:pt x="55" y="130"/>
                    <a:pt x="54" y="130"/>
                    <a:pt x="54" y="129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6"/>
                    <a:pt x="3" y="105"/>
                    <a:pt x="2" y="103"/>
                  </a:cubicBezTo>
                  <a:cubicBezTo>
                    <a:pt x="2" y="102"/>
                    <a:pt x="2" y="101"/>
                    <a:pt x="3" y="10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9" y="46"/>
                    <a:pt x="52" y="41"/>
                    <a:pt x="56" y="37"/>
                  </a:cubicBezTo>
                  <a:cubicBezTo>
                    <a:pt x="61" y="30"/>
                    <a:pt x="63" y="24"/>
                    <a:pt x="62" y="20"/>
                  </a:cubicBezTo>
                  <a:cubicBezTo>
                    <a:pt x="62" y="19"/>
                    <a:pt x="62" y="19"/>
                    <a:pt x="62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59" y="15"/>
                    <a:pt x="56" y="12"/>
                    <a:pt x="50" y="11"/>
                  </a:cubicBezTo>
                  <a:cubicBezTo>
                    <a:pt x="45" y="9"/>
                    <a:pt x="23" y="10"/>
                    <a:pt x="12" y="10"/>
                  </a:cubicBezTo>
                  <a:cubicBezTo>
                    <a:pt x="9" y="10"/>
                    <a:pt x="6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1"/>
                    <a:pt x="8" y="1"/>
                    <a:pt x="12" y="1"/>
                  </a:cubicBezTo>
                  <a:cubicBezTo>
                    <a:pt x="29" y="0"/>
                    <a:pt x="47" y="0"/>
                    <a:pt x="53" y="2"/>
                  </a:cubicBezTo>
                  <a:cubicBezTo>
                    <a:pt x="62" y="4"/>
                    <a:pt x="67" y="9"/>
                    <a:pt x="70" y="15"/>
                  </a:cubicBezTo>
                  <a:cubicBezTo>
                    <a:pt x="74" y="24"/>
                    <a:pt x="85" y="48"/>
                    <a:pt x="82" y="57"/>
                  </a:cubicBezTo>
                  <a:cubicBezTo>
                    <a:pt x="79" y="66"/>
                    <a:pt x="60" y="126"/>
                    <a:pt x="60" y="127"/>
                  </a:cubicBezTo>
                  <a:cubicBezTo>
                    <a:pt x="60" y="128"/>
                    <a:pt x="59" y="129"/>
                    <a:pt x="57" y="129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4" y="101"/>
                  </a:moveTo>
                  <a:cubicBezTo>
                    <a:pt x="53" y="119"/>
                    <a:pt x="53" y="119"/>
                    <a:pt x="53" y="119"/>
                  </a:cubicBezTo>
                  <a:cubicBezTo>
                    <a:pt x="57" y="104"/>
                    <a:pt x="71" y="62"/>
                    <a:pt x="73" y="54"/>
                  </a:cubicBezTo>
                  <a:cubicBezTo>
                    <a:pt x="74" y="52"/>
                    <a:pt x="72" y="43"/>
                    <a:pt x="68" y="34"/>
                  </a:cubicBezTo>
                  <a:cubicBezTo>
                    <a:pt x="67" y="37"/>
                    <a:pt x="65" y="40"/>
                    <a:pt x="63" y="42"/>
                  </a:cubicBezTo>
                  <a:cubicBezTo>
                    <a:pt x="60" y="47"/>
                    <a:pt x="56" y="51"/>
                    <a:pt x="52" y="56"/>
                  </a:cubicBezTo>
                  <a:lnTo>
                    <a:pt x="1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75"/>
            <p:cNvSpPr>
              <a:spLocks/>
            </p:cNvSpPr>
            <p:nvPr/>
          </p:nvSpPr>
          <p:spPr bwMode="auto">
            <a:xfrm>
              <a:off x="6248400" y="1220788"/>
              <a:ext cx="377825" cy="836612"/>
            </a:xfrm>
            <a:custGeom>
              <a:avLst/>
              <a:gdLst>
                <a:gd name="T0" fmla="*/ 131 w 135"/>
                <a:gd name="T1" fmla="*/ 298 h 298"/>
                <a:gd name="T2" fmla="*/ 27 w 135"/>
                <a:gd name="T3" fmla="*/ 298 h 298"/>
                <a:gd name="T4" fmla="*/ 0 w 135"/>
                <a:gd name="T5" fmla="*/ 273 h 298"/>
                <a:gd name="T6" fmla="*/ 0 w 135"/>
                <a:gd name="T7" fmla="*/ 32 h 298"/>
                <a:gd name="T8" fmla="*/ 65 w 135"/>
                <a:gd name="T9" fmla="*/ 0 h 298"/>
                <a:gd name="T10" fmla="*/ 70 w 135"/>
                <a:gd name="T11" fmla="*/ 4 h 298"/>
                <a:gd name="T12" fmla="*/ 65 w 135"/>
                <a:gd name="T13" fmla="*/ 9 h 298"/>
                <a:gd name="T14" fmla="*/ 9 w 135"/>
                <a:gd name="T15" fmla="*/ 32 h 298"/>
                <a:gd name="T16" fmla="*/ 9 w 135"/>
                <a:gd name="T17" fmla="*/ 273 h 298"/>
                <a:gd name="T18" fmla="*/ 27 w 135"/>
                <a:gd name="T19" fmla="*/ 289 h 298"/>
                <a:gd name="T20" fmla="*/ 131 w 135"/>
                <a:gd name="T21" fmla="*/ 289 h 298"/>
                <a:gd name="T22" fmla="*/ 135 w 135"/>
                <a:gd name="T23" fmla="*/ 293 h 298"/>
                <a:gd name="T24" fmla="*/ 131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31" y="298"/>
                  </a:moveTo>
                  <a:cubicBezTo>
                    <a:pt x="27" y="298"/>
                    <a:pt x="27" y="298"/>
                    <a:pt x="27" y="298"/>
                  </a:cubicBezTo>
                  <a:cubicBezTo>
                    <a:pt x="12" y="298"/>
                    <a:pt x="0" y="287"/>
                    <a:pt x="0" y="27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54" y="0"/>
                    <a:pt x="65" y="0"/>
                  </a:cubicBezTo>
                  <a:cubicBezTo>
                    <a:pt x="68" y="0"/>
                    <a:pt x="70" y="2"/>
                    <a:pt x="70" y="4"/>
                  </a:cubicBezTo>
                  <a:cubicBezTo>
                    <a:pt x="70" y="7"/>
                    <a:pt x="68" y="9"/>
                    <a:pt x="65" y="9"/>
                  </a:cubicBezTo>
                  <a:cubicBezTo>
                    <a:pt x="50" y="9"/>
                    <a:pt x="11" y="26"/>
                    <a:pt x="9" y="32"/>
                  </a:cubicBezTo>
                  <a:cubicBezTo>
                    <a:pt x="9" y="273"/>
                    <a:pt x="9" y="273"/>
                    <a:pt x="9" y="273"/>
                  </a:cubicBezTo>
                  <a:cubicBezTo>
                    <a:pt x="9" y="282"/>
                    <a:pt x="17" y="289"/>
                    <a:pt x="27" y="289"/>
                  </a:cubicBezTo>
                  <a:cubicBezTo>
                    <a:pt x="131" y="289"/>
                    <a:pt x="131" y="289"/>
                    <a:pt x="131" y="289"/>
                  </a:cubicBezTo>
                  <a:cubicBezTo>
                    <a:pt x="133" y="289"/>
                    <a:pt x="135" y="291"/>
                    <a:pt x="135" y="293"/>
                  </a:cubicBezTo>
                  <a:cubicBezTo>
                    <a:pt x="135" y="296"/>
                    <a:pt x="133" y="298"/>
                    <a:pt x="131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76"/>
            <p:cNvSpPr>
              <a:spLocks/>
            </p:cNvSpPr>
            <p:nvPr/>
          </p:nvSpPr>
          <p:spPr bwMode="auto">
            <a:xfrm>
              <a:off x="6592888" y="1220788"/>
              <a:ext cx="379413" cy="836612"/>
            </a:xfrm>
            <a:custGeom>
              <a:avLst/>
              <a:gdLst>
                <a:gd name="T0" fmla="*/ 108 w 135"/>
                <a:gd name="T1" fmla="*/ 298 h 298"/>
                <a:gd name="T2" fmla="*/ 4 w 135"/>
                <a:gd name="T3" fmla="*/ 298 h 298"/>
                <a:gd name="T4" fmla="*/ 0 w 135"/>
                <a:gd name="T5" fmla="*/ 293 h 298"/>
                <a:gd name="T6" fmla="*/ 4 w 135"/>
                <a:gd name="T7" fmla="*/ 289 h 298"/>
                <a:gd name="T8" fmla="*/ 108 w 135"/>
                <a:gd name="T9" fmla="*/ 289 h 298"/>
                <a:gd name="T10" fmla="*/ 126 w 135"/>
                <a:gd name="T11" fmla="*/ 273 h 298"/>
                <a:gd name="T12" fmla="*/ 126 w 135"/>
                <a:gd name="T13" fmla="*/ 32 h 298"/>
                <a:gd name="T14" fmla="*/ 70 w 135"/>
                <a:gd name="T15" fmla="*/ 9 h 298"/>
                <a:gd name="T16" fmla="*/ 65 w 135"/>
                <a:gd name="T17" fmla="*/ 4 h 298"/>
                <a:gd name="T18" fmla="*/ 70 w 135"/>
                <a:gd name="T19" fmla="*/ 0 h 298"/>
                <a:gd name="T20" fmla="*/ 135 w 135"/>
                <a:gd name="T21" fmla="*/ 32 h 298"/>
                <a:gd name="T22" fmla="*/ 135 w 135"/>
                <a:gd name="T23" fmla="*/ 273 h 298"/>
                <a:gd name="T24" fmla="*/ 108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08" y="298"/>
                  </a:moveTo>
                  <a:cubicBezTo>
                    <a:pt x="4" y="298"/>
                    <a:pt x="4" y="298"/>
                    <a:pt x="4" y="298"/>
                  </a:cubicBezTo>
                  <a:cubicBezTo>
                    <a:pt x="2" y="298"/>
                    <a:pt x="0" y="296"/>
                    <a:pt x="0" y="293"/>
                  </a:cubicBezTo>
                  <a:cubicBezTo>
                    <a:pt x="0" y="291"/>
                    <a:pt x="2" y="289"/>
                    <a:pt x="4" y="289"/>
                  </a:cubicBezTo>
                  <a:cubicBezTo>
                    <a:pt x="108" y="289"/>
                    <a:pt x="108" y="289"/>
                    <a:pt x="108" y="289"/>
                  </a:cubicBezTo>
                  <a:cubicBezTo>
                    <a:pt x="118" y="289"/>
                    <a:pt x="126" y="282"/>
                    <a:pt x="126" y="273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4" y="26"/>
                    <a:pt x="85" y="9"/>
                    <a:pt x="70" y="9"/>
                  </a:cubicBezTo>
                  <a:cubicBezTo>
                    <a:pt x="67" y="9"/>
                    <a:pt x="65" y="7"/>
                    <a:pt x="65" y="4"/>
                  </a:cubicBezTo>
                  <a:cubicBezTo>
                    <a:pt x="65" y="2"/>
                    <a:pt x="67" y="0"/>
                    <a:pt x="70" y="0"/>
                  </a:cubicBezTo>
                  <a:cubicBezTo>
                    <a:pt x="81" y="0"/>
                    <a:pt x="135" y="15"/>
                    <a:pt x="135" y="32"/>
                  </a:cubicBezTo>
                  <a:cubicBezTo>
                    <a:pt x="135" y="273"/>
                    <a:pt x="135" y="273"/>
                    <a:pt x="135" y="273"/>
                  </a:cubicBezTo>
                  <a:cubicBezTo>
                    <a:pt x="135" y="287"/>
                    <a:pt x="123" y="298"/>
                    <a:pt x="108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77"/>
            <p:cNvSpPr>
              <a:spLocks/>
            </p:cNvSpPr>
            <p:nvPr/>
          </p:nvSpPr>
          <p:spPr bwMode="auto">
            <a:xfrm>
              <a:off x="6553200" y="1460500"/>
              <a:ext cx="25400" cy="596900"/>
            </a:xfrm>
            <a:custGeom>
              <a:avLst/>
              <a:gdLst>
                <a:gd name="T0" fmla="*/ 4 w 9"/>
                <a:gd name="T1" fmla="*/ 213 h 213"/>
                <a:gd name="T2" fmla="*/ 0 w 9"/>
                <a:gd name="T3" fmla="*/ 208 h 213"/>
                <a:gd name="T4" fmla="*/ 0 w 9"/>
                <a:gd name="T5" fmla="*/ 4 h 213"/>
                <a:gd name="T6" fmla="*/ 4 w 9"/>
                <a:gd name="T7" fmla="*/ 0 h 213"/>
                <a:gd name="T8" fmla="*/ 9 w 9"/>
                <a:gd name="T9" fmla="*/ 4 h 213"/>
                <a:gd name="T10" fmla="*/ 9 w 9"/>
                <a:gd name="T11" fmla="*/ 208 h 213"/>
                <a:gd name="T12" fmla="*/ 4 w 9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3">
                  <a:moveTo>
                    <a:pt x="4" y="213"/>
                  </a:moveTo>
                  <a:cubicBezTo>
                    <a:pt x="2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11"/>
                    <a:pt x="7" y="213"/>
                    <a:pt x="4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78"/>
            <p:cNvSpPr>
              <a:spLocks/>
            </p:cNvSpPr>
            <p:nvPr/>
          </p:nvSpPr>
          <p:spPr bwMode="auto">
            <a:xfrm>
              <a:off x="6637338" y="1460500"/>
              <a:ext cx="28575" cy="596900"/>
            </a:xfrm>
            <a:custGeom>
              <a:avLst/>
              <a:gdLst>
                <a:gd name="T0" fmla="*/ 5 w 10"/>
                <a:gd name="T1" fmla="*/ 213 h 213"/>
                <a:gd name="T2" fmla="*/ 0 w 10"/>
                <a:gd name="T3" fmla="*/ 208 h 213"/>
                <a:gd name="T4" fmla="*/ 0 w 10"/>
                <a:gd name="T5" fmla="*/ 4 h 213"/>
                <a:gd name="T6" fmla="*/ 5 w 10"/>
                <a:gd name="T7" fmla="*/ 0 h 213"/>
                <a:gd name="T8" fmla="*/ 10 w 10"/>
                <a:gd name="T9" fmla="*/ 4 h 213"/>
                <a:gd name="T10" fmla="*/ 10 w 10"/>
                <a:gd name="T11" fmla="*/ 208 h 213"/>
                <a:gd name="T12" fmla="*/ 5 w 10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3">
                  <a:moveTo>
                    <a:pt x="5" y="213"/>
                  </a:moveTo>
                  <a:cubicBezTo>
                    <a:pt x="3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11"/>
                    <a:pt x="8" y="213"/>
                    <a:pt x="5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79"/>
            <p:cNvSpPr>
              <a:spLocks noEditPoints="1"/>
            </p:cNvSpPr>
            <p:nvPr/>
          </p:nvSpPr>
          <p:spPr bwMode="auto">
            <a:xfrm>
              <a:off x="6248400" y="1577975"/>
              <a:ext cx="215900" cy="80962"/>
            </a:xfrm>
            <a:custGeom>
              <a:avLst/>
              <a:gdLst>
                <a:gd name="T0" fmla="*/ 72 w 77"/>
                <a:gd name="T1" fmla="*/ 29 h 29"/>
                <a:gd name="T2" fmla="*/ 5 w 77"/>
                <a:gd name="T3" fmla="*/ 29 h 29"/>
                <a:gd name="T4" fmla="*/ 0 w 77"/>
                <a:gd name="T5" fmla="*/ 25 h 29"/>
                <a:gd name="T6" fmla="*/ 0 w 77"/>
                <a:gd name="T7" fmla="*/ 5 h 29"/>
                <a:gd name="T8" fmla="*/ 5 w 77"/>
                <a:gd name="T9" fmla="*/ 0 h 29"/>
                <a:gd name="T10" fmla="*/ 72 w 77"/>
                <a:gd name="T11" fmla="*/ 0 h 29"/>
                <a:gd name="T12" fmla="*/ 77 w 77"/>
                <a:gd name="T13" fmla="*/ 5 h 29"/>
                <a:gd name="T14" fmla="*/ 77 w 77"/>
                <a:gd name="T15" fmla="*/ 25 h 29"/>
                <a:gd name="T16" fmla="*/ 72 w 77"/>
                <a:gd name="T17" fmla="*/ 29 h 29"/>
                <a:gd name="T18" fmla="*/ 9 w 77"/>
                <a:gd name="T19" fmla="*/ 20 h 29"/>
                <a:gd name="T20" fmla="*/ 67 w 77"/>
                <a:gd name="T21" fmla="*/ 20 h 29"/>
                <a:gd name="T22" fmla="*/ 67 w 77"/>
                <a:gd name="T23" fmla="*/ 10 h 29"/>
                <a:gd name="T24" fmla="*/ 9 w 77"/>
                <a:gd name="T25" fmla="*/ 10 h 29"/>
                <a:gd name="T26" fmla="*/ 9 w 77"/>
                <a:gd name="T27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29">
                  <a:moveTo>
                    <a:pt x="72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2" y="29"/>
                    <a:pt x="0" y="27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7" y="2"/>
                    <a:pt x="77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4" y="29"/>
                    <a:pt x="72" y="29"/>
                  </a:cubicBezTo>
                  <a:close/>
                  <a:moveTo>
                    <a:pt x="9" y="20"/>
                  </a:moveTo>
                  <a:cubicBezTo>
                    <a:pt x="67" y="20"/>
                    <a:pt x="67" y="20"/>
                    <a:pt x="67" y="2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Oval 80"/>
            <p:cNvSpPr>
              <a:spLocks noChangeArrowheads="1"/>
            </p:cNvSpPr>
            <p:nvPr/>
          </p:nvSpPr>
          <p:spPr bwMode="auto">
            <a:xfrm>
              <a:off x="6592888" y="1611313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Oval 81"/>
            <p:cNvSpPr>
              <a:spLocks noChangeArrowheads="1"/>
            </p:cNvSpPr>
            <p:nvPr/>
          </p:nvSpPr>
          <p:spPr bwMode="auto">
            <a:xfrm>
              <a:off x="6592888" y="179387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Oval 82"/>
            <p:cNvSpPr>
              <a:spLocks noChangeArrowheads="1"/>
            </p:cNvSpPr>
            <p:nvPr/>
          </p:nvSpPr>
          <p:spPr bwMode="auto">
            <a:xfrm>
              <a:off x="6592888" y="1979613"/>
              <a:ext cx="31750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9" name="Freeform 83"/>
          <p:cNvSpPr>
            <a:spLocks noEditPoints="1"/>
          </p:cNvSpPr>
          <p:nvPr/>
        </p:nvSpPr>
        <p:spPr bwMode="auto">
          <a:xfrm>
            <a:off x="6265836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90" name="组合 189"/>
          <p:cNvGrpSpPr/>
          <p:nvPr/>
        </p:nvGrpSpPr>
        <p:grpSpPr>
          <a:xfrm>
            <a:off x="7613833" y="2387382"/>
            <a:ext cx="561665" cy="561665"/>
            <a:chOff x="7967663" y="1162050"/>
            <a:chExt cx="833437" cy="833437"/>
          </a:xfrm>
          <a:solidFill>
            <a:srgbClr val="FC621E"/>
          </a:solidFill>
        </p:grpSpPr>
        <p:sp>
          <p:nvSpPr>
            <p:cNvPr id="191" name="Freeform 84"/>
            <p:cNvSpPr>
              <a:spLocks noEditPoints="1"/>
            </p:cNvSpPr>
            <p:nvPr/>
          </p:nvSpPr>
          <p:spPr bwMode="auto">
            <a:xfrm>
              <a:off x="7967663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85"/>
            <p:cNvSpPr>
              <a:spLocks noEditPoints="1"/>
            </p:cNvSpPr>
            <p:nvPr/>
          </p:nvSpPr>
          <p:spPr bwMode="auto">
            <a:xfrm>
              <a:off x="8237538" y="1701800"/>
              <a:ext cx="293688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86"/>
            <p:cNvSpPr>
              <a:spLocks noEditPoints="1"/>
            </p:cNvSpPr>
            <p:nvPr/>
          </p:nvSpPr>
          <p:spPr bwMode="auto">
            <a:xfrm>
              <a:off x="8505825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5 w 105"/>
                <a:gd name="T29" fmla="*/ 76 h 105"/>
                <a:gd name="T30" fmla="*/ 95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2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5" y="87"/>
                    <a:pt x="95" y="76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5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87"/>
            <p:cNvSpPr>
              <a:spLocks noEditPoints="1"/>
            </p:cNvSpPr>
            <p:nvPr/>
          </p:nvSpPr>
          <p:spPr bwMode="auto">
            <a:xfrm>
              <a:off x="8102600" y="1431925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88"/>
            <p:cNvSpPr>
              <a:spLocks noEditPoints="1"/>
            </p:cNvSpPr>
            <p:nvPr/>
          </p:nvSpPr>
          <p:spPr bwMode="auto">
            <a:xfrm>
              <a:off x="8370888" y="1431925"/>
              <a:ext cx="295275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89"/>
            <p:cNvSpPr>
              <a:spLocks noEditPoints="1"/>
            </p:cNvSpPr>
            <p:nvPr/>
          </p:nvSpPr>
          <p:spPr bwMode="auto">
            <a:xfrm>
              <a:off x="8237538" y="1162050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90"/>
            <p:cNvSpPr>
              <a:spLocks noEditPoints="1"/>
            </p:cNvSpPr>
            <p:nvPr/>
          </p:nvSpPr>
          <p:spPr bwMode="auto">
            <a:xfrm>
              <a:off x="8318500" y="1235075"/>
              <a:ext cx="134938" cy="152400"/>
            </a:xfrm>
            <a:custGeom>
              <a:avLst/>
              <a:gdLst>
                <a:gd name="T0" fmla="*/ 15 w 48"/>
                <a:gd name="T1" fmla="*/ 41 h 54"/>
                <a:gd name="T2" fmla="*/ 11 w 48"/>
                <a:gd name="T3" fmla="*/ 50 h 54"/>
                <a:gd name="T4" fmla="*/ 4 w 48"/>
                <a:gd name="T5" fmla="*/ 53 h 54"/>
                <a:gd name="T6" fmla="*/ 1 w 48"/>
                <a:gd name="T7" fmla="*/ 46 h 54"/>
                <a:gd name="T8" fmla="*/ 16 w 48"/>
                <a:gd name="T9" fmla="*/ 5 h 54"/>
                <a:gd name="T10" fmla="*/ 24 w 48"/>
                <a:gd name="T11" fmla="*/ 0 h 54"/>
                <a:gd name="T12" fmla="*/ 24 w 48"/>
                <a:gd name="T13" fmla="*/ 0 h 54"/>
                <a:gd name="T14" fmla="*/ 32 w 48"/>
                <a:gd name="T15" fmla="*/ 5 h 54"/>
                <a:gd name="T16" fmla="*/ 47 w 48"/>
                <a:gd name="T17" fmla="*/ 46 h 54"/>
                <a:gd name="T18" fmla="*/ 43 w 48"/>
                <a:gd name="T19" fmla="*/ 53 h 54"/>
                <a:gd name="T20" fmla="*/ 36 w 48"/>
                <a:gd name="T21" fmla="*/ 50 h 54"/>
                <a:gd name="T22" fmla="*/ 33 w 48"/>
                <a:gd name="T23" fmla="*/ 41 h 54"/>
                <a:gd name="T24" fmla="*/ 15 w 48"/>
                <a:gd name="T25" fmla="*/ 41 h 54"/>
                <a:gd name="T26" fmla="*/ 29 w 48"/>
                <a:gd name="T27" fmla="*/ 31 h 54"/>
                <a:gd name="T28" fmla="*/ 24 w 48"/>
                <a:gd name="T29" fmla="*/ 12 h 54"/>
                <a:gd name="T30" fmla="*/ 18 w 48"/>
                <a:gd name="T31" fmla="*/ 31 h 54"/>
                <a:gd name="T32" fmla="*/ 29 w 48"/>
                <a:gd name="T33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54">
                  <a:moveTo>
                    <a:pt x="15" y="41"/>
                  </a:moveTo>
                  <a:cubicBezTo>
                    <a:pt x="11" y="50"/>
                    <a:pt x="11" y="50"/>
                    <a:pt x="11" y="50"/>
                  </a:cubicBezTo>
                  <a:cubicBezTo>
                    <a:pt x="10" y="53"/>
                    <a:pt x="7" y="54"/>
                    <a:pt x="4" y="53"/>
                  </a:cubicBezTo>
                  <a:cubicBezTo>
                    <a:pt x="1" y="52"/>
                    <a:pt x="0" y="49"/>
                    <a:pt x="1" y="4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2"/>
                    <a:pt x="20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2"/>
                    <a:pt x="32" y="5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8" y="49"/>
                    <a:pt x="46" y="52"/>
                    <a:pt x="43" y="53"/>
                  </a:cubicBezTo>
                  <a:cubicBezTo>
                    <a:pt x="41" y="54"/>
                    <a:pt x="37" y="53"/>
                    <a:pt x="36" y="50"/>
                  </a:cubicBezTo>
                  <a:cubicBezTo>
                    <a:pt x="33" y="41"/>
                    <a:pt x="33" y="41"/>
                    <a:pt x="33" y="41"/>
                  </a:cubicBezTo>
                  <a:lnTo>
                    <a:pt x="15" y="41"/>
                  </a:lnTo>
                  <a:close/>
                  <a:moveTo>
                    <a:pt x="29" y="31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8" y="31"/>
                    <a:pt x="18" y="31"/>
                    <a:pt x="18" y="31"/>
                  </a:cubicBezTo>
                  <a:lnTo>
                    <a:pt x="2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91"/>
            <p:cNvSpPr>
              <a:spLocks noEditPoints="1"/>
            </p:cNvSpPr>
            <p:nvPr/>
          </p:nvSpPr>
          <p:spPr bwMode="auto">
            <a:xfrm>
              <a:off x="8186738" y="1504950"/>
              <a:ext cx="112713" cy="149225"/>
            </a:xfrm>
            <a:custGeom>
              <a:avLst/>
              <a:gdLst>
                <a:gd name="T0" fmla="*/ 5 w 40"/>
                <a:gd name="T1" fmla="*/ 53 h 53"/>
                <a:gd name="T2" fmla="*/ 0 w 40"/>
                <a:gd name="T3" fmla="*/ 48 h 53"/>
                <a:gd name="T4" fmla="*/ 0 w 40"/>
                <a:gd name="T5" fmla="*/ 5 h 53"/>
                <a:gd name="T6" fmla="*/ 5 w 40"/>
                <a:gd name="T7" fmla="*/ 0 h 53"/>
                <a:gd name="T8" fmla="*/ 21 w 40"/>
                <a:gd name="T9" fmla="*/ 0 h 53"/>
                <a:gd name="T10" fmla="*/ 37 w 40"/>
                <a:gd name="T11" fmla="*/ 15 h 53"/>
                <a:gd name="T12" fmla="*/ 30 w 40"/>
                <a:gd name="T13" fmla="*/ 25 h 53"/>
                <a:gd name="T14" fmla="*/ 40 w 40"/>
                <a:gd name="T15" fmla="*/ 37 h 53"/>
                <a:gd name="T16" fmla="*/ 23 w 40"/>
                <a:gd name="T17" fmla="*/ 53 h 53"/>
                <a:gd name="T18" fmla="*/ 5 w 40"/>
                <a:gd name="T19" fmla="*/ 53 h 53"/>
                <a:gd name="T20" fmla="*/ 20 w 40"/>
                <a:gd name="T21" fmla="*/ 21 h 53"/>
                <a:gd name="T22" fmla="*/ 25 w 40"/>
                <a:gd name="T23" fmla="*/ 16 h 53"/>
                <a:gd name="T24" fmla="*/ 20 w 40"/>
                <a:gd name="T25" fmla="*/ 10 h 53"/>
                <a:gd name="T26" fmla="*/ 12 w 40"/>
                <a:gd name="T27" fmla="*/ 10 h 53"/>
                <a:gd name="T28" fmla="*/ 12 w 40"/>
                <a:gd name="T29" fmla="*/ 21 h 53"/>
                <a:gd name="T30" fmla="*/ 20 w 40"/>
                <a:gd name="T31" fmla="*/ 21 h 53"/>
                <a:gd name="T32" fmla="*/ 12 w 40"/>
                <a:gd name="T33" fmla="*/ 30 h 53"/>
                <a:gd name="T34" fmla="*/ 12 w 40"/>
                <a:gd name="T35" fmla="*/ 43 h 53"/>
                <a:gd name="T36" fmla="*/ 22 w 40"/>
                <a:gd name="T37" fmla="*/ 43 h 53"/>
                <a:gd name="T38" fmla="*/ 28 w 40"/>
                <a:gd name="T39" fmla="*/ 36 h 53"/>
                <a:gd name="T40" fmla="*/ 22 w 40"/>
                <a:gd name="T41" fmla="*/ 30 h 53"/>
                <a:gd name="T42" fmla="*/ 12 w 40"/>
                <a:gd name="T43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3">
                  <a:moveTo>
                    <a:pt x="5" y="53"/>
                  </a:moveTo>
                  <a:cubicBezTo>
                    <a:pt x="2" y="53"/>
                    <a:pt x="0" y="51"/>
                    <a:pt x="0" y="4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0"/>
                    <a:pt x="37" y="6"/>
                    <a:pt x="37" y="15"/>
                  </a:cubicBezTo>
                  <a:cubicBezTo>
                    <a:pt x="37" y="18"/>
                    <a:pt x="35" y="23"/>
                    <a:pt x="30" y="25"/>
                  </a:cubicBezTo>
                  <a:cubicBezTo>
                    <a:pt x="37" y="26"/>
                    <a:pt x="40" y="32"/>
                    <a:pt x="40" y="37"/>
                  </a:cubicBezTo>
                  <a:cubicBezTo>
                    <a:pt x="40" y="45"/>
                    <a:pt x="33" y="53"/>
                    <a:pt x="23" y="53"/>
                  </a:cubicBezTo>
                  <a:lnTo>
                    <a:pt x="5" y="53"/>
                  </a:lnTo>
                  <a:close/>
                  <a:moveTo>
                    <a:pt x="20" y="21"/>
                  </a:moveTo>
                  <a:cubicBezTo>
                    <a:pt x="23" y="21"/>
                    <a:pt x="25" y="19"/>
                    <a:pt x="25" y="16"/>
                  </a:cubicBezTo>
                  <a:cubicBezTo>
                    <a:pt x="25" y="12"/>
                    <a:pt x="24" y="10"/>
                    <a:pt x="20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21"/>
                    <a:pt x="12" y="21"/>
                    <a:pt x="12" y="21"/>
                  </a:cubicBezTo>
                  <a:lnTo>
                    <a:pt x="20" y="21"/>
                  </a:lnTo>
                  <a:close/>
                  <a:moveTo>
                    <a:pt x="12" y="30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6" y="43"/>
                    <a:pt x="28" y="40"/>
                    <a:pt x="28" y="36"/>
                  </a:cubicBezTo>
                  <a:cubicBezTo>
                    <a:pt x="28" y="33"/>
                    <a:pt x="26" y="30"/>
                    <a:pt x="22" y="30"/>
                  </a:cubicBezTo>
                  <a:lnTo>
                    <a:pt x="1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92"/>
            <p:cNvSpPr>
              <a:spLocks/>
            </p:cNvSpPr>
            <p:nvPr/>
          </p:nvSpPr>
          <p:spPr bwMode="auto">
            <a:xfrm>
              <a:off x="8464550" y="1501775"/>
              <a:ext cx="134938" cy="153987"/>
            </a:xfrm>
            <a:custGeom>
              <a:avLst/>
              <a:gdLst>
                <a:gd name="T0" fmla="*/ 27 w 48"/>
                <a:gd name="T1" fmla="*/ 0 h 55"/>
                <a:gd name="T2" fmla="*/ 46 w 48"/>
                <a:gd name="T3" fmla="*/ 8 h 55"/>
                <a:gd name="T4" fmla="*/ 45 w 48"/>
                <a:gd name="T5" fmla="*/ 15 h 55"/>
                <a:gd name="T6" fmla="*/ 38 w 48"/>
                <a:gd name="T7" fmla="*/ 15 h 55"/>
                <a:gd name="T8" fmla="*/ 27 w 48"/>
                <a:gd name="T9" fmla="*/ 11 h 55"/>
                <a:gd name="T10" fmla="*/ 12 w 48"/>
                <a:gd name="T11" fmla="*/ 27 h 55"/>
                <a:gd name="T12" fmla="*/ 27 w 48"/>
                <a:gd name="T13" fmla="*/ 44 h 55"/>
                <a:gd name="T14" fmla="*/ 38 w 48"/>
                <a:gd name="T15" fmla="*/ 40 h 55"/>
                <a:gd name="T16" fmla="*/ 45 w 48"/>
                <a:gd name="T17" fmla="*/ 40 h 55"/>
                <a:gd name="T18" fmla="*/ 46 w 48"/>
                <a:gd name="T19" fmla="*/ 47 h 55"/>
                <a:gd name="T20" fmla="*/ 27 w 48"/>
                <a:gd name="T21" fmla="*/ 55 h 55"/>
                <a:gd name="T22" fmla="*/ 0 w 48"/>
                <a:gd name="T23" fmla="*/ 27 h 55"/>
                <a:gd name="T24" fmla="*/ 27 w 48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55">
                  <a:moveTo>
                    <a:pt x="27" y="0"/>
                  </a:moveTo>
                  <a:cubicBezTo>
                    <a:pt x="34" y="0"/>
                    <a:pt x="41" y="3"/>
                    <a:pt x="46" y="8"/>
                  </a:cubicBezTo>
                  <a:cubicBezTo>
                    <a:pt x="48" y="10"/>
                    <a:pt x="47" y="13"/>
                    <a:pt x="45" y="15"/>
                  </a:cubicBezTo>
                  <a:cubicBezTo>
                    <a:pt x="43" y="17"/>
                    <a:pt x="40" y="17"/>
                    <a:pt x="38" y="15"/>
                  </a:cubicBezTo>
                  <a:cubicBezTo>
                    <a:pt x="35" y="13"/>
                    <a:pt x="31" y="11"/>
                    <a:pt x="27" y="11"/>
                  </a:cubicBezTo>
                  <a:cubicBezTo>
                    <a:pt x="18" y="11"/>
                    <a:pt x="12" y="19"/>
                    <a:pt x="12" y="27"/>
                  </a:cubicBezTo>
                  <a:cubicBezTo>
                    <a:pt x="12" y="36"/>
                    <a:pt x="18" y="44"/>
                    <a:pt x="27" y="44"/>
                  </a:cubicBezTo>
                  <a:cubicBezTo>
                    <a:pt x="31" y="44"/>
                    <a:pt x="35" y="42"/>
                    <a:pt x="38" y="40"/>
                  </a:cubicBezTo>
                  <a:cubicBezTo>
                    <a:pt x="40" y="38"/>
                    <a:pt x="43" y="38"/>
                    <a:pt x="45" y="40"/>
                  </a:cubicBezTo>
                  <a:cubicBezTo>
                    <a:pt x="47" y="41"/>
                    <a:pt x="48" y="45"/>
                    <a:pt x="46" y="47"/>
                  </a:cubicBezTo>
                  <a:cubicBezTo>
                    <a:pt x="41" y="52"/>
                    <a:pt x="34" y="55"/>
                    <a:pt x="27" y="55"/>
                  </a:cubicBez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93"/>
            <p:cNvSpPr>
              <a:spLocks noEditPoints="1"/>
            </p:cNvSpPr>
            <p:nvPr/>
          </p:nvSpPr>
          <p:spPr bwMode="auto">
            <a:xfrm>
              <a:off x="8051800" y="1776413"/>
              <a:ext cx="127000" cy="146050"/>
            </a:xfrm>
            <a:custGeom>
              <a:avLst/>
              <a:gdLst>
                <a:gd name="T0" fmla="*/ 5 w 45"/>
                <a:gd name="T1" fmla="*/ 52 h 52"/>
                <a:gd name="T2" fmla="*/ 0 w 45"/>
                <a:gd name="T3" fmla="*/ 48 h 52"/>
                <a:gd name="T4" fmla="*/ 0 w 45"/>
                <a:gd name="T5" fmla="*/ 4 h 52"/>
                <a:gd name="T6" fmla="*/ 5 w 45"/>
                <a:gd name="T7" fmla="*/ 0 h 52"/>
                <a:gd name="T8" fmla="*/ 21 w 45"/>
                <a:gd name="T9" fmla="*/ 0 h 52"/>
                <a:gd name="T10" fmla="*/ 45 w 45"/>
                <a:gd name="T11" fmla="*/ 26 h 52"/>
                <a:gd name="T12" fmla="*/ 21 w 45"/>
                <a:gd name="T13" fmla="*/ 52 h 52"/>
                <a:gd name="T14" fmla="*/ 5 w 45"/>
                <a:gd name="T15" fmla="*/ 52 h 52"/>
                <a:gd name="T16" fmla="*/ 12 w 45"/>
                <a:gd name="T17" fmla="*/ 43 h 52"/>
                <a:gd name="T18" fmla="*/ 21 w 45"/>
                <a:gd name="T19" fmla="*/ 43 h 52"/>
                <a:gd name="T20" fmla="*/ 34 w 45"/>
                <a:gd name="T21" fmla="*/ 26 h 52"/>
                <a:gd name="T22" fmla="*/ 21 w 45"/>
                <a:gd name="T23" fmla="*/ 9 h 52"/>
                <a:gd name="T24" fmla="*/ 12 w 45"/>
                <a:gd name="T25" fmla="*/ 9 h 52"/>
                <a:gd name="T26" fmla="*/ 12 w 45"/>
                <a:gd name="T27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52">
                  <a:moveTo>
                    <a:pt x="5" y="52"/>
                  </a:moveTo>
                  <a:cubicBezTo>
                    <a:pt x="2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6" y="0"/>
                    <a:pt x="45" y="11"/>
                    <a:pt x="45" y="26"/>
                  </a:cubicBezTo>
                  <a:cubicBezTo>
                    <a:pt x="45" y="41"/>
                    <a:pt x="36" y="52"/>
                    <a:pt x="21" y="52"/>
                  </a:cubicBezTo>
                  <a:lnTo>
                    <a:pt x="5" y="52"/>
                  </a:lnTo>
                  <a:close/>
                  <a:moveTo>
                    <a:pt x="12" y="43"/>
                  </a:moveTo>
                  <a:cubicBezTo>
                    <a:pt x="21" y="43"/>
                    <a:pt x="21" y="43"/>
                    <a:pt x="21" y="43"/>
                  </a:cubicBezTo>
                  <a:cubicBezTo>
                    <a:pt x="30" y="43"/>
                    <a:pt x="34" y="35"/>
                    <a:pt x="34" y="26"/>
                  </a:cubicBezTo>
                  <a:cubicBezTo>
                    <a:pt x="34" y="17"/>
                    <a:pt x="30" y="9"/>
                    <a:pt x="21" y="9"/>
                  </a:cubicBezTo>
                  <a:cubicBezTo>
                    <a:pt x="12" y="9"/>
                    <a:pt x="12" y="9"/>
                    <a:pt x="12" y="9"/>
                  </a:cubicBezTo>
                  <a:lnTo>
                    <a:pt x="12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8337550" y="1776413"/>
              <a:ext cx="95250" cy="146050"/>
            </a:xfrm>
            <a:custGeom>
              <a:avLst/>
              <a:gdLst>
                <a:gd name="T0" fmla="*/ 28 w 34"/>
                <a:gd name="T1" fmla="*/ 0 h 52"/>
                <a:gd name="T2" fmla="*/ 33 w 34"/>
                <a:gd name="T3" fmla="*/ 5 h 52"/>
                <a:gd name="T4" fmla="*/ 28 w 34"/>
                <a:gd name="T5" fmla="*/ 9 h 52"/>
                <a:gd name="T6" fmla="*/ 11 w 34"/>
                <a:gd name="T7" fmla="*/ 9 h 52"/>
                <a:gd name="T8" fmla="*/ 11 w 34"/>
                <a:gd name="T9" fmla="*/ 22 h 52"/>
                <a:gd name="T10" fmla="*/ 26 w 34"/>
                <a:gd name="T11" fmla="*/ 22 h 52"/>
                <a:gd name="T12" fmla="*/ 31 w 34"/>
                <a:gd name="T13" fmla="*/ 26 h 52"/>
                <a:gd name="T14" fmla="*/ 26 w 34"/>
                <a:gd name="T15" fmla="*/ 31 h 52"/>
                <a:gd name="T16" fmla="*/ 11 w 34"/>
                <a:gd name="T17" fmla="*/ 31 h 52"/>
                <a:gd name="T18" fmla="*/ 11 w 34"/>
                <a:gd name="T19" fmla="*/ 43 h 52"/>
                <a:gd name="T20" fmla="*/ 29 w 34"/>
                <a:gd name="T21" fmla="*/ 43 h 52"/>
                <a:gd name="T22" fmla="*/ 34 w 34"/>
                <a:gd name="T23" fmla="*/ 47 h 52"/>
                <a:gd name="T24" fmla="*/ 29 w 34"/>
                <a:gd name="T25" fmla="*/ 52 h 52"/>
                <a:gd name="T26" fmla="*/ 4 w 34"/>
                <a:gd name="T27" fmla="*/ 52 h 52"/>
                <a:gd name="T28" fmla="*/ 0 w 34"/>
                <a:gd name="T29" fmla="*/ 48 h 52"/>
                <a:gd name="T30" fmla="*/ 0 w 34"/>
                <a:gd name="T31" fmla="*/ 4 h 52"/>
                <a:gd name="T32" fmla="*/ 4 w 34"/>
                <a:gd name="T33" fmla="*/ 0 h 52"/>
                <a:gd name="T34" fmla="*/ 28 w 34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28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9" y="22"/>
                    <a:pt x="31" y="24"/>
                    <a:pt x="31" y="26"/>
                  </a:cubicBezTo>
                  <a:cubicBezTo>
                    <a:pt x="31" y="29"/>
                    <a:pt x="28" y="31"/>
                    <a:pt x="26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2" y="43"/>
                    <a:pt x="34" y="45"/>
                    <a:pt x="34" y="47"/>
                  </a:cubicBezTo>
                  <a:cubicBezTo>
                    <a:pt x="34" y="50"/>
                    <a:pt x="32" y="52"/>
                    <a:pt x="29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8612188" y="1776413"/>
              <a:ext cx="93663" cy="149225"/>
            </a:xfrm>
            <a:custGeom>
              <a:avLst/>
              <a:gdLst>
                <a:gd name="T0" fmla="*/ 29 w 33"/>
                <a:gd name="T1" fmla="*/ 0 h 53"/>
                <a:gd name="T2" fmla="*/ 33 w 33"/>
                <a:gd name="T3" fmla="*/ 5 h 53"/>
                <a:gd name="T4" fmla="*/ 29 w 33"/>
                <a:gd name="T5" fmla="*/ 9 h 53"/>
                <a:gd name="T6" fmla="*/ 11 w 33"/>
                <a:gd name="T7" fmla="*/ 9 h 53"/>
                <a:gd name="T8" fmla="*/ 11 w 33"/>
                <a:gd name="T9" fmla="*/ 22 h 53"/>
                <a:gd name="T10" fmla="*/ 24 w 33"/>
                <a:gd name="T11" fmla="*/ 22 h 53"/>
                <a:gd name="T12" fmla="*/ 29 w 33"/>
                <a:gd name="T13" fmla="*/ 26 h 53"/>
                <a:gd name="T14" fmla="*/ 24 w 33"/>
                <a:gd name="T15" fmla="*/ 31 h 53"/>
                <a:gd name="T16" fmla="*/ 11 w 33"/>
                <a:gd name="T17" fmla="*/ 31 h 53"/>
                <a:gd name="T18" fmla="*/ 11 w 33"/>
                <a:gd name="T19" fmla="*/ 47 h 53"/>
                <a:gd name="T20" fmla="*/ 6 w 33"/>
                <a:gd name="T21" fmla="*/ 53 h 53"/>
                <a:gd name="T22" fmla="*/ 0 w 33"/>
                <a:gd name="T23" fmla="*/ 47 h 53"/>
                <a:gd name="T24" fmla="*/ 0 w 33"/>
                <a:gd name="T25" fmla="*/ 4 h 53"/>
                <a:gd name="T26" fmla="*/ 5 w 33"/>
                <a:gd name="T27" fmla="*/ 0 h 53"/>
                <a:gd name="T28" fmla="*/ 29 w 33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3">
                  <a:moveTo>
                    <a:pt x="29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9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7" y="22"/>
                    <a:pt x="29" y="24"/>
                    <a:pt x="29" y="26"/>
                  </a:cubicBezTo>
                  <a:cubicBezTo>
                    <a:pt x="29" y="29"/>
                    <a:pt x="27" y="31"/>
                    <a:pt x="24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50"/>
                    <a:pt x="9" y="53"/>
                    <a:pt x="6" y="53"/>
                  </a:cubicBezTo>
                  <a:cubicBezTo>
                    <a:pt x="3" y="53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3" name="Freeform 96"/>
          <p:cNvSpPr>
            <a:spLocks noEditPoints="1"/>
          </p:cNvSpPr>
          <p:nvPr/>
        </p:nvSpPr>
        <p:spPr bwMode="auto">
          <a:xfrm>
            <a:off x="7462985" y="2270770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04" name="组合 203"/>
          <p:cNvGrpSpPr/>
          <p:nvPr/>
        </p:nvGrpSpPr>
        <p:grpSpPr>
          <a:xfrm>
            <a:off x="8755350" y="2386313"/>
            <a:ext cx="571294" cy="602319"/>
            <a:chOff x="9661525" y="1160463"/>
            <a:chExt cx="847725" cy="893762"/>
          </a:xfrm>
          <a:solidFill>
            <a:srgbClr val="FC621E"/>
          </a:solidFill>
        </p:grpSpPr>
        <p:sp>
          <p:nvSpPr>
            <p:cNvPr id="205" name="Freeform 97"/>
            <p:cNvSpPr>
              <a:spLocks noEditPoints="1"/>
            </p:cNvSpPr>
            <p:nvPr/>
          </p:nvSpPr>
          <p:spPr bwMode="auto">
            <a:xfrm>
              <a:off x="9661525" y="1457325"/>
              <a:ext cx="595313" cy="596900"/>
            </a:xfrm>
            <a:custGeom>
              <a:avLst/>
              <a:gdLst>
                <a:gd name="T0" fmla="*/ 106 w 212"/>
                <a:gd name="T1" fmla="*/ 213 h 213"/>
                <a:gd name="T2" fmla="*/ 0 w 212"/>
                <a:gd name="T3" fmla="*/ 106 h 213"/>
                <a:gd name="T4" fmla="*/ 106 w 212"/>
                <a:gd name="T5" fmla="*/ 0 h 213"/>
                <a:gd name="T6" fmla="*/ 212 w 212"/>
                <a:gd name="T7" fmla="*/ 106 h 213"/>
                <a:gd name="T8" fmla="*/ 106 w 212"/>
                <a:gd name="T9" fmla="*/ 213 h 213"/>
                <a:gd name="T10" fmla="*/ 106 w 212"/>
                <a:gd name="T11" fmla="*/ 10 h 213"/>
                <a:gd name="T12" fmla="*/ 9 w 212"/>
                <a:gd name="T13" fmla="*/ 106 h 213"/>
                <a:gd name="T14" fmla="*/ 106 w 212"/>
                <a:gd name="T15" fmla="*/ 203 h 213"/>
                <a:gd name="T16" fmla="*/ 203 w 212"/>
                <a:gd name="T17" fmla="*/ 106 h 213"/>
                <a:gd name="T18" fmla="*/ 106 w 212"/>
                <a:gd name="T19" fmla="*/ 1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3">
                  <a:moveTo>
                    <a:pt x="106" y="213"/>
                  </a:moveTo>
                  <a:cubicBezTo>
                    <a:pt x="47" y="213"/>
                    <a:pt x="0" y="165"/>
                    <a:pt x="0" y="106"/>
                  </a:cubicBezTo>
                  <a:cubicBezTo>
                    <a:pt x="0" y="48"/>
                    <a:pt x="47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3"/>
                    <a:pt x="106" y="213"/>
                  </a:cubicBezTo>
                  <a:close/>
                  <a:moveTo>
                    <a:pt x="106" y="10"/>
                  </a:moveTo>
                  <a:cubicBezTo>
                    <a:pt x="53" y="10"/>
                    <a:pt x="9" y="53"/>
                    <a:pt x="9" y="106"/>
                  </a:cubicBezTo>
                  <a:cubicBezTo>
                    <a:pt x="9" y="160"/>
                    <a:pt x="53" y="203"/>
                    <a:pt x="106" y="203"/>
                  </a:cubicBezTo>
                  <a:cubicBezTo>
                    <a:pt x="159" y="203"/>
                    <a:pt x="203" y="160"/>
                    <a:pt x="203" y="106"/>
                  </a:cubicBezTo>
                  <a:cubicBezTo>
                    <a:pt x="203" y="53"/>
                    <a:pt x="159" y="10"/>
                    <a:pt x="10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98"/>
            <p:cNvSpPr>
              <a:spLocks noEditPoints="1"/>
            </p:cNvSpPr>
            <p:nvPr/>
          </p:nvSpPr>
          <p:spPr bwMode="auto">
            <a:xfrm>
              <a:off x="9755188" y="1549400"/>
              <a:ext cx="409575" cy="412750"/>
            </a:xfrm>
            <a:custGeom>
              <a:avLst/>
              <a:gdLst>
                <a:gd name="T0" fmla="*/ 73 w 146"/>
                <a:gd name="T1" fmla="*/ 147 h 147"/>
                <a:gd name="T2" fmla="*/ 0 w 146"/>
                <a:gd name="T3" fmla="*/ 73 h 147"/>
                <a:gd name="T4" fmla="*/ 73 w 146"/>
                <a:gd name="T5" fmla="*/ 0 h 147"/>
                <a:gd name="T6" fmla="*/ 146 w 146"/>
                <a:gd name="T7" fmla="*/ 73 h 147"/>
                <a:gd name="T8" fmla="*/ 73 w 146"/>
                <a:gd name="T9" fmla="*/ 147 h 147"/>
                <a:gd name="T10" fmla="*/ 73 w 146"/>
                <a:gd name="T11" fmla="*/ 9 h 147"/>
                <a:gd name="T12" fmla="*/ 9 w 146"/>
                <a:gd name="T13" fmla="*/ 73 h 147"/>
                <a:gd name="T14" fmla="*/ 73 w 146"/>
                <a:gd name="T15" fmla="*/ 137 h 147"/>
                <a:gd name="T16" fmla="*/ 137 w 146"/>
                <a:gd name="T17" fmla="*/ 73 h 147"/>
                <a:gd name="T18" fmla="*/ 73 w 146"/>
                <a:gd name="T19" fmla="*/ 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7">
                  <a:moveTo>
                    <a:pt x="73" y="147"/>
                  </a:moveTo>
                  <a:cubicBezTo>
                    <a:pt x="33" y="147"/>
                    <a:pt x="0" y="114"/>
                    <a:pt x="0" y="73"/>
                  </a:cubicBez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cubicBezTo>
                    <a:pt x="146" y="114"/>
                    <a:pt x="113" y="147"/>
                    <a:pt x="73" y="147"/>
                  </a:cubicBezTo>
                  <a:close/>
                  <a:moveTo>
                    <a:pt x="73" y="9"/>
                  </a:moveTo>
                  <a:cubicBezTo>
                    <a:pt x="38" y="9"/>
                    <a:pt x="9" y="38"/>
                    <a:pt x="9" y="73"/>
                  </a:cubicBezTo>
                  <a:cubicBezTo>
                    <a:pt x="9" y="109"/>
                    <a:pt x="38" y="137"/>
                    <a:pt x="73" y="137"/>
                  </a:cubicBezTo>
                  <a:cubicBezTo>
                    <a:pt x="108" y="137"/>
                    <a:pt x="137" y="109"/>
                    <a:pt x="137" y="73"/>
                  </a:cubicBezTo>
                  <a:cubicBezTo>
                    <a:pt x="137" y="38"/>
                    <a:pt x="108" y="9"/>
                    <a:pt x="7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99"/>
            <p:cNvSpPr>
              <a:spLocks noEditPoints="1"/>
            </p:cNvSpPr>
            <p:nvPr/>
          </p:nvSpPr>
          <p:spPr bwMode="auto">
            <a:xfrm>
              <a:off x="10033000" y="1160463"/>
              <a:ext cx="341313" cy="341312"/>
            </a:xfrm>
            <a:custGeom>
              <a:avLst/>
              <a:gdLst>
                <a:gd name="T0" fmla="*/ 61 w 122"/>
                <a:gd name="T1" fmla="*/ 122 h 122"/>
                <a:gd name="T2" fmla="*/ 0 w 122"/>
                <a:gd name="T3" fmla="*/ 61 h 122"/>
                <a:gd name="T4" fmla="*/ 61 w 122"/>
                <a:gd name="T5" fmla="*/ 0 h 122"/>
                <a:gd name="T6" fmla="*/ 122 w 122"/>
                <a:gd name="T7" fmla="*/ 61 h 122"/>
                <a:gd name="T8" fmla="*/ 61 w 122"/>
                <a:gd name="T9" fmla="*/ 122 h 122"/>
                <a:gd name="T10" fmla="*/ 61 w 122"/>
                <a:gd name="T11" fmla="*/ 9 h 122"/>
                <a:gd name="T12" fmla="*/ 9 w 122"/>
                <a:gd name="T13" fmla="*/ 61 h 122"/>
                <a:gd name="T14" fmla="*/ 61 w 122"/>
                <a:gd name="T15" fmla="*/ 113 h 122"/>
                <a:gd name="T16" fmla="*/ 113 w 122"/>
                <a:gd name="T17" fmla="*/ 61 h 122"/>
                <a:gd name="T18" fmla="*/ 61 w 122"/>
                <a:gd name="T19" fmla="*/ 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22">
                  <a:moveTo>
                    <a:pt x="61" y="122"/>
                  </a:moveTo>
                  <a:cubicBezTo>
                    <a:pt x="27" y="122"/>
                    <a:pt x="0" y="95"/>
                    <a:pt x="0" y="61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2" y="27"/>
                    <a:pt x="122" y="61"/>
                  </a:cubicBezTo>
                  <a:cubicBezTo>
                    <a:pt x="122" y="95"/>
                    <a:pt x="94" y="122"/>
                    <a:pt x="61" y="122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1"/>
                  </a:cubicBezTo>
                  <a:cubicBezTo>
                    <a:pt x="9" y="90"/>
                    <a:pt x="32" y="113"/>
                    <a:pt x="61" y="113"/>
                  </a:cubicBezTo>
                  <a:cubicBezTo>
                    <a:pt x="89" y="113"/>
                    <a:pt x="113" y="90"/>
                    <a:pt x="113" y="61"/>
                  </a:cubicBezTo>
                  <a:cubicBezTo>
                    <a:pt x="113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100"/>
            <p:cNvSpPr>
              <a:spLocks/>
            </p:cNvSpPr>
            <p:nvPr/>
          </p:nvSpPr>
          <p:spPr bwMode="auto">
            <a:xfrm>
              <a:off x="10344150" y="1282700"/>
              <a:ext cx="165100" cy="95250"/>
            </a:xfrm>
            <a:custGeom>
              <a:avLst/>
              <a:gdLst>
                <a:gd name="T0" fmla="*/ 42 w 59"/>
                <a:gd name="T1" fmla="*/ 34 h 34"/>
                <a:gd name="T2" fmla="*/ 5 w 59"/>
                <a:gd name="T3" fmla="*/ 34 h 34"/>
                <a:gd name="T4" fmla="*/ 0 w 59"/>
                <a:gd name="T5" fmla="*/ 30 h 34"/>
                <a:gd name="T6" fmla="*/ 5 w 59"/>
                <a:gd name="T7" fmla="*/ 25 h 34"/>
                <a:gd name="T8" fmla="*/ 42 w 59"/>
                <a:gd name="T9" fmla="*/ 25 h 34"/>
                <a:gd name="T10" fmla="*/ 50 w 59"/>
                <a:gd name="T11" fmla="*/ 17 h 34"/>
                <a:gd name="T12" fmla="*/ 42 w 59"/>
                <a:gd name="T13" fmla="*/ 9 h 34"/>
                <a:gd name="T14" fmla="*/ 5 w 59"/>
                <a:gd name="T15" fmla="*/ 9 h 34"/>
                <a:gd name="T16" fmla="*/ 0 w 59"/>
                <a:gd name="T17" fmla="*/ 4 h 34"/>
                <a:gd name="T18" fmla="*/ 5 w 59"/>
                <a:gd name="T19" fmla="*/ 0 h 34"/>
                <a:gd name="T20" fmla="*/ 42 w 59"/>
                <a:gd name="T21" fmla="*/ 0 h 34"/>
                <a:gd name="T22" fmla="*/ 59 w 59"/>
                <a:gd name="T23" fmla="*/ 17 h 34"/>
                <a:gd name="T24" fmla="*/ 42 w 59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4">
                  <a:moveTo>
                    <a:pt x="42" y="34"/>
                  </a:move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2"/>
                    <a:pt x="0" y="30"/>
                  </a:cubicBezTo>
                  <a:cubicBezTo>
                    <a:pt x="0" y="27"/>
                    <a:pt x="2" y="25"/>
                    <a:pt x="5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6" y="25"/>
                    <a:pt x="50" y="21"/>
                    <a:pt x="50" y="17"/>
                  </a:cubicBezTo>
                  <a:cubicBezTo>
                    <a:pt x="50" y="13"/>
                    <a:pt x="46" y="9"/>
                    <a:pt x="42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1" y="0"/>
                    <a:pt x="59" y="8"/>
                    <a:pt x="59" y="17"/>
                  </a:cubicBezTo>
                  <a:cubicBezTo>
                    <a:pt x="59" y="26"/>
                    <a:pt x="51" y="34"/>
                    <a:pt x="4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101"/>
            <p:cNvSpPr>
              <a:spLocks noEditPoints="1"/>
            </p:cNvSpPr>
            <p:nvPr/>
          </p:nvSpPr>
          <p:spPr bwMode="auto">
            <a:xfrm>
              <a:off x="10113963" y="1333500"/>
              <a:ext cx="176213" cy="95250"/>
            </a:xfrm>
            <a:custGeom>
              <a:avLst/>
              <a:gdLst>
                <a:gd name="T0" fmla="*/ 46 w 63"/>
                <a:gd name="T1" fmla="*/ 34 h 34"/>
                <a:gd name="T2" fmla="*/ 17 w 63"/>
                <a:gd name="T3" fmla="*/ 34 h 34"/>
                <a:gd name="T4" fmla="*/ 0 w 63"/>
                <a:gd name="T5" fmla="*/ 17 h 34"/>
                <a:gd name="T6" fmla="*/ 17 w 63"/>
                <a:gd name="T7" fmla="*/ 0 h 34"/>
                <a:gd name="T8" fmla="*/ 46 w 63"/>
                <a:gd name="T9" fmla="*/ 0 h 34"/>
                <a:gd name="T10" fmla="*/ 63 w 63"/>
                <a:gd name="T11" fmla="*/ 17 h 34"/>
                <a:gd name="T12" fmla="*/ 46 w 63"/>
                <a:gd name="T13" fmla="*/ 34 h 34"/>
                <a:gd name="T14" fmla="*/ 17 w 63"/>
                <a:gd name="T15" fmla="*/ 9 h 34"/>
                <a:gd name="T16" fmla="*/ 10 w 63"/>
                <a:gd name="T17" fmla="*/ 17 h 34"/>
                <a:gd name="T18" fmla="*/ 17 w 63"/>
                <a:gd name="T19" fmla="*/ 25 h 34"/>
                <a:gd name="T20" fmla="*/ 46 w 63"/>
                <a:gd name="T21" fmla="*/ 25 h 34"/>
                <a:gd name="T22" fmla="*/ 54 w 63"/>
                <a:gd name="T23" fmla="*/ 17 h 34"/>
                <a:gd name="T24" fmla="*/ 46 w 63"/>
                <a:gd name="T25" fmla="*/ 9 h 34"/>
                <a:gd name="T26" fmla="*/ 17 w 63"/>
                <a:gd name="T27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34">
                  <a:moveTo>
                    <a:pt x="46" y="34"/>
                  </a:moveTo>
                  <a:cubicBezTo>
                    <a:pt x="17" y="34"/>
                    <a:pt x="17" y="34"/>
                    <a:pt x="17" y="34"/>
                  </a:cubicBezTo>
                  <a:cubicBezTo>
                    <a:pt x="8" y="34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6" y="0"/>
                    <a:pt x="63" y="8"/>
                    <a:pt x="63" y="17"/>
                  </a:cubicBezTo>
                  <a:cubicBezTo>
                    <a:pt x="63" y="27"/>
                    <a:pt x="56" y="34"/>
                    <a:pt x="46" y="34"/>
                  </a:cubicBezTo>
                  <a:close/>
                  <a:moveTo>
                    <a:pt x="17" y="9"/>
                  </a:moveTo>
                  <a:cubicBezTo>
                    <a:pt x="13" y="9"/>
                    <a:pt x="10" y="13"/>
                    <a:pt x="10" y="17"/>
                  </a:cubicBezTo>
                  <a:cubicBezTo>
                    <a:pt x="10" y="22"/>
                    <a:pt x="13" y="25"/>
                    <a:pt x="1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50" y="25"/>
                    <a:pt x="54" y="22"/>
                    <a:pt x="54" y="17"/>
                  </a:cubicBezTo>
                  <a:cubicBezTo>
                    <a:pt x="54" y="13"/>
                    <a:pt x="50" y="9"/>
                    <a:pt x="46" y="9"/>
                  </a:cubicBezTo>
                  <a:lnTo>
                    <a:pt x="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Oval 102"/>
            <p:cNvSpPr>
              <a:spLocks noChangeArrowheads="1"/>
            </p:cNvSpPr>
            <p:nvPr/>
          </p:nvSpPr>
          <p:spPr bwMode="auto">
            <a:xfrm>
              <a:off x="10153650" y="1373188"/>
              <a:ext cx="19050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03"/>
            <p:cNvSpPr>
              <a:spLocks/>
            </p:cNvSpPr>
            <p:nvPr/>
          </p:nvSpPr>
          <p:spPr bwMode="auto">
            <a:xfrm>
              <a:off x="10191750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6 w 8"/>
                <a:gd name="T3" fmla="*/ 7 h 8"/>
                <a:gd name="T4" fmla="*/ 1 w 8"/>
                <a:gd name="T5" fmla="*/ 7 h 8"/>
                <a:gd name="T6" fmla="*/ 1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6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04"/>
            <p:cNvSpPr>
              <a:spLocks/>
            </p:cNvSpPr>
            <p:nvPr/>
          </p:nvSpPr>
          <p:spPr bwMode="auto">
            <a:xfrm>
              <a:off x="10231438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7 w 8"/>
                <a:gd name="T3" fmla="*/ 7 h 8"/>
                <a:gd name="T4" fmla="*/ 1 w 8"/>
                <a:gd name="T5" fmla="*/ 7 h 8"/>
                <a:gd name="T6" fmla="*/ 2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7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105"/>
            <p:cNvSpPr>
              <a:spLocks noEditPoints="1"/>
            </p:cNvSpPr>
            <p:nvPr/>
          </p:nvSpPr>
          <p:spPr bwMode="auto">
            <a:xfrm>
              <a:off x="10309225" y="1549400"/>
              <a:ext cx="180975" cy="496887"/>
            </a:xfrm>
            <a:custGeom>
              <a:avLst/>
              <a:gdLst>
                <a:gd name="T0" fmla="*/ 32 w 64"/>
                <a:gd name="T1" fmla="*/ 177 h 177"/>
                <a:gd name="T2" fmla="*/ 13 w 64"/>
                <a:gd name="T3" fmla="*/ 155 h 177"/>
                <a:gd name="T4" fmla="*/ 18 w 64"/>
                <a:gd name="T5" fmla="*/ 140 h 177"/>
                <a:gd name="T6" fmla="*/ 18 w 64"/>
                <a:gd name="T7" fmla="*/ 79 h 177"/>
                <a:gd name="T8" fmla="*/ 0 w 64"/>
                <a:gd name="T9" fmla="*/ 45 h 177"/>
                <a:gd name="T10" fmla="*/ 32 w 64"/>
                <a:gd name="T11" fmla="*/ 0 h 177"/>
                <a:gd name="T12" fmla="*/ 64 w 64"/>
                <a:gd name="T13" fmla="*/ 45 h 177"/>
                <a:gd name="T14" fmla="*/ 46 w 64"/>
                <a:gd name="T15" fmla="*/ 79 h 177"/>
                <a:gd name="T16" fmla="*/ 46 w 64"/>
                <a:gd name="T17" fmla="*/ 140 h 177"/>
                <a:gd name="T18" fmla="*/ 51 w 64"/>
                <a:gd name="T19" fmla="*/ 155 h 177"/>
                <a:gd name="T20" fmla="*/ 32 w 64"/>
                <a:gd name="T21" fmla="*/ 177 h 177"/>
                <a:gd name="T22" fmla="*/ 32 w 64"/>
                <a:gd name="T23" fmla="*/ 9 h 177"/>
                <a:gd name="T24" fmla="*/ 10 w 64"/>
                <a:gd name="T25" fmla="*/ 45 h 177"/>
                <a:gd name="T26" fmla="*/ 25 w 64"/>
                <a:gd name="T27" fmla="*/ 72 h 177"/>
                <a:gd name="T28" fmla="*/ 28 w 64"/>
                <a:gd name="T29" fmla="*/ 76 h 177"/>
                <a:gd name="T30" fmla="*/ 28 w 64"/>
                <a:gd name="T31" fmla="*/ 142 h 177"/>
                <a:gd name="T32" fmla="*/ 26 w 64"/>
                <a:gd name="T33" fmla="*/ 145 h 177"/>
                <a:gd name="T34" fmla="*/ 22 w 64"/>
                <a:gd name="T35" fmla="*/ 155 h 177"/>
                <a:gd name="T36" fmla="*/ 32 w 64"/>
                <a:gd name="T37" fmla="*/ 168 h 177"/>
                <a:gd name="T38" fmla="*/ 42 w 64"/>
                <a:gd name="T39" fmla="*/ 155 h 177"/>
                <a:gd name="T40" fmla="*/ 38 w 64"/>
                <a:gd name="T41" fmla="*/ 145 h 177"/>
                <a:gd name="T42" fmla="*/ 37 w 64"/>
                <a:gd name="T43" fmla="*/ 142 h 177"/>
                <a:gd name="T44" fmla="*/ 37 w 64"/>
                <a:gd name="T45" fmla="*/ 76 h 177"/>
                <a:gd name="T46" fmla="*/ 40 w 64"/>
                <a:gd name="T47" fmla="*/ 72 h 177"/>
                <a:gd name="T48" fmla="*/ 55 w 64"/>
                <a:gd name="T49" fmla="*/ 45 h 177"/>
                <a:gd name="T50" fmla="*/ 32 w 64"/>
                <a:gd name="T51" fmla="*/ 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177">
                  <a:moveTo>
                    <a:pt x="32" y="177"/>
                  </a:moveTo>
                  <a:cubicBezTo>
                    <a:pt x="22" y="177"/>
                    <a:pt x="13" y="167"/>
                    <a:pt x="13" y="155"/>
                  </a:cubicBezTo>
                  <a:cubicBezTo>
                    <a:pt x="13" y="149"/>
                    <a:pt x="15" y="144"/>
                    <a:pt x="18" y="140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7" y="73"/>
                    <a:pt x="0" y="60"/>
                    <a:pt x="0" y="45"/>
                  </a:cubicBezTo>
                  <a:cubicBezTo>
                    <a:pt x="0" y="24"/>
                    <a:pt x="14" y="0"/>
                    <a:pt x="32" y="0"/>
                  </a:cubicBezTo>
                  <a:cubicBezTo>
                    <a:pt x="50" y="0"/>
                    <a:pt x="64" y="24"/>
                    <a:pt x="64" y="45"/>
                  </a:cubicBezTo>
                  <a:cubicBezTo>
                    <a:pt x="64" y="60"/>
                    <a:pt x="57" y="73"/>
                    <a:pt x="46" y="79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9" y="144"/>
                    <a:pt x="51" y="149"/>
                    <a:pt x="51" y="155"/>
                  </a:cubicBezTo>
                  <a:cubicBezTo>
                    <a:pt x="51" y="167"/>
                    <a:pt x="43" y="177"/>
                    <a:pt x="32" y="177"/>
                  </a:cubicBezTo>
                  <a:close/>
                  <a:moveTo>
                    <a:pt x="32" y="9"/>
                  </a:moveTo>
                  <a:cubicBezTo>
                    <a:pt x="20" y="9"/>
                    <a:pt x="10" y="30"/>
                    <a:pt x="10" y="45"/>
                  </a:cubicBezTo>
                  <a:cubicBezTo>
                    <a:pt x="10" y="57"/>
                    <a:pt x="16" y="68"/>
                    <a:pt x="25" y="72"/>
                  </a:cubicBezTo>
                  <a:cubicBezTo>
                    <a:pt x="26" y="73"/>
                    <a:pt x="28" y="74"/>
                    <a:pt x="28" y="76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8" y="143"/>
                    <a:pt x="27" y="144"/>
                    <a:pt x="26" y="145"/>
                  </a:cubicBezTo>
                  <a:cubicBezTo>
                    <a:pt x="24" y="147"/>
                    <a:pt x="22" y="151"/>
                    <a:pt x="22" y="155"/>
                  </a:cubicBezTo>
                  <a:cubicBezTo>
                    <a:pt x="22" y="162"/>
                    <a:pt x="27" y="168"/>
                    <a:pt x="32" y="168"/>
                  </a:cubicBezTo>
                  <a:cubicBezTo>
                    <a:pt x="38" y="168"/>
                    <a:pt x="42" y="162"/>
                    <a:pt x="42" y="155"/>
                  </a:cubicBezTo>
                  <a:cubicBezTo>
                    <a:pt x="42" y="151"/>
                    <a:pt x="41" y="147"/>
                    <a:pt x="38" y="145"/>
                  </a:cubicBezTo>
                  <a:cubicBezTo>
                    <a:pt x="37" y="144"/>
                    <a:pt x="37" y="143"/>
                    <a:pt x="37" y="142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4"/>
                    <a:pt x="38" y="73"/>
                    <a:pt x="40" y="72"/>
                  </a:cubicBezTo>
                  <a:cubicBezTo>
                    <a:pt x="49" y="68"/>
                    <a:pt x="55" y="57"/>
                    <a:pt x="55" y="45"/>
                  </a:cubicBezTo>
                  <a:cubicBezTo>
                    <a:pt x="55" y="30"/>
                    <a:pt x="44" y="9"/>
                    <a:pt x="3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4" name="Freeform 106"/>
          <p:cNvSpPr>
            <a:spLocks noEditPoints="1"/>
          </p:cNvSpPr>
          <p:nvPr/>
        </p:nvSpPr>
        <p:spPr bwMode="auto">
          <a:xfrm>
            <a:off x="8616271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5" name="组合 214"/>
          <p:cNvGrpSpPr/>
          <p:nvPr/>
        </p:nvGrpSpPr>
        <p:grpSpPr>
          <a:xfrm>
            <a:off x="2901194" y="3691343"/>
            <a:ext cx="542408" cy="605529"/>
            <a:chOff x="974725" y="2927350"/>
            <a:chExt cx="804863" cy="898525"/>
          </a:xfrm>
          <a:solidFill>
            <a:srgbClr val="FC621E"/>
          </a:solidFill>
        </p:grpSpPr>
        <p:sp>
          <p:nvSpPr>
            <p:cNvPr id="216" name="Freeform 107"/>
            <p:cNvSpPr>
              <a:spLocks/>
            </p:cNvSpPr>
            <p:nvPr/>
          </p:nvSpPr>
          <p:spPr bwMode="auto">
            <a:xfrm>
              <a:off x="1089025" y="2989263"/>
              <a:ext cx="211138" cy="128587"/>
            </a:xfrm>
            <a:custGeom>
              <a:avLst/>
              <a:gdLst>
                <a:gd name="T0" fmla="*/ 5 w 75"/>
                <a:gd name="T1" fmla="*/ 46 h 46"/>
                <a:gd name="T2" fmla="*/ 4 w 75"/>
                <a:gd name="T3" fmla="*/ 46 h 46"/>
                <a:gd name="T4" fmla="*/ 1 w 75"/>
                <a:gd name="T5" fmla="*/ 40 h 46"/>
                <a:gd name="T6" fmla="*/ 19 w 75"/>
                <a:gd name="T7" fmla="*/ 13 h 46"/>
                <a:gd name="T8" fmla="*/ 71 w 75"/>
                <a:gd name="T9" fmla="*/ 3 h 46"/>
                <a:gd name="T10" fmla="*/ 75 w 75"/>
                <a:gd name="T11" fmla="*/ 8 h 46"/>
                <a:gd name="T12" fmla="*/ 70 w 75"/>
                <a:gd name="T13" fmla="*/ 12 h 46"/>
                <a:gd name="T14" fmla="*/ 25 w 75"/>
                <a:gd name="T15" fmla="*/ 21 h 46"/>
                <a:gd name="T16" fmla="*/ 9 w 75"/>
                <a:gd name="T17" fmla="*/ 43 h 46"/>
                <a:gd name="T18" fmla="*/ 5 w 75"/>
                <a:gd name="T1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46">
                  <a:moveTo>
                    <a:pt x="5" y="46"/>
                  </a:moveTo>
                  <a:cubicBezTo>
                    <a:pt x="5" y="46"/>
                    <a:pt x="4" y="46"/>
                    <a:pt x="4" y="46"/>
                  </a:cubicBezTo>
                  <a:cubicBezTo>
                    <a:pt x="1" y="45"/>
                    <a:pt x="0" y="43"/>
                    <a:pt x="1" y="40"/>
                  </a:cubicBezTo>
                  <a:cubicBezTo>
                    <a:pt x="4" y="29"/>
                    <a:pt x="10" y="20"/>
                    <a:pt x="19" y="13"/>
                  </a:cubicBezTo>
                  <a:cubicBezTo>
                    <a:pt x="33" y="4"/>
                    <a:pt x="52" y="0"/>
                    <a:pt x="71" y="3"/>
                  </a:cubicBezTo>
                  <a:cubicBezTo>
                    <a:pt x="74" y="3"/>
                    <a:pt x="75" y="6"/>
                    <a:pt x="75" y="8"/>
                  </a:cubicBezTo>
                  <a:cubicBezTo>
                    <a:pt x="75" y="11"/>
                    <a:pt x="72" y="12"/>
                    <a:pt x="70" y="12"/>
                  </a:cubicBezTo>
                  <a:cubicBezTo>
                    <a:pt x="53" y="10"/>
                    <a:pt x="36" y="13"/>
                    <a:pt x="25" y="21"/>
                  </a:cubicBezTo>
                  <a:cubicBezTo>
                    <a:pt x="17" y="26"/>
                    <a:pt x="12" y="33"/>
                    <a:pt x="9" y="43"/>
                  </a:cubicBezTo>
                  <a:cubicBezTo>
                    <a:pt x="9" y="45"/>
                    <a:pt x="7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08"/>
            <p:cNvSpPr>
              <a:spLocks/>
            </p:cNvSpPr>
            <p:nvPr/>
          </p:nvSpPr>
          <p:spPr bwMode="auto">
            <a:xfrm>
              <a:off x="1011238" y="3028950"/>
              <a:ext cx="768350" cy="796925"/>
            </a:xfrm>
            <a:custGeom>
              <a:avLst/>
              <a:gdLst>
                <a:gd name="T0" fmla="*/ 119 w 274"/>
                <a:gd name="T1" fmla="*/ 284 h 284"/>
                <a:gd name="T2" fmla="*/ 30 w 274"/>
                <a:gd name="T3" fmla="*/ 266 h 284"/>
                <a:gd name="T4" fmla="*/ 2 w 274"/>
                <a:gd name="T5" fmla="*/ 215 h 284"/>
                <a:gd name="T6" fmla="*/ 26 w 274"/>
                <a:gd name="T7" fmla="*/ 153 h 284"/>
                <a:gd name="T8" fmla="*/ 33 w 274"/>
                <a:gd name="T9" fmla="*/ 147 h 284"/>
                <a:gd name="T10" fmla="*/ 52 w 274"/>
                <a:gd name="T11" fmla="*/ 124 h 284"/>
                <a:gd name="T12" fmla="*/ 37 w 274"/>
                <a:gd name="T13" fmla="*/ 88 h 284"/>
                <a:gd name="T14" fmla="*/ 38 w 274"/>
                <a:gd name="T15" fmla="*/ 81 h 284"/>
                <a:gd name="T16" fmla="*/ 44 w 274"/>
                <a:gd name="T17" fmla="*/ 81 h 284"/>
                <a:gd name="T18" fmla="*/ 61 w 274"/>
                <a:gd name="T19" fmla="*/ 127 h 284"/>
                <a:gd name="T20" fmla="*/ 39 w 274"/>
                <a:gd name="T21" fmla="*/ 154 h 284"/>
                <a:gd name="T22" fmla="*/ 33 w 274"/>
                <a:gd name="T23" fmla="*/ 159 h 284"/>
                <a:gd name="T24" fmla="*/ 11 w 274"/>
                <a:gd name="T25" fmla="*/ 214 h 284"/>
                <a:gd name="T26" fmla="*/ 35 w 274"/>
                <a:gd name="T27" fmla="*/ 258 h 284"/>
                <a:gd name="T28" fmla="*/ 207 w 274"/>
                <a:gd name="T29" fmla="*/ 263 h 284"/>
                <a:gd name="T30" fmla="*/ 264 w 274"/>
                <a:gd name="T31" fmla="*/ 170 h 284"/>
                <a:gd name="T32" fmla="*/ 264 w 274"/>
                <a:gd name="T33" fmla="*/ 166 h 284"/>
                <a:gd name="T34" fmla="*/ 258 w 274"/>
                <a:gd name="T35" fmla="*/ 149 h 284"/>
                <a:gd name="T36" fmla="*/ 245 w 274"/>
                <a:gd name="T37" fmla="*/ 139 h 284"/>
                <a:gd name="T38" fmla="*/ 230 w 274"/>
                <a:gd name="T39" fmla="*/ 150 h 284"/>
                <a:gd name="T40" fmla="*/ 226 w 274"/>
                <a:gd name="T41" fmla="*/ 154 h 284"/>
                <a:gd name="T42" fmla="*/ 216 w 274"/>
                <a:gd name="T43" fmla="*/ 162 h 284"/>
                <a:gd name="T44" fmla="*/ 191 w 274"/>
                <a:gd name="T45" fmla="*/ 156 h 284"/>
                <a:gd name="T46" fmla="*/ 188 w 274"/>
                <a:gd name="T47" fmla="*/ 154 h 284"/>
                <a:gd name="T48" fmla="*/ 156 w 274"/>
                <a:gd name="T49" fmla="*/ 145 h 284"/>
                <a:gd name="T50" fmla="*/ 155 w 274"/>
                <a:gd name="T51" fmla="*/ 145 h 284"/>
                <a:gd name="T52" fmla="*/ 139 w 274"/>
                <a:gd name="T53" fmla="*/ 140 h 284"/>
                <a:gd name="T54" fmla="*/ 135 w 274"/>
                <a:gd name="T55" fmla="*/ 120 h 284"/>
                <a:gd name="T56" fmla="*/ 145 w 274"/>
                <a:gd name="T57" fmla="*/ 89 h 284"/>
                <a:gd name="T58" fmla="*/ 155 w 274"/>
                <a:gd name="T59" fmla="*/ 49 h 284"/>
                <a:gd name="T60" fmla="*/ 130 w 274"/>
                <a:gd name="T61" fmla="*/ 10 h 284"/>
                <a:gd name="T62" fmla="*/ 128 w 274"/>
                <a:gd name="T63" fmla="*/ 3 h 284"/>
                <a:gd name="T64" fmla="*/ 135 w 274"/>
                <a:gd name="T65" fmla="*/ 2 h 284"/>
                <a:gd name="T66" fmla="*/ 165 w 274"/>
                <a:gd name="T67" fmla="*/ 49 h 284"/>
                <a:gd name="T68" fmla="*/ 153 w 274"/>
                <a:gd name="T69" fmla="*/ 93 h 284"/>
                <a:gd name="T70" fmla="*/ 144 w 274"/>
                <a:gd name="T71" fmla="*/ 121 h 284"/>
                <a:gd name="T72" fmla="*/ 146 w 274"/>
                <a:gd name="T73" fmla="*/ 134 h 284"/>
                <a:gd name="T74" fmla="*/ 155 w 274"/>
                <a:gd name="T75" fmla="*/ 136 h 284"/>
                <a:gd name="T76" fmla="*/ 156 w 274"/>
                <a:gd name="T77" fmla="*/ 136 h 284"/>
                <a:gd name="T78" fmla="*/ 192 w 274"/>
                <a:gd name="T79" fmla="*/ 146 h 284"/>
                <a:gd name="T80" fmla="*/ 196 w 274"/>
                <a:gd name="T81" fmla="*/ 148 h 284"/>
                <a:gd name="T82" fmla="*/ 213 w 274"/>
                <a:gd name="T83" fmla="*/ 154 h 284"/>
                <a:gd name="T84" fmla="*/ 220 w 274"/>
                <a:gd name="T85" fmla="*/ 148 h 284"/>
                <a:gd name="T86" fmla="*/ 223 w 274"/>
                <a:gd name="T87" fmla="*/ 144 h 284"/>
                <a:gd name="T88" fmla="*/ 245 w 274"/>
                <a:gd name="T89" fmla="*/ 130 h 284"/>
                <a:gd name="T90" fmla="*/ 266 w 274"/>
                <a:gd name="T91" fmla="*/ 144 h 284"/>
                <a:gd name="T92" fmla="*/ 273 w 274"/>
                <a:gd name="T93" fmla="*/ 164 h 284"/>
                <a:gd name="T94" fmla="*/ 273 w 274"/>
                <a:gd name="T95" fmla="*/ 169 h 284"/>
                <a:gd name="T96" fmla="*/ 273 w 274"/>
                <a:gd name="T97" fmla="*/ 170 h 284"/>
                <a:gd name="T98" fmla="*/ 210 w 274"/>
                <a:gd name="T99" fmla="*/ 272 h 284"/>
                <a:gd name="T100" fmla="*/ 119 w 274"/>
                <a:gd name="T101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4" h="284">
                  <a:moveTo>
                    <a:pt x="119" y="284"/>
                  </a:moveTo>
                  <a:cubicBezTo>
                    <a:pt x="85" y="284"/>
                    <a:pt x="50" y="279"/>
                    <a:pt x="30" y="266"/>
                  </a:cubicBezTo>
                  <a:cubicBezTo>
                    <a:pt x="13" y="254"/>
                    <a:pt x="3" y="236"/>
                    <a:pt x="2" y="215"/>
                  </a:cubicBezTo>
                  <a:cubicBezTo>
                    <a:pt x="0" y="192"/>
                    <a:pt x="10" y="168"/>
                    <a:pt x="26" y="153"/>
                  </a:cubicBezTo>
                  <a:cubicBezTo>
                    <a:pt x="29" y="151"/>
                    <a:pt x="31" y="149"/>
                    <a:pt x="33" y="147"/>
                  </a:cubicBezTo>
                  <a:cubicBezTo>
                    <a:pt x="41" y="140"/>
                    <a:pt x="49" y="134"/>
                    <a:pt x="52" y="124"/>
                  </a:cubicBezTo>
                  <a:cubicBezTo>
                    <a:pt x="55" y="114"/>
                    <a:pt x="51" y="102"/>
                    <a:pt x="37" y="88"/>
                  </a:cubicBezTo>
                  <a:cubicBezTo>
                    <a:pt x="36" y="86"/>
                    <a:pt x="36" y="83"/>
                    <a:pt x="38" y="81"/>
                  </a:cubicBezTo>
                  <a:cubicBezTo>
                    <a:pt x="40" y="79"/>
                    <a:pt x="42" y="79"/>
                    <a:pt x="44" y="81"/>
                  </a:cubicBezTo>
                  <a:cubicBezTo>
                    <a:pt x="50" y="88"/>
                    <a:pt x="68" y="107"/>
                    <a:pt x="61" y="127"/>
                  </a:cubicBezTo>
                  <a:cubicBezTo>
                    <a:pt x="56" y="140"/>
                    <a:pt x="48" y="147"/>
                    <a:pt x="39" y="154"/>
                  </a:cubicBezTo>
                  <a:cubicBezTo>
                    <a:pt x="37" y="156"/>
                    <a:pt x="35" y="158"/>
                    <a:pt x="33" y="159"/>
                  </a:cubicBezTo>
                  <a:cubicBezTo>
                    <a:pt x="18" y="173"/>
                    <a:pt x="10" y="194"/>
                    <a:pt x="11" y="214"/>
                  </a:cubicBezTo>
                  <a:cubicBezTo>
                    <a:pt x="12" y="233"/>
                    <a:pt x="21" y="248"/>
                    <a:pt x="35" y="258"/>
                  </a:cubicBezTo>
                  <a:cubicBezTo>
                    <a:pt x="72" y="282"/>
                    <a:pt x="163" y="278"/>
                    <a:pt x="207" y="263"/>
                  </a:cubicBezTo>
                  <a:cubicBezTo>
                    <a:pt x="247" y="249"/>
                    <a:pt x="265" y="236"/>
                    <a:pt x="264" y="170"/>
                  </a:cubicBezTo>
                  <a:cubicBezTo>
                    <a:pt x="264" y="169"/>
                    <a:pt x="264" y="167"/>
                    <a:pt x="264" y="166"/>
                  </a:cubicBezTo>
                  <a:cubicBezTo>
                    <a:pt x="263" y="162"/>
                    <a:pt x="261" y="155"/>
                    <a:pt x="258" y="149"/>
                  </a:cubicBezTo>
                  <a:cubicBezTo>
                    <a:pt x="254" y="142"/>
                    <a:pt x="250" y="139"/>
                    <a:pt x="245" y="139"/>
                  </a:cubicBezTo>
                  <a:cubicBezTo>
                    <a:pt x="239" y="140"/>
                    <a:pt x="235" y="145"/>
                    <a:pt x="230" y="150"/>
                  </a:cubicBezTo>
                  <a:cubicBezTo>
                    <a:pt x="229" y="152"/>
                    <a:pt x="227" y="153"/>
                    <a:pt x="226" y="154"/>
                  </a:cubicBezTo>
                  <a:cubicBezTo>
                    <a:pt x="224" y="157"/>
                    <a:pt x="220" y="161"/>
                    <a:pt x="216" y="162"/>
                  </a:cubicBezTo>
                  <a:cubicBezTo>
                    <a:pt x="207" y="166"/>
                    <a:pt x="198" y="160"/>
                    <a:pt x="191" y="156"/>
                  </a:cubicBezTo>
                  <a:cubicBezTo>
                    <a:pt x="190" y="155"/>
                    <a:pt x="189" y="155"/>
                    <a:pt x="188" y="154"/>
                  </a:cubicBezTo>
                  <a:cubicBezTo>
                    <a:pt x="178" y="148"/>
                    <a:pt x="167" y="145"/>
                    <a:pt x="156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0" y="145"/>
                    <a:pt x="144" y="145"/>
                    <a:pt x="139" y="140"/>
                  </a:cubicBezTo>
                  <a:cubicBezTo>
                    <a:pt x="133" y="135"/>
                    <a:pt x="134" y="126"/>
                    <a:pt x="135" y="120"/>
                  </a:cubicBezTo>
                  <a:cubicBezTo>
                    <a:pt x="136" y="109"/>
                    <a:pt x="141" y="99"/>
                    <a:pt x="145" y="89"/>
                  </a:cubicBezTo>
                  <a:cubicBezTo>
                    <a:pt x="151" y="76"/>
                    <a:pt x="156" y="63"/>
                    <a:pt x="155" y="49"/>
                  </a:cubicBezTo>
                  <a:cubicBezTo>
                    <a:pt x="154" y="33"/>
                    <a:pt x="145" y="19"/>
                    <a:pt x="130" y="10"/>
                  </a:cubicBezTo>
                  <a:cubicBezTo>
                    <a:pt x="128" y="8"/>
                    <a:pt x="127" y="5"/>
                    <a:pt x="128" y="3"/>
                  </a:cubicBezTo>
                  <a:cubicBezTo>
                    <a:pt x="130" y="1"/>
                    <a:pt x="133" y="0"/>
                    <a:pt x="135" y="2"/>
                  </a:cubicBezTo>
                  <a:cubicBezTo>
                    <a:pt x="153" y="13"/>
                    <a:pt x="163" y="30"/>
                    <a:pt x="165" y="49"/>
                  </a:cubicBezTo>
                  <a:cubicBezTo>
                    <a:pt x="166" y="65"/>
                    <a:pt x="160" y="79"/>
                    <a:pt x="153" y="93"/>
                  </a:cubicBezTo>
                  <a:cubicBezTo>
                    <a:pt x="149" y="102"/>
                    <a:pt x="145" y="112"/>
                    <a:pt x="144" y="121"/>
                  </a:cubicBezTo>
                  <a:cubicBezTo>
                    <a:pt x="143" y="127"/>
                    <a:pt x="143" y="132"/>
                    <a:pt x="146" y="134"/>
                  </a:cubicBezTo>
                  <a:cubicBezTo>
                    <a:pt x="148" y="136"/>
                    <a:pt x="151" y="136"/>
                    <a:pt x="155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69" y="136"/>
                    <a:pt x="181" y="140"/>
                    <a:pt x="192" y="146"/>
                  </a:cubicBezTo>
                  <a:cubicBezTo>
                    <a:pt x="193" y="147"/>
                    <a:pt x="195" y="147"/>
                    <a:pt x="196" y="148"/>
                  </a:cubicBezTo>
                  <a:cubicBezTo>
                    <a:pt x="202" y="152"/>
                    <a:pt x="208" y="155"/>
                    <a:pt x="213" y="154"/>
                  </a:cubicBezTo>
                  <a:cubicBezTo>
                    <a:pt x="215" y="153"/>
                    <a:pt x="217" y="150"/>
                    <a:pt x="220" y="148"/>
                  </a:cubicBezTo>
                  <a:cubicBezTo>
                    <a:pt x="221" y="147"/>
                    <a:pt x="222" y="146"/>
                    <a:pt x="223" y="144"/>
                  </a:cubicBezTo>
                  <a:cubicBezTo>
                    <a:pt x="229" y="138"/>
                    <a:pt x="235" y="130"/>
                    <a:pt x="245" y="130"/>
                  </a:cubicBezTo>
                  <a:cubicBezTo>
                    <a:pt x="251" y="130"/>
                    <a:pt x="259" y="132"/>
                    <a:pt x="266" y="144"/>
                  </a:cubicBezTo>
                  <a:cubicBezTo>
                    <a:pt x="270" y="152"/>
                    <a:pt x="272" y="160"/>
                    <a:pt x="273" y="164"/>
                  </a:cubicBezTo>
                  <a:cubicBezTo>
                    <a:pt x="273" y="166"/>
                    <a:pt x="273" y="168"/>
                    <a:pt x="273" y="169"/>
                  </a:cubicBezTo>
                  <a:cubicBezTo>
                    <a:pt x="273" y="169"/>
                    <a:pt x="273" y="170"/>
                    <a:pt x="273" y="170"/>
                  </a:cubicBezTo>
                  <a:cubicBezTo>
                    <a:pt x="274" y="239"/>
                    <a:pt x="255" y="256"/>
                    <a:pt x="210" y="272"/>
                  </a:cubicBezTo>
                  <a:cubicBezTo>
                    <a:pt x="188" y="279"/>
                    <a:pt x="153" y="284"/>
                    <a:pt x="119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09"/>
            <p:cNvSpPr>
              <a:spLocks noEditPoints="1"/>
            </p:cNvSpPr>
            <p:nvPr/>
          </p:nvSpPr>
          <p:spPr bwMode="auto">
            <a:xfrm>
              <a:off x="1139825" y="3440113"/>
              <a:ext cx="428625" cy="309562"/>
            </a:xfrm>
            <a:custGeom>
              <a:avLst/>
              <a:gdLst>
                <a:gd name="T0" fmla="*/ 74 w 153"/>
                <a:gd name="T1" fmla="*/ 110 h 110"/>
                <a:gd name="T2" fmla="*/ 60 w 153"/>
                <a:gd name="T3" fmla="*/ 109 h 110"/>
                <a:gd name="T4" fmla="*/ 15 w 153"/>
                <a:gd name="T5" fmla="*/ 82 h 110"/>
                <a:gd name="T6" fmla="*/ 4 w 153"/>
                <a:gd name="T7" fmla="*/ 32 h 110"/>
                <a:gd name="T8" fmla="*/ 42 w 153"/>
                <a:gd name="T9" fmla="*/ 2 h 110"/>
                <a:gd name="T10" fmla="*/ 83 w 153"/>
                <a:gd name="T11" fmla="*/ 17 h 110"/>
                <a:gd name="T12" fmla="*/ 86 w 153"/>
                <a:gd name="T13" fmla="*/ 21 h 110"/>
                <a:gd name="T14" fmla="*/ 95 w 153"/>
                <a:gd name="T15" fmla="*/ 31 h 110"/>
                <a:gd name="T16" fmla="*/ 117 w 153"/>
                <a:gd name="T17" fmla="*/ 37 h 110"/>
                <a:gd name="T18" fmla="*/ 139 w 153"/>
                <a:gd name="T19" fmla="*/ 42 h 110"/>
                <a:gd name="T20" fmla="*/ 149 w 153"/>
                <a:gd name="T21" fmla="*/ 52 h 110"/>
                <a:gd name="T22" fmla="*/ 149 w 153"/>
                <a:gd name="T23" fmla="*/ 52 h 110"/>
                <a:gd name="T24" fmla="*/ 149 w 153"/>
                <a:gd name="T25" fmla="*/ 74 h 110"/>
                <a:gd name="T26" fmla="*/ 132 w 153"/>
                <a:gd name="T27" fmla="*/ 92 h 110"/>
                <a:gd name="T28" fmla="*/ 74 w 153"/>
                <a:gd name="T29" fmla="*/ 110 h 110"/>
                <a:gd name="T30" fmla="*/ 48 w 153"/>
                <a:gd name="T31" fmla="*/ 11 h 110"/>
                <a:gd name="T32" fmla="*/ 43 w 153"/>
                <a:gd name="T33" fmla="*/ 11 h 110"/>
                <a:gd name="T34" fmla="*/ 13 w 153"/>
                <a:gd name="T35" fmla="*/ 35 h 110"/>
                <a:gd name="T36" fmla="*/ 23 w 153"/>
                <a:gd name="T37" fmla="*/ 77 h 110"/>
                <a:gd name="T38" fmla="*/ 61 w 153"/>
                <a:gd name="T39" fmla="*/ 100 h 110"/>
                <a:gd name="T40" fmla="*/ 127 w 153"/>
                <a:gd name="T41" fmla="*/ 84 h 110"/>
                <a:gd name="T42" fmla="*/ 141 w 153"/>
                <a:gd name="T43" fmla="*/ 70 h 110"/>
                <a:gd name="T44" fmla="*/ 141 w 153"/>
                <a:gd name="T45" fmla="*/ 56 h 110"/>
                <a:gd name="T46" fmla="*/ 141 w 153"/>
                <a:gd name="T47" fmla="*/ 56 h 110"/>
                <a:gd name="T48" fmla="*/ 135 w 153"/>
                <a:gd name="T49" fmla="*/ 50 h 110"/>
                <a:gd name="T50" fmla="*/ 116 w 153"/>
                <a:gd name="T51" fmla="*/ 46 h 110"/>
                <a:gd name="T52" fmla="*/ 90 w 153"/>
                <a:gd name="T53" fmla="*/ 39 h 110"/>
                <a:gd name="T54" fmla="*/ 79 w 153"/>
                <a:gd name="T55" fmla="*/ 27 h 110"/>
                <a:gd name="T56" fmla="*/ 76 w 153"/>
                <a:gd name="T57" fmla="*/ 23 h 110"/>
                <a:gd name="T58" fmla="*/ 48 w 153"/>
                <a:gd name="T59" fmla="*/ 1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3" h="110">
                  <a:moveTo>
                    <a:pt x="74" y="110"/>
                  </a:moveTo>
                  <a:cubicBezTo>
                    <a:pt x="69" y="110"/>
                    <a:pt x="65" y="110"/>
                    <a:pt x="60" y="109"/>
                  </a:cubicBezTo>
                  <a:cubicBezTo>
                    <a:pt x="41" y="106"/>
                    <a:pt x="25" y="97"/>
                    <a:pt x="15" y="82"/>
                  </a:cubicBezTo>
                  <a:cubicBezTo>
                    <a:pt x="4" y="66"/>
                    <a:pt x="0" y="48"/>
                    <a:pt x="4" y="32"/>
                  </a:cubicBezTo>
                  <a:cubicBezTo>
                    <a:pt x="9" y="16"/>
                    <a:pt x="24" y="4"/>
                    <a:pt x="42" y="2"/>
                  </a:cubicBezTo>
                  <a:cubicBezTo>
                    <a:pt x="59" y="0"/>
                    <a:pt x="74" y="6"/>
                    <a:pt x="83" y="17"/>
                  </a:cubicBezTo>
                  <a:cubicBezTo>
                    <a:pt x="84" y="18"/>
                    <a:pt x="85" y="20"/>
                    <a:pt x="86" y="21"/>
                  </a:cubicBezTo>
                  <a:cubicBezTo>
                    <a:pt x="89" y="25"/>
                    <a:pt x="92" y="29"/>
                    <a:pt x="95" y="31"/>
                  </a:cubicBezTo>
                  <a:cubicBezTo>
                    <a:pt x="102" y="36"/>
                    <a:pt x="109" y="36"/>
                    <a:pt x="117" y="37"/>
                  </a:cubicBezTo>
                  <a:cubicBezTo>
                    <a:pt x="125" y="38"/>
                    <a:pt x="132" y="39"/>
                    <a:pt x="139" y="42"/>
                  </a:cubicBezTo>
                  <a:cubicBezTo>
                    <a:pt x="144" y="44"/>
                    <a:pt x="147" y="48"/>
                    <a:pt x="149" y="52"/>
                  </a:cubicBezTo>
                  <a:cubicBezTo>
                    <a:pt x="149" y="52"/>
                    <a:pt x="149" y="52"/>
                    <a:pt x="149" y="52"/>
                  </a:cubicBezTo>
                  <a:cubicBezTo>
                    <a:pt x="153" y="58"/>
                    <a:pt x="153" y="67"/>
                    <a:pt x="149" y="74"/>
                  </a:cubicBezTo>
                  <a:cubicBezTo>
                    <a:pt x="145" y="82"/>
                    <a:pt x="138" y="87"/>
                    <a:pt x="132" y="92"/>
                  </a:cubicBezTo>
                  <a:cubicBezTo>
                    <a:pt x="116" y="104"/>
                    <a:pt x="94" y="110"/>
                    <a:pt x="74" y="110"/>
                  </a:cubicBezTo>
                  <a:close/>
                  <a:moveTo>
                    <a:pt x="48" y="11"/>
                  </a:moveTo>
                  <a:cubicBezTo>
                    <a:pt x="47" y="11"/>
                    <a:pt x="45" y="11"/>
                    <a:pt x="43" y="11"/>
                  </a:cubicBezTo>
                  <a:cubicBezTo>
                    <a:pt x="29" y="13"/>
                    <a:pt x="17" y="22"/>
                    <a:pt x="13" y="35"/>
                  </a:cubicBezTo>
                  <a:cubicBezTo>
                    <a:pt x="10" y="47"/>
                    <a:pt x="13" y="63"/>
                    <a:pt x="23" y="77"/>
                  </a:cubicBezTo>
                  <a:cubicBezTo>
                    <a:pt x="32" y="89"/>
                    <a:pt x="45" y="97"/>
                    <a:pt x="61" y="100"/>
                  </a:cubicBezTo>
                  <a:cubicBezTo>
                    <a:pt x="83" y="104"/>
                    <a:pt x="108" y="98"/>
                    <a:pt x="127" y="84"/>
                  </a:cubicBezTo>
                  <a:cubicBezTo>
                    <a:pt x="132" y="80"/>
                    <a:pt x="137" y="76"/>
                    <a:pt x="141" y="70"/>
                  </a:cubicBezTo>
                  <a:cubicBezTo>
                    <a:pt x="143" y="65"/>
                    <a:pt x="144" y="60"/>
                    <a:pt x="141" y="56"/>
                  </a:cubicBezTo>
                  <a:cubicBezTo>
                    <a:pt x="141" y="56"/>
                    <a:pt x="141" y="56"/>
                    <a:pt x="141" y="56"/>
                  </a:cubicBezTo>
                  <a:cubicBezTo>
                    <a:pt x="140" y="54"/>
                    <a:pt x="138" y="52"/>
                    <a:pt x="135" y="50"/>
                  </a:cubicBezTo>
                  <a:cubicBezTo>
                    <a:pt x="130" y="48"/>
                    <a:pt x="123" y="47"/>
                    <a:pt x="116" y="46"/>
                  </a:cubicBezTo>
                  <a:cubicBezTo>
                    <a:pt x="107" y="45"/>
                    <a:pt x="98" y="45"/>
                    <a:pt x="90" y="39"/>
                  </a:cubicBezTo>
                  <a:cubicBezTo>
                    <a:pt x="85" y="35"/>
                    <a:pt x="82" y="31"/>
                    <a:pt x="79" y="27"/>
                  </a:cubicBezTo>
                  <a:cubicBezTo>
                    <a:pt x="78" y="26"/>
                    <a:pt x="77" y="24"/>
                    <a:pt x="76" y="23"/>
                  </a:cubicBezTo>
                  <a:cubicBezTo>
                    <a:pt x="70" y="15"/>
                    <a:pt x="60" y="11"/>
                    <a:pt x="4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110"/>
            <p:cNvSpPr>
              <a:spLocks noEditPoints="1"/>
            </p:cNvSpPr>
            <p:nvPr/>
          </p:nvSpPr>
          <p:spPr bwMode="auto">
            <a:xfrm>
              <a:off x="974725" y="3090863"/>
              <a:ext cx="179388" cy="187325"/>
            </a:xfrm>
            <a:custGeom>
              <a:avLst/>
              <a:gdLst>
                <a:gd name="T0" fmla="*/ 54 w 64"/>
                <a:gd name="T1" fmla="*/ 67 h 67"/>
                <a:gd name="T2" fmla="*/ 53 w 64"/>
                <a:gd name="T3" fmla="*/ 67 h 67"/>
                <a:gd name="T4" fmla="*/ 49 w 64"/>
                <a:gd name="T5" fmla="*/ 61 h 67"/>
                <a:gd name="T6" fmla="*/ 51 w 64"/>
                <a:gd name="T7" fmla="*/ 53 h 67"/>
                <a:gd name="T8" fmla="*/ 51 w 64"/>
                <a:gd name="T9" fmla="*/ 48 h 67"/>
                <a:gd name="T10" fmla="*/ 6 w 64"/>
                <a:gd name="T11" fmla="*/ 29 h 67"/>
                <a:gd name="T12" fmla="*/ 0 w 64"/>
                <a:gd name="T13" fmla="*/ 12 h 67"/>
                <a:gd name="T14" fmla="*/ 2 w 64"/>
                <a:gd name="T15" fmla="*/ 4 h 67"/>
                <a:gd name="T16" fmla="*/ 11 w 64"/>
                <a:gd name="T17" fmla="*/ 0 h 67"/>
                <a:gd name="T18" fmla="*/ 19 w 64"/>
                <a:gd name="T19" fmla="*/ 1 h 67"/>
                <a:gd name="T20" fmla="*/ 23 w 64"/>
                <a:gd name="T21" fmla="*/ 2 h 67"/>
                <a:gd name="T22" fmla="*/ 33 w 64"/>
                <a:gd name="T23" fmla="*/ 5 h 67"/>
                <a:gd name="T24" fmla="*/ 43 w 64"/>
                <a:gd name="T25" fmla="*/ 2 h 67"/>
                <a:gd name="T26" fmla="*/ 48 w 64"/>
                <a:gd name="T27" fmla="*/ 1 h 67"/>
                <a:gd name="T28" fmla="*/ 51 w 64"/>
                <a:gd name="T29" fmla="*/ 6 h 67"/>
                <a:gd name="T30" fmla="*/ 50 w 64"/>
                <a:gd name="T31" fmla="*/ 16 h 67"/>
                <a:gd name="T32" fmla="*/ 51 w 64"/>
                <a:gd name="T33" fmla="*/ 21 h 67"/>
                <a:gd name="T34" fmla="*/ 53 w 64"/>
                <a:gd name="T35" fmla="*/ 22 h 67"/>
                <a:gd name="T36" fmla="*/ 57 w 64"/>
                <a:gd name="T37" fmla="*/ 24 h 67"/>
                <a:gd name="T38" fmla="*/ 61 w 64"/>
                <a:gd name="T39" fmla="*/ 48 h 67"/>
                <a:gd name="T40" fmla="*/ 60 w 64"/>
                <a:gd name="T41" fmla="*/ 55 h 67"/>
                <a:gd name="T42" fmla="*/ 58 w 64"/>
                <a:gd name="T43" fmla="*/ 64 h 67"/>
                <a:gd name="T44" fmla="*/ 54 w 64"/>
                <a:gd name="T45" fmla="*/ 67 h 67"/>
                <a:gd name="T46" fmla="*/ 12 w 64"/>
                <a:gd name="T47" fmla="*/ 9 h 67"/>
                <a:gd name="T48" fmla="*/ 11 w 64"/>
                <a:gd name="T49" fmla="*/ 9 h 67"/>
                <a:gd name="T50" fmla="*/ 9 w 64"/>
                <a:gd name="T51" fmla="*/ 10 h 67"/>
                <a:gd name="T52" fmla="*/ 9 w 64"/>
                <a:gd name="T53" fmla="*/ 12 h 67"/>
                <a:gd name="T54" fmla="*/ 13 w 64"/>
                <a:gd name="T55" fmla="*/ 24 h 67"/>
                <a:gd name="T56" fmla="*/ 53 w 64"/>
                <a:gd name="T57" fmla="*/ 39 h 67"/>
                <a:gd name="T58" fmla="*/ 51 w 64"/>
                <a:gd name="T59" fmla="*/ 31 h 67"/>
                <a:gd name="T60" fmla="*/ 49 w 64"/>
                <a:gd name="T61" fmla="*/ 30 h 67"/>
                <a:gd name="T62" fmla="*/ 44 w 64"/>
                <a:gd name="T63" fmla="*/ 27 h 67"/>
                <a:gd name="T64" fmla="*/ 41 w 64"/>
                <a:gd name="T65" fmla="*/ 16 h 67"/>
                <a:gd name="T66" fmla="*/ 41 w 64"/>
                <a:gd name="T67" fmla="*/ 14 h 67"/>
                <a:gd name="T68" fmla="*/ 32 w 64"/>
                <a:gd name="T69" fmla="*/ 14 h 67"/>
                <a:gd name="T70" fmla="*/ 20 w 64"/>
                <a:gd name="T71" fmla="*/ 11 h 67"/>
                <a:gd name="T72" fmla="*/ 16 w 64"/>
                <a:gd name="T73" fmla="*/ 10 h 67"/>
                <a:gd name="T74" fmla="*/ 12 w 64"/>
                <a:gd name="T75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7">
                  <a:moveTo>
                    <a:pt x="54" y="67"/>
                  </a:moveTo>
                  <a:cubicBezTo>
                    <a:pt x="53" y="67"/>
                    <a:pt x="53" y="67"/>
                    <a:pt x="53" y="67"/>
                  </a:cubicBezTo>
                  <a:cubicBezTo>
                    <a:pt x="50" y="66"/>
                    <a:pt x="49" y="64"/>
                    <a:pt x="49" y="61"/>
                  </a:cubicBezTo>
                  <a:cubicBezTo>
                    <a:pt x="50" y="59"/>
                    <a:pt x="50" y="56"/>
                    <a:pt x="51" y="53"/>
                  </a:cubicBezTo>
                  <a:cubicBezTo>
                    <a:pt x="51" y="52"/>
                    <a:pt x="51" y="50"/>
                    <a:pt x="51" y="48"/>
                  </a:cubicBezTo>
                  <a:cubicBezTo>
                    <a:pt x="39" y="47"/>
                    <a:pt x="14" y="40"/>
                    <a:pt x="6" y="29"/>
                  </a:cubicBezTo>
                  <a:cubicBezTo>
                    <a:pt x="2" y="24"/>
                    <a:pt x="0" y="18"/>
                    <a:pt x="0" y="12"/>
                  </a:cubicBezTo>
                  <a:cubicBezTo>
                    <a:pt x="0" y="9"/>
                    <a:pt x="1" y="6"/>
                    <a:pt x="2" y="4"/>
                  </a:cubicBezTo>
                  <a:cubicBezTo>
                    <a:pt x="4" y="2"/>
                    <a:pt x="7" y="0"/>
                    <a:pt x="11" y="0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0" y="1"/>
                    <a:pt x="21" y="2"/>
                    <a:pt x="23" y="2"/>
                  </a:cubicBezTo>
                  <a:cubicBezTo>
                    <a:pt x="26" y="3"/>
                    <a:pt x="29" y="4"/>
                    <a:pt x="33" y="5"/>
                  </a:cubicBezTo>
                  <a:cubicBezTo>
                    <a:pt x="38" y="5"/>
                    <a:pt x="41" y="5"/>
                    <a:pt x="43" y="2"/>
                  </a:cubicBezTo>
                  <a:cubicBezTo>
                    <a:pt x="44" y="1"/>
                    <a:pt x="46" y="0"/>
                    <a:pt x="48" y="1"/>
                  </a:cubicBezTo>
                  <a:cubicBezTo>
                    <a:pt x="50" y="2"/>
                    <a:pt x="51" y="4"/>
                    <a:pt x="51" y="6"/>
                  </a:cubicBezTo>
                  <a:cubicBezTo>
                    <a:pt x="50" y="9"/>
                    <a:pt x="50" y="13"/>
                    <a:pt x="50" y="16"/>
                  </a:cubicBezTo>
                  <a:cubicBezTo>
                    <a:pt x="50" y="18"/>
                    <a:pt x="50" y="20"/>
                    <a:pt x="51" y="21"/>
                  </a:cubicBezTo>
                  <a:cubicBezTo>
                    <a:pt x="52" y="21"/>
                    <a:pt x="53" y="22"/>
                    <a:pt x="53" y="22"/>
                  </a:cubicBezTo>
                  <a:cubicBezTo>
                    <a:pt x="54" y="23"/>
                    <a:pt x="56" y="24"/>
                    <a:pt x="57" y="24"/>
                  </a:cubicBezTo>
                  <a:cubicBezTo>
                    <a:pt x="64" y="31"/>
                    <a:pt x="62" y="42"/>
                    <a:pt x="61" y="48"/>
                  </a:cubicBezTo>
                  <a:cubicBezTo>
                    <a:pt x="60" y="50"/>
                    <a:pt x="60" y="52"/>
                    <a:pt x="60" y="55"/>
                  </a:cubicBezTo>
                  <a:cubicBezTo>
                    <a:pt x="59" y="57"/>
                    <a:pt x="59" y="61"/>
                    <a:pt x="58" y="64"/>
                  </a:cubicBezTo>
                  <a:cubicBezTo>
                    <a:pt x="58" y="66"/>
                    <a:pt x="56" y="67"/>
                    <a:pt x="54" y="67"/>
                  </a:cubicBezTo>
                  <a:close/>
                  <a:moveTo>
                    <a:pt x="12" y="9"/>
                  </a:moveTo>
                  <a:cubicBezTo>
                    <a:pt x="12" y="9"/>
                    <a:pt x="12" y="9"/>
                    <a:pt x="11" y="9"/>
                  </a:cubicBezTo>
                  <a:cubicBezTo>
                    <a:pt x="11" y="9"/>
                    <a:pt x="10" y="9"/>
                    <a:pt x="9" y="10"/>
                  </a:cubicBezTo>
                  <a:cubicBezTo>
                    <a:pt x="9" y="10"/>
                    <a:pt x="9" y="11"/>
                    <a:pt x="9" y="12"/>
                  </a:cubicBezTo>
                  <a:cubicBezTo>
                    <a:pt x="9" y="16"/>
                    <a:pt x="10" y="20"/>
                    <a:pt x="13" y="24"/>
                  </a:cubicBezTo>
                  <a:cubicBezTo>
                    <a:pt x="19" y="31"/>
                    <a:pt x="43" y="39"/>
                    <a:pt x="53" y="39"/>
                  </a:cubicBezTo>
                  <a:cubicBezTo>
                    <a:pt x="53" y="36"/>
                    <a:pt x="53" y="33"/>
                    <a:pt x="51" y="31"/>
                  </a:cubicBezTo>
                  <a:cubicBezTo>
                    <a:pt x="50" y="31"/>
                    <a:pt x="49" y="30"/>
                    <a:pt x="49" y="30"/>
                  </a:cubicBezTo>
                  <a:cubicBezTo>
                    <a:pt x="47" y="29"/>
                    <a:pt x="46" y="28"/>
                    <a:pt x="44" y="27"/>
                  </a:cubicBezTo>
                  <a:cubicBezTo>
                    <a:pt x="42" y="24"/>
                    <a:pt x="41" y="20"/>
                    <a:pt x="41" y="16"/>
                  </a:cubicBezTo>
                  <a:cubicBezTo>
                    <a:pt x="41" y="15"/>
                    <a:pt x="41" y="14"/>
                    <a:pt x="41" y="14"/>
                  </a:cubicBezTo>
                  <a:cubicBezTo>
                    <a:pt x="38" y="14"/>
                    <a:pt x="35" y="14"/>
                    <a:pt x="32" y="14"/>
                  </a:cubicBezTo>
                  <a:cubicBezTo>
                    <a:pt x="27" y="13"/>
                    <a:pt x="24" y="12"/>
                    <a:pt x="20" y="11"/>
                  </a:cubicBezTo>
                  <a:cubicBezTo>
                    <a:pt x="18" y="11"/>
                    <a:pt x="17" y="10"/>
                    <a:pt x="16" y="10"/>
                  </a:cubicBezTo>
                  <a:cubicBezTo>
                    <a:pt x="14" y="9"/>
                    <a:pt x="13" y="9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111"/>
            <p:cNvSpPr>
              <a:spLocks/>
            </p:cNvSpPr>
            <p:nvPr/>
          </p:nvSpPr>
          <p:spPr bwMode="auto">
            <a:xfrm>
              <a:off x="974725" y="3168650"/>
              <a:ext cx="165100" cy="109537"/>
            </a:xfrm>
            <a:custGeom>
              <a:avLst/>
              <a:gdLst>
                <a:gd name="T0" fmla="*/ 54 w 59"/>
                <a:gd name="T1" fmla="*/ 39 h 39"/>
                <a:gd name="T2" fmla="*/ 51 w 59"/>
                <a:gd name="T3" fmla="*/ 38 h 39"/>
                <a:gd name="T4" fmla="*/ 16 w 59"/>
                <a:gd name="T5" fmla="*/ 26 h 39"/>
                <a:gd name="T6" fmla="*/ 11 w 59"/>
                <a:gd name="T7" fmla="*/ 25 h 39"/>
                <a:gd name="T8" fmla="*/ 1 w 59"/>
                <a:gd name="T9" fmla="*/ 19 h 39"/>
                <a:gd name="T10" fmla="*/ 0 w 59"/>
                <a:gd name="T11" fmla="*/ 13 h 39"/>
                <a:gd name="T12" fmla="*/ 4 w 59"/>
                <a:gd name="T13" fmla="*/ 6 h 39"/>
                <a:gd name="T14" fmla="*/ 15 w 59"/>
                <a:gd name="T15" fmla="*/ 0 h 39"/>
                <a:gd name="T16" fmla="*/ 20 w 59"/>
                <a:gd name="T17" fmla="*/ 4 h 39"/>
                <a:gd name="T18" fmla="*/ 17 w 59"/>
                <a:gd name="T19" fmla="*/ 9 h 39"/>
                <a:gd name="T20" fmla="*/ 11 w 59"/>
                <a:gd name="T21" fmla="*/ 12 h 39"/>
                <a:gd name="T22" fmla="*/ 9 w 59"/>
                <a:gd name="T23" fmla="*/ 14 h 39"/>
                <a:gd name="T24" fmla="*/ 10 w 59"/>
                <a:gd name="T25" fmla="*/ 15 h 39"/>
                <a:gd name="T26" fmla="*/ 13 w 59"/>
                <a:gd name="T27" fmla="*/ 16 h 39"/>
                <a:gd name="T28" fmla="*/ 17 w 59"/>
                <a:gd name="T29" fmla="*/ 17 h 39"/>
                <a:gd name="T30" fmla="*/ 56 w 59"/>
                <a:gd name="T31" fmla="*/ 31 h 39"/>
                <a:gd name="T32" fmla="*/ 58 w 59"/>
                <a:gd name="T33" fmla="*/ 37 h 39"/>
                <a:gd name="T34" fmla="*/ 54 w 59"/>
                <a:gd name="T3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39">
                  <a:moveTo>
                    <a:pt x="54" y="39"/>
                  </a:moveTo>
                  <a:cubicBezTo>
                    <a:pt x="53" y="39"/>
                    <a:pt x="52" y="39"/>
                    <a:pt x="51" y="38"/>
                  </a:cubicBezTo>
                  <a:cubicBezTo>
                    <a:pt x="39" y="31"/>
                    <a:pt x="25" y="28"/>
                    <a:pt x="16" y="26"/>
                  </a:cubicBezTo>
                  <a:cubicBezTo>
                    <a:pt x="14" y="26"/>
                    <a:pt x="13" y="26"/>
                    <a:pt x="11" y="25"/>
                  </a:cubicBezTo>
                  <a:cubicBezTo>
                    <a:pt x="9" y="25"/>
                    <a:pt x="4" y="24"/>
                    <a:pt x="1" y="19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1" y="10"/>
                    <a:pt x="2" y="8"/>
                    <a:pt x="4" y="6"/>
                  </a:cubicBezTo>
                  <a:cubicBezTo>
                    <a:pt x="7" y="2"/>
                    <a:pt x="12" y="1"/>
                    <a:pt x="15" y="0"/>
                  </a:cubicBezTo>
                  <a:cubicBezTo>
                    <a:pt x="17" y="0"/>
                    <a:pt x="20" y="2"/>
                    <a:pt x="20" y="4"/>
                  </a:cubicBezTo>
                  <a:cubicBezTo>
                    <a:pt x="21" y="7"/>
                    <a:pt x="19" y="9"/>
                    <a:pt x="17" y="9"/>
                  </a:cubicBezTo>
                  <a:cubicBezTo>
                    <a:pt x="14" y="10"/>
                    <a:pt x="12" y="11"/>
                    <a:pt x="11" y="12"/>
                  </a:cubicBezTo>
                  <a:cubicBezTo>
                    <a:pt x="10" y="13"/>
                    <a:pt x="10" y="13"/>
                    <a:pt x="9" y="14"/>
                  </a:cubicBezTo>
                  <a:cubicBezTo>
                    <a:pt x="9" y="14"/>
                    <a:pt x="9" y="15"/>
                    <a:pt x="10" y="15"/>
                  </a:cubicBezTo>
                  <a:cubicBezTo>
                    <a:pt x="10" y="16"/>
                    <a:pt x="12" y="16"/>
                    <a:pt x="13" y="16"/>
                  </a:cubicBezTo>
                  <a:cubicBezTo>
                    <a:pt x="14" y="17"/>
                    <a:pt x="16" y="17"/>
                    <a:pt x="17" y="17"/>
                  </a:cubicBezTo>
                  <a:cubicBezTo>
                    <a:pt x="27" y="19"/>
                    <a:pt x="43" y="22"/>
                    <a:pt x="56" y="31"/>
                  </a:cubicBezTo>
                  <a:cubicBezTo>
                    <a:pt x="58" y="32"/>
                    <a:pt x="59" y="35"/>
                    <a:pt x="58" y="37"/>
                  </a:cubicBezTo>
                  <a:cubicBezTo>
                    <a:pt x="57" y="38"/>
                    <a:pt x="55" y="39"/>
                    <a:pt x="54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Oval 112"/>
            <p:cNvSpPr>
              <a:spLocks noChangeArrowheads="1"/>
            </p:cNvSpPr>
            <p:nvPr/>
          </p:nvSpPr>
          <p:spPr bwMode="auto">
            <a:xfrm>
              <a:off x="1162050" y="3087688"/>
              <a:ext cx="31750" cy="301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113"/>
            <p:cNvSpPr>
              <a:spLocks/>
            </p:cNvSpPr>
            <p:nvPr/>
          </p:nvSpPr>
          <p:spPr bwMode="auto">
            <a:xfrm>
              <a:off x="1227138" y="3603625"/>
              <a:ext cx="171450" cy="142875"/>
            </a:xfrm>
            <a:custGeom>
              <a:avLst/>
              <a:gdLst>
                <a:gd name="T0" fmla="*/ 56 w 61"/>
                <a:gd name="T1" fmla="*/ 51 h 51"/>
                <a:gd name="T2" fmla="*/ 54 w 61"/>
                <a:gd name="T3" fmla="*/ 51 h 51"/>
                <a:gd name="T4" fmla="*/ 1 w 61"/>
                <a:gd name="T5" fmla="*/ 8 h 51"/>
                <a:gd name="T6" fmla="*/ 3 w 61"/>
                <a:gd name="T7" fmla="*/ 1 h 51"/>
                <a:gd name="T8" fmla="*/ 9 w 61"/>
                <a:gd name="T9" fmla="*/ 3 h 51"/>
                <a:gd name="T10" fmla="*/ 57 w 61"/>
                <a:gd name="T11" fmla="*/ 42 h 51"/>
                <a:gd name="T12" fmla="*/ 60 w 61"/>
                <a:gd name="T13" fmla="*/ 48 h 51"/>
                <a:gd name="T14" fmla="*/ 56 w 61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1">
                  <a:moveTo>
                    <a:pt x="56" y="51"/>
                  </a:moveTo>
                  <a:cubicBezTo>
                    <a:pt x="55" y="51"/>
                    <a:pt x="55" y="51"/>
                    <a:pt x="54" y="51"/>
                  </a:cubicBezTo>
                  <a:cubicBezTo>
                    <a:pt x="32" y="45"/>
                    <a:pt x="12" y="29"/>
                    <a:pt x="1" y="8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9" y="22"/>
                    <a:pt x="37" y="37"/>
                    <a:pt x="57" y="42"/>
                  </a:cubicBezTo>
                  <a:cubicBezTo>
                    <a:pt x="59" y="43"/>
                    <a:pt x="61" y="45"/>
                    <a:pt x="60" y="48"/>
                  </a:cubicBezTo>
                  <a:cubicBezTo>
                    <a:pt x="60" y="50"/>
                    <a:pt x="58" y="51"/>
                    <a:pt x="56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114"/>
            <p:cNvSpPr>
              <a:spLocks/>
            </p:cNvSpPr>
            <p:nvPr/>
          </p:nvSpPr>
          <p:spPr bwMode="auto">
            <a:xfrm>
              <a:off x="1271588" y="3567113"/>
              <a:ext cx="222250" cy="142875"/>
            </a:xfrm>
            <a:custGeom>
              <a:avLst/>
              <a:gdLst>
                <a:gd name="T0" fmla="*/ 74 w 79"/>
                <a:gd name="T1" fmla="*/ 51 h 51"/>
                <a:gd name="T2" fmla="*/ 74 w 79"/>
                <a:gd name="T3" fmla="*/ 51 h 51"/>
                <a:gd name="T4" fmla="*/ 1 w 79"/>
                <a:gd name="T5" fmla="*/ 7 h 51"/>
                <a:gd name="T6" fmla="*/ 2 w 79"/>
                <a:gd name="T7" fmla="*/ 1 h 51"/>
                <a:gd name="T8" fmla="*/ 9 w 79"/>
                <a:gd name="T9" fmla="*/ 2 h 51"/>
                <a:gd name="T10" fmla="*/ 75 w 79"/>
                <a:gd name="T11" fmla="*/ 42 h 51"/>
                <a:gd name="T12" fmla="*/ 79 w 79"/>
                <a:gd name="T13" fmla="*/ 47 h 51"/>
                <a:gd name="T14" fmla="*/ 74 w 79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51">
                  <a:moveTo>
                    <a:pt x="74" y="51"/>
                  </a:moveTo>
                  <a:cubicBezTo>
                    <a:pt x="74" y="51"/>
                    <a:pt x="74" y="51"/>
                    <a:pt x="74" y="51"/>
                  </a:cubicBezTo>
                  <a:cubicBezTo>
                    <a:pt x="45" y="48"/>
                    <a:pt x="18" y="32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5" y="0"/>
                    <a:pt x="7" y="0"/>
                    <a:pt x="9" y="2"/>
                  </a:cubicBezTo>
                  <a:cubicBezTo>
                    <a:pt x="24" y="24"/>
                    <a:pt x="49" y="39"/>
                    <a:pt x="75" y="42"/>
                  </a:cubicBezTo>
                  <a:cubicBezTo>
                    <a:pt x="77" y="42"/>
                    <a:pt x="79" y="45"/>
                    <a:pt x="79" y="47"/>
                  </a:cubicBezTo>
                  <a:cubicBezTo>
                    <a:pt x="79" y="49"/>
                    <a:pt x="77" y="51"/>
                    <a:pt x="7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115"/>
            <p:cNvSpPr>
              <a:spLocks/>
            </p:cNvSpPr>
            <p:nvPr/>
          </p:nvSpPr>
          <p:spPr bwMode="auto">
            <a:xfrm>
              <a:off x="1316038" y="3533775"/>
              <a:ext cx="244475" cy="106362"/>
            </a:xfrm>
            <a:custGeom>
              <a:avLst/>
              <a:gdLst>
                <a:gd name="T0" fmla="*/ 71 w 87"/>
                <a:gd name="T1" fmla="*/ 38 h 38"/>
                <a:gd name="T2" fmla="*/ 39 w 87"/>
                <a:gd name="T3" fmla="*/ 33 h 38"/>
                <a:gd name="T4" fmla="*/ 2 w 87"/>
                <a:gd name="T5" fmla="*/ 8 h 38"/>
                <a:gd name="T6" fmla="*/ 3 w 87"/>
                <a:gd name="T7" fmla="*/ 2 h 38"/>
                <a:gd name="T8" fmla="*/ 9 w 87"/>
                <a:gd name="T9" fmla="*/ 3 h 38"/>
                <a:gd name="T10" fmla="*/ 42 w 87"/>
                <a:gd name="T11" fmla="*/ 25 h 38"/>
                <a:gd name="T12" fmla="*/ 81 w 87"/>
                <a:gd name="T13" fmla="*/ 28 h 38"/>
                <a:gd name="T14" fmla="*/ 86 w 87"/>
                <a:gd name="T15" fmla="*/ 33 h 38"/>
                <a:gd name="T16" fmla="*/ 82 w 87"/>
                <a:gd name="T17" fmla="*/ 38 h 38"/>
                <a:gd name="T18" fmla="*/ 71 w 87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38">
                  <a:moveTo>
                    <a:pt x="71" y="38"/>
                  </a:moveTo>
                  <a:cubicBezTo>
                    <a:pt x="59" y="38"/>
                    <a:pt x="49" y="36"/>
                    <a:pt x="39" y="33"/>
                  </a:cubicBezTo>
                  <a:cubicBezTo>
                    <a:pt x="24" y="28"/>
                    <a:pt x="11" y="20"/>
                    <a:pt x="2" y="8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4" y="0"/>
                    <a:pt x="7" y="1"/>
                    <a:pt x="9" y="3"/>
                  </a:cubicBezTo>
                  <a:cubicBezTo>
                    <a:pt x="17" y="13"/>
                    <a:pt x="28" y="20"/>
                    <a:pt x="42" y="25"/>
                  </a:cubicBezTo>
                  <a:cubicBezTo>
                    <a:pt x="54" y="28"/>
                    <a:pt x="67" y="30"/>
                    <a:pt x="81" y="28"/>
                  </a:cubicBezTo>
                  <a:cubicBezTo>
                    <a:pt x="84" y="28"/>
                    <a:pt x="86" y="30"/>
                    <a:pt x="86" y="33"/>
                  </a:cubicBezTo>
                  <a:cubicBezTo>
                    <a:pt x="87" y="35"/>
                    <a:pt x="85" y="37"/>
                    <a:pt x="82" y="38"/>
                  </a:cubicBezTo>
                  <a:cubicBezTo>
                    <a:pt x="78" y="38"/>
                    <a:pt x="75" y="38"/>
                    <a:pt x="7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116"/>
            <p:cNvSpPr>
              <a:spLocks/>
            </p:cNvSpPr>
            <p:nvPr/>
          </p:nvSpPr>
          <p:spPr bwMode="auto">
            <a:xfrm>
              <a:off x="1274763" y="2927350"/>
              <a:ext cx="134938" cy="127000"/>
            </a:xfrm>
            <a:custGeom>
              <a:avLst/>
              <a:gdLst>
                <a:gd name="T0" fmla="*/ 38 w 48"/>
                <a:gd name="T1" fmla="*/ 45 h 45"/>
                <a:gd name="T2" fmla="*/ 37 w 48"/>
                <a:gd name="T3" fmla="*/ 45 h 45"/>
                <a:gd name="T4" fmla="*/ 34 w 48"/>
                <a:gd name="T5" fmla="*/ 39 h 45"/>
                <a:gd name="T6" fmla="*/ 34 w 48"/>
                <a:gd name="T7" fmla="*/ 18 h 45"/>
                <a:gd name="T8" fmla="*/ 34 w 48"/>
                <a:gd name="T9" fmla="*/ 19 h 45"/>
                <a:gd name="T10" fmla="*/ 24 w 48"/>
                <a:gd name="T11" fmla="*/ 31 h 45"/>
                <a:gd name="T12" fmla="*/ 4 w 48"/>
                <a:gd name="T13" fmla="*/ 34 h 45"/>
                <a:gd name="T14" fmla="*/ 0 w 48"/>
                <a:gd name="T15" fmla="*/ 29 h 45"/>
                <a:gd name="T16" fmla="*/ 5 w 48"/>
                <a:gd name="T17" fmla="*/ 25 h 45"/>
                <a:gd name="T18" fmla="*/ 19 w 48"/>
                <a:gd name="T19" fmla="*/ 23 h 45"/>
                <a:gd name="T20" fmla="*/ 25 w 48"/>
                <a:gd name="T21" fmla="*/ 16 h 45"/>
                <a:gd name="T22" fmla="*/ 25 w 48"/>
                <a:gd name="T23" fmla="*/ 6 h 45"/>
                <a:gd name="T24" fmla="*/ 26 w 48"/>
                <a:gd name="T25" fmla="*/ 2 h 45"/>
                <a:gd name="T26" fmla="*/ 29 w 48"/>
                <a:gd name="T27" fmla="*/ 0 h 45"/>
                <a:gd name="T28" fmla="*/ 36 w 48"/>
                <a:gd name="T29" fmla="*/ 4 h 45"/>
                <a:gd name="T30" fmla="*/ 43 w 48"/>
                <a:gd name="T31" fmla="*/ 42 h 45"/>
                <a:gd name="T32" fmla="*/ 38 w 48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5">
                  <a:moveTo>
                    <a:pt x="38" y="45"/>
                  </a:moveTo>
                  <a:cubicBezTo>
                    <a:pt x="38" y="45"/>
                    <a:pt x="37" y="45"/>
                    <a:pt x="37" y="45"/>
                  </a:cubicBezTo>
                  <a:cubicBezTo>
                    <a:pt x="34" y="44"/>
                    <a:pt x="33" y="41"/>
                    <a:pt x="34" y="39"/>
                  </a:cubicBezTo>
                  <a:cubicBezTo>
                    <a:pt x="37" y="32"/>
                    <a:pt x="37" y="25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4"/>
                    <a:pt x="29" y="28"/>
                    <a:pt x="24" y="31"/>
                  </a:cubicBezTo>
                  <a:cubicBezTo>
                    <a:pt x="19" y="34"/>
                    <a:pt x="10" y="35"/>
                    <a:pt x="4" y="34"/>
                  </a:cubicBezTo>
                  <a:cubicBezTo>
                    <a:pt x="1" y="34"/>
                    <a:pt x="0" y="31"/>
                    <a:pt x="0" y="29"/>
                  </a:cubicBezTo>
                  <a:cubicBezTo>
                    <a:pt x="0" y="26"/>
                    <a:pt x="3" y="25"/>
                    <a:pt x="5" y="25"/>
                  </a:cubicBezTo>
                  <a:cubicBezTo>
                    <a:pt x="10" y="26"/>
                    <a:pt x="17" y="24"/>
                    <a:pt x="19" y="23"/>
                  </a:cubicBezTo>
                  <a:cubicBezTo>
                    <a:pt x="22" y="21"/>
                    <a:pt x="24" y="19"/>
                    <a:pt x="25" y="16"/>
                  </a:cubicBezTo>
                  <a:cubicBezTo>
                    <a:pt x="26" y="13"/>
                    <a:pt x="25" y="9"/>
                    <a:pt x="25" y="6"/>
                  </a:cubicBezTo>
                  <a:cubicBezTo>
                    <a:pt x="25" y="5"/>
                    <a:pt x="25" y="3"/>
                    <a:pt x="26" y="2"/>
                  </a:cubicBezTo>
                  <a:cubicBezTo>
                    <a:pt x="27" y="1"/>
                    <a:pt x="28" y="1"/>
                    <a:pt x="29" y="0"/>
                  </a:cubicBezTo>
                  <a:cubicBezTo>
                    <a:pt x="33" y="0"/>
                    <a:pt x="35" y="3"/>
                    <a:pt x="36" y="4"/>
                  </a:cubicBezTo>
                  <a:cubicBezTo>
                    <a:pt x="45" y="14"/>
                    <a:pt x="48" y="29"/>
                    <a:pt x="43" y="42"/>
                  </a:cubicBezTo>
                  <a:cubicBezTo>
                    <a:pt x="42" y="44"/>
                    <a:pt x="40" y="45"/>
                    <a:pt x="38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6" name="Freeform 117"/>
          <p:cNvSpPr>
            <a:spLocks noEditPoints="1"/>
          </p:cNvSpPr>
          <p:nvPr/>
        </p:nvSpPr>
        <p:spPr bwMode="auto">
          <a:xfrm>
            <a:off x="2738579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7" name="组合 226"/>
          <p:cNvGrpSpPr/>
          <p:nvPr/>
        </p:nvGrpSpPr>
        <p:grpSpPr>
          <a:xfrm>
            <a:off x="4071598" y="3700971"/>
            <a:ext cx="515663" cy="610877"/>
            <a:chOff x="2711450" y="2941638"/>
            <a:chExt cx="765176" cy="906462"/>
          </a:xfrm>
          <a:solidFill>
            <a:srgbClr val="FC621E"/>
          </a:solidFill>
        </p:grpSpPr>
        <p:sp>
          <p:nvSpPr>
            <p:cNvPr id="228" name="Freeform 118"/>
            <p:cNvSpPr>
              <a:spLocks noEditPoints="1"/>
            </p:cNvSpPr>
            <p:nvPr/>
          </p:nvSpPr>
          <p:spPr bwMode="auto">
            <a:xfrm>
              <a:off x="2778125" y="2941638"/>
              <a:ext cx="622300" cy="512762"/>
            </a:xfrm>
            <a:custGeom>
              <a:avLst/>
              <a:gdLst>
                <a:gd name="T0" fmla="*/ 16 w 222"/>
                <a:gd name="T1" fmla="*/ 97 h 183"/>
                <a:gd name="T2" fmla="*/ 8 w 222"/>
                <a:gd name="T3" fmla="*/ 61 h 183"/>
                <a:gd name="T4" fmla="*/ 16 w 222"/>
                <a:gd name="T5" fmla="*/ 12 h 183"/>
                <a:gd name="T6" fmla="*/ 68 w 222"/>
                <a:gd name="T7" fmla="*/ 21 h 183"/>
                <a:gd name="T8" fmla="*/ 158 w 222"/>
                <a:gd name="T9" fmla="*/ 15 h 183"/>
                <a:gd name="T10" fmla="*/ 221 w 222"/>
                <a:gd name="T11" fmla="*/ 36 h 183"/>
                <a:gd name="T12" fmla="*/ 202 w 222"/>
                <a:gd name="T13" fmla="*/ 70 h 183"/>
                <a:gd name="T14" fmla="*/ 111 w 222"/>
                <a:gd name="T15" fmla="*/ 183 h 183"/>
                <a:gd name="T16" fmla="*/ 22 w 222"/>
                <a:gd name="T17" fmla="*/ 19 h 183"/>
                <a:gd name="T18" fmla="*/ 15 w 222"/>
                <a:gd name="T19" fmla="*/ 55 h 183"/>
                <a:gd name="T20" fmla="*/ 31 w 222"/>
                <a:gd name="T21" fmla="*/ 65 h 183"/>
                <a:gd name="T22" fmla="*/ 25 w 222"/>
                <a:gd name="T23" fmla="*/ 97 h 183"/>
                <a:gd name="T24" fmla="*/ 198 w 222"/>
                <a:gd name="T25" fmla="*/ 97 h 183"/>
                <a:gd name="T26" fmla="*/ 192 w 222"/>
                <a:gd name="T27" fmla="*/ 65 h 183"/>
                <a:gd name="T28" fmla="*/ 207 w 222"/>
                <a:gd name="T29" fmla="*/ 55 h 183"/>
                <a:gd name="T30" fmla="*/ 201 w 222"/>
                <a:gd name="T31" fmla="*/ 19 h 183"/>
                <a:gd name="T32" fmla="*/ 161 w 222"/>
                <a:gd name="T33" fmla="*/ 28 h 183"/>
                <a:gd name="T34" fmla="*/ 155 w 222"/>
                <a:gd name="T35" fmla="*/ 31 h 183"/>
                <a:gd name="T36" fmla="*/ 68 w 222"/>
                <a:gd name="T37" fmla="*/ 31 h 183"/>
                <a:gd name="T38" fmla="*/ 61 w 222"/>
                <a:gd name="T39" fmla="*/ 28 h 183"/>
                <a:gd name="T40" fmla="*/ 40 w 222"/>
                <a:gd name="T41" fmla="*/ 13 h 183"/>
                <a:gd name="T42" fmla="*/ 187 w 222"/>
                <a:gd name="T43" fmla="*/ 56 h 183"/>
                <a:gd name="T44" fmla="*/ 169 w 222"/>
                <a:gd name="T45" fmla="*/ 40 h 183"/>
                <a:gd name="T46" fmla="*/ 171 w 222"/>
                <a:gd name="T47" fmla="*/ 25 h 183"/>
                <a:gd name="T48" fmla="*/ 198 w 222"/>
                <a:gd name="T49" fmla="*/ 24 h 183"/>
                <a:gd name="T50" fmla="*/ 202 w 222"/>
                <a:gd name="T51" fmla="*/ 50 h 183"/>
                <a:gd name="T52" fmla="*/ 188 w 222"/>
                <a:gd name="T53" fmla="*/ 56 h 183"/>
                <a:gd name="T54" fmla="*/ 189 w 222"/>
                <a:gd name="T55" fmla="*/ 47 h 183"/>
                <a:gd name="T56" fmla="*/ 194 w 222"/>
                <a:gd name="T57" fmla="*/ 44 h 183"/>
                <a:gd name="T58" fmla="*/ 192 w 222"/>
                <a:gd name="T59" fmla="*/ 31 h 183"/>
                <a:gd name="T60" fmla="*/ 178 w 222"/>
                <a:gd name="T61" fmla="*/ 31 h 183"/>
                <a:gd name="T62" fmla="*/ 35 w 222"/>
                <a:gd name="T63" fmla="*/ 56 h 183"/>
                <a:gd name="T64" fmla="*/ 21 w 222"/>
                <a:gd name="T65" fmla="*/ 50 h 183"/>
                <a:gd name="T66" fmla="*/ 25 w 222"/>
                <a:gd name="T67" fmla="*/ 24 h 183"/>
                <a:gd name="T68" fmla="*/ 56 w 222"/>
                <a:gd name="T69" fmla="*/ 37 h 183"/>
                <a:gd name="T70" fmla="*/ 39 w 222"/>
                <a:gd name="T71" fmla="*/ 55 h 183"/>
                <a:gd name="T72" fmla="*/ 35 w 222"/>
                <a:gd name="T73" fmla="*/ 56 h 183"/>
                <a:gd name="T74" fmla="*/ 34 w 222"/>
                <a:gd name="T75" fmla="*/ 47 h 183"/>
                <a:gd name="T76" fmla="*/ 45 w 222"/>
                <a:gd name="T77" fmla="*/ 31 h 183"/>
                <a:gd name="T78" fmla="*/ 27 w 222"/>
                <a:gd name="T79" fmla="*/ 3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2" h="183">
                  <a:moveTo>
                    <a:pt x="111" y="183"/>
                  </a:moveTo>
                  <a:cubicBezTo>
                    <a:pt x="59" y="183"/>
                    <a:pt x="16" y="144"/>
                    <a:pt x="16" y="97"/>
                  </a:cubicBezTo>
                  <a:cubicBezTo>
                    <a:pt x="16" y="88"/>
                    <a:pt x="17" y="78"/>
                    <a:pt x="21" y="70"/>
                  </a:cubicBezTo>
                  <a:cubicBezTo>
                    <a:pt x="16" y="68"/>
                    <a:pt x="12" y="65"/>
                    <a:pt x="8" y="61"/>
                  </a:cubicBezTo>
                  <a:cubicBezTo>
                    <a:pt x="3" y="54"/>
                    <a:pt x="0" y="45"/>
                    <a:pt x="2" y="36"/>
                  </a:cubicBezTo>
                  <a:cubicBezTo>
                    <a:pt x="3" y="27"/>
                    <a:pt x="8" y="18"/>
                    <a:pt x="16" y="12"/>
                  </a:cubicBezTo>
                  <a:cubicBezTo>
                    <a:pt x="31" y="0"/>
                    <a:pt x="53" y="1"/>
                    <a:pt x="65" y="15"/>
                  </a:cubicBezTo>
                  <a:cubicBezTo>
                    <a:pt x="66" y="17"/>
                    <a:pt x="67" y="19"/>
                    <a:pt x="68" y="21"/>
                  </a:cubicBezTo>
                  <a:cubicBezTo>
                    <a:pt x="95" y="9"/>
                    <a:pt x="128" y="9"/>
                    <a:pt x="154" y="21"/>
                  </a:cubicBezTo>
                  <a:cubicBezTo>
                    <a:pt x="155" y="19"/>
                    <a:pt x="157" y="17"/>
                    <a:pt x="158" y="15"/>
                  </a:cubicBezTo>
                  <a:cubicBezTo>
                    <a:pt x="170" y="1"/>
                    <a:pt x="191" y="0"/>
                    <a:pt x="207" y="12"/>
                  </a:cubicBezTo>
                  <a:cubicBezTo>
                    <a:pt x="214" y="18"/>
                    <a:pt x="219" y="27"/>
                    <a:pt x="221" y="36"/>
                  </a:cubicBezTo>
                  <a:cubicBezTo>
                    <a:pt x="222" y="45"/>
                    <a:pt x="220" y="54"/>
                    <a:pt x="214" y="61"/>
                  </a:cubicBezTo>
                  <a:cubicBezTo>
                    <a:pt x="211" y="65"/>
                    <a:pt x="207" y="68"/>
                    <a:pt x="202" y="70"/>
                  </a:cubicBezTo>
                  <a:cubicBezTo>
                    <a:pt x="205" y="78"/>
                    <a:pt x="207" y="88"/>
                    <a:pt x="207" y="97"/>
                  </a:cubicBezTo>
                  <a:cubicBezTo>
                    <a:pt x="207" y="144"/>
                    <a:pt x="164" y="183"/>
                    <a:pt x="111" y="183"/>
                  </a:cubicBezTo>
                  <a:close/>
                  <a:moveTo>
                    <a:pt x="40" y="13"/>
                  </a:moveTo>
                  <a:cubicBezTo>
                    <a:pt x="34" y="13"/>
                    <a:pt x="27" y="15"/>
                    <a:pt x="22" y="19"/>
                  </a:cubicBezTo>
                  <a:cubicBezTo>
                    <a:pt x="16" y="24"/>
                    <a:pt x="12" y="30"/>
                    <a:pt x="11" y="37"/>
                  </a:cubicBezTo>
                  <a:cubicBezTo>
                    <a:pt x="10" y="44"/>
                    <a:pt x="12" y="50"/>
                    <a:pt x="15" y="55"/>
                  </a:cubicBezTo>
                  <a:cubicBezTo>
                    <a:pt x="18" y="59"/>
                    <a:pt x="23" y="61"/>
                    <a:pt x="28" y="62"/>
                  </a:cubicBezTo>
                  <a:cubicBezTo>
                    <a:pt x="29" y="62"/>
                    <a:pt x="30" y="63"/>
                    <a:pt x="31" y="65"/>
                  </a:cubicBezTo>
                  <a:cubicBezTo>
                    <a:pt x="32" y="66"/>
                    <a:pt x="32" y="67"/>
                    <a:pt x="31" y="69"/>
                  </a:cubicBezTo>
                  <a:cubicBezTo>
                    <a:pt x="27" y="78"/>
                    <a:pt x="25" y="87"/>
                    <a:pt x="25" y="97"/>
                  </a:cubicBezTo>
                  <a:cubicBezTo>
                    <a:pt x="25" y="139"/>
                    <a:pt x="64" y="173"/>
                    <a:pt x="111" y="173"/>
                  </a:cubicBezTo>
                  <a:cubicBezTo>
                    <a:pt x="159" y="173"/>
                    <a:pt x="198" y="139"/>
                    <a:pt x="198" y="97"/>
                  </a:cubicBezTo>
                  <a:cubicBezTo>
                    <a:pt x="198" y="87"/>
                    <a:pt x="196" y="78"/>
                    <a:pt x="192" y="69"/>
                  </a:cubicBezTo>
                  <a:cubicBezTo>
                    <a:pt x="191" y="67"/>
                    <a:pt x="191" y="66"/>
                    <a:pt x="192" y="65"/>
                  </a:cubicBezTo>
                  <a:cubicBezTo>
                    <a:pt x="192" y="63"/>
                    <a:pt x="194" y="62"/>
                    <a:pt x="195" y="62"/>
                  </a:cubicBezTo>
                  <a:cubicBezTo>
                    <a:pt x="200" y="61"/>
                    <a:pt x="204" y="59"/>
                    <a:pt x="207" y="55"/>
                  </a:cubicBezTo>
                  <a:cubicBezTo>
                    <a:pt x="211" y="50"/>
                    <a:pt x="213" y="44"/>
                    <a:pt x="212" y="37"/>
                  </a:cubicBezTo>
                  <a:cubicBezTo>
                    <a:pt x="211" y="30"/>
                    <a:pt x="207" y="24"/>
                    <a:pt x="201" y="19"/>
                  </a:cubicBezTo>
                  <a:cubicBezTo>
                    <a:pt x="190" y="10"/>
                    <a:pt x="173" y="10"/>
                    <a:pt x="165" y="20"/>
                  </a:cubicBezTo>
                  <a:cubicBezTo>
                    <a:pt x="163" y="23"/>
                    <a:pt x="162" y="25"/>
                    <a:pt x="161" y="28"/>
                  </a:cubicBezTo>
                  <a:cubicBezTo>
                    <a:pt x="161" y="30"/>
                    <a:pt x="160" y="31"/>
                    <a:pt x="159" y="31"/>
                  </a:cubicBezTo>
                  <a:cubicBezTo>
                    <a:pt x="157" y="32"/>
                    <a:pt x="156" y="32"/>
                    <a:pt x="155" y="31"/>
                  </a:cubicBezTo>
                  <a:cubicBezTo>
                    <a:pt x="142" y="24"/>
                    <a:pt x="127" y="21"/>
                    <a:pt x="111" y="21"/>
                  </a:cubicBezTo>
                  <a:cubicBezTo>
                    <a:pt x="96" y="21"/>
                    <a:pt x="81" y="24"/>
                    <a:pt x="68" y="31"/>
                  </a:cubicBezTo>
                  <a:cubicBezTo>
                    <a:pt x="67" y="32"/>
                    <a:pt x="65" y="32"/>
                    <a:pt x="64" y="31"/>
                  </a:cubicBezTo>
                  <a:cubicBezTo>
                    <a:pt x="63" y="31"/>
                    <a:pt x="62" y="30"/>
                    <a:pt x="61" y="28"/>
                  </a:cubicBezTo>
                  <a:cubicBezTo>
                    <a:pt x="61" y="25"/>
                    <a:pt x="59" y="23"/>
                    <a:pt x="58" y="20"/>
                  </a:cubicBezTo>
                  <a:cubicBezTo>
                    <a:pt x="53" y="15"/>
                    <a:pt x="47" y="13"/>
                    <a:pt x="40" y="13"/>
                  </a:cubicBezTo>
                  <a:close/>
                  <a:moveTo>
                    <a:pt x="188" y="56"/>
                  </a:moveTo>
                  <a:cubicBezTo>
                    <a:pt x="188" y="56"/>
                    <a:pt x="187" y="56"/>
                    <a:pt x="187" y="56"/>
                  </a:cubicBezTo>
                  <a:cubicBezTo>
                    <a:pt x="185" y="56"/>
                    <a:pt x="184" y="56"/>
                    <a:pt x="183" y="55"/>
                  </a:cubicBezTo>
                  <a:cubicBezTo>
                    <a:pt x="179" y="49"/>
                    <a:pt x="174" y="44"/>
                    <a:pt x="169" y="40"/>
                  </a:cubicBezTo>
                  <a:cubicBezTo>
                    <a:pt x="168" y="39"/>
                    <a:pt x="167" y="38"/>
                    <a:pt x="167" y="37"/>
                  </a:cubicBezTo>
                  <a:cubicBezTo>
                    <a:pt x="167" y="32"/>
                    <a:pt x="168" y="28"/>
                    <a:pt x="171" y="25"/>
                  </a:cubicBezTo>
                  <a:cubicBezTo>
                    <a:pt x="174" y="21"/>
                    <a:pt x="179" y="19"/>
                    <a:pt x="184" y="19"/>
                  </a:cubicBezTo>
                  <a:cubicBezTo>
                    <a:pt x="189" y="19"/>
                    <a:pt x="194" y="20"/>
                    <a:pt x="198" y="24"/>
                  </a:cubicBezTo>
                  <a:cubicBezTo>
                    <a:pt x="202" y="27"/>
                    <a:pt x="204" y="31"/>
                    <a:pt x="205" y="36"/>
                  </a:cubicBezTo>
                  <a:cubicBezTo>
                    <a:pt x="206" y="41"/>
                    <a:pt x="205" y="46"/>
                    <a:pt x="202" y="50"/>
                  </a:cubicBezTo>
                  <a:cubicBezTo>
                    <a:pt x="202" y="50"/>
                    <a:pt x="202" y="50"/>
                    <a:pt x="202" y="50"/>
                  </a:cubicBezTo>
                  <a:cubicBezTo>
                    <a:pt x="198" y="54"/>
                    <a:pt x="193" y="56"/>
                    <a:pt x="188" y="56"/>
                  </a:cubicBezTo>
                  <a:close/>
                  <a:moveTo>
                    <a:pt x="177" y="34"/>
                  </a:moveTo>
                  <a:cubicBezTo>
                    <a:pt x="181" y="38"/>
                    <a:pt x="185" y="43"/>
                    <a:pt x="189" y="47"/>
                  </a:cubicBezTo>
                  <a:cubicBezTo>
                    <a:pt x="191" y="47"/>
                    <a:pt x="193" y="46"/>
                    <a:pt x="194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6" y="43"/>
                    <a:pt x="197" y="40"/>
                    <a:pt x="196" y="38"/>
                  </a:cubicBezTo>
                  <a:cubicBezTo>
                    <a:pt x="196" y="35"/>
                    <a:pt x="194" y="33"/>
                    <a:pt x="192" y="31"/>
                  </a:cubicBezTo>
                  <a:cubicBezTo>
                    <a:pt x="190" y="29"/>
                    <a:pt x="187" y="28"/>
                    <a:pt x="184" y="28"/>
                  </a:cubicBezTo>
                  <a:cubicBezTo>
                    <a:pt x="182" y="28"/>
                    <a:pt x="179" y="29"/>
                    <a:pt x="178" y="31"/>
                  </a:cubicBezTo>
                  <a:cubicBezTo>
                    <a:pt x="177" y="32"/>
                    <a:pt x="177" y="33"/>
                    <a:pt x="177" y="34"/>
                  </a:cubicBezTo>
                  <a:close/>
                  <a:moveTo>
                    <a:pt x="35" y="56"/>
                  </a:moveTo>
                  <a:cubicBezTo>
                    <a:pt x="29" y="56"/>
                    <a:pt x="24" y="54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8" y="46"/>
                    <a:pt x="17" y="41"/>
                    <a:pt x="18" y="36"/>
                  </a:cubicBezTo>
                  <a:cubicBezTo>
                    <a:pt x="18" y="31"/>
                    <a:pt x="21" y="27"/>
                    <a:pt x="25" y="24"/>
                  </a:cubicBezTo>
                  <a:cubicBezTo>
                    <a:pt x="34" y="17"/>
                    <a:pt x="46" y="17"/>
                    <a:pt x="52" y="25"/>
                  </a:cubicBezTo>
                  <a:cubicBezTo>
                    <a:pt x="54" y="28"/>
                    <a:pt x="56" y="32"/>
                    <a:pt x="56" y="37"/>
                  </a:cubicBezTo>
                  <a:cubicBezTo>
                    <a:pt x="55" y="38"/>
                    <a:pt x="55" y="39"/>
                    <a:pt x="54" y="40"/>
                  </a:cubicBezTo>
                  <a:cubicBezTo>
                    <a:pt x="48" y="44"/>
                    <a:pt x="44" y="49"/>
                    <a:pt x="39" y="55"/>
                  </a:cubicBezTo>
                  <a:cubicBezTo>
                    <a:pt x="39" y="56"/>
                    <a:pt x="37" y="56"/>
                    <a:pt x="36" y="56"/>
                  </a:cubicBezTo>
                  <a:cubicBezTo>
                    <a:pt x="36" y="56"/>
                    <a:pt x="35" y="56"/>
                    <a:pt x="35" y="56"/>
                  </a:cubicBezTo>
                  <a:close/>
                  <a:moveTo>
                    <a:pt x="28" y="44"/>
                  </a:moveTo>
                  <a:cubicBezTo>
                    <a:pt x="30" y="46"/>
                    <a:pt x="31" y="47"/>
                    <a:pt x="34" y="47"/>
                  </a:cubicBezTo>
                  <a:cubicBezTo>
                    <a:pt x="37" y="43"/>
                    <a:pt x="42" y="38"/>
                    <a:pt x="46" y="34"/>
                  </a:cubicBezTo>
                  <a:cubicBezTo>
                    <a:pt x="46" y="33"/>
                    <a:pt x="46" y="32"/>
                    <a:pt x="45" y="31"/>
                  </a:cubicBezTo>
                  <a:cubicBezTo>
                    <a:pt x="42" y="27"/>
                    <a:pt x="35" y="27"/>
                    <a:pt x="31" y="31"/>
                  </a:cubicBezTo>
                  <a:cubicBezTo>
                    <a:pt x="29" y="33"/>
                    <a:pt x="27" y="35"/>
                    <a:pt x="27" y="38"/>
                  </a:cubicBezTo>
                  <a:cubicBezTo>
                    <a:pt x="26" y="40"/>
                    <a:pt x="27" y="43"/>
                    <a:pt x="2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119"/>
            <p:cNvSpPr>
              <a:spLocks noEditPoints="1"/>
            </p:cNvSpPr>
            <p:nvPr/>
          </p:nvSpPr>
          <p:spPr bwMode="auto">
            <a:xfrm>
              <a:off x="2917825" y="3125788"/>
              <a:ext cx="346075" cy="239712"/>
            </a:xfrm>
            <a:custGeom>
              <a:avLst/>
              <a:gdLst>
                <a:gd name="T0" fmla="*/ 61 w 123"/>
                <a:gd name="T1" fmla="*/ 85 h 85"/>
                <a:gd name="T2" fmla="*/ 0 w 123"/>
                <a:gd name="T3" fmla="*/ 31 h 85"/>
                <a:gd name="T4" fmla="*/ 37 w 123"/>
                <a:gd name="T5" fmla="*/ 3 h 85"/>
                <a:gd name="T6" fmla="*/ 91 w 123"/>
                <a:gd name="T7" fmla="*/ 4 h 85"/>
                <a:gd name="T8" fmla="*/ 123 w 123"/>
                <a:gd name="T9" fmla="*/ 31 h 85"/>
                <a:gd name="T10" fmla="*/ 61 w 123"/>
                <a:gd name="T11" fmla="*/ 85 h 85"/>
                <a:gd name="T12" fmla="*/ 60 w 123"/>
                <a:gd name="T13" fmla="*/ 10 h 85"/>
                <a:gd name="T14" fmla="*/ 38 w 123"/>
                <a:gd name="T15" fmla="*/ 12 h 85"/>
                <a:gd name="T16" fmla="*/ 9 w 123"/>
                <a:gd name="T17" fmla="*/ 31 h 85"/>
                <a:gd name="T18" fmla="*/ 61 w 123"/>
                <a:gd name="T19" fmla="*/ 75 h 85"/>
                <a:gd name="T20" fmla="*/ 114 w 123"/>
                <a:gd name="T21" fmla="*/ 31 h 85"/>
                <a:gd name="T22" fmla="*/ 89 w 123"/>
                <a:gd name="T23" fmla="*/ 13 h 85"/>
                <a:gd name="T24" fmla="*/ 60 w 123"/>
                <a:gd name="T25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85">
                  <a:moveTo>
                    <a:pt x="61" y="85"/>
                  </a:moveTo>
                  <a:cubicBezTo>
                    <a:pt x="27" y="85"/>
                    <a:pt x="0" y="61"/>
                    <a:pt x="0" y="31"/>
                  </a:cubicBezTo>
                  <a:cubicBezTo>
                    <a:pt x="0" y="9"/>
                    <a:pt x="26" y="5"/>
                    <a:pt x="37" y="3"/>
                  </a:cubicBezTo>
                  <a:cubicBezTo>
                    <a:pt x="55" y="0"/>
                    <a:pt x="73" y="0"/>
                    <a:pt x="91" y="4"/>
                  </a:cubicBezTo>
                  <a:cubicBezTo>
                    <a:pt x="112" y="9"/>
                    <a:pt x="123" y="18"/>
                    <a:pt x="123" y="31"/>
                  </a:cubicBezTo>
                  <a:cubicBezTo>
                    <a:pt x="123" y="61"/>
                    <a:pt x="95" y="85"/>
                    <a:pt x="61" y="85"/>
                  </a:cubicBezTo>
                  <a:close/>
                  <a:moveTo>
                    <a:pt x="60" y="10"/>
                  </a:moveTo>
                  <a:cubicBezTo>
                    <a:pt x="53" y="10"/>
                    <a:pt x="46" y="11"/>
                    <a:pt x="38" y="12"/>
                  </a:cubicBezTo>
                  <a:cubicBezTo>
                    <a:pt x="24" y="14"/>
                    <a:pt x="9" y="19"/>
                    <a:pt x="9" y="31"/>
                  </a:cubicBezTo>
                  <a:cubicBezTo>
                    <a:pt x="9" y="55"/>
                    <a:pt x="33" y="75"/>
                    <a:pt x="61" y="75"/>
                  </a:cubicBezTo>
                  <a:cubicBezTo>
                    <a:pt x="90" y="75"/>
                    <a:pt x="114" y="55"/>
                    <a:pt x="114" y="31"/>
                  </a:cubicBezTo>
                  <a:cubicBezTo>
                    <a:pt x="114" y="23"/>
                    <a:pt x="106" y="17"/>
                    <a:pt x="89" y="13"/>
                  </a:cubicBezTo>
                  <a:cubicBezTo>
                    <a:pt x="80" y="11"/>
                    <a:pt x="70" y="10"/>
                    <a:pt x="6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120"/>
            <p:cNvSpPr>
              <a:spLocks/>
            </p:cNvSpPr>
            <p:nvPr/>
          </p:nvSpPr>
          <p:spPr bwMode="auto">
            <a:xfrm>
              <a:off x="2960688" y="3416300"/>
              <a:ext cx="260350" cy="223837"/>
            </a:xfrm>
            <a:custGeom>
              <a:avLst/>
              <a:gdLst>
                <a:gd name="T0" fmla="*/ 47 w 93"/>
                <a:gd name="T1" fmla="*/ 80 h 80"/>
                <a:gd name="T2" fmla="*/ 0 w 93"/>
                <a:gd name="T3" fmla="*/ 26 h 80"/>
                <a:gd name="T4" fmla="*/ 18 w 93"/>
                <a:gd name="T5" fmla="*/ 1 h 80"/>
                <a:gd name="T6" fmla="*/ 24 w 93"/>
                <a:gd name="T7" fmla="*/ 4 h 80"/>
                <a:gd name="T8" fmla="*/ 21 w 93"/>
                <a:gd name="T9" fmla="*/ 10 h 80"/>
                <a:gd name="T10" fmla="*/ 10 w 93"/>
                <a:gd name="T11" fmla="*/ 26 h 80"/>
                <a:gd name="T12" fmla="*/ 47 w 93"/>
                <a:gd name="T13" fmla="*/ 70 h 80"/>
                <a:gd name="T14" fmla="*/ 84 w 93"/>
                <a:gd name="T15" fmla="*/ 26 h 80"/>
                <a:gd name="T16" fmla="*/ 71 w 93"/>
                <a:gd name="T17" fmla="*/ 10 h 80"/>
                <a:gd name="T18" fmla="*/ 68 w 93"/>
                <a:gd name="T19" fmla="*/ 4 h 80"/>
                <a:gd name="T20" fmla="*/ 74 w 93"/>
                <a:gd name="T21" fmla="*/ 1 h 80"/>
                <a:gd name="T22" fmla="*/ 93 w 93"/>
                <a:gd name="T23" fmla="*/ 26 h 80"/>
                <a:gd name="T24" fmla="*/ 47 w 93"/>
                <a:gd name="T2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80">
                  <a:moveTo>
                    <a:pt x="47" y="80"/>
                  </a:moveTo>
                  <a:cubicBezTo>
                    <a:pt x="21" y="80"/>
                    <a:pt x="0" y="55"/>
                    <a:pt x="0" y="26"/>
                  </a:cubicBezTo>
                  <a:cubicBezTo>
                    <a:pt x="0" y="14"/>
                    <a:pt x="6" y="6"/>
                    <a:pt x="18" y="1"/>
                  </a:cubicBezTo>
                  <a:cubicBezTo>
                    <a:pt x="20" y="0"/>
                    <a:pt x="23" y="1"/>
                    <a:pt x="24" y="4"/>
                  </a:cubicBezTo>
                  <a:cubicBezTo>
                    <a:pt x="25" y="6"/>
                    <a:pt x="24" y="9"/>
                    <a:pt x="21" y="10"/>
                  </a:cubicBezTo>
                  <a:cubicBezTo>
                    <a:pt x="13" y="13"/>
                    <a:pt x="10" y="18"/>
                    <a:pt x="10" y="26"/>
                  </a:cubicBezTo>
                  <a:cubicBezTo>
                    <a:pt x="10" y="50"/>
                    <a:pt x="26" y="70"/>
                    <a:pt x="47" y="70"/>
                  </a:cubicBezTo>
                  <a:cubicBezTo>
                    <a:pt x="67" y="70"/>
                    <a:pt x="84" y="50"/>
                    <a:pt x="84" y="26"/>
                  </a:cubicBezTo>
                  <a:cubicBezTo>
                    <a:pt x="84" y="18"/>
                    <a:pt x="80" y="13"/>
                    <a:pt x="71" y="10"/>
                  </a:cubicBezTo>
                  <a:cubicBezTo>
                    <a:pt x="69" y="9"/>
                    <a:pt x="67" y="6"/>
                    <a:pt x="68" y="4"/>
                  </a:cubicBezTo>
                  <a:cubicBezTo>
                    <a:pt x="69" y="1"/>
                    <a:pt x="72" y="0"/>
                    <a:pt x="74" y="1"/>
                  </a:cubicBezTo>
                  <a:cubicBezTo>
                    <a:pt x="90" y="7"/>
                    <a:pt x="93" y="18"/>
                    <a:pt x="93" y="26"/>
                  </a:cubicBezTo>
                  <a:cubicBezTo>
                    <a:pt x="93" y="55"/>
                    <a:pt x="72" y="80"/>
                    <a:pt x="47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Oval 121"/>
            <p:cNvSpPr>
              <a:spLocks noChangeArrowheads="1"/>
            </p:cNvSpPr>
            <p:nvPr/>
          </p:nvSpPr>
          <p:spPr bwMode="auto">
            <a:xfrm>
              <a:off x="2974975" y="3098800"/>
              <a:ext cx="30163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Oval 122"/>
            <p:cNvSpPr>
              <a:spLocks noChangeArrowheads="1"/>
            </p:cNvSpPr>
            <p:nvPr/>
          </p:nvSpPr>
          <p:spPr bwMode="auto">
            <a:xfrm>
              <a:off x="3176588" y="3098800"/>
              <a:ext cx="28575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123"/>
            <p:cNvSpPr>
              <a:spLocks/>
            </p:cNvSpPr>
            <p:nvPr/>
          </p:nvSpPr>
          <p:spPr bwMode="auto">
            <a:xfrm>
              <a:off x="2994025" y="3135313"/>
              <a:ext cx="193675" cy="80962"/>
            </a:xfrm>
            <a:custGeom>
              <a:avLst/>
              <a:gdLst>
                <a:gd name="T0" fmla="*/ 34 w 69"/>
                <a:gd name="T1" fmla="*/ 29 h 29"/>
                <a:gd name="T2" fmla="*/ 2 w 69"/>
                <a:gd name="T3" fmla="*/ 7 h 29"/>
                <a:gd name="T4" fmla="*/ 4 w 69"/>
                <a:gd name="T5" fmla="*/ 1 h 29"/>
                <a:gd name="T6" fmla="*/ 10 w 69"/>
                <a:gd name="T7" fmla="*/ 3 h 29"/>
                <a:gd name="T8" fmla="*/ 34 w 69"/>
                <a:gd name="T9" fmla="*/ 19 h 29"/>
                <a:gd name="T10" fmla="*/ 59 w 69"/>
                <a:gd name="T11" fmla="*/ 4 h 29"/>
                <a:gd name="T12" fmla="*/ 66 w 69"/>
                <a:gd name="T13" fmla="*/ 2 h 29"/>
                <a:gd name="T14" fmla="*/ 67 w 69"/>
                <a:gd name="T15" fmla="*/ 8 h 29"/>
                <a:gd name="T16" fmla="*/ 34 w 6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29">
                  <a:moveTo>
                    <a:pt x="34" y="29"/>
                  </a:moveTo>
                  <a:cubicBezTo>
                    <a:pt x="13" y="29"/>
                    <a:pt x="2" y="8"/>
                    <a:pt x="2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0" y="4"/>
                    <a:pt x="19" y="19"/>
                    <a:pt x="34" y="19"/>
                  </a:cubicBezTo>
                  <a:cubicBezTo>
                    <a:pt x="51" y="19"/>
                    <a:pt x="59" y="4"/>
                    <a:pt x="59" y="4"/>
                  </a:cubicBezTo>
                  <a:cubicBezTo>
                    <a:pt x="61" y="1"/>
                    <a:pt x="63" y="1"/>
                    <a:pt x="66" y="2"/>
                  </a:cubicBezTo>
                  <a:cubicBezTo>
                    <a:pt x="68" y="3"/>
                    <a:pt x="69" y="6"/>
                    <a:pt x="67" y="8"/>
                  </a:cubicBezTo>
                  <a:cubicBezTo>
                    <a:pt x="67" y="9"/>
                    <a:pt x="56" y="29"/>
                    <a:pt x="3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124"/>
            <p:cNvSpPr>
              <a:spLocks/>
            </p:cNvSpPr>
            <p:nvPr/>
          </p:nvSpPr>
          <p:spPr bwMode="auto">
            <a:xfrm>
              <a:off x="3078163" y="3187700"/>
              <a:ext cx="25400" cy="95250"/>
            </a:xfrm>
            <a:custGeom>
              <a:avLst/>
              <a:gdLst>
                <a:gd name="T0" fmla="*/ 4 w 9"/>
                <a:gd name="T1" fmla="*/ 34 h 34"/>
                <a:gd name="T2" fmla="*/ 0 w 9"/>
                <a:gd name="T3" fmla="*/ 29 h 34"/>
                <a:gd name="T4" fmla="*/ 0 w 9"/>
                <a:gd name="T5" fmla="*/ 5 h 34"/>
                <a:gd name="T6" fmla="*/ 4 w 9"/>
                <a:gd name="T7" fmla="*/ 0 h 34"/>
                <a:gd name="T8" fmla="*/ 9 w 9"/>
                <a:gd name="T9" fmla="*/ 5 h 34"/>
                <a:gd name="T10" fmla="*/ 9 w 9"/>
                <a:gd name="T11" fmla="*/ 29 h 34"/>
                <a:gd name="T12" fmla="*/ 4 w 9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4">
                  <a:moveTo>
                    <a:pt x="4" y="34"/>
                  </a:moveTo>
                  <a:cubicBezTo>
                    <a:pt x="2" y="34"/>
                    <a:pt x="0" y="32"/>
                    <a:pt x="0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2"/>
                    <a:pt x="7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125"/>
            <p:cNvSpPr>
              <a:spLocks/>
            </p:cNvSpPr>
            <p:nvPr/>
          </p:nvSpPr>
          <p:spPr bwMode="auto">
            <a:xfrm>
              <a:off x="3016250" y="3222625"/>
              <a:ext cx="149225" cy="63500"/>
            </a:xfrm>
            <a:custGeom>
              <a:avLst/>
              <a:gdLst>
                <a:gd name="T0" fmla="*/ 26 w 53"/>
                <a:gd name="T1" fmla="*/ 23 h 23"/>
                <a:gd name="T2" fmla="*/ 1 w 53"/>
                <a:gd name="T3" fmla="*/ 7 h 23"/>
                <a:gd name="T4" fmla="*/ 3 w 53"/>
                <a:gd name="T5" fmla="*/ 1 h 23"/>
                <a:gd name="T6" fmla="*/ 9 w 53"/>
                <a:gd name="T7" fmla="*/ 3 h 23"/>
                <a:gd name="T8" fmla="*/ 26 w 53"/>
                <a:gd name="T9" fmla="*/ 13 h 23"/>
                <a:gd name="T10" fmla="*/ 44 w 53"/>
                <a:gd name="T11" fmla="*/ 3 h 23"/>
                <a:gd name="T12" fmla="*/ 50 w 53"/>
                <a:gd name="T13" fmla="*/ 1 h 23"/>
                <a:gd name="T14" fmla="*/ 52 w 53"/>
                <a:gd name="T15" fmla="*/ 7 h 23"/>
                <a:gd name="T16" fmla="*/ 26 w 53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3">
                  <a:moveTo>
                    <a:pt x="26" y="23"/>
                  </a:moveTo>
                  <a:cubicBezTo>
                    <a:pt x="15" y="23"/>
                    <a:pt x="6" y="1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2" y="10"/>
                    <a:pt x="19" y="13"/>
                    <a:pt x="26" y="13"/>
                  </a:cubicBezTo>
                  <a:cubicBezTo>
                    <a:pt x="34" y="13"/>
                    <a:pt x="40" y="10"/>
                    <a:pt x="44" y="3"/>
                  </a:cubicBezTo>
                  <a:cubicBezTo>
                    <a:pt x="45" y="1"/>
                    <a:pt x="48" y="0"/>
                    <a:pt x="50" y="1"/>
                  </a:cubicBezTo>
                  <a:cubicBezTo>
                    <a:pt x="52" y="2"/>
                    <a:pt x="53" y="5"/>
                    <a:pt x="52" y="7"/>
                  </a:cubicBezTo>
                  <a:cubicBezTo>
                    <a:pt x="47" y="17"/>
                    <a:pt x="37" y="23"/>
                    <a:pt x="2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126"/>
            <p:cNvSpPr>
              <a:spLocks/>
            </p:cNvSpPr>
            <p:nvPr/>
          </p:nvSpPr>
          <p:spPr bwMode="auto">
            <a:xfrm>
              <a:off x="2808288" y="3395663"/>
              <a:ext cx="152400" cy="212725"/>
            </a:xfrm>
            <a:custGeom>
              <a:avLst/>
              <a:gdLst>
                <a:gd name="T0" fmla="*/ 5 w 54"/>
                <a:gd name="T1" fmla="*/ 76 h 76"/>
                <a:gd name="T2" fmla="*/ 4 w 54"/>
                <a:gd name="T3" fmla="*/ 76 h 76"/>
                <a:gd name="T4" fmla="*/ 1 w 54"/>
                <a:gd name="T5" fmla="*/ 70 h 76"/>
                <a:gd name="T6" fmla="*/ 47 w 54"/>
                <a:gd name="T7" fmla="*/ 1 h 76"/>
                <a:gd name="T8" fmla="*/ 53 w 54"/>
                <a:gd name="T9" fmla="*/ 2 h 76"/>
                <a:gd name="T10" fmla="*/ 52 w 54"/>
                <a:gd name="T11" fmla="*/ 9 h 76"/>
                <a:gd name="T12" fmla="*/ 10 w 54"/>
                <a:gd name="T13" fmla="*/ 73 h 76"/>
                <a:gd name="T14" fmla="*/ 5 w 54"/>
                <a:gd name="T1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6">
                  <a:moveTo>
                    <a:pt x="5" y="76"/>
                  </a:moveTo>
                  <a:cubicBezTo>
                    <a:pt x="5" y="76"/>
                    <a:pt x="4" y="76"/>
                    <a:pt x="4" y="76"/>
                  </a:cubicBezTo>
                  <a:cubicBezTo>
                    <a:pt x="2" y="75"/>
                    <a:pt x="0" y="73"/>
                    <a:pt x="1" y="70"/>
                  </a:cubicBezTo>
                  <a:cubicBezTo>
                    <a:pt x="8" y="42"/>
                    <a:pt x="24" y="17"/>
                    <a:pt x="47" y="1"/>
                  </a:cubicBezTo>
                  <a:cubicBezTo>
                    <a:pt x="49" y="0"/>
                    <a:pt x="51" y="0"/>
                    <a:pt x="53" y="2"/>
                  </a:cubicBezTo>
                  <a:cubicBezTo>
                    <a:pt x="54" y="4"/>
                    <a:pt x="54" y="7"/>
                    <a:pt x="52" y="9"/>
                  </a:cubicBezTo>
                  <a:cubicBezTo>
                    <a:pt x="31" y="23"/>
                    <a:pt x="16" y="46"/>
                    <a:pt x="10" y="73"/>
                  </a:cubicBezTo>
                  <a:cubicBezTo>
                    <a:pt x="9" y="75"/>
                    <a:pt x="7" y="76"/>
                    <a:pt x="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127"/>
            <p:cNvSpPr>
              <a:spLocks/>
            </p:cNvSpPr>
            <p:nvPr/>
          </p:nvSpPr>
          <p:spPr bwMode="auto">
            <a:xfrm>
              <a:off x="2946400" y="3789363"/>
              <a:ext cx="292100" cy="41275"/>
            </a:xfrm>
            <a:custGeom>
              <a:avLst/>
              <a:gdLst>
                <a:gd name="T0" fmla="*/ 52 w 104"/>
                <a:gd name="T1" fmla="*/ 15 h 15"/>
                <a:gd name="T2" fmla="*/ 4 w 104"/>
                <a:gd name="T3" fmla="*/ 9 h 15"/>
                <a:gd name="T4" fmla="*/ 0 w 104"/>
                <a:gd name="T5" fmla="*/ 4 h 15"/>
                <a:gd name="T6" fmla="*/ 6 w 104"/>
                <a:gd name="T7" fmla="*/ 0 h 15"/>
                <a:gd name="T8" fmla="*/ 98 w 104"/>
                <a:gd name="T9" fmla="*/ 0 h 15"/>
                <a:gd name="T10" fmla="*/ 103 w 104"/>
                <a:gd name="T11" fmla="*/ 4 h 15"/>
                <a:gd name="T12" fmla="*/ 100 w 104"/>
                <a:gd name="T13" fmla="*/ 9 h 15"/>
                <a:gd name="T14" fmla="*/ 52 w 104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15">
                  <a:moveTo>
                    <a:pt x="52" y="15"/>
                  </a:moveTo>
                  <a:cubicBezTo>
                    <a:pt x="35" y="15"/>
                    <a:pt x="18" y="13"/>
                    <a:pt x="4" y="9"/>
                  </a:cubicBezTo>
                  <a:cubicBezTo>
                    <a:pt x="1" y="9"/>
                    <a:pt x="0" y="6"/>
                    <a:pt x="0" y="4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34" y="7"/>
                    <a:pt x="69" y="7"/>
                    <a:pt x="98" y="0"/>
                  </a:cubicBezTo>
                  <a:cubicBezTo>
                    <a:pt x="100" y="0"/>
                    <a:pt x="102" y="1"/>
                    <a:pt x="103" y="4"/>
                  </a:cubicBezTo>
                  <a:cubicBezTo>
                    <a:pt x="104" y="6"/>
                    <a:pt x="102" y="9"/>
                    <a:pt x="100" y="9"/>
                  </a:cubicBezTo>
                  <a:cubicBezTo>
                    <a:pt x="85" y="13"/>
                    <a:pt x="68" y="15"/>
                    <a:pt x="5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128"/>
            <p:cNvSpPr>
              <a:spLocks/>
            </p:cNvSpPr>
            <p:nvPr/>
          </p:nvSpPr>
          <p:spPr bwMode="auto">
            <a:xfrm>
              <a:off x="3221038" y="3395663"/>
              <a:ext cx="152400" cy="215900"/>
            </a:xfrm>
            <a:custGeom>
              <a:avLst/>
              <a:gdLst>
                <a:gd name="T0" fmla="*/ 49 w 54"/>
                <a:gd name="T1" fmla="*/ 77 h 77"/>
                <a:gd name="T2" fmla="*/ 45 w 54"/>
                <a:gd name="T3" fmla="*/ 74 h 77"/>
                <a:gd name="T4" fmla="*/ 2 w 54"/>
                <a:gd name="T5" fmla="*/ 9 h 77"/>
                <a:gd name="T6" fmla="*/ 1 w 54"/>
                <a:gd name="T7" fmla="*/ 2 h 77"/>
                <a:gd name="T8" fmla="*/ 7 w 54"/>
                <a:gd name="T9" fmla="*/ 1 h 77"/>
                <a:gd name="T10" fmla="*/ 54 w 54"/>
                <a:gd name="T11" fmla="*/ 72 h 77"/>
                <a:gd name="T12" fmla="*/ 50 w 54"/>
                <a:gd name="T13" fmla="*/ 77 h 77"/>
                <a:gd name="T14" fmla="*/ 49 w 54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7">
                  <a:moveTo>
                    <a:pt x="49" y="77"/>
                  </a:moveTo>
                  <a:cubicBezTo>
                    <a:pt x="47" y="77"/>
                    <a:pt x="45" y="76"/>
                    <a:pt x="45" y="74"/>
                  </a:cubicBezTo>
                  <a:cubicBezTo>
                    <a:pt x="38" y="46"/>
                    <a:pt x="23" y="23"/>
                    <a:pt x="2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7" y="1"/>
                  </a:cubicBezTo>
                  <a:cubicBezTo>
                    <a:pt x="30" y="17"/>
                    <a:pt x="47" y="42"/>
                    <a:pt x="54" y="72"/>
                  </a:cubicBezTo>
                  <a:cubicBezTo>
                    <a:pt x="54" y="74"/>
                    <a:pt x="53" y="77"/>
                    <a:pt x="50" y="77"/>
                  </a:cubicBezTo>
                  <a:cubicBezTo>
                    <a:pt x="50" y="77"/>
                    <a:pt x="50" y="77"/>
                    <a:pt x="49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129"/>
            <p:cNvSpPr>
              <a:spLocks noEditPoints="1"/>
            </p:cNvSpPr>
            <p:nvPr/>
          </p:nvSpPr>
          <p:spPr bwMode="auto">
            <a:xfrm>
              <a:off x="2741613" y="3575050"/>
              <a:ext cx="269875" cy="273050"/>
            </a:xfrm>
            <a:custGeom>
              <a:avLst/>
              <a:gdLst>
                <a:gd name="T0" fmla="*/ 53 w 96"/>
                <a:gd name="T1" fmla="*/ 97 h 97"/>
                <a:gd name="T2" fmla="*/ 33 w 96"/>
                <a:gd name="T3" fmla="*/ 92 h 97"/>
                <a:gd name="T4" fmla="*/ 9 w 96"/>
                <a:gd name="T5" fmla="*/ 64 h 97"/>
                <a:gd name="T6" fmla="*/ 30 w 96"/>
                <a:gd name="T7" fmla="*/ 4 h 97"/>
                <a:gd name="T8" fmla="*/ 63 w 96"/>
                <a:gd name="T9" fmla="*/ 7 h 97"/>
                <a:gd name="T10" fmla="*/ 86 w 96"/>
                <a:gd name="T11" fmla="*/ 35 h 97"/>
                <a:gd name="T12" fmla="*/ 86 w 96"/>
                <a:gd name="T13" fmla="*/ 35 h 97"/>
                <a:gd name="T14" fmla="*/ 65 w 96"/>
                <a:gd name="T15" fmla="*/ 95 h 97"/>
                <a:gd name="T16" fmla="*/ 53 w 96"/>
                <a:gd name="T17" fmla="*/ 97 h 97"/>
                <a:gd name="T18" fmla="*/ 43 w 96"/>
                <a:gd name="T19" fmla="*/ 11 h 97"/>
                <a:gd name="T20" fmla="*/ 33 w 96"/>
                <a:gd name="T21" fmla="*/ 12 h 97"/>
                <a:gd name="T22" fmla="*/ 18 w 96"/>
                <a:gd name="T23" fmla="*/ 61 h 97"/>
                <a:gd name="T24" fmla="*/ 37 w 96"/>
                <a:gd name="T25" fmla="*/ 84 h 97"/>
                <a:gd name="T26" fmla="*/ 62 w 96"/>
                <a:gd name="T27" fmla="*/ 86 h 97"/>
                <a:gd name="T28" fmla="*/ 77 w 96"/>
                <a:gd name="T29" fmla="*/ 38 h 97"/>
                <a:gd name="T30" fmla="*/ 77 w 96"/>
                <a:gd name="T31" fmla="*/ 38 h 97"/>
                <a:gd name="T32" fmla="*/ 58 w 96"/>
                <a:gd name="T33" fmla="*/ 15 h 97"/>
                <a:gd name="T34" fmla="*/ 43 w 96"/>
                <a:gd name="T35" fmla="*/ 11 h 97"/>
                <a:gd name="T36" fmla="*/ 51 w 96"/>
                <a:gd name="T37" fmla="*/ 79 h 97"/>
                <a:gd name="T38" fmla="*/ 24 w 96"/>
                <a:gd name="T39" fmla="*/ 59 h 97"/>
                <a:gd name="T40" fmla="*/ 37 w 96"/>
                <a:gd name="T41" fmla="*/ 21 h 97"/>
                <a:gd name="T42" fmla="*/ 57 w 96"/>
                <a:gd name="T43" fmla="*/ 23 h 97"/>
                <a:gd name="T44" fmla="*/ 72 w 96"/>
                <a:gd name="T45" fmla="*/ 40 h 97"/>
                <a:gd name="T46" fmla="*/ 72 w 96"/>
                <a:gd name="T47" fmla="*/ 63 h 97"/>
                <a:gd name="T48" fmla="*/ 58 w 96"/>
                <a:gd name="T49" fmla="*/ 78 h 97"/>
                <a:gd name="T50" fmla="*/ 51 w 96"/>
                <a:gd name="T51" fmla="*/ 79 h 97"/>
                <a:gd name="T52" fmla="*/ 45 w 96"/>
                <a:gd name="T53" fmla="*/ 29 h 97"/>
                <a:gd name="T54" fmla="*/ 40 w 96"/>
                <a:gd name="T55" fmla="*/ 30 h 97"/>
                <a:gd name="T56" fmla="*/ 32 w 96"/>
                <a:gd name="T57" fmla="*/ 55 h 97"/>
                <a:gd name="T58" fmla="*/ 55 w 96"/>
                <a:gd name="T59" fmla="*/ 69 h 97"/>
                <a:gd name="T60" fmla="*/ 64 w 96"/>
                <a:gd name="T61" fmla="*/ 60 h 97"/>
                <a:gd name="T62" fmla="*/ 63 w 96"/>
                <a:gd name="T63" fmla="*/ 43 h 97"/>
                <a:gd name="T64" fmla="*/ 53 w 96"/>
                <a:gd name="T65" fmla="*/ 31 h 97"/>
                <a:gd name="T66" fmla="*/ 45 w 96"/>
                <a:gd name="T67" fmla="*/ 2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97">
                  <a:moveTo>
                    <a:pt x="53" y="97"/>
                  </a:moveTo>
                  <a:cubicBezTo>
                    <a:pt x="46" y="97"/>
                    <a:pt x="39" y="96"/>
                    <a:pt x="33" y="92"/>
                  </a:cubicBezTo>
                  <a:cubicBezTo>
                    <a:pt x="22" y="86"/>
                    <a:pt x="14" y="76"/>
                    <a:pt x="9" y="64"/>
                  </a:cubicBezTo>
                  <a:cubicBezTo>
                    <a:pt x="0" y="39"/>
                    <a:pt x="9" y="12"/>
                    <a:pt x="30" y="4"/>
                  </a:cubicBezTo>
                  <a:cubicBezTo>
                    <a:pt x="40" y="0"/>
                    <a:pt x="52" y="1"/>
                    <a:pt x="63" y="7"/>
                  </a:cubicBezTo>
                  <a:cubicBezTo>
                    <a:pt x="73" y="13"/>
                    <a:pt x="81" y="23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96" y="60"/>
                    <a:pt x="86" y="87"/>
                    <a:pt x="65" y="95"/>
                  </a:cubicBezTo>
                  <a:cubicBezTo>
                    <a:pt x="61" y="97"/>
                    <a:pt x="57" y="97"/>
                    <a:pt x="53" y="97"/>
                  </a:cubicBezTo>
                  <a:close/>
                  <a:moveTo>
                    <a:pt x="43" y="11"/>
                  </a:moveTo>
                  <a:cubicBezTo>
                    <a:pt x="40" y="11"/>
                    <a:pt x="36" y="11"/>
                    <a:pt x="33" y="12"/>
                  </a:cubicBezTo>
                  <a:cubicBezTo>
                    <a:pt x="17" y="19"/>
                    <a:pt x="10" y="40"/>
                    <a:pt x="18" y="61"/>
                  </a:cubicBezTo>
                  <a:cubicBezTo>
                    <a:pt x="22" y="71"/>
                    <a:pt x="29" y="79"/>
                    <a:pt x="37" y="84"/>
                  </a:cubicBezTo>
                  <a:cubicBezTo>
                    <a:pt x="45" y="89"/>
                    <a:pt x="54" y="89"/>
                    <a:pt x="62" y="86"/>
                  </a:cubicBezTo>
                  <a:cubicBezTo>
                    <a:pt x="78" y="80"/>
                    <a:pt x="85" y="5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3" y="28"/>
                    <a:pt x="67" y="20"/>
                    <a:pt x="58" y="15"/>
                  </a:cubicBezTo>
                  <a:cubicBezTo>
                    <a:pt x="53" y="12"/>
                    <a:pt x="48" y="11"/>
                    <a:pt x="43" y="11"/>
                  </a:cubicBezTo>
                  <a:close/>
                  <a:moveTo>
                    <a:pt x="51" y="79"/>
                  </a:moveTo>
                  <a:cubicBezTo>
                    <a:pt x="39" y="79"/>
                    <a:pt x="28" y="71"/>
                    <a:pt x="24" y="59"/>
                  </a:cubicBezTo>
                  <a:cubicBezTo>
                    <a:pt x="18" y="43"/>
                    <a:pt x="23" y="26"/>
                    <a:pt x="37" y="21"/>
                  </a:cubicBezTo>
                  <a:cubicBezTo>
                    <a:pt x="43" y="19"/>
                    <a:pt x="51" y="19"/>
                    <a:pt x="57" y="23"/>
                  </a:cubicBezTo>
                  <a:cubicBezTo>
                    <a:pt x="64" y="27"/>
                    <a:pt x="69" y="33"/>
                    <a:pt x="72" y="40"/>
                  </a:cubicBezTo>
                  <a:cubicBezTo>
                    <a:pt x="75" y="48"/>
                    <a:pt x="75" y="56"/>
                    <a:pt x="72" y="63"/>
                  </a:cubicBezTo>
                  <a:cubicBezTo>
                    <a:pt x="70" y="70"/>
                    <a:pt x="65" y="75"/>
                    <a:pt x="58" y="78"/>
                  </a:cubicBezTo>
                  <a:cubicBezTo>
                    <a:pt x="56" y="79"/>
                    <a:pt x="53" y="79"/>
                    <a:pt x="51" y="79"/>
                  </a:cubicBezTo>
                  <a:close/>
                  <a:moveTo>
                    <a:pt x="45" y="29"/>
                  </a:moveTo>
                  <a:cubicBezTo>
                    <a:pt x="43" y="29"/>
                    <a:pt x="42" y="29"/>
                    <a:pt x="40" y="30"/>
                  </a:cubicBezTo>
                  <a:cubicBezTo>
                    <a:pt x="32" y="33"/>
                    <a:pt x="28" y="44"/>
                    <a:pt x="32" y="55"/>
                  </a:cubicBezTo>
                  <a:cubicBezTo>
                    <a:pt x="36" y="66"/>
                    <a:pt x="47" y="72"/>
                    <a:pt x="55" y="69"/>
                  </a:cubicBezTo>
                  <a:cubicBezTo>
                    <a:pt x="59" y="68"/>
                    <a:pt x="62" y="64"/>
                    <a:pt x="64" y="60"/>
                  </a:cubicBezTo>
                  <a:cubicBezTo>
                    <a:pt x="65" y="55"/>
                    <a:pt x="65" y="49"/>
                    <a:pt x="63" y="43"/>
                  </a:cubicBezTo>
                  <a:cubicBezTo>
                    <a:pt x="61" y="38"/>
                    <a:pt x="57" y="34"/>
                    <a:pt x="53" y="31"/>
                  </a:cubicBezTo>
                  <a:cubicBezTo>
                    <a:pt x="50" y="30"/>
                    <a:pt x="47" y="29"/>
                    <a:pt x="45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130"/>
            <p:cNvSpPr>
              <a:spLocks noEditPoints="1"/>
            </p:cNvSpPr>
            <p:nvPr/>
          </p:nvSpPr>
          <p:spPr bwMode="auto">
            <a:xfrm>
              <a:off x="3184525" y="3575050"/>
              <a:ext cx="244475" cy="273050"/>
            </a:xfrm>
            <a:custGeom>
              <a:avLst/>
              <a:gdLst>
                <a:gd name="T0" fmla="*/ 38 w 87"/>
                <a:gd name="T1" fmla="*/ 97 h 97"/>
                <a:gd name="T2" fmla="*/ 26 w 87"/>
                <a:gd name="T3" fmla="*/ 95 h 97"/>
                <a:gd name="T4" fmla="*/ 26 w 87"/>
                <a:gd name="T5" fmla="*/ 95 h 97"/>
                <a:gd name="T6" fmla="*/ 4 w 87"/>
                <a:gd name="T7" fmla="*/ 71 h 97"/>
                <a:gd name="T8" fmla="*/ 5 w 87"/>
                <a:gd name="T9" fmla="*/ 35 h 97"/>
                <a:gd name="T10" fmla="*/ 28 w 87"/>
                <a:gd name="T11" fmla="*/ 7 h 97"/>
                <a:gd name="T12" fmla="*/ 61 w 87"/>
                <a:gd name="T13" fmla="*/ 4 h 97"/>
                <a:gd name="T14" fmla="*/ 83 w 87"/>
                <a:gd name="T15" fmla="*/ 28 h 97"/>
                <a:gd name="T16" fmla="*/ 82 w 87"/>
                <a:gd name="T17" fmla="*/ 64 h 97"/>
                <a:gd name="T18" fmla="*/ 58 w 87"/>
                <a:gd name="T19" fmla="*/ 92 h 97"/>
                <a:gd name="T20" fmla="*/ 38 w 87"/>
                <a:gd name="T21" fmla="*/ 97 h 97"/>
                <a:gd name="T22" fmla="*/ 48 w 87"/>
                <a:gd name="T23" fmla="*/ 11 h 97"/>
                <a:gd name="T24" fmla="*/ 33 w 87"/>
                <a:gd name="T25" fmla="*/ 15 h 97"/>
                <a:gd name="T26" fmla="*/ 14 w 87"/>
                <a:gd name="T27" fmla="*/ 38 h 97"/>
                <a:gd name="T28" fmla="*/ 12 w 87"/>
                <a:gd name="T29" fmla="*/ 68 h 97"/>
                <a:gd name="T30" fmla="*/ 29 w 87"/>
                <a:gd name="T31" fmla="*/ 86 h 97"/>
                <a:gd name="T32" fmla="*/ 29 w 87"/>
                <a:gd name="T33" fmla="*/ 86 h 97"/>
                <a:gd name="T34" fmla="*/ 54 w 87"/>
                <a:gd name="T35" fmla="*/ 84 h 97"/>
                <a:gd name="T36" fmla="*/ 73 w 87"/>
                <a:gd name="T37" fmla="*/ 61 h 97"/>
                <a:gd name="T38" fmla="*/ 74 w 87"/>
                <a:gd name="T39" fmla="*/ 31 h 97"/>
                <a:gd name="T40" fmla="*/ 57 w 87"/>
                <a:gd name="T41" fmla="*/ 12 h 97"/>
                <a:gd name="T42" fmla="*/ 48 w 87"/>
                <a:gd name="T43" fmla="*/ 11 h 97"/>
                <a:gd name="T44" fmla="*/ 40 w 87"/>
                <a:gd name="T45" fmla="*/ 79 h 97"/>
                <a:gd name="T46" fmla="*/ 32 w 87"/>
                <a:gd name="T47" fmla="*/ 78 h 97"/>
                <a:gd name="T48" fmla="*/ 19 w 87"/>
                <a:gd name="T49" fmla="*/ 40 h 97"/>
                <a:gd name="T50" fmla="*/ 19 w 87"/>
                <a:gd name="T51" fmla="*/ 40 h 97"/>
                <a:gd name="T52" fmla="*/ 34 w 87"/>
                <a:gd name="T53" fmla="*/ 23 h 97"/>
                <a:gd name="T54" fmla="*/ 54 w 87"/>
                <a:gd name="T55" fmla="*/ 21 h 97"/>
                <a:gd name="T56" fmla="*/ 67 w 87"/>
                <a:gd name="T57" fmla="*/ 59 h 97"/>
                <a:gd name="T58" fmla="*/ 53 w 87"/>
                <a:gd name="T59" fmla="*/ 76 h 97"/>
                <a:gd name="T60" fmla="*/ 40 w 87"/>
                <a:gd name="T61" fmla="*/ 79 h 97"/>
                <a:gd name="T62" fmla="*/ 28 w 87"/>
                <a:gd name="T63" fmla="*/ 43 h 97"/>
                <a:gd name="T64" fmla="*/ 36 w 87"/>
                <a:gd name="T65" fmla="*/ 69 h 97"/>
                <a:gd name="T66" fmla="*/ 48 w 87"/>
                <a:gd name="T67" fmla="*/ 68 h 97"/>
                <a:gd name="T68" fmla="*/ 59 w 87"/>
                <a:gd name="T69" fmla="*/ 55 h 97"/>
                <a:gd name="T70" fmla="*/ 51 w 87"/>
                <a:gd name="T71" fmla="*/ 30 h 97"/>
                <a:gd name="T72" fmla="*/ 38 w 87"/>
                <a:gd name="T73" fmla="*/ 31 h 97"/>
                <a:gd name="T74" fmla="*/ 28 w 87"/>
                <a:gd name="T75" fmla="*/ 4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97">
                  <a:moveTo>
                    <a:pt x="38" y="97"/>
                  </a:moveTo>
                  <a:cubicBezTo>
                    <a:pt x="34" y="97"/>
                    <a:pt x="30" y="97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15" y="91"/>
                    <a:pt x="8" y="83"/>
                    <a:pt x="4" y="71"/>
                  </a:cubicBezTo>
                  <a:cubicBezTo>
                    <a:pt x="0" y="60"/>
                    <a:pt x="0" y="47"/>
                    <a:pt x="5" y="35"/>
                  </a:cubicBezTo>
                  <a:cubicBezTo>
                    <a:pt x="10" y="23"/>
                    <a:pt x="18" y="13"/>
                    <a:pt x="28" y="7"/>
                  </a:cubicBezTo>
                  <a:cubicBezTo>
                    <a:pt x="39" y="1"/>
                    <a:pt x="50" y="0"/>
                    <a:pt x="61" y="4"/>
                  </a:cubicBezTo>
                  <a:cubicBezTo>
                    <a:pt x="71" y="8"/>
                    <a:pt x="79" y="16"/>
                    <a:pt x="83" y="28"/>
                  </a:cubicBezTo>
                  <a:cubicBezTo>
                    <a:pt x="87" y="39"/>
                    <a:pt x="86" y="52"/>
                    <a:pt x="82" y="64"/>
                  </a:cubicBezTo>
                  <a:cubicBezTo>
                    <a:pt x="77" y="76"/>
                    <a:pt x="69" y="86"/>
                    <a:pt x="58" y="92"/>
                  </a:cubicBezTo>
                  <a:cubicBezTo>
                    <a:pt x="52" y="96"/>
                    <a:pt x="45" y="97"/>
                    <a:pt x="38" y="97"/>
                  </a:cubicBezTo>
                  <a:close/>
                  <a:moveTo>
                    <a:pt x="48" y="11"/>
                  </a:moveTo>
                  <a:cubicBezTo>
                    <a:pt x="43" y="11"/>
                    <a:pt x="38" y="12"/>
                    <a:pt x="33" y="15"/>
                  </a:cubicBezTo>
                  <a:cubicBezTo>
                    <a:pt x="24" y="20"/>
                    <a:pt x="17" y="28"/>
                    <a:pt x="14" y="38"/>
                  </a:cubicBezTo>
                  <a:cubicBezTo>
                    <a:pt x="10" y="48"/>
                    <a:pt x="9" y="59"/>
                    <a:pt x="12" y="68"/>
                  </a:cubicBezTo>
                  <a:cubicBezTo>
                    <a:pt x="15" y="77"/>
                    <a:pt x="21" y="84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37" y="89"/>
                    <a:pt x="46" y="89"/>
                    <a:pt x="54" y="84"/>
                  </a:cubicBezTo>
                  <a:cubicBezTo>
                    <a:pt x="62" y="79"/>
                    <a:pt x="69" y="71"/>
                    <a:pt x="73" y="61"/>
                  </a:cubicBezTo>
                  <a:cubicBezTo>
                    <a:pt x="77" y="51"/>
                    <a:pt x="77" y="40"/>
                    <a:pt x="74" y="31"/>
                  </a:cubicBezTo>
                  <a:cubicBezTo>
                    <a:pt x="71" y="22"/>
                    <a:pt x="65" y="15"/>
                    <a:pt x="57" y="12"/>
                  </a:cubicBezTo>
                  <a:cubicBezTo>
                    <a:pt x="55" y="11"/>
                    <a:pt x="51" y="11"/>
                    <a:pt x="48" y="11"/>
                  </a:cubicBezTo>
                  <a:close/>
                  <a:moveTo>
                    <a:pt x="40" y="79"/>
                  </a:moveTo>
                  <a:cubicBezTo>
                    <a:pt x="38" y="79"/>
                    <a:pt x="35" y="79"/>
                    <a:pt x="32" y="78"/>
                  </a:cubicBezTo>
                  <a:cubicBezTo>
                    <a:pt x="19" y="73"/>
                    <a:pt x="13" y="56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2" y="33"/>
                    <a:pt x="27" y="27"/>
                    <a:pt x="34" y="23"/>
                  </a:cubicBezTo>
                  <a:cubicBezTo>
                    <a:pt x="40" y="19"/>
                    <a:pt x="48" y="19"/>
                    <a:pt x="54" y="21"/>
                  </a:cubicBezTo>
                  <a:cubicBezTo>
                    <a:pt x="67" y="26"/>
                    <a:pt x="73" y="43"/>
                    <a:pt x="67" y="59"/>
                  </a:cubicBezTo>
                  <a:cubicBezTo>
                    <a:pt x="64" y="66"/>
                    <a:pt x="59" y="72"/>
                    <a:pt x="53" y="76"/>
                  </a:cubicBezTo>
                  <a:cubicBezTo>
                    <a:pt x="49" y="78"/>
                    <a:pt x="45" y="79"/>
                    <a:pt x="40" y="79"/>
                  </a:cubicBezTo>
                  <a:close/>
                  <a:moveTo>
                    <a:pt x="28" y="43"/>
                  </a:moveTo>
                  <a:cubicBezTo>
                    <a:pt x="24" y="54"/>
                    <a:pt x="27" y="66"/>
                    <a:pt x="36" y="69"/>
                  </a:cubicBezTo>
                  <a:cubicBezTo>
                    <a:pt x="40" y="71"/>
                    <a:pt x="44" y="70"/>
                    <a:pt x="48" y="68"/>
                  </a:cubicBezTo>
                  <a:cubicBezTo>
                    <a:pt x="53" y="65"/>
                    <a:pt x="57" y="61"/>
                    <a:pt x="59" y="55"/>
                  </a:cubicBezTo>
                  <a:cubicBezTo>
                    <a:pt x="63" y="44"/>
                    <a:pt x="59" y="33"/>
                    <a:pt x="51" y="30"/>
                  </a:cubicBezTo>
                  <a:cubicBezTo>
                    <a:pt x="47" y="28"/>
                    <a:pt x="42" y="29"/>
                    <a:pt x="38" y="31"/>
                  </a:cubicBezTo>
                  <a:cubicBezTo>
                    <a:pt x="34" y="34"/>
                    <a:pt x="30" y="38"/>
                    <a:pt x="2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131"/>
            <p:cNvSpPr>
              <a:spLocks/>
            </p:cNvSpPr>
            <p:nvPr/>
          </p:nvSpPr>
          <p:spPr bwMode="auto">
            <a:xfrm>
              <a:off x="2711450" y="3367088"/>
              <a:ext cx="223838" cy="306387"/>
            </a:xfrm>
            <a:custGeom>
              <a:avLst/>
              <a:gdLst>
                <a:gd name="T0" fmla="*/ 23 w 80"/>
                <a:gd name="T1" fmla="*/ 109 h 109"/>
                <a:gd name="T2" fmla="*/ 21 w 80"/>
                <a:gd name="T3" fmla="*/ 108 h 109"/>
                <a:gd name="T4" fmla="*/ 2 w 80"/>
                <a:gd name="T5" fmla="*/ 83 h 109"/>
                <a:gd name="T6" fmla="*/ 72 w 80"/>
                <a:gd name="T7" fmla="*/ 2 h 109"/>
                <a:gd name="T8" fmla="*/ 79 w 80"/>
                <a:gd name="T9" fmla="*/ 3 h 109"/>
                <a:gd name="T10" fmla="*/ 77 w 80"/>
                <a:gd name="T11" fmla="*/ 10 h 109"/>
                <a:gd name="T12" fmla="*/ 11 w 80"/>
                <a:gd name="T13" fmla="*/ 83 h 109"/>
                <a:gd name="T14" fmla="*/ 25 w 80"/>
                <a:gd name="T15" fmla="*/ 100 h 109"/>
                <a:gd name="T16" fmla="*/ 27 w 80"/>
                <a:gd name="T17" fmla="*/ 106 h 109"/>
                <a:gd name="T18" fmla="*/ 23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23" y="109"/>
                  </a:moveTo>
                  <a:cubicBezTo>
                    <a:pt x="22" y="109"/>
                    <a:pt x="22" y="109"/>
                    <a:pt x="21" y="108"/>
                  </a:cubicBezTo>
                  <a:cubicBezTo>
                    <a:pt x="9" y="102"/>
                    <a:pt x="2" y="94"/>
                    <a:pt x="2" y="83"/>
                  </a:cubicBezTo>
                  <a:cubicBezTo>
                    <a:pt x="0" y="48"/>
                    <a:pt x="70" y="4"/>
                    <a:pt x="72" y="2"/>
                  </a:cubicBezTo>
                  <a:cubicBezTo>
                    <a:pt x="75" y="0"/>
                    <a:pt x="77" y="1"/>
                    <a:pt x="79" y="3"/>
                  </a:cubicBezTo>
                  <a:cubicBezTo>
                    <a:pt x="80" y="5"/>
                    <a:pt x="80" y="8"/>
                    <a:pt x="77" y="10"/>
                  </a:cubicBezTo>
                  <a:cubicBezTo>
                    <a:pt x="59" y="22"/>
                    <a:pt x="10" y="58"/>
                    <a:pt x="11" y="83"/>
                  </a:cubicBezTo>
                  <a:cubicBezTo>
                    <a:pt x="11" y="90"/>
                    <a:pt x="16" y="96"/>
                    <a:pt x="25" y="100"/>
                  </a:cubicBezTo>
                  <a:cubicBezTo>
                    <a:pt x="27" y="101"/>
                    <a:pt x="28" y="104"/>
                    <a:pt x="27" y="106"/>
                  </a:cubicBezTo>
                  <a:cubicBezTo>
                    <a:pt x="26" y="108"/>
                    <a:pt x="25" y="109"/>
                    <a:pt x="23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132"/>
            <p:cNvSpPr>
              <a:spLocks/>
            </p:cNvSpPr>
            <p:nvPr/>
          </p:nvSpPr>
          <p:spPr bwMode="auto">
            <a:xfrm>
              <a:off x="3252788" y="3367088"/>
              <a:ext cx="223838" cy="306387"/>
            </a:xfrm>
            <a:custGeom>
              <a:avLst/>
              <a:gdLst>
                <a:gd name="T0" fmla="*/ 57 w 80"/>
                <a:gd name="T1" fmla="*/ 109 h 109"/>
                <a:gd name="T2" fmla="*/ 53 w 80"/>
                <a:gd name="T3" fmla="*/ 106 h 109"/>
                <a:gd name="T4" fmla="*/ 55 w 80"/>
                <a:gd name="T5" fmla="*/ 100 h 109"/>
                <a:gd name="T6" fmla="*/ 69 w 80"/>
                <a:gd name="T7" fmla="*/ 83 h 109"/>
                <a:gd name="T8" fmla="*/ 3 w 80"/>
                <a:gd name="T9" fmla="*/ 10 h 109"/>
                <a:gd name="T10" fmla="*/ 1 w 80"/>
                <a:gd name="T11" fmla="*/ 3 h 109"/>
                <a:gd name="T12" fmla="*/ 8 w 80"/>
                <a:gd name="T13" fmla="*/ 2 h 109"/>
                <a:gd name="T14" fmla="*/ 78 w 80"/>
                <a:gd name="T15" fmla="*/ 83 h 109"/>
                <a:gd name="T16" fmla="*/ 59 w 80"/>
                <a:gd name="T17" fmla="*/ 108 h 109"/>
                <a:gd name="T18" fmla="*/ 57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57" y="109"/>
                  </a:moveTo>
                  <a:cubicBezTo>
                    <a:pt x="55" y="109"/>
                    <a:pt x="54" y="108"/>
                    <a:pt x="53" y="106"/>
                  </a:cubicBezTo>
                  <a:cubicBezTo>
                    <a:pt x="52" y="104"/>
                    <a:pt x="53" y="101"/>
                    <a:pt x="55" y="100"/>
                  </a:cubicBezTo>
                  <a:cubicBezTo>
                    <a:pt x="64" y="96"/>
                    <a:pt x="69" y="90"/>
                    <a:pt x="69" y="83"/>
                  </a:cubicBezTo>
                  <a:cubicBezTo>
                    <a:pt x="70" y="58"/>
                    <a:pt x="21" y="22"/>
                    <a:pt x="3" y="10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11" y="4"/>
                    <a:pt x="80" y="48"/>
                    <a:pt x="78" y="83"/>
                  </a:cubicBezTo>
                  <a:cubicBezTo>
                    <a:pt x="78" y="94"/>
                    <a:pt x="71" y="102"/>
                    <a:pt x="59" y="108"/>
                  </a:cubicBezTo>
                  <a:cubicBezTo>
                    <a:pt x="58" y="109"/>
                    <a:pt x="58" y="109"/>
                    <a:pt x="57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43" name="Freeform 133"/>
          <p:cNvSpPr>
            <a:spLocks noEditPoints="1"/>
          </p:cNvSpPr>
          <p:nvPr/>
        </p:nvSpPr>
        <p:spPr bwMode="auto">
          <a:xfrm>
            <a:off x="3897214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4" name="组合 243"/>
          <p:cNvGrpSpPr/>
          <p:nvPr/>
        </p:nvGrpSpPr>
        <p:grpSpPr>
          <a:xfrm>
            <a:off x="5289074" y="3695622"/>
            <a:ext cx="517802" cy="602319"/>
            <a:chOff x="4518025" y="2933700"/>
            <a:chExt cx="768350" cy="893763"/>
          </a:xfrm>
          <a:solidFill>
            <a:srgbClr val="FC621E"/>
          </a:solidFill>
        </p:grpSpPr>
        <p:sp>
          <p:nvSpPr>
            <p:cNvPr id="245" name="Freeform 134"/>
            <p:cNvSpPr>
              <a:spLocks noEditPoints="1"/>
            </p:cNvSpPr>
            <p:nvPr/>
          </p:nvSpPr>
          <p:spPr bwMode="auto">
            <a:xfrm>
              <a:off x="4548188" y="3246438"/>
              <a:ext cx="606425" cy="250825"/>
            </a:xfrm>
            <a:custGeom>
              <a:avLst/>
              <a:gdLst>
                <a:gd name="T0" fmla="*/ 194 w 216"/>
                <a:gd name="T1" fmla="*/ 89 h 89"/>
                <a:gd name="T2" fmla="*/ 22 w 216"/>
                <a:gd name="T3" fmla="*/ 89 h 89"/>
                <a:gd name="T4" fmla="*/ 0 w 216"/>
                <a:gd name="T5" fmla="*/ 67 h 89"/>
                <a:gd name="T6" fmla="*/ 0 w 216"/>
                <a:gd name="T7" fmla="*/ 5 h 89"/>
                <a:gd name="T8" fmla="*/ 5 w 216"/>
                <a:gd name="T9" fmla="*/ 0 h 89"/>
                <a:gd name="T10" fmla="*/ 211 w 216"/>
                <a:gd name="T11" fmla="*/ 0 h 89"/>
                <a:gd name="T12" fmla="*/ 216 w 216"/>
                <a:gd name="T13" fmla="*/ 5 h 89"/>
                <a:gd name="T14" fmla="*/ 216 w 216"/>
                <a:gd name="T15" fmla="*/ 67 h 89"/>
                <a:gd name="T16" fmla="*/ 194 w 216"/>
                <a:gd name="T17" fmla="*/ 89 h 89"/>
                <a:gd name="T18" fmla="*/ 9 w 216"/>
                <a:gd name="T19" fmla="*/ 9 h 89"/>
                <a:gd name="T20" fmla="*/ 9 w 216"/>
                <a:gd name="T21" fmla="*/ 67 h 89"/>
                <a:gd name="T22" fmla="*/ 22 w 216"/>
                <a:gd name="T23" fmla="*/ 80 h 89"/>
                <a:gd name="T24" fmla="*/ 194 w 216"/>
                <a:gd name="T25" fmla="*/ 80 h 89"/>
                <a:gd name="T26" fmla="*/ 206 w 216"/>
                <a:gd name="T27" fmla="*/ 67 h 89"/>
                <a:gd name="T28" fmla="*/ 206 w 216"/>
                <a:gd name="T29" fmla="*/ 9 h 89"/>
                <a:gd name="T30" fmla="*/ 9 w 216"/>
                <a:gd name="T31" fmla="*/ 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89">
                  <a:moveTo>
                    <a:pt x="194" y="89"/>
                  </a:moveTo>
                  <a:cubicBezTo>
                    <a:pt x="22" y="89"/>
                    <a:pt x="22" y="89"/>
                    <a:pt x="22" y="89"/>
                  </a:cubicBezTo>
                  <a:cubicBezTo>
                    <a:pt x="10" y="89"/>
                    <a:pt x="0" y="79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6" y="2"/>
                    <a:pt x="216" y="5"/>
                  </a:cubicBezTo>
                  <a:cubicBezTo>
                    <a:pt x="216" y="67"/>
                    <a:pt x="216" y="67"/>
                    <a:pt x="216" y="67"/>
                  </a:cubicBezTo>
                  <a:cubicBezTo>
                    <a:pt x="216" y="79"/>
                    <a:pt x="206" y="89"/>
                    <a:pt x="194" y="89"/>
                  </a:cubicBezTo>
                  <a:close/>
                  <a:moveTo>
                    <a:pt x="9" y="9"/>
                  </a:moveTo>
                  <a:cubicBezTo>
                    <a:pt x="9" y="67"/>
                    <a:pt x="9" y="67"/>
                    <a:pt x="9" y="67"/>
                  </a:cubicBezTo>
                  <a:cubicBezTo>
                    <a:pt x="9" y="74"/>
                    <a:pt x="15" y="80"/>
                    <a:pt x="22" y="80"/>
                  </a:cubicBezTo>
                  <a:cubicBezTo>
                    <a:pt x="194" y="80"/>
                    <a:pt x="194" y="80"/>
                    <a:pt x="194" y="80"/>
                  </a:cubicBezTo>
                  <a:cubicBezTo>
                    <a:pt x="201" y="80"/>
                    <a:pt x="206" y="74"/>
                    <a:pt x="206" y="67"/>
                  </a:cubicBezTo>
                  <a:cubicBezTo>
                    <a:pt x="206" y="9"/>
                    <a:pt x="206" y="9"/>
                    <a:pt x="206" y="9"/>
                  </a:cubicBez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Freeform 135"/>
            <p:cNvSpPr>
              <a:spLocks noEditPoints="1"/>
            </p:cNvSpPr>
            <p:nvPr/>
          </p:nvSpPr>
          <p:spPr bwMode="auto">
            <a:xfrm>
              <a:off x="4541838" y="2933700"/>
              <a:ext cx="323850" cy="341312"/>
            </a:xfrm>
            <a:custGeom>
              <a:avLst/>
              <a:gdLst>
                <a:gd name="T0" fmla="*/ 7 w 115"/>
                <a:gd name="T1" fmla="*/ 121 h 122"/>
                <a:gd name="T2" fmla="*/ 2 w 115"/>
                <a:gd name="T3" fmla="*/ 117 h 122"/>
                <a:gd name="T4" fmla="*/ 27 w 115"/>
                <a:gd name="T5" fmla="*/ 34 h 122"/>
                <a:gd name="T6" fmla="*/ 110 w 115"/>
                <a:gd name="T7" fmla="*/ 0 h 122"/>
                <a:gd name="T8" fmla="*/ 115 w 115"/>
                <a:gd name="T9" fmla="*/ 5 h 122"/>
                <a:gd name="T10" fmla="*/ 115 w 115"/>
                <a:gd name="T11" fmla="*/ 117 h 122"/>
                <a:gd name="T12" fmla="*/ 112 w 115"/>
                <a:gd name="T13" fmla="*/ 121 h 122"/>
                <a:gd name="T14" fmla="*/ 108 w 115"/>
                <a:gd name="T15" fmla="*/ 121 h 122"/>
                <a:gd name="T16" fmla="*/ 17 w 115"/>
                <a:gd name="T17" fmla="*/ 70 h 122"/>
                <a:gd name="T18" fmla="*/ 11 w 115"/>
                <a:gd name="T19" fmla="*/ 116 h 122"/>
                <a:gd name="T20" fmla="*/ 7 w 115"/>
                <a:gd name="T21" fmla="*/ 121 h 122"/>
                <a:gd name="T22" fmla="*/ 7 w 115"/>
                <a:gd name="T23" fmla="*/ 121 h 122"/>
                <a:gd name="T24" fmla="*/ 20 w 115"/>
                <a:gd name="T25" fmla="*/ 62 h 122"/>
                <a:gd name="T26" fmla="*/ 105 w 115"/>
                <a:gd name="T27" fmla="*/ 109 h 122"/>
                <a:gd name="T28" fmla="*/ 105 w 115"/>
                <a:gd name="T29" fmla="*/ 9 h 122"/>
                <a:gd name="T30" fmla="*/ 34 w 115"/>
                <a:gd name="T31" fmla="*/ 40 h 122"/>
                <a:gd name="T32" fmla="*/ 20 w 115"/>
                <a:gd name="T33" fmla="*/ 6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122">
                  <a:moveTo>
                    <a:pt x="7" y="121"/>
                  </a:moveTo>
                  <a:cubicBezTo>
                    <a:pt x="4" y="121"/>
                    <a:pt x="2" y="119"/>
                    <a:pt x="2" y="117"/>
                  </a:cubicBezTo>
                  <a:cubicBezTo>
                    <a:pt x="0" y="82"/>
                    <a:pt x="8" y="54"/>
                    <a:pt x="27" y="34"/>
                  </a:cubicBezTo>
                  <a:cubicBezTo>
                    <a:pt x="59" y="0"/>
                    <a:pt x="108" y="0"/>
                    <a:pt x="110" y="0"/>
                  </a:cubicBezTo>
                  <a:cubicBezTo>
                    <a:pt x="112" y="0"/>
                    <a:pt x="115" y="2"/>
                    <a:pt x="115" y="5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118"/>
                    <a:pt x="114" y="120"/>
                    <a:pt x="112" y="121"/>
                  </a:cubicBezTo>
                  <a:cubicBezTo>
                    <a:pt x="111" y="121"/>
                    <a:pt x="109" y="122"/>
                    <a:pt x="108" y="12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2" y="84"/>
                    <a:pt x="10" y="99"/>
                    <a:pt x="11" y="116"/>
                  </a:cubicBezTo>
                  <a:cubicBezTo>
                    <a:pt x="12" y="119"/>
                    <a:pt x="10" y="121"/>
                    <a:pt x="7" y="121"/>
                  </a:cubicBezTo>
                  <a:cubicBezTo>
                    <a:pt x="7" y="121"/>
                    <a:pt x="7" y="121"/>
                    <a:pt x="7" y="121"/>
                  </a:cubicBezTo>
                  <a:close/>
                  <a:moveTo>
                    <a:pt x="20" y="62"/>
                  </a:moveTo>
                  <a:cubicBezTo>
                    <a:pt x="105" y="109"/>
                    <a:pt x="105" y="109"/>
                    <a:pt x="105" y="10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3" y="10"/>
                    <a:pt x="58" y="15"/>
                    <a:pt x="34" y="40"/>
                  </a:cubicBezTo>
                  <a:cubicBezTo>
                    <a:pt x="28" y="47"/>
                    <a:pt x="24" y="54"/>
                    <a:pt x="2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136"/>
            <p:cNvSpPr>
              <a:spLocks/>
            </p:cNvSpPr>
            <p:nvPr/>
          </p:nvSpPr>
          <p:spPr bwMode="auto">
            <a:xfrm>
              <a:off x="4697413" y="2970213"/>
              <a:ext cx="168275" cy="301625"/>
            </a:xfrm>
            <a:custGeom>
              <a:avLst/>
              <a:gdLst>
                <a:gd name="T0" fmla="*/ 55 w 60"/>
                <a:gd name="T1" fmla="*/ 108 h 108"/>
                <a:gd name="T2" fmla="*/ 51 w 60"/>
                <a:gd name="T3" fmla="*/ 106 h 108"/>
                <a:gd name="T4" fmla="*/ 1 w 60"/>
                <a:gd name="T5" fmla="*/ 7 h 108"/>
                <a:gd name="T6" fmla="*/ 4 w 60"/>
                <a:gd name="T7" fmla="*/ 1 h 108"/>
                <a:gd name="T8" fmla="*/ 10 w 60"/>
                <a:gd name="T9" fmla="*/ 3 h 108"/>
                <a:gd name="T10" fmla="*/ 59 w 60"/>
                <a:gd name="T11" fmla="*/ 102 h 108"/>
                <a:gd name="T12" fmla="*/ 57 w 60"/>
                <a:gd name="T13" fmla="*/ 108 h 108"/>
                <a:gd name="T14" fmla="*/ 55 w 60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08">
                  <a:moveTo>
                    <a:pt x="55" y="108"/>
                  </a:moveTo>
                  <a:cubicBezTo>
                    <a:pt x="53" y="108"/>
                    <a:pt x="52" y="107"/>
                    <a:pt x="51" y="10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0" y="104"/>
                    <a:pt x="59" y="107"/>
                    <a:pt x="57" y="108"/>
                  </a:cubicBezTo>
                  <a:cubicBezTo>
                    <a:pt x="56" y="108"/>
                    <a:pt x="56" y="108"/>
                    <a:pt x="55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137"/>
            <p:cNvSpPr>
              <a:spLocks noEditPoints="1"/>
            </p:cNvSpPr>
            <p:nvPr/>
          </p:nvSpPr>
          <p:spPr bwMode="auto">
            <a:xfrm>
              <a:off x="4518025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Freeform 138"/>
            <p:cNvSpPr>
              <a:spLocks noEditPoints="1"/>
            </p:cNvSpPr>
            <p:nvPr/>
          </p:nvSpPr>
          <p:spPr bwMode="auto">
            <a:xfrm>
              <a:off x="4565650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2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4" y="9"/>
                    <a:pt x="9" y="14"/>
                    <a:pt x="9" y="20"/>
                  </a:cubicBezTo>
                  <a:cubicBezTo>
                    <a:pt x="9" y="27"/>
                    <a:pt x="14" y="32"/>
                    <a:pt x="21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Freeform 139"/>
            <p:cNvSpPr>
              <a:spLocks noEditPoints="1"/>
            </p:cNvSpPr>
            <p:nvPr/>
          </p:nvSpPr>
          <p:spPr bwMode="auto">
            <a:xfrm>
              <a:off x="5019675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3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5" y="9"/>
                    <a:pt x="9" y="14"/>
                    <a:pt x="9" y="20"/>
                  </a:cubicBezTo>
                  <a:cubicBezTo>
                    <a:pt x="9" y="27"/>
                    <a:pt x="15" y="32"/>
                    <a:pt x="21" y="32"/>
                  </a:cubicBezTo>
                  <a:cubicBezTo>
                    <a:pt x="27" y="32"/>
                    <a:pt x="33" y="27"/>
                    <a:pt x="33" y="20"/>
                  </a:cubicBezTo>
                  <a:cubicBezTo>
                    <a:pt x="33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140"/>
            <p:cNvSpPr>
              <a:spLocks noEditPoints="1"/>
            </p:cNvSpPr>
            <p:nvPr/>
          </p:nvSpPr>
          <p:spPr bwMode="auto">
            <a:xfrm>
              <a:off x="4972050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141"/>
            <p:cNvSpPr>
              <a:spLocks/>
            </p:cNvSpPr>
            <p:nvPr/>
          </p:nvSpPr>
          <p:spPr bwMode="auto">
            <a:xfrm>
              <a:off x="4705350" y="3709988"/>
              <a:ext cx="292100" cy="25400"/>
            </a:xfrm>
            <a:custGeom>
              <a:avLst/>
              <a:gdLst>
                <a:gd name="T0" fmla="*/ 99 w 104"/>
                <a:gd name="T1" fmla="*/ 9 h 9"/>
                <a:gd name="T2" fmla="*/ 4 w 104"/>
                <a:gd name="T3" fmla="*/ 9 h 9"/>
                <a:gd name="T4" fmla="*/ 0 w 104"/>
                <a:gd name="T5" fmla="*/ 4 h 9"/>
                <a:gd name="T6" fmla="*/ 4 w 104"/>
                <a:gd name="T7" fmla="*/ 0 h 9"/>
                <a:gd name="T8" fmla="*/ 99 w 104"/>
                <a:gd name="T9" fmla="*/ 0 h 9"/>
                <a:gd name="T10" fmla="*/ 104 w 104"/>
                <a:gd name="T11" fmla="*/ 4 h 9"/>
                <a:gd name="T12" fmla="*/ 99 w 10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9">
                  <a:moveTo>
                    <a:pt x="9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4"/>
                  </a:cubicBezTo>
                  <a:cubicBezTo>
                    <a:pt x="104" y="7"/>
                    <a:pt x="102" y="9"/>
                    <a:pt x="9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Freeform 142"/>
            <p:cNvSpPr>
              <a:spLocks/>
            </p:cNvSpPr>
            <p:nvPr/>
          </p:nvSpPr>
          <p:spPr bwMode="auto">
            <a:xfrm>
              <a:off x="4610100" y="3468688"/>
              <a:ext cx="414338" cy="266700"/>
            </a:xfrm>
            <a:custGeom>
              <a:avLst/>
              <a:gdLst>
                <a:gd name="T0" fmla="*/ 5 w 148"/>
                <a:gd name="T1" fmla="*/ 95 h 95"/>
                <a:gd name="T2" fmla="*/ 1 w 148"/>
                <a:gd name="T3" fmla="*/ 93 h 95"/>
                <a:gd name="T4" fmla="*/ 2 w 148"/>
                <a:gd name="T5" fmla="*/ 86 h 95"/>
                <a:gd name="T6" fmla="*/ 140 w 148"/>
                <a:gd name="T7" fmla="*/ 1 h 95"/>
                <a:gd name="T8" fmla="*/ 147 w 148"/>
                <a:gd name="T9" fmla="*/ 3 h 95"/>
                <a:gd name="T10" fmla="*/ 145 w 148"/>
                <a:gd name="T11" fmla="*/ 9 h 95"/>
                <a:gd name="T12" fmla="*/ 7 w 148"/>
                <a:gd name="T13" fmla="*/ 94 h 95"/>
                <a:gd name="T14" fmla="*/ 5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5" y="95"/>
                  </a:moveTo>
                  <a:cubicBezTo>
                    <a:pt x="3" y="95"/>
                    <a:pt x="2" y="94"/>
                    <a:pt x="1" y="93"/>
                  </a:cubicBezTo>
                  <a:cubicBezTo>
                    <a:pt x="0" y="91"/>
                    <a:pt x="0" y="88"/>
                    <a:pt x="2" y="86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43" y="0"/>
                    <a:pt x="145" y="1"/>
                    <a:pt x="147" y="3"/>
                  </a:cubicBezTo>
                  <a:cubicBezTo>
                    <a:pt x="148" y="5"/>
                    <a:pt x="147" y="8"/>
                    <a:pt x="145" y="9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6" y="95"/>
                    <a:pt x="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Freeform 143"/>
            <p:cNvSpPr>
              <a:spLocks/>
            </p:cNvSpPr>
            <p:nvPr/>
          </p:nvSpPr>
          <p:spPr bwMode="auto">
            <a:xfrm>
              <a:off x="4676775" y="3468688"/>
              <a:ext cx="415925" cy="266700"/>
            </a:xfrm>
            <a:custGeom>
              <a:avLst/>
              <a:gdLst>
                <a:gd name="T0" fmla="*/ 143 w 148"/>
                <a:gd name="T1" fmla="*/ 95 h 95"/>
                <a:gd name="T2" fmla="*/ 141 w 148"/>
                <a:gd name="T3" fmla="*/ 94 h 95"/>
                <a:gd name="T4" fmla="*/ 3 w 148"/>
                <a:gd name="T5" fmla="*/ 9 h 95"/>
                <a:gd name="T6" fmla="*/ 1 w 148"/>
                <a:gd name="T7" fmla="*/ 3 h 95"/>
                <a:gd name="T8" fmla="*/ 7 w 148"/>
                <a:gd name="T9" fmla="*/ 1 h 95"/>
                <a:gd name="T10" fmla="*/ 145 w 148"/>
                <a:gd name="T11" fmla="*/ 86 h 95"/>
                <a:gd name="T12" fmla="*/ 147 w 148"/>
                <a:gd name="T13" fmla="*/ 93 h 95"/>
                <a:gd name="T14" fmla="*/ 143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143" y="95"/>
                  </a:moveTo>
                  <a:cubicBezTo>
                    <a:pt x="142" y="95"/>
                    <a:pt x="141" y="95"/>
                    <a:pt x="141" y="9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45" y="86"/>
                    <a:pt x="145" y="86"/>
                    <a:pt x="145" y="86"/>
                  </a:cubicBezTo>
                  <a:cubicBezTo>
                    <a:pt x="148" y="88"/>
                    <a:pt x="148" y="91"/>
                    <a:pt x="147" y="93"/>
                  </a:cubicBezTo>
                  <a:cubicBezTo>
                    <a:pt x="146" y="94"/>
                    <a:pt x="145" y="95"/>
                    <a:pt x="143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144"/>
            <p:cNvSpPr>
              <a:spLocks/>
            </p:cNvSpPr>
            <p:nvPr/>
          </p:nvSpPr>
          <p:spPr bwMode="auto">
            <a:xfrm>
              <a:off x="5019675" y="3076575"/>
              <a:ext cx="209550" cy="314325"/>
            </a:xfrm>
            <a:custGeom>
              <a:avLst/>
              <a:gdLst>
                <a:gd name="T0" fmla="*/ 5 w 75"/>
                <a:gd name="T1" fmla="*/ 112 h 112"/>
                <a:gd name="T2" fmla="*/ 3 w 75"/>
                <a:gd name="T3" fmla="*/ 111 h 112"/>
                <a:gd name="T4" fmla="*/ 0 w 75"/>
                <a:gd name="T5" fmla="*/ 106 h 112"/>
                <a:gd name="T6" fmla="*/ 26 w 75"/>
                <a:gd name="T7" fmla="*/ 25 h 112"/>
                <a:gd name="T8" fmla="*/ 28 w 75"/>
                <a:gd name="T9" fmla="*/ 22 h 112"/>
                <a:gd name="T10" fmla="*/ 68 w 75"/>
                <a:gd name="T11" fmla="*/ 1 h 112"/>
                <a:gd name="T12" fmla="*/ 74 w 75"/>
                <a:gd name="T13" fmla="*/ 3 h 112"/>
                <a:gd name="T14" fmla="*/ 72 w 75"/>
                <a:gd name="T15" fmla="*/ 9 h 112"/>
                <a:gd name="T16" fmla="*/ 34 w 75"/>
                <a:gd name="T17" fmla="*/ 30 h 112"/>
                <a:gd name="T18" fmla="*/ 9 w 75"/>
                <a:gd name="T19" fmla="*/ 108 h 112"/>
                <a:gd name="T20" fmla="*/ 5 w 75"/>
                <a:gd name="T2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12">
                  <a:moveTo>
                    <a:pt x="5" y="112"/>
                  </a:moveTo>
                  <a:cubicBezTo>
                    <a:pt x="4" y="112"/>
                    <a:pt x="4" y="112"/>
                    <a:pt x="3" y="111"/>
                  </a:cubicBezTo>
                  <a:cubicBezTo>
                    <a:pt x="1" y="111"/>
                    <a:pt x="0" y="108"/>
                    <a:pt x="0" y="10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7" y="23"/>
                    <a:pt x="28" y="2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70" y="0"/>
                    <a:pt x="73" y="0"/>
                    <a:pt x="74" y="3"/>
                  </a:cubicBezTo>
                  <a:cubicBezTo>
                    <a:pt x="75" y="5"/>
                    <a:pt x="74" y="8"/>
                    <a:pt x="72" y="9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10"/>
                    <a:pt x="7" y="112"/>
                    <a:pt x="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145"/>
            <p:cNvSpPr>
              <a:spLocks noEditPoints="1"/>
            </p:cNvSpPr>
            <p:nvPr/>
          </p:nvSpPr>
          <p:spPr bwMode="auto">
            <a:xfrm>
              <a:off x="5207000" y="3033713"/>
              <a:ext cx="79375" cy="79375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10 h 28"/>
                <a:gd name="T12" fmla="*/ 9 w 28"/>
                <a:gd name="T13" fmla="*/ 14 h 28"/>
                <a:gd name="T14" fmla="*/ 14 w 28"/>
                <a:gd name="T15" fmla="*/ 19 h 28"/>
                <a:gd name="T16" fmla="*/ 18 w 28"/>
                <a:gd name="T17" fmla="*/ 14 h 28"/>
                <a:gd name="T18" fmla="*/ 14 w 28"/>
                <a:gd name="T19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1" y="0"/>
                    <a:pt x="28" y="7"/>
                    <a:pt x="28" y="14"/>
                  </a:cubicBezTo>
                  <a:cubicBezTo>
                    <a:pt x="28" y="22"/>
                    <a:pt x="21" y="28"/>
                    <a:pt x="14" y="28"/>
                  </a:cubicBezTo>
                  <a:close/>
                  <a:moveTo>
                    <a:pt x="14" y="10"/>
                  </a:moveTo>
                  <a:cubicBezTo>
                    <a:pt x="11" y="10"/>
                    <a:pt x="9" y="12"/>
                    <a:pt x="9" y="14"/>
                  </a:cubicBezTo>
                  <a:cubicBezTo>
                    <a:pt x="9" y="17"/>
                    <a:pt x="11" y="19"/>
                    <a:pt x="14" y="19"/>
                  </a:cubicBezTo>
                  <a:cubicBezTo>
                    <a:pt x="16" y="19"/>
                    <a:pt x="18" y="17"/>
                    <a:pt x="18" y="14"/>
                  </a:cubicBezTo>
                  <a:cubicBezTo>
                    <a:pt x="18" y="12"/>
                    <a:pt x="16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57" name="Freeform 146"/>
          <p:cNvSpPr>
            <a:spLocks noEditPoints="1"/>
          </p:cNvSpPr>
          <p:nvPr/>
        </p:nvSpPr>
        <p:spPr bwMode="auto">
          <a:xfrm>
            <a:off x="5095433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58" name="组合 257"/>
          <p:cNvGrpSpPr/>
          <p:nvPr/>
        </p:nvGrpSpPr>
        <p:grpSpPr>
          <a:xfrm>
            <a:off x="6502270" y="3683854"/>
            <a:ext cx="393701" cy="665440"/>
            <a:chOff x="6318250" y="2916238"/>
            <a:chExt cx="584200" cy="987425"/>
          </a:xfrm>
          <a:solidFill>
            <a:srgbClr val="FC621E"/>
          </a:solidFill>
        </p:grpSpPr>
        <p:sp>
          <p:nvSpPr>
            <p:cNvPr id="259" name="Freeform 147"/>
            <p:cNvSpPr>
              <a:spLocks noEditPoints="1"/>
            </p:cNvSpPr>
            <p:nvPr/>
          </p:nvSpPr>
          <p:spPr bwMode="auto">
            <a:xfrm>
              <a:off x="6430963" y="3028950"/>
              <a:ext cx="358775" cy="358775"/>
            </a:xfrm>
            <a:custGeom>
              <a:avLst/>
              <a:gdLst>
                <a:gd name="T0" fmla="*/ 64 w 128"/>
                <a:gd name="T1" fmla="*/ 128 h 128"/>
                <a:gd name="T2" fmla="*/ 0 w 128"/>
                <a:gd name="T3" fmla="*/ 64 h 128"/>
                <a:gd name="T4" fmla="*/ 64 w 128"/>
                <a:gd name="T5" fmla="*/ 0 h 128"/>
                <a:gd name="T6" fmla="*/ 128 w 128"/>
                <a:gd name="T7" fmla="*/ 64 h 128"/>
                <a:gd name="T8" fmla="*/ 64 w 128"/>
                <a:gd name="T9" fmla="*/ 128 h 128"/>
                <a:gd name="T10" fmla="*/ 64 w 128"/>
                <a:gd name="T11" fmla="*/ 9 h 128"/>
                <a:gd name="T12" fmla="*/ 9 w 128"/>
                <a:gd name="T13" fmla="*/ 64 h 128"/>
                <a:gd name="T14" fmla="*/ 64 w 128"/>
                <a:gd name="T15" fmla="*/ 118 h 128"/>
                <a:gd name="T16" fmla="*/ 119 w 128"/>
                <a:gd name="T17" fmla="*/ 64 h 128"/>
                <a:gd name="T18" fmla="*/ 64 w 128"/>
                <a:gd name="T19" fmla="*/ 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8">
                  <a:moveTo>
                    <a:pt x="64" y="128"/>
                  </a:moveTo>
                  <a:cubicBezTo>
                    <a:pt x="29" y="128"/>
                    <a:pt x="0" y="99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99" y="0"/>
                    <a:pt x="128" y="29"/>
                    <a:pt x="128" y="64"/>
                  </a:cubicBezTo>
                  <a:cubicBezTo>
                    <a:pt x="128" y="99"/>
                    <a:pt x="99" y="128"/>
                    <a:pt x="64" y="128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4"/>
                  </a:cubicBezTo>
                  <a:cubicBezTo>
                    <a:pt x="9" y="94"/>
                    <a:pt x="34" y="118"/>
                    <a:pt x="64" y="118"/>
                  </a:cubicBezTo>
                  <a:cubicBezTo>
                    <a:pt x="94" y="118"/>
                    <a:pt x="119" y="94"/>
                    <a:pt x="119" y="64"/>
                  </a:cubicBezTo>
                  <a:cubicBezTo>
                    <a:pt x="119" y="34"/>
                    <a:pt x="94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148"/>
            <p:cNvSpPr>
              <a:spLocks noEditPoints="1"/>
            </p:cNvSpPr>
            <p:nvPr/>
          </p:nvSpPr>
          <p:spPr bwMode="auto">
            <a:xfrm>
              <a:off x="6318250" y="2916238"/>
              <a:ext cx="584200" cy="987425"/>
            </a:xfrm>
            <a:custGeom>
              <a:avLst/>
              <a:gdLst>
                <a:gd name="T0" fmla="*/ 72 w 208"/>
                <a:gd name="T1" fmla="*/ 319 h 352"/>
                <a:gd name="T2" fmla="*/ 86 w 208"/>
                <a:gd name="T3" fmla="*/ 203 h 352"/>
                <a:gd name="T4" fmla="*/ 31 w 208"/>
                <a:gd name="T5" fmla="*/ 177 h 352"/>
                <a:gd name="T6" fmla="*/ 0 w 208"/>
                <a:gd name="T7" fmla="*/ 104 h 352"/>
                <a:gd name="T8" fmla="*/ 31 w 208"/>
                <a:gd name="T9" fmla="*/ 30 h 352"/>
                <a:gd name="T10" fmla="*/ 104 w 208"/>
                <a:gd name="T11" fmla="*/ 0 h 352"/>
                <a:gd name="T12" fmla="*/ 177 w 208"/>
                <a:gd name="T13" fmla="*/ 30 h 352"/>
                <a:gd name="T14" fmla="*/ 208 w 208"/>
                <a:gd name="T15" fmla="*/ 104 h 352"/>
                <a:gd name="T16" fmla="*/ 177 w 208"/>
                <a:gd name="T17" fmla="*/ 177 h 352"/>
                <a:gd name="T18" fmla="*/ 122 w 208"/>
                <a:gd name="T19" fmla="*/ 203 h 352"/>
                <a:gd name="T20" fmla="*/ 136 w 208"/>
                <a:gd name="T21" fmla="*/ 319 h 352"/>
                <a:gd name="T22" fmla="*/ 78 w 208"/>
                <a:gd name="T23" fmla="*/ 180 h 352"/>
                <a:gd name="T24" fmla="*/ 96 w 208"/>
                <a:gd name="T25" fmla="*/ 200 h 352"/>
                <a:gd name="T26" fmla="*/ 95 w 208"/>
                <a:gd name="T27" fmla="*/ 286 h 352"/>
                <a:gd name="T28" fmla="*/ 104 w 208"/>
                <a:gd name="T29" fmla="*/ 343 h 352"/>
                <a:gd name="T30" fmla="*/ 113 w 208"/>
                <a:gd name="T31" fmla="*/ 286 h 352"/>
                <a:gd name="T32" fmla="*/ 112 w 208"/>
                <a:gd name="T33" fmla="*/ 200 h 352"/>
                <a:gd name="T34" fmla="*/ 130 w 208"/>
                <a:gd name="T35" fmla="*/ 180 h 352"/>
                <a:gd name="T36" fmla="*/ 78 w 208"/>
                <a:gd name="T37" fmla="*/ 180 h 352"/>
                <a:gd name="T38" fmla="*/ 171 w 208"/>
                <a:gd name="T39" fmla="*/ 171 h 352"/>
                <a:gd name="T40" fmla="*/ 139 w 208"/>
                <a:gd name="T41" fmla="*/ 176 h 352"/>
                <a:gd name="T42" fmla="*/ 37 w 208"/>
                <a:gd name="T43" fmla="*/ 171 h 352"/>
                <a:gd name="T44" fmla="*/ 32 w 208"/>
                <a:gd name="T45" fmla="*/ 139 h 352"/>
                <a:gd name="T46" fmla="*/ 33 w 208"/>
                <a:gd name="T47" fmla="*/ 104 h 352"/>
                <a:gd name="T48" fmla="*/ 175 w 208"/>
                <a:gd name="T49" fmla="*/ 104 h 352"/>
                <a:gd name="T50" fmla="*/ 180 w 208"/>
                <a:gd name="T51" fmla="*/ 78 h 352"/>
                <a:gd name="T52" fmla="*/ 180 w 208"/>
                <a:gd name="T53" fmla="*/ 130 h 352"/>
                <a:gd name="T54" fmla="*/ 180 w 208"/>
                <a:gd name="T55" fmla="*/ 78 h 352"/>
                <a:gd name="T56" fmla="*/ 9 w 208"/>
                <a:gd name="T57" fmla="*/ 104 h 352"/>
                <a:gd name="T58" fmla="*/ 24 w 208"/>
                <a:gd name="T59" fmla="*/ 104 h 352"/>
                <a:gd name="T60" fmla="*/ 139 w 208"/>
                <a:gd name="T61" fmla="*/ 32 h 352"/>
                <a:gd name="T62" fmla="*/ 171 w 208"/>
                <a:gd name="T63" fmla="*/ 37 h 352"/>
                <a:gd name="T64" fmla="*/ 56 w 208"/>
                <a:gd name="T65" fmla="*/ 29 h 352"/>
                <a:gd name="T66" fmla="*/ 32 w 208"/>
                <a:gd name="T67" fmla="*/ 69 h 352"/>
                <a:gd name="T68" fmla="*/ 56 w 208"/>
                <a:gd name="T69" fmla="*/ 29 h 352"/>
                <a:gd name="T70" fmla="*/ 130 w 208"/>
                <a:gd name="T71" fmla="*/ 28 h 352"/>
                <a:gd name="T72" fmla="*/ 78 w 208"/>
                <a:gd name="T73" fmla="*/ 2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8" h="352">
                  <a:moveTo>
                    <a:pt x="104" y="352"/>
                  </a:moveTo>
                  <a:cubicBezTo>
                    <a:pt x="83" y="352"/>
                    <a:pt x="72" y="340"/>
                    <a:pt x="72" y="319"/>
                  </a:cubicBezTo>
                  <a:cubicBezTo>
                    <a:pt x="72" y="310"/>
                    <a:pt x="77" y="297"/>
                    <a:pt x="86" y="282"/>
                  </a:cubicBezTo>
                  <a:cubicBezTo>
                    <a:pt x="86" y="203"/>
                    <a:pt x="86" y="203"/>
                    <a:pt x="86" y="203"/>
                  </a:cubicBezTo>
                  <a:cubicBezTo>
                    <a:pt x="79" y="199"/>
                    <a:pt x="73" y="193"/>
                    <a:pt x="70" y="185"/>
                  </a:cubicBezTo>
                  <a:cubicBezTo>
                    <a:pt x="57" y="191"/>
                    <a:pt x="41" y="188"/>
                    <a:pt x="31" y="177"/>
                  </a:cubicBezTo>
                  <a:cubicBezTo>
                    <a:pt x="20" y="167"/>
                    <a:pt x="17" y="151"/>
                    <a:pt x="23" y="137"/>
                  </a:cubicBezTo>
                  <a:cubicBezTo>
                    <a:pt x="9" y="132"/>
                    <a:pt x="0" y="119"/>
                    <a:pt x="0" y="104"/>
                  </a:cubicBezTo>
                  <a:cubicBezTo>
                    <a:pt x="0" y="89"/>
                    <a:pt x="9" y="76"/>
                    <a:pt x="23" y="70"/>
                  </a:cubicBezTo>
                  <a:cubicBezTo>
                    <a:pt x="17" y="57"/>
                    <a:pt x="20" y="41"/>
                    <a:pt x="31" y="30"/>
                  </a:cubicBezTo>
                  <a:cubicBezTo>
                    <a:pt x="41" y="20"/>
                    <a:pt x="57" y="17"/>
                    <a:pt x="70" y="23"/>
                  </a:cubicBezTo>
                  <a:cubicBezTo>
                    <a:pt x="76" y="9"/>
                    <a:pt x="89" y="0"/>
                    <a:pt x="104" y="0"/>
                  </a:cubicBezTo>
                  <a:cubicBezTo>
                    <a:pt x="119" y="0"/>
                    <a:pt x="132" y="9"/>
                    <a:pt x="138" y="23"/>
                  </a:cubicBezTo>
                  <a:cubicBezTo>
                    <a:pt x="151" y="17"/>
                    <a:pt x="167" y="20"/>
                    <a:pt x="177" y="30"/>
                  </a:cubicBezTo>
                  <a:cubicBezTo>
                    <a:pt x="188" y="41"/>
                    <a:pt x="191" y="57"/>
                    <a:pt x="185" y="70"/>
                  </a:cubicBezTo>
                  <a:cubicBezTo>
                    <a:pt x="199" y="76"/>
                    <a:pt x="208" y="89"/>
                    <a:pt x="208" y="104"/>
                  </a:cubicBezTo>
                  <a:cubicBezTo>
                    <a:pt x="208" y="119"/>
                    <a:pt x="199" y="132"/>
                    <a:pt x="185" y="137"/>
                  </a:cubicBezTo>
                  <a:cubicBezTo>
                    <a:pt x="191" y="151"/>
                    <a:pt x="188" y="167"/>
                    <a:pt x="177" y="177"/>
                  </a:cubicBezTo>
                  <a:cubicBezTo>
                    <a:pt x="167" y="188"/>
                    <a:pt x="151" y="191"/>
                    <a:pt x="138" y="185"/>
                  </a:cubicBezTo>
                  <a:cubicBezTo>
                    <a:pt x="135" y="193"/>
                    <a:pt x="129" y="199"/>
                    <a:pt x="122" y="203"/>
                  </a:cubicBezTo>
                  <a:cubicBezTo>
                    <a:pt x="122" y="282"/>
                    <a:pt x="122" y="282"/>
                    <a:pt x="122" y="282"/>
                  </a:cubicBezTo>
                  <a:cubicBezTo>
                    <a:pt x="131" y="297"/>
                    <a:pt x="136" y="310"/>
                    <a:pt x="136" y="319"/>
                  </a:cubicBezTo>
                  <a:cubicBezTo>
                    <a:pt x="136" y="340"/>
                    <a:pt x="125" y="352"/>
                    <a:pt x="104" y="352"/>
                  </a:cubicBezTo>
                  <a:close/>
                  <a:moveTo>
                    <a:pt x="78" y="180"/>
                  </a:moveTo>
                  <a:cubicBezTo>
                    <a:pt x="80" y="187"/>
                    <a:pt x="86" y="193"/>
                    <a:pt x="93" y="196"/>
                  </a:cubicBezTo>
                  <a:cubicBezTo>
                    <a:pt x="95" y="197"/>
                    <a:pt x="96" y="199"/>
                    <a:pt x="96" y="200"/>
                  </a:cubicBezTo>
                  <a:cubicBezTo>
                    <a:pt x="96" y="284"/>
                    <a:pt x="96" y="284"/>
                    <a:pt x="96" y="284"/>
                  </a:cubicBezTo>
                  <a:cubicBezTo>
                    <a:pt x="96" y="284"/>
                    <a:pt x="95" y="285"/>
                    <a:pt x="95" y="286"/>
                  </a:cubicBezTo>
                  <a:cubicBezTo>
                    <a:pt x="86" y="300"/>
                    <a:pt x="81" y="311"/>
                    <a:pt x="81" y="319"/>
                  </a:cubicBezTo>
                  <a:cubicBezTo>
                    <a:pt x="81" y="335"/>
                    <a:pt x="88" y="343"/>
                    <a:pt x="104" y="343"/>
                  </a:cubicBezTo>
                  <a:cubicBezTo>
                    <a:pt x="120" y="343"/>
                    <a:pt x="127" y="335"/>
                    <a:pt x="127" y="319"/>
                  </a:cubicBezTo>
                  <a:cubicBezTo>
                    <a:pt x="127" y="311"/>
                    <a:pt x="122" y="300"/>
                    <a:pt x="113" y="286"/>
                  </a:cubicBezTo>
                  <a:cubicBezTo>
                    <a:pt x="113" y="285"/>
                    <a:pt x="112" y="284"/>
                    <a:pt x="112" y="284"/>
                  </a:cubicBezTo>
                  <a:cubicBezTo>
                    <a:pt x="112" y="200"/>
                    <a:pt x="112" y="200"/>
                    <a:pt x="112" y="200"/>
                  </a:cubicBezTo>
                  <a:cubicBezTo>
                    <a:pt x="112" y="199"/>
                    <a:pt x="113" y="197"/>
                    <a:pt x="115" y="196"/>
                  </a:cubicBezTo>
                  <a:cubicBezTo>
                    <a:pt x="122" y="193"/>
                    <a:pt x="128" y="187"/>
                    <a:pt x="130" y="180"/>
                  </a:cubicBezTo>
                  <a:cubicBezTo>
                    <a:pt x="122" y="182"/>
                    <a:pt x="113" y="184"/>
                    <a:pt x="104" y="184"/>
                  </a:cubicBezTo>
                  <a:cubicBezTo>
                    <a:pt x="95" y="184"/>
                    <a:pt x="86" y="182"/>
                    <a:pt x="78" y="180"/>
                  </a:cubicBezTo>
                  <a:close/>
                  <a:moveTo>
                    <a:pt x="139" y="176"/>
                  </a:moveTo>
                  <a:cubicBezTo>
                    <a:pt x="150" y="181"/>
                    <a:pt x="162" y="179"/>
                    <a:pt x="171" y="171"/>
                  </a:cubicBezTo>
                  <a:cubicBezTo>
                    <a:pt x="179" y="162"/>
                    <a:pt x="181" y="150"/>
                    <a:pt x="176" y="139"/>
                  </a:cubicBezTo>
                  <a:cubicBezTo>
                    <a:pt x="168" y="155"/>
                    <a:pt x="155" y="168"/>
                    <a:pt x="139" y="176"/>
                  </a:cubicBezTo>
                  <a:close/>
                  <a:moveTo>
                    <a:pt x="32" y="139"/>
                  </a:moveTo>
                  <a:cubicBezTo>
                    <a:pt x="27" y="150"/>
                    <a:pt x="29" y="162"/>
                    <a:pt x="37" y="171"/>
                  </a:cubicBezTo>
                  <a:cubicBezTo>
                    <a:pt x="46" y="179"/>
                    <a:pt x="58" y="181"/>
                    <a:pt x="69" y="176"/>
                  </a:cubicBezTo>
                  <a:cubicBezTo>
                    <a:pt x="53" y="168"/>
                    <a:pt x="40" y="155"/>
                    <a:pt x="32" y="139"/>
                  </a:cubicBezTo>
                  <a:close/>
                  <a:moveTo>
                    <a:pt x="104" y="33"/>
                  </a:moveTo>
                  <a:cubicBezTo>
                    <a:pt x="65" y="33"/>
                    <a:pt x="33" y="65"/>
                    <a:pt x="33" y="104"/>
                  </a:cubicBezTo>
                  <a:cubicBezTo>
                    <a:pt x="33" y="143"/>
                    <a:pt x="65" y="175"/>
                    <a:pt x="104" y="175"/>
                  </a:cubicBezTo>
                  <a:cubicBezTo>
                    <a:pt x="143" y="175"/>
                    <a:pt x="175" y="143"/>
                    <a:pt x="175" y="104"/>
                  </a:cubicBezTo>
                  <a:cubicBezTo>
                    <a:pt x="175" y="65"/>
                    <a:pt x="143" y="33"/>
                    <a:pt x="104" y="33"/>
                  </a:cubicBezTo>
                  <a:close/>
                  <a:moveTo>
                    <a:pt x="180" y="78"/>
                  </a:moveTo>
                  <a:cubicBezTo>
                    <a:pt x="183" y="86"/>
                    <a:pt x="184" y="95"/>
                    <a:pt x="184" y="104"/>
                  </a:cubicBezTo>
                  <a:cubicBezTo>
                    <a:pt x="184" y="113"/>
                    <a:pt x="183" y="122"/>
                    <a:pt x="180" y="130"/>
                  </a:cubicBezTo>
                  <a:cubicBezTo>
                    <a:pt x="191" y="126"/>
                    <a:pt x="199" y="116"/>
                    <a:pt x="199" y="104"/>
                  </a:cubicBezTo>
                  <a:cubicBezTo>
                    <a:pt x="199" y="92"/>
                    <a:pt x="191" y="82"/>
                    <a:pt x="180" y="78"/>
                  </a:cubicBezTo>
                  <a:close/>
                  <a:moveTo>
                    <a:pt x="28" y="78"/>
                  </a:moveTo>
                  <a:cubicBezTo>
                    <a:pt x="17" y="82"/>
                    <a:pt x="9" y="92"/>
                    <a:pt x="9" y="104"/>
                  </a:cubicBezTo>
                  <a:cubicBezTo>
                    <a:pt x="9" y="116"/>
                    <a:pt x="17" y="126"/>
                    <a:pt x="28" y="130"/>
                  </a:cubicBezTo>
                  <a:cubicBezTo>
                    <a:pt x="25" y="122"/>
                    <a:pt x="24" y="113"/>
                    <a:pt x="24" y="104"/>
                  </a:cubicBezTo>
                  <a:cubicBezTo>
                    <a:pt x="24" y="95"/>
                    <a:pt x="25" y="86"/>
                    <a:pt x="28" y="78"/>
                  </a:cubicBezTo>
                  <a:close/>
                  <a:moveTo>
                    <a:pt x="139" y="32"/>
                  </a:moveTo>
                  <a:cubicBezTo>
                    <a:pt x="155" y="40"/>
                    <a:pt x="168" y="53"/>
                    <a:pt x="176" y="69"/>
                  </a:cubicBezTo>
                  <a:cubicBezTo>
                    <a:pt x="181" y="58"/>
                    <a:pt x="179" y="45"/>
                    <a:pt x="171" y="37"/>
                  </a:cubicBezTo>
                  <a:cubicBezTo>
                    <a:pt x="162" y="28"/>
                    <a:pt x="150" y="27"/>
                    <a:pt x="139" y="32"/>
                  </a:cubicBezTo>
                  <a:close/>
                  <a:moveTo>
                    <a:pt x="56" y="29"/>
                  </a:moveTo>
                  <a:cubicBezTo>
                    <a:pt x="49" y="29"/>
                    <a:pt x="42" y="32"/>
                    <a:pt x="37" y="37"/>
                  </a:cubicBezTo>
                  <a:cubicBezTo>
                    <a:pt x="29" y="45"/>
                    <a:pt x="27" y="58"/>
                    <a:pt x="32" y="69"/>
                  </a:cubicBezTo>
                  <a:cubicBezTo>
                    <a:pt x="40" y="53"/>
                    <a:pt x="53" y="40"/>
                    <a:pt x="69" y="32"/>
                  </a:cubicBezTo>
                  <a:cubicBezTo>
                    <a:pt x="65" y="30"/>
                    <a:pt x="60" y="29"/>
                    <a:pt x="56" y="29"/>
                  </a:cubicBezTo>
                  <a:close/>
                  <a:moveTo>
                    <a:pt x="104" y="24"/>
                  </a:moveTo>
                  <a:cubicBezTo>
                    <a:pt x="113" y="24"/>
                    <a:pt x="122" y="25"/>
                    <a:pt x="130" y="28"/>
                  </a:cubicBezTo>
                  <a:cubicBezTo>
                    <a:pt x="126" y="17"/>
                    <a:pt x="116" y="9"/>
                    <a:pt x="104" y="9"/>
                  </a:cubicBezTo>
                  <a:cubicBezTo>
                    <a:pt x="92" y="9"/>
                    <a:pt x="82" y="17"/>
                    <a:pt x="78" y="28"/>
                  </a:cubicBezTo>
                  <a:cubicBezTo>
                    <a:pt x="86" y="25"/>
                    <a:pt x="95" y="24"/>
                    <a:pt x="10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Freeform 149"/>
            <p:cNvSpPr>
              <a:spLocks/>
            </p:cNvSpPr>
            <p:nvPr/>
          </p:nvSpPr>
          <p:spPr bwMode="auto">
            <a:xfrm>
              <a:off x="6442075" y="3132138"/>
              <a:ext cx="336550" cy="25400"/>
            </a:xfrm>
            <a:custGeom>
              <a:avLst/>
              <a:gdLst>
                <a:gd name="T0" fmla="*/ 115 w 120"/>
                <a:gd name="T1" fmla="*/ 9 h 9"/>
                <a:gd name="T2" fmla="*/ 5 w 120"/>
                <a:gd name="T3" fmla="*/ 9 h 9"/>
                <a:gd name="T4" fmla="*/ 0 w 120"/>
                <a:gd name="T5" fmla="*/ 5 h 9"/>
                <a:gd name="T6" fmla="*/ 5 w 120"/>
                <a:gd name="T7" fmla="*/ 0 h 9"/>
                <a:gd name="T8" fmla="*/ 115 w 120"/>
                <a:gd name="T9" fmla="*/ 0 h 9"/>
                <a:gd name="T10" fmla="*/ 120 w 120"/>
                <a:gd name="T11" fmla="*/ 5 h 9"/>
                <a:gd name="T12" fmla="*/ 115 w 12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9">
                  <a:moveTo>
                    <a:pt x="11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7"/>
                    <a:pt x="118" y="9"/>
                    <a:pt x="1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Freeform 150"/>
            <p:cNvSpPr>
              <a:spLocks/>
            </p:cNvSpPr>
            <p:nvPr/>
          </p:nvSpPr>
          <p:spPr bwMode="auto">
            <a:xfrm>
              <a:off x="6442075" y="3246438"/>
              <a:ext cx="336550" cy="28575"/>
            </a:xfrm>
            <a:custGeom>
              <a:avLst/>
              <a:gdLst>
                <a:gd name="T0" fmla="*/ 115 w 120"/>
                <a:gd name="T1" fmla="*/ 10 h 10"/>
                <a:gd name="T2" fmla="*/ 5 w 120"/>
                <a:gd name="T3" fmla="*/ 10 h 10"/>
                <a:gd name="T4" fmla="*/ 0 w 120"/>
                <a:gd name="T5" fmla="*/ 5 h 10"/>
                <a:gd name="T6" fmla="*/ 5 w 120"/>
                <a:gd name="T7" fmla="*/ 0 h 10"/>
                <a:gd name="T8" fmla="*/ 115 w 120"/>
                <a:gd name="T9" fmla="*/ 0 h 10"/>
                <a:gd name="T10" fmla="*/ 120 w 120"/>
                <a:gd name="T11" fmla="*/ 5 h 10"/>
                <a:gd name="T12" fmla="*/ 115 w 1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0">
                  <a:moveTo>
                    <a:pt x="1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8"/>
                    <a:pt x="118" y="10"/>
                    <a:pt x="1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63" name="Freeform 151"/>
          <p:cNvSpPr>
            <a:spLocks noEditPoints="1"/>
          </p:cNvSpPr>
          <p:nvPr/>
        </p:nvSpPr>
        <p:spPr bwMode="auto">
          <a:xfrm>
            <a:off x="6265836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4" name="组合 263"/>
          <p:cNvGrpSpPr/>
          <p:nvPr/>
        </p:nvGrpSpPr>
        <p:grpSpPr>
          <a:xfrm>
            <a:off x="7577458" y="3704181"/>
            <a:ext cx="633344" cy="617297"/>
            <a:chOff x="7913688" y="2946400"/>
            <a:chExt cx="939800" cy="915987"/>
          </a:xfrm>
          <a:solidFill>
            <a:srgbClr val="FC621E"/>
          </a:solidFill>
        </p:grpSpPr>
        <p:sp>
          <p:nvSpPr>
            <p:cNvPr id="265" name="Freeform 152"/>
            <p:cNvSpPr>
              <a:spLocks noEditPoints="1"/>
            </p:cNvSpPr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1 w 105"/>
                <a:gd name="T5" fmla="*/ 2 h 54"/>
                <a:gd name="T6" fmla="*/ 5 w 105"/>
                <a:gd name="T7" fmla="*/ 0 h 54"/>
                <a:gd name="T8" fmla="*/ 100 w 105"/>
                <a:gd name="T9" fmla="*/ 0 h 54"/>
                <a:gd name="T10" fmla="*/ 103 w 105"/>
                <a:gd name="T11" fmla="*/ 2 h 54"/>
                <a:gd name="T12" fmla="*/ 105 w 105"/>
                <a:gd name="T13" fmla="*/ 5 h 54"/>
                <a:gd name="T14" fmla="*/ 52 w 105"/>
                <a:gd name="T15" fmla="*/ 54 h 54"/>
                <a:gd name="T16" fmla="*/ 10 w 105"/>
                <a:gd name="T17" fmla="*/ 9 h 54"/>
                <a:gd name="T18" fmla="*/ 52 w 105"/>
                <a:gd name="T19" fmla="*/ 45 h 54"/>
                <a:gd name="T20" fmla="*/ 95 w 105"/>
                <a:gd name="T21" fmla="*/ 9 h 54"/>
                <a:gd name="T22" fmla="*/ 10 w 105"/>
                <a:gd name="T23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0"/>
                    <a:pt x="102" y="1"/>
                    <a:pt x="103" y="2"/>
                  </a:cubicBezTo>
                  <a:cubicBezTo>
                    <a:pt x="104" y="3"/>
                    <a:pt x="105" y="4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  <a:moveTo>
                    <a:pt x="10" y="9"/>
                  </a:moveTo>
                  <a:cubicBezTo>
                    <a:pt x="13" y="30"/>
                    <a:pt x="31" y="45"/>
                    <a:pt x="52" y="45"/>
                  </a:cubicBezTo>
                  <a:cubicBezTo>
                    <a:pt x="73" y="45"/>
                    <a:pt x="91" y="30"/>
                    <a:pt x="95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153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Freeform 154"/>
            <p:cNvSpPr>
              <a:spLocks/>
            </p:cNvSpPr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4 w 105"/>
                <a:gd name="T5" fmla="*/ 0 h 54"/>
                <a:gd name="T6" fmla="*/ 9 w 105"/>
                <a:gd name="T7" fmla="*/ 5 h 54"/>
                <a:gd name="T8" fmla="*/ 52 w 105"/>
                <a:gd name="T9" fmla="*/ 45 h 54"/>
                <a:gd name="T10" fmla="*/ 95 w 105"/>
                <a:gd name="T11" fmla="*/ 5 h 54"/>
                <a:gd name="T12" fmla="*/ 100 w 105"/>
                <a:gd name="T13" fmla="*/ 0 h 54"/>
                <a:gd name="T14" fmla="*/ 105 w 105"/>
                <a:gd name="T15" fmla="*/ 5 h 54"/>
                <a:gd name="T16" fmla="*/ 52 w 105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11" y="27"/>
                    <a:pt x="30" y="45"/>
                    <a:pt x="52" y="45"/>
                  </a:cubicBezTo>
                  <a:cubicBezTo>
                    <a:pt x="75" y="45"/>
                    <a:pt x="94" y="27"/>
                    <a:pt x="95" y="5"/>
                  </a:cubicBezTo>
                  <a:cubicBezTo>
                    <a:pt x="96" y="2"/>
                    <a:pt x="98" y="0"/>
                    <a:pt x="100" y="0"/>
                  </a:cubicBezTo>
                  <a:cubicBezTo>
                    <a:pt x="103" y="0"/>
                    <a:pt x="105" y="3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155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Freeform 156"/>
            <p:cNvSpPr>
              <a:spLocks/>
            </p:cNvSpPr>
            <p:nvPr/>
          </p:nvSpPr>
          <p:spPr bwMode="auto">
            <a:xfrm>
              <a:off x="8186738" y="2946400"/>
              <a:ext cx="392113" cy="511175"/>
            </a:xfrm>
            <a:custGeom>
              <a:avLst/>
              <a:gdLst>
                <a:gd name="T0" fmla="*/ 136 w 140"/>
                <a:gd name="T1" fmla="*/ 182 h 182"/>
                <a:gd name="T2" fmla="*/ 131 w 140"/>
                <a:gd name="T3" fmla="*/ 177 h 182"/>
                <a:gd name="T4" fmla="*/ 128 w 140"/>
                <a:gd name="T5" fmla="*/ 174 h 182"/>
                <a:gd name="T6" fmla="*/ 118 w 140"/>
                <a:gd name="T7" fmla="*/ 174 h 182"/>
                <a:gd name="T8" fmla="*/ 114 w 140"/>
                <a:gd name="T9" fmla="*/ 172 h 182"/>
                <a:gd name="T10" fmla="*/ 102 w 140"/>
                <a:gd name="T11" fmla="*/ 128 h 182"/>
                <a:gd name="T12" fmla="*/ 115 w 140"/>
                <a:gd name="T13" fmla="*/ 98 h 182"/>
                <a:gd name="T14" fmla="*/ 118 w 140"/>
                <a:gd name="T15" fmla="*/ 93 h 182"/>
                <a:gd name="T16" fmla="*/ 126 w 140"/>
                <a:gd name="T17" fmla="*/ 65 h 182"/>
                <a:gd name="T18" fmla="*/ 70 w 140"/>
                <a:gd name="T19" fmla="*/ 10 h 182"/>
                <a:gd name="T20" fmla="*/ 15 w 140"/>
                <a:gd name="T21" fmla="*/ 65 h 182"/>
                <a:gd name="T22" fmla="*/ 22 w 140"/>
                <a:gd name="T23" fmla="*/ 93 h 182"/>
                <a:gd name="T24" fmla="*/ 25 w 140"/>
                <a:gd name="T25" fmla="*/ 98 h 182"/>
                <a:gd name="T26" fmla="*/ 39 w 140"/>
                <a:gd name="T27" fmla="*/ 128 h 182"/>
                <a:gd name="T28" fmla="*/ 27 w 140"/>
                <a:gd name="T29" fmla="*/ 172 h 182"/>
                <a:gd name="T30" fmla="*/ 23 w 140"/>
                <a:gd name="T31" fmla="*/ 174 h 182"/>
                <a:gd name="T32" fmla="*/ 13 w 140"/>
                <a:gd name="T33" fmla="*/ 174 h 182"/>
                <a:gd name="T34" fmla="*/ 9 w 140"/>
                <a:gd name="T35" fmla="*/ 177 h 182"/>
                <a:gd name="T36" fmla="*/ 5 w 140"/>
                <a:gd name="T37" fmla="*/ 182 h 182"/>
                <a:gd name="T38" fmla="*/ 0 w 140"/>
                <a:gd name="T39" fmla="*/ 177 h 182"/>
                <a:gd name="T40" fmla="*/ 13 w 140"/>
                <a:gd name="T41" fmla="*/ 165 h 182"/>
                <a:gd name="T42" fmla="*/ 20 w 140"/>
                <a:gd name="T43" fmla="*/ 165 h 182"/>
                <a:gd name="T44" fmla="*/ 30 w 140"/>
                <a:gd name="T45" fmla="*/ 130 h 182"/>
                <a:gd name="T46" fmla="*/ 17 w 140"/>
                <a:gd name="T47" fmla="*/ 103 h 182"/>
                <a:gd name="T48" fmla="*/ 14 w 140"/>
                <a:gd name="T49" fmla="*/ 97 h 182"/>
                <a:gd name="T50" fmla="*/ 6 w 140"/>
                <a:gd name="T51" fmla="*/ 65 h 182"/>
                <a:gd name="T52" fmla="*/ 70 w 140"/>
                <a:gd name="T53" fmla="*/ 0 h 182"/>
                <a:gd name="T54" fmla="*/ 70 w 140"/>
                <a:gd name="T55" fmla="*/ 0 h 182"/>
                <a:gd name="T56" fmla="*/ 71 w 140"/>
                <a:gd name="T57" fmla="*/ 0 h 182"/>
                <a:gd name="T58" fmla="*/ 135 w 140"/>
                <a:gd name="T59" fmla="*/ 65 h 182"/>
                <a:gd name="T60" fmla="*/ 126 w 140"/>
                <a:gd name="T61" fmla="*/ 97 h 182"/>
                <a:gd name="T62" fmla="*/ 123 w 140"/>
                <a:gd name="T63" fmla="*/ 103 h 182"/>
                <a:gd name="T64" fmla="*/ 111 w 140"/>
                <a:gd name="T65" fmla="*/ 130 h 182"/>
                <a:gd name="T66" fmla="*/ 120 w 140"/>
                <a:gd name="T67" fmla="*/ 165 h 182"/>
                <a:gd name="T68" fmla="*/ 128 w 140"/>
                <a:gd name="T69" fmla="*/ 165 h 182"/>
                <a:gd name="T70" fmla="*/ 140 w 140"/>
                <a:gd name="T71" fmla="*/ 177 h 182"/>
                <a:gd name="T72" fmla="*/ 136 w 140"/>
                <a:gd name="T73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0" h="182">
                  <a:moveTo>
                    <a:pt x="136" y="182"/>
                  </a:moveTo>
                  <a:cubicBezTo>
                    <a:pt x="133" y="182"/>
                    <a:pt x="131" y="180"/>
                    <a:pt x="131" y="177"/>
                  </a:cubicBezTo>
                  <a:cubicBezTo>
                    <a:pt x="131" y="176"/>
                    <a:pt x="130" y="174"/>
                    <a:pt x="128" y="174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16" y="174"/>
                    <a:pt x="114" y="173"/>
                    <a:pt x="114" y="172"/>
                  </a:cubicBezTo>
                  <a:cubicBezTo>
                    <a:pt x="107" y="160"/>
                    <a:pt x="99" y="144"/>
                    <a:pt x="102" y="128"/>
                  </a:cubicBezTo>
                  <a:cubicBezTo>
                    <a:pt x="104" y="117"/>
                    <a:pt x="110" y="107"/>
                    <a:pt x="115" y="98"/>
                  </a:cubicBezTo>
                  <a:cubicBezTo>
                    <a:pt x="116" y="96"/>
                    <a:pt x="117" y="95"/>
                    <a:pt x="118" y="93"/>
                  </a:cubicBezTo>
                  <a:cubicBezTo>
                    <a:pt x="123" y="85"/>
                    <a:pt x="126" y="75"/>
                    <a:pt x="126" y="65"/>
                  </a:cubicBezTo>
                  <a:cubicBezTo>
                    <a:pt x="126" y="35"/>
                    <a:pt x="101" y="10"/>
                    <a:pt x="70" y="10"/>
                  </a:cubicBezTo>
                  <a:cubicBezTo>
                    <a:pt x="40" y="10"/>
                    <a:pt x="15" y="35"/>
                    <a:pt x="15" y="65"/>
                  </a:cubicBezTo>
                  <a:cubicBezTo>
                    <a:pt x="15" y="75"/>
                    <a:pt x="18" y="85"/>
                    <a:pt x="22" y="93"/>
                  </a:cubicBezTo>
                  <a:cubicBezTo>
                    <a:pt x="23" y="94"/>
                    <a:pt x="24" y="96"/>
                    <a:pt x="25" y="98"/>
                  </a:cubicBezTo>
                  <a:cubicBezTo>
                    <a:pt x="31" y="107"/>
                    <a:pt x="37" y="117"/>
                    <a:pt x="39" y="128"/>
                  </a:cubicBezTo>
                  <a:cubicBezTo>
                    <a:pt x="41" y="144"/>
                    <a:pt x="33" y="160"/>
                    <a:pt x="27" y="172"/>
                  </a:cubicBezTo>
                  <a:cubicBezTo>
                    <a:pt x="26" y="173"/>
                    <a:pt x="25" y="174"/>
                    <a:pt x="23" y="174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11" y="174"/>
                    <a:pt x="9" y="176"/>
                    <a:pt x="9" y="177"/>
                  </a:cubicBezTo>
                  <a:cubicBezTo>
                    <a:pt x="9" y="180"/>
                    <a:pt x="7" y="182"/>
                    <a:pt x="5" y="182"/>
                  </a:cubicBezTo>
                  <a:cubicBezTo>
                    <a:pt x="2" y="182"/>
                    <a:pt x="0" y="180"/>
                    <a:pt x="0" y="177"/>
                  </a:cubicBezTo>
                  <a:cubicBezTo>
                    <a:pt x="0" y="171"/>
                    <a:pt x="6" y="165"/>
                    <a:pt x="13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6" y="154"/>
                    <a:pt x="32" y="142"/>
                    <a:pt x="30" y="130"/>
                  </a:cubicBezTo>
                  <a:cubicBezTo>
                    <a:pt x="28" y="120"/>
                    <a:pt x="23" y="111"/>
                    <a:pt x="17" y="103"/>
                  </a:cubicBezTo>
                  <a:cubicBezTo>
                    <a:pt x="16" y="101"/>
                    <a:pt x="15" y="99"/>
                    <a:pt x="14" y="97"/>
                  </a:cubicBezTo>
                  <a:cubicBezTo>
                    <a:pt x="9" y="88"/>
                    <a:pt x="6" y="77"/>
                    <a:pt x="6" y="65"/>
                  </a:cubicBezTo>
                  <a:cubicBezTo>
                    <a:pt x="6" y="30"/>
                    <a:pt x="35" y="1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1" y="0"/>
                  </a:cubicBezTo>
                  <a:cubicBezTo>
                    <a:pt x="106" y="1"/>
                    <a:pt x="135" y="30"/>
                    <a:pt x="135" y="65"/>
                  </a:cubicBezTo>
                  <a:cubicBezTo>
                    <a:pt x="135" y="77"/>
                    <a:pt x="132" y="88"/>
                    <a:pt x="126" y="97"/>
                  </a:cubicBezTo>
                  <a:cubicBezTo>
                    <a:pt x="125" y="99"/>
                    <a:pt x="124" y="101"/>
                    <a:pt x="123" y="103"/>
                  </a:cubicBezTo>
                  <a:cubicBezTo>
                    <a:pt x="118" y="111"/>
                    <a:pt x="113" y="120"/>
                    <a:pt x="111" y="130"/>
                  </a:cubicBezTo>
                  <a:cubicBezTo>
                    <a:pt x="109" y="142"/>
                    <a:pt x="115" y="154"/>
                    <a:pt x="120" y="165"/>
                  </a:cubicBezTo>
                  <a:cubicBezTo>
                    <a:pt x="128" y="165"/>
                    <a:pt x="128" y="165"/>
                    <a:pt x="128" y="165"/>
                  </a:cubicBezTo>
                  <a:cubicBezTo>
                    <a:pt x="135" y="165"/>
                    <a:pt x="140" y="171"/>
                    <a:pt x="140" y="177"/>
                  </a:cubicBezTo>
                  <a:cubicBezTo>
                    <a:pt x="140" y="180"/>
                    <a:pt x="138" y="182"/>
                    <a:pt x="136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Freeform 157"/>
            <p:cNvSpPr>
              <a:spLocks/>
            </p:cNvSpPr>
            <p:nvPr/>
          </p:nvSpPr>
          <p:spPr bwMode="auto">
            <a:xfrm>
              <a:off x="8370888" y="2997200"/>
              <a:ext cx="68263" cy="33337"/>
            </a:xfrm>
            <a:custGeom>
              <a:avLst/>
              <a:gdLst>
                <a:gd name="T0" fmla="*/ 19 w 24"/>
                <a:gd name="T1" fmla="*/ 12 h 12"/>
                <a:gd name="T2" fmla="*/ 18 w 24"/>
                <a:gd name="T3" fmla="*/ 12 h 12"/>
                <a:gd name="T4" fmla="*/ 4 w 24"/>
                <a:gd name="T5" fmla="*/ 10 h 12"/>
                <a:gd name="T6" fmla="*/ 4 w 24"/>
                <a:gd name="T7" fmla="*/ 10 h 12"/>
                <a:gd name="T8" fmla="*/ 4 w 24"/>
                <a:gd name="T9" fmla="*/ 10 h 12"/>
                <a:gd name="T10" fmla="*/ 0 w 24"/>
                <a:gd name="T11" fmla="*/ 5 h 12"/>
                <a:gd name="T12" fmla="*/ 4 w 24"/>
                <a:gd name="T13" fmla="*/ 0 h 12"/>
                <a:gd name="T14" fmla="*/ 4 w 24"/>
                <a:gd name="T15" fmla="*/ 0 h 12"/>
                <a:gd name="T16" fmla="*/ 21 w 24"/>
                <a:gd name="T17" fmla="*/ 3 h 12"/>
                <a:gd name="T18" fmla="*/ 24 w 24"/>
                <a:gd name="T19" fmla="*/ 9 h 12"/>
                <a:gd name="T20" fmla="*/ 19 w 2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2">
                  <a:moveTo>
                    <a:pt x="19" y="12"/>
                  </a:moveTo>
                  <a:cubicBezTo>
                    <a:pt x="19" y="12"/>
                    <a:pt x="18" y="12"/>
                    <a:pt x="18" y="12"/>
                  </a:cubicBezTo>
                  <a:cubicBezTo>
                    <a:pt x="13" y="10"/>
                    <a:pt x="9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0" y="0"/>
                    <a:pt x="15" y="1"/>
                    <a:pt x="21" y="3"/>
                  </a:cubicBezTo>
                  <a:cubicBezTo>
                    <a:pt x="23" y="4"/>
                    <a:pt x="24" y="7"/>
                    <a:pt x="24" y="9"/>
                  </a:cubicBezTo>
                  <a:cubicBezTo>
                    <a:pt x="23" y="11"/>
                    <a:pt x="21" y="12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Freeform 158"/>
            <p:cNvSpPr>
              <a:spLocks/>
            </p:cNvSpPr>
            <p:nvPr/>
          </p:nvSpPr>
          <p:spPr bwMode="auto">
            <a:xfrm>
              <a:off x="8458200" y="3033713"/>
              <a:ext cx="73025" cy="157162"/>
            </a:xfrm>
            <a:custGeom>
              <a:avLst/>
              <a:gdLst>
                <a:gd name="T0" fmla="*/ 13 w 26"/>
                <a:gd name="T1" fmla="*/ 56 h 56"/>
                <a:gd name="T2" fmla="*/ 11 w 26"/>
                <a:gd name="T3" fmla="*/ 56 h 56"/>
                <a:gd name="T4" fmla="*/ 9 w 26"/>
                <a:gd name="T5" fmla="*/ 50 h 56"/>
                <a:gd name="T6" fmla="*/ 2 w 26"/>
                <a:gd name="T7" fmla="*/ 9 h 56"/>
                <a:gd name="T8" fmla="*/ 2 w 26"/>
                <a:gd name="T9" fmla="*/ 2 h 56"/>
                <a:gd name="T10" fmla="*/ 8 w 26"/>
                <a:gd name="T11" fmla="*/ 2 h 56"/>
                <a:gd name="T12" fmla="*/ 17 w 26"/>
                <a:gd name="T13" fmla="*/ 54 h 56"/>
                <a:gd name="T14" fmla="*/ 13 w 26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6">
                  <a:moveTo>
                    <a:pt x="13" y="56"/>
                  </a:moveTo>
                  <a:cubicBezTo>
                    <a:pt x="12" y="56"/>
                    <a:pt x="12" y="56"/>
                    <a:pt x="11" y="56"/>
                  </a:cubicBezTo>
                  <a:cubicBezTo>
                    <a:pt x="9" y="55"/>
                    <a:pt x="8" y="52"/>
                    <a:pt x="9" y="50"/>
                  </a:cubicBezTo>
                  <a:cubicBezTo>
                    <a:pt x="16" y="36"/>
                    <a:pt x="13" y="20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23" y="16"/>
                    <a:pt x="26" y="37"/>
                    <a:pt x="17" y="54"/>
                  </a:cubicBezTo>
                  <a:cubicBezTo>
                    <a:pt x="16" y="55"/>
                    <a:pt x="15" y="56"/>
                    <a:pt x="1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Freeform 159"/>
            <p:cNvSpPr>
              <a:spLocks noEditPoints="1"/>
            </p:cNvSpPr>
            <p:nvPr/>
          </p:nvSpPr>
          <p:spPr bwMode="auto">
            <a:xfrm>
              <a:off x="7913688" y="3387725"/>
              <a:ext cx="939800" cy="142875"/>
            </a:xfrm>
            <a:custGeom>
              <a:avLst/>
              <a:gdLst>
                <a:gd name="T0" fmla="*/ 167 w 335"/>
                <a:gd name="T1" fmla="*/ 51 h 51"/>
                <a:gd name="T2" fmla="*/ 10 w 335"/>
                <a:gd name="T3" fmla="*/ 28 h 51"/>
                <a:gd name="T4" fmla="*/ 3 w 335"/>
                <a:gd name="T5" fmla="*/ 9 h 51"/>
                <a:gd name="T6" fmla="*/ 10 w 335"/>
                <a:gd name="T7" fmla="*/ 2 h 51"/>
                <a:gd name="T8" fmla="*/ 21 w 335"/>
                <a:gd name="T9" fmla="*/ 2 h 51"/>
                <a:gd name="T10" fmla="*/ 167 w 335"/>
                <a:gd name="T11" fmla="*/ 23 h 51"/>
                <a:gd name="T12" fmla="*/ 313 w 335"/>
                <a:gd name="T13" fmla="*/ 2 h 51"/>
                <a:gd name="T14" fmla="*/ 324 w 335"/>
                <a:gd name="T15" fmla="*/ 2 h 51"/>
                <a:gd name="T16" fmla="*/ 332 w 335"/>
                <a:gd name="T17" fmla="*/ 9 h 51"/>
                <a:gd name="T18" fmla="*/ 324 w 335"/>
                <a:gd name="T19" fmla="*/ 28 h 51"/>
                <a:gd name="T20" fmla="*/ 167 w 335"/>
                <a:gd name="T21" fmla="*/ 51 h 51"/>
                <a:gd name="T22" fmla="*/ 16 w 335"/>
                <a:gd name="T23" fmla="*/ 10 h 51"/>
                <a:gd name="T24" fmla="*/ 14 w 335"/>
                <a:gd name="T25" fmla="*/ 10 h 51"/>
                <a:gd name="T26" fmla="*/ 11 w 335"/>
                <a:gd name="T27" fmla="*/ 13 h 51"/>
                <a:gd name="T28" fmla="*/ 14 w 335"/>
                <a:gd name="T29" fmla="*/ 20 h 51"/>
                <a:gd name="T30" fmla="*/ 167 w 335"/>
                <a:gd name="T31" fmla="*/ 42 h 51"/>
                <a:gd name="T32" fmla="*/ 321 w 335"/>
                <a:gd name="T33" fmla="*/ 20 h 51"/>
                <a:gd name="T34" fmla="*/ 323 w 335"/>
                <a:gd name="T35" fmla="*/ 13 h 51"/>
                <a:gd name="T36" fmla="*/ 321 w 335"/>
                <a:gd name="T37" fmla="*/ 10 h 51"/>
                <a:gd name="T38" fmla="*/ 317 w 335"/>
                <a:gd name="T39" fmla="*/ 10 h 51"/>
                <a:gd name="T40" fmla="*/ 167 w 335"/>
                <a:gd name="T41" fmla="*/ 32 h 51"/>
                <a:gd name="T42" fmla="*/ 18 w 335"/>
                <a:gd name="T43" fmla="*/ 10 h 51"/>
                <a:gd name="T44" fmla="*/ 16 w 335"/>
                <a:gd name="T45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5" h="51">
                  <a:moveTo>
                    <a:pt x="167" y="51"/>
                  </a:moveTo>
                  <a:cubicBezTo>
                    <a:pt x="67" y="51"/>
                    <a:pt x="13" y="29"/>
                    <a:pt x="10" y="28"/>
                  </a:cubicBezTo>
                  <a:cubicBezTo>
                    <a:pt x="3" y="25"/>
                    <a:pt x="0" y="17"/>
                    <a:pt x="3" y="9"/>
                  </a:cubicBezTo>
                  <a:cubicBezTo>
                    <a:pt x="4" y="6"/>
                    <a:pt x="7" y="3"/>
                    <a:pt x="10" y="2"/>
                  </a:cubicBezTo>
                  <a:cubicBezTo>
                    <a:pt x="14" y="0"/>
                    <a:pt x="18" y="0"/>
                    <a:pt x="21" y="2"/>
                  </a:cubicBezTo>
                  <a:cubicBezTo>
                    <a:pt x="22" y="2"/>
                    <a:pt x="73" y="23"/>
                    <a:pt x="167" y="23"/>
                  </a:cubicBezTo>
                  <a:cubicBezTo>
                    <a:pt x="262" y="23"/>
                    <a:pt x="313" y="2"/>
                    <a:pt x="313" y="2"/>
                  </a:cubicBezTo>
                  <a:cubicBezTo>
                    <a:pt x="317" y="0"/>
                    <a:pt x="321" y="0"/>
                    <a:pt x="324" y="2"/>
                  </a:cubicBezTo>
                  <a:cubicBezTo>
                    <a:pt x="328" y="3"/>
                    <a:pt x="330" y="6"/>
                    <a:pt x="332" y="9"/>
                  </a:cubicBezTo>
                  <a:cubicBezTo>
                    <a:pt x="335" y="17"/>
                    <a:pt x="332" y="25"/>
                    <a:pt x="324" y="28"/>
                  </a:cubicBezTo>
                  <a:cubicBezTo>
                    <a:pt x="322" y="29"/>
                    <a:pt x="268" y="51"/>
                    <a:pt x="167" y="51"/>
                  </a:cubicBezTo>
                  <a:close/>
                  <a:moveTo>
                    <a:pt x="16" y="10"/>
                  </a:moveTo>
                  <a:cubicBezTo>
                    <a:pt x="15" y="10"/>
                    <a:pt x="15" y="10"/>
                    <a:pt x="14" y="10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0" y="16"/>
                    <a:pt x="11" y="19"/>
                    <a:pt x="14" y="20"/>
                  </a:cubicBezTo>
                  <a:cubicBezTo>
                    <a:pt x="16" y="21"/>
                    <a:pt x="68" y="42"/>
                    <a:pt x="167" y="42"/>
                  </a:cubicBezTo>
                  <a:cubicBezTo>
                    <a:pt x="266" y="42"/>
                    <a:pt x="319" y="21"/>
                    <a:pt x="321" y="20"/>
                  </a:cubicBezTo>
                  <a:cubicBezTo>
                    <a:pt x="323" y="19"/>
                    <a:pt x="324" y="16"/>
                    <a:pt x="323" y="13"/>
                  </a:cubicBezTo>
                  <a:cubicBezTo>
                    <a:pt x="323" y="12"/>
                    <a:pt x="322" y="11"/>
                    <a:pt x="321" y="10"/>
                  </a:cubicBezTo>
                  <a:cubicBezTo>
                    <a:pt x="319" y="10"/>
                    <a:pt x="318" y="10"/>
                    <a:pt x="317" y="10"/>
                  </a:cubicBezTo>
                  <a:cubicBezTo>
                    <a:pt x="316" y="10"/>
                    <a:pt x="264" y="32"/>
                    <a:pt x="167" y="32"/>
                  </a:cubicBezTo>
                  <a:cubicBezTo>
                    <a:pt x="71" y="32"/>
                    <a:pt x="18" y="10"/>
                    <a:pt x="18" y="10"/>
                  </a:cubicBezTo>
                  <a:cubicBezTo>
                    <a:pt x="17" y="10"/>
                    <a:pt x="16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73" name="Freeform 160"/>
          <p:cNvSpPr>
            <a:spLocks noEditPoints="1"/>
          </p:cNvSpPr>
          <p:nvPr/>
        </p:nvSpPr>
        <p:spPr bwMode="auto">
          <a:xfrm>
            <a:off x="7462985" y="3577940"/>
            <a:ext cx="863360" cy="86443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74" name="组合 273"/>
          <p:cNvGrpSpPr/>
          <p:nvPr/>
        </p:nvGrpSpPr>
        <p:grpSpPr>
          <a:xfrm>
            <a:off x="8764979" y="3687063"/>
            <a:ext cx="567014" cy="617297"/>
            <a:chOff x="9675813" y="2921000"/>
            <a:chExt cx="841375" cy="915987"/>
          </a:xfrm>
          <a:solidFill>
            <a:srgbClr val="FC621E"/>
          </a:solidFill>
        </p:grpSpPr>
        <p:sp>
          <p:nvSpPr>
            <p:cNvPr id="275" name="Freeform 161"/>
            <p:cNvSpPr>
              <a:spLocks noEditPoints="1"/>
            </p:cNvSpPr>
            <p:nvPr/>
          </p:nvSpPr>
          <p:spPr bwMode="auto">
            <a:xfrm>
              <a:off x="9740900" y="3463925"/>
              <a:ext cx="692150" cy="201612"/>
            </a:xfrm>
            <a:custGeom>
              <a:avLst/>
              <a:gdLst>
                <a:gd name="T0" fmla="*/ 243 w 247"/>
                <a:gd name="T1" fmla="*/ 72 h 72"/>
                <a:gd name="T2" fmla="*/ 5 w 247"/>
                <a:gd name="T3" fmla="*/ 72 h 72"/>
                <a:gd name="T4" fmla="*/ 0 w 247"/>
                <a:gd name="T5" fmla="*/ 67 h 72"/>
                <a:gd name="T6" fmla="*/ 0 w 247"/>
                <a:gd name="T7" fmla="*/ 5 h 72"/>
                <a:gd name="T8" fmla="*/ 5 w 247"/>
                <a:gd name="T9" fmla="*/ 0 h 72"/>
                <a:gd name="T10" fmla="*/ 243 w 247"/>
                <a:gd name="T11" fmla="*/ 0 h 72"/>
                <a:gd name="T12" fmla="*/ 247 w 247"/>
                <a:gd name="T13" fmla="*/ 5 h 72"/>
                <a:gd name="T14" fmla="*/ 247 w 247"/>
                <a:gd name="T15" fmla="*/ 67 h 72"/>
                <a:gd name="T16" fmla="*/ 243 w 247"/>
                <a:gd name="T17" fmla="*/ 72 h 72"/>
                <a:gd name="T18" fmla="*/ 10 w 247"/>
                <a:gd name="T19" fmla="*/ 63 h 72"/>
                <a:gd name="T20" fmla="*/ 238 w 247"/>
                <a:gd name="T21" fmla="*/ 63 h 72"/>
                <a:gd name="T22" fmla="*/ 238 w 247"/>
                <a:gd name="T23" fmla="*/ 9 h 72"/>
                <a:gd name="T24" fmla="*/ 10 w 247"/>
                <a:gd name="T25" fmla="*/ 9 h 72"/>
                <a:gd name="T26" fmla="*/ 10 w 247"/>
                <a:gd name="T27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7" h="72">
                  <a:moveTo>
                    <a:pt x="243" y="72"/>
                  </a:move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5" y="0"/>
                    <a:pt x="247" y="2"/>
                    <a:pt x="247" y="5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70"/>
                    <a:pt x="245" y="72"/>
                    <a:pt x="243" y="72"/>
                  </a:cubicBezTo>
                  <a:close/>
                  <a:moveTo>
                    <a:pt x="10" y="63"/>
                  </a:moveTo>
                  <a:cubicBezTo>
                    <a:pt x="238" y="63"/>
                    <a:pt x="238" y="63"/>
                    <a:pt x="238" y="63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162"/>
            <p:cNvSpPr>
              <a:spLocks noEditPoints="1"/>
            </p:cNvSpPr>
            <p:nvPr/>
          </p:nvSpPr>
          <p:spPr bwMode="auto">
            <a:xfrm>
              <a:off x="9804400" y="3138488"/>
              <a:ext cx="87313" cy="349250"/>
            </a:xfrm>
            <a:custGeom>
              <a:avLst/>
              <a:gdLst>
                <a:gd name="T0" fmla="*/ 27 w 31"/>
                <a:gd name="T1" fmla="*/ 125 h 125"/>
                <a:gd name="T2" fmla="*/ 4 w 31"/>
                <a:gd name="T3" fmla="*/ 125 h 125"/>
                <a:gd name="T4" fmla="*/ 0 w 31"/>
                <a:gd name="T5" fmla="*/ 121 h 125"/>
                <a:gd name="T6" fmla="*/ 0 w 31"/>
                <a:gd name="T7" fmla="*/ 5 h 125"/>
                <a:gd name="T8" fmla="*/ 4 w 31"/>
                <a:gd name="T9" fmla="*/ 0 h 125"/>
                <a:gd name="T10" fmla="*/ 27 w 31"/>
                <a:gd name="T11" fmla="*/ 0 h 125"/>
                <a:gd name="T12" fmla="*/ 31 w 31"/>
                <a:gd name="T13" fmla="*/ 5 h 125"/>
                <a:gd name="T14" fmla="*/ 31 w 31"/>
                <a:gd name="T15" fmla="*/ 121 h 125"/>
                <a:gd name="T16" fmla="*/ 27 w 31"/>
                <a:gd name="T17" fmla="*/ 125 h 125"/>
                <a:gd name="T18" fmla="*/ 9 w 31"/>
                <a:gd name="T19" fmla="*/ 116 h 125"/>
                <a:gd name="T20" fmla="*/ 22 w 31"/>
                <a:gd name="T21" fmla="*/ 116 h 125"/>
                <a:gd name="T22" fmla="*/ 22 w 31"/>
                <a:gd name="T23" fmla="*/ 9 h 125"/>
                <a:gd name="T24" fmla="*/ 9 w 31"/>
                <a:gd name="T25" fmla="*/ 9 h 125"/>
                <a:gd name="T26" fmla="*/ 9 w 31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125">
                  <a:moveTo>
                    <a:pt x="27" y="125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5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31" y="123"/>
                    <a:pt x="29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2" y="116"/>
                    <a:pt x="22" y="116"/>
                    <a:pt x="22" y="116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Freeform 163"/>
            <p:cNvSpPr>
              <a:spLocks noEditPoints="1"/>
            </p:cNvSpPr>
            <p:nvPr/>
          </p:nvSpPr>
          <p:spPr bwMode="auto">
            <a:xfrm>
              <a:off x="9961563" y="3138488"/>
              <a:ext cx="90488" cy="349250"/>
            </a:xfrm>
            <a:custGeom>
              <a:avLst/>
              <a:gdLst>
                <a:gd name="T0" fmla="*/ 28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8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8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8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3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8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Freeform 164"/>
            <p:cNvSpPr>
              <a:spLocks noEditPoints="1"/>
            </p:cNvSpPr>
            <p:nvPr/>
          </p:nvSpPr>
          <p:spPr bwMode="auto">
            <a:xfrm>
              <a:off x="10121900" y="3138488"/>
              <a:ext cx="90488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165"/>
            <p:cNvSpPr>
              <a:spLocks noEditPoints="1"/>
            </p:cNvSpPr>
            <p:nvPr/>
          </p:nvSpPr>
          <p:spPr bwMode="auto">
            <a:xfrm>
              <a:off x="10282238" y="3138488"/>
              <a:ext cx="88900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9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9 w 32"/>
                <a:gd name="T25" fmla="*/ 9 h 125"/>
                <a:gd name="T26" fmla="*/ 9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166"/>
            <p:cNvSpPr>
              <a:spLocks/>
            </p:cNvSpPr>
            <p:nvPr/>
          </p:nvSpPr>
          <p:spPr bwMode="auto">
            <a:xfrm>
              <a:off x="9804400" y="3640138"/>
              <a:ext cx="87313" cy="117475"/>
            </a:xfrm>
            <a:custGeom>
              <a:avLst/>
              <a:gdLst>
                <a:gd name="T0" fmla="*/ 27 w 31"/>
                <a:gd name="T1" fmla="*/ 42 h 42"/>
                <a:gd name="T2" fmla="*/ 22 w 31"/>
                <a:gd name="T3" fmla="*/ 38 h 42"/>
                <a:gd name="T4" fmla="*/ 22 w 31"/>
                <a:gd name="T5" fmla="*/ 9 h 42"/>
                <a:gd name="T6" fmla="*/ 9 w 31"/>
                <a:gd name="T7" fmla="*/ 9 h 42"/>
                <a:gd name="T8" fmla="*/ 9 w 31"/>
                <a:gd name="T9" fmla="*/ 34 h 42"/>
                <a:gd name="T10" fmla="*/ 4 w 31"/>
                <a:gd name="T11" fmla="*/ 39 h 42"/>
                <a:gd name="T12" fmla="*/ 0 w 31"/>
                <a:gd name="T13" fmla="*/ 34 h 42"/>
                <a:gd name="T14" fmla="*/ 0 w 31"/>
                <a:gd name="T15" fmla="*/ 4 h 42"/>
                <a:gd name="T16" fmla="*/ 4 w 31"/>
                <a:gd name="T17" fmla="*/ 0 h 42"/>
                <a:gd name="T18" fmla="*/ 27 w 31"/>
                <a:gd name="T19" fmla="*/ 0 h 42"/>
                <a:gd name="T20" fmla="*/ 31 w 31"/>
                <a:gd name="T21" fmla="*/ 4 h 42"/>
                <a:gd name="T22" fmla="*/ 31 w 31"/>
                <a:gd name="T23" fmla="*/ 38 h 42"/>
                <a:gd name="T24" fmla="*/ 27 w 31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42">
                  <a:moveTo>
                    <a:pt x="27" y="42"/>
                  </a:moveTo>
                  <a:cubicBezTo>
                    <a:pt x="24" y="42"/>
                    <a:pt x="22" y="40"/>
                    <a:pt x="22" y="3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7"/>
                    <a:pt x="7" y="39"/>
                    <a:pt x="4" y="39"/>
                  </a:cubicBezTo>
                  <a:cubicBezTo>
                    <a:pt x="2" y="39"/>
                    <a:pt x="0" y="37"/>
                    <a:pt x="0" y="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4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40"/>
                    <a:pt x="29" y="42"/>
                    <a:pt x="2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167"/>
            <p:cNvSpPr>
              <a:spLocks/>
            </p:cNvSpPr>
            <p:nvPr/>
          </p:nvSpPr>
          <p:spPr bwMode="auto">
            <a:xfrm>
              <a:off x="10282238" y="3640138"/>
              <a:ext cx="88900" cy="117475"/>
            </a:xfrm>
            <a:custGeom>
              <a:avLst/>
              <a:gdLst>
                <a:gd name="T0" fmla="*/ 5 w 32"/>
                <a:gd name="T1" fmla="*/ 42 h 42"/>
                <a:gd name="T2" fmla="*/ 0 w 32"/>
                <a:gd name="T3" fmla="*/ 38 h 42"/>
                <a:gd name="T4" fmla="*/ 0 w 32"/>
                <a:gd name="T5" fmla="*/ 4 h 42"/>
                <a:gd name="T6" fmla="*/ 5 w 32"/>
                <a:gd name="T7" fmla="*/ 0 h 42"/>
                <a:gd name="T8" fmla="*/ 27 w 32"/>
                <a:gd name="T9" fmla="*/ 0 h 42"/>
                <a:gd name="T10" fmla="*/ 32 w 32"/>
                <a:gd name="T11" fmla="*/ 4 h 42"/>
                <a:gd name="T12" fmla="*/ 32 w 32"/>
                <a:gd name="T13" fmla="*/ 36 h 42"/>
                <a:gd name="T14" fmla="*/ 27 w 32"/>
                <a:gd name="T15" fmla="*/ 41 h 42"/>
                <a:gd name="T16" fmla="*/ 23 w 32"/>
                <a:gd name="T17" fmla="*/ 36 h 42"/>
                <a:gd name="T18" fmla="*/ 23 w 32"/>
                <a:gd name="T19" fmla="*/ 9 h 42"/>
                <a:gd name="T20" fmla="*/ 9 w 32"/>
                <a:gd name="T21" fmla="*/ 9 h 42"/>
                <a:gd name="T22" fmla="*/ 9 w 32"/>
                <a:gd name="T23" fmla="*/ 38 h 42"/>
                <a:gd name="T24" fmla="*/ 5 w 32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2">
                  <a:moveTo>
                    <a:pt x="5" y="42"/>
                  </a:moveTo>
                  <a:cubicBezTo>
                    <a:pt x="2" y="42"/>
                    <a:pt x="0" y="40"/>
                    <a:pt x="0" y="3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9"/>
                    <a:pt x="30" y="41"/>
                    <a:pt x="27" y="41"/>
                  </a:cubicBezTo>
                  <a:cubicBezTo>
                    <a:pt x="25" y="41"/>
                    <a:pt x="23" y="39"/>
                    <a:pt x="23" y="3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168"/>
            <p:cNvSpPr>
              <a:spLocks noEditPoints="1"/>
            </p:cNvSpPr>
            <p:nvPr/>
          </p:nvSpPr>
          <p:spPr bwMode="auto">
            <a:xfrm>
              <a:off x="9675813" y="3679825"/>
              <a:ext cx="841375" cy="157162"/>
            </a:xfrm>
            <a:custGeom>
              <a:avLst/>
              <a:gdLst>
                <a:gd name="T0" fmla="*/ 147 w 300"/>
                <a:gd name="T1" fmla="*/ 56 h 56"/>
                <a:gd name="T2" fmla="*/ 2 w 300"/>
                <a:gd name="T3" fmla="*/ 28 h 56"/>
                <a:gd name="T4" fmla="*/ 0 w 300"/>
                <a:gd name="T5" fmla="*/ 24 h 56"/>
                <a:gd name="T6" fmla="*/ 0 w 300"/>
                <a:gd name="T7" fmla="*/ 5 h 56"/>
                <a:gd name="T8" fmla="*/ 2 w 300"/>
                <a:gd name="T9" fmla="*/ 1 h 56"/>
                <a:gd name="T10" fmla="*/ 7 w 300"/>
                <a:gd name="T11" fmla="*/ 1 h 56"/>
                <a:gd name="T12" fmla="*/ 147 w 300"/>
                <a:gd name="T13" fmla="*/ 28 h 56"/>
                <a:gd name="T14" fmla="*/ 293 w 300"/>
                <a:gd name="T15" fmla="*/ 1 h 56"/>
                <a:gd name="T16" fmla="*/ 298 w 300"/>
                <a:gd name="T17" fmla="*/ 1 h 56"/>
                <a:gd name="T18" fmla="*/ 300 w 300"/>
                <a:gd name="T19" fmla="*/ 5 h 56"/>
                <a:gd name="T20" fmla="*/ 300 w 300"/>
                <a:gd name="T21" fmla="*/ 24 h 56"/>
                <a:gd name="T22" fmla="*/ 298 w 300"/>
                <a:gd name="T23" fmla="*/ 28 h 56"/>
                <a:gd name="T24" fmla="*/ 147 w 300"/>
                <a:gd name="T25" fmla="*/ 56 h 56"/>
                <a:gd name="T26" fmla="*/ 9 w 300"/>
                <a:gd name="T27" fmla="*/ 21 h 56"/>
                <a:gd name="T28" fmla="*/ 147 w 300"/>
                <a:gd name="T29" fmla="*/ 47 h 56"/>
                <a:gd name="T30" fmla="*/ 291 w 300"/>
                <a:gd name="T31" fmla="*/ 21 h 56"/>
                <a:gd name="T32" fmla="*/ 291 w 300"/>
                <a:gd name="T33" fmla="*/ 12 h 56"/>
                <a:gd name="T34" fmla="*/ 147 w 300"/>
                <a:gd name="T35" fmla="*/ 38 h 56"/>
                <a:gd name="T36" fmla="*/ 9 w 300"/>
                <a:gd name="T37" fmla="*/ 13 h 56"/>
                <a:gd name="T38" fmla="*/ 9 w 300"/>
                <a:gd name="T39" fmla="*/ 21 h 56"/>
                <a:gd name="T40" fmla="*/ 296 w 300"/>
                <a:gd name="T41" fmla="*/ 24 h 56"/>
                <a:gd name="T42" fmla="*/ 296 w 300"/>
                <a:gd name="T43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0" h="56">
                  <a:moveTo>
                    <a:pt x="147" y="56"/>
                  </a:moveTo>
                  <a:cubicBezTo>
                    <a:pt x="51" y="56"/>
                    <a:pt x="4" y="29"/>
                    <a:pt x="2" y="28"/>
                  </a:cubicBezTo>
                  <a:cubicBezTo>
                    <a:pt x="1" y="27"/>
                    <a:pt x="0" y="25"/>
                    <a:pt x="0" y="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7" y="1"/>
                    <a:pt x="53" y="28"/>
                    <a:pt x="147" y="28"/>
                  </a:cubicBezTo>
                  <a:cubicBezTo>
                    <a:pt x="240" y="28"/>
                    <a:pt x="293" y="1"/>
                    <a:pt x="293" y="1"/>
                  </a:cubicBezTo>
                  <a:cubicBezTo>
                    <a:pt x="295" y="0"/>
                    <a:pt x="297" y="0"/>
                    <a:pt x="298" y="1"/>
                  </a:cubicBezTo>
                  <a:cubicBezTo>
                    <a:pt x="299" y="2"/>
                    <a:pt x="300" y="3"/>
                    <a:pt x="300" y="5"/>
                  </a:cubicBezTo>
                  <a:cubicBezTo>
                    <a:pt x="300" y="24"/>
                    <a:pt x="300" y="24"/>
                    <a:pt x="300" y="24"/>
                  </a:cubicBezTo>
                  <a:cubicBezTo>
                    <a:pt x="300" y="25"/>
                    <a:pt x="299" y="27"/>
                    <a:pt x="298" y="28"/>
                  </a:cubicBezTo>
                  <a:cubicBezTo>
                    <a:pt x="296" y="29"/>
                    <a:pt x="243" y="56"/>
                    <a:pt x="147" y="56"/>
                  </a:cubicBezTo>
                  <a:close/>
                  <a:moveTo>
                    <a:pt x="9" y="21"/>
                  </a:moveTo>
                  <a:cubicBezTo>
                    <a:pt x="19" y="26"/>
                    <a:pt x="65" y="47"/>
                    <a:pt x="147" y="47"/>
                  </a:cubicBezTo>
                  <a:cubicBezTo>
                    <a:pt x="229" y="47"/>
                    <a:pt x="280" y="26"/>
                    <a:pt x="291" y="21"/>
                  </a:cubicBezTo>
                  <a:cubicBezTo>
                    <a:pt x="291" y="12"/>
                    <a:pt x="291" y="12"/>
                    <a:pt x="291" y="12"/>
                  </a:cubicBezTo>
                  <a:cubicBezTo>
                    <a:pt x="274" y="20"/>
                    <a:pt x="224" y="38"/>
                    <a:pt x="147" y="38"/>
                  </a:cubicBezTo>
                  <a:cubicBezTo>
                    <a:pt x="70" y="38"/>
                    <a:pt x="25" y="20"/>
                    <a:pt x="9" y="13"/>
                  </a:cubicBezTo>
                  <a:lnTo>
                    <a:pt x="9" y="21"/>
                  </a:lnTo>
                  <a:close/>
                  <a:moveTo>
                    <a:pt x="296" y="24"/>
                  </a:moveTo>
                  <a:cubicBezTo>
                    <a:pt x="296" y="24"/>
                    <a:pt x="296" y="24"/>
                    <a:pt x="29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Freeform 169"/>
            <p:cNvSpPr>
              <a:spLocks noEditPoints="1"/>
            </p:cNvSpPr>
            <p:nvPr/>
          </p:nvSpPr>
          <p:spPr bwMode="auto">
            <a:xfrm>
              <a:off x="9740900" y="2921000"/>
              <a:ext cx="692150" cy="241300"/>
            </a:xfrm>
            <a:custGeom>
              <a:avLst/>
              <a:gdLst>
                <a:gd name="T0" fmla="*/ 243 w 247"/>
                <a:gd name="T1" fmla="*/ 86 h 86"/>
                <a:gd name="T2" fmla="*/ 5 w 247"/>
                <a:gd name="T3" fmla="*/ 86 h 86"/>
                <a:gd name="T4" fmla="*/ 0 w 247"/>
                <a:gd name="T5" fmla="*/ 82 h 86"/>
                <a:gd name="T6" fmla="*/ 0 w 247"/>
                <a:gd name="T7" fmla="*/ 33 h 86"/>
                <a:gd name="T8" fmla="*/ 5 w 247"/>
                <a:gd name="T9" fmla="*/ 28 h 86"/>
                <a:gd name="T10" fmla="*/ 30 w 247"/>
                <a:gd name="T11" fmla="*/ 28 h 86"/>
                <a:gd name="T12" fmla="*/ 124 w 247"/>
                <a:gd name="T13" fmla="*/ 0 h 86"/>
                <a:gd name="T14" fmla="*/ 217 w 247"/>
                <a:gd name="T15" fmla="*/ 28 h 86"/>
                <a:gd name="T16" fmla="*/ 243 w 247"/>
                <a:gd name="T17" fmla="*/ 28 h 86"/>
                <a:gd name="T18" fmla="*/ 247 w 247"/>
                <a:gd name="T19" fmla="*/ 33 h 86"/>
                <a:gd name="T20" fmla="*/ 247 w 247"/>
                <a:gd name="T21" fmla="*/ 82 h 86"/>
                <a:gd name="T22" fmla="*/ 243 w 247"/>
                <a:gd name="T23" fmla="*/ 86 h 86"/>
                <a:gd name="T24" fmla="*/ 10 w 247"/>
                <a:gd name="T25" fmla="*/ 77 h 86"/>
                <a:gd name="T26" fmla="*/ 238 w 247"/>
                <a:gd name="T27" fmla="*/ 77 h 86"/>
                <a:gd name="T28" fmla="*/ 238 w 247"/>
                <a:gd name="T29" fmla="*/ 37 h 86"/>
                <a:gd name="T30" fmla="*/ 216 w 247"/>
                <a:gd name="T31" fmla="*/ 37 h 86"/>
                <a:gd name="T32" fmla="*/ 213 w 247"/>
                <a:gd name="T33" fmla="*/ 36 h 86"/>
                <a:gd name="T34" fmla="*/ 124 w 247"/>
                <a:gd name="T35" fmla="*/ 9 h 86"/>
                <a:gd name="T36" fmla="*/ 35 w 247"/>
                <a:gd name="T37" fmla="*/ 36 h 86"/>
                <a:gd name="T38" fmla="*/ 32 w 247"/>
                <a:gd name="T39" fmla="*/ 37 h 86"/>
                <a:gd name="T40" fmla="*/ 10 w 247"/>
                <a:gd name="T41" fmla="*/ 37 h 86"/>
                <a:gd name="T42" fmla="*/ 10 w 247"/>
                <a:gd name="T43" fmla="*/ 77 h 86"/>
                <a:gd name="T44" fmla="*/ 126 w 247"/>
                <a:gd name="T45" fmla="*/ 69 h 86"/>
                <a:gd name="T46" fmla="*/ 124 w 247"/>
                <a:gd name="T47" fmla="*/ 69 h 86"/>
                <a:gd name="T48" fmla="*/ 95 w 247"/>
                <a:gd name="T49" fmla="*/ 39 h 86"/>
                <a:gd name="T50" fmla="*/ 113 w 247"/>
                <a:gd name="T51" fmla="*/ 21 h 86"/>
                <a:gd name="T52" fmla="*/ 126 w 247"/>
                <a:gd name="T53" fmla="*/ 26 h 86"/>
                <a:gd name="T54" fmla="*/ 138 w 247"/>
                <a:gd name="T55" fmla="*/ 21 h 86"/>
                <a:gd name="T56" fmla="*/ 157 w 247"/>
                <a:gd name="T57" fmla="*/ 39 h 86"/>
                <a:gd name="T58" fmla="*/ 128 w 247"/>
                <a:gd name="T59" fmla="*/ 69 h 86"/>
                <a:gd name="T60" fmla="*/ 126 w 247"/>
                <a:gd name="T61" fmla="*/ 69 h 86"/>
                <a:gd name="T62" fmla="*/ 113 w 247"/>
                <a:gd name="T63" fmla="*/ 30 h 86"/>
                <a:gd name="T64" fmla="*/ 104 w 247"/>
                <a:gd name="T65" fmla="*/ 39 h 86"/>
                <a:gd name="T66" fmla="*/ 126 w 247"/>
                <a:gd name="T67" fmla="*/ 59 h 86"/>
                <a:gd name="T68" fmla="*/ 148 w 247"/>
                <a:gd name="T69" fmla="*/ 39 h 86"/>
                <a:gd name="T70" fmla="*/ 138 w 247"/>
                <a:gd name="T71" fmla="*/ 30 h 86"/>
                <a:gd name="T72" fmla="*/ 130 w 247"/>
                <a:gd name="T73" fmla="*/ 36 h 86"/>
                <a:gd name="T74" fmla="*/ 126 w 247"/>
                <a:gd name="T75" fmla="*/ 38 h 86"/>
                <a:gd name="T76" fmla="*/ 126 w 247"/>
                <a:gd name="T77" fmla="*/ 38 h 86"/>
                <a:gd name="T78" fmla="*/ 122 w 247"/>
                <a:gd name="T79" fmla="*/ 36 h 86"/>
                <a:gd name="T80" fmla="*/ 113 w 247"/>
                <a:gd name="T81" fmla="*/ 3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" h="86">
                  <a:moveTo>
                    <a:pt x="243" y="86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0" y="84"/>
                    <a:pt x="0" y="8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0"/>
                    <a:pt x="2" y="28"/>
                    <a:pt x="5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54" y="10"/>
                    <a:pt x="88" y="0"/>
                    <a:pt x="124" y="0"/>
                  </a:cubicBezTo>
                  <a:cubicBezTo>
                    <a:pt x="160" y="0"/>
                    <a:pt x="194" y="10"/>
                    <a:pt x="217" y="28"/>
                  </a:cubicBezTo>
                  <a:cubicBezTo>
                    <a:pt x="243" y="28"/>
                    <a:pt x="243" y="28"/>
                    <a:pt x="243" y="28"/>
                  </a:cubicBezTo>
                  <a:cubicBezTo>
                    <a:pt x="245" y="28"/>
                    <a:pt x="247" y="30"/>
                    <a:pt x="247" y="33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84"/>
                    <a:pt x="245" y="86"/>
                    <a:pt x="243" y="86"/>
                  </a:cubicBezTo>
                  <a:close/>
                  <a:moveTo>
                    <a:pt x="10" y="77"/>
                  </a:moveTo>
                  <a:cubicBezTo>
                    <a:pt x="238" y="77"/>
                    <a:pt x="238" y="77"/>
                    <a:pt x="238" y="77"/>
                  </a:cubicBezTo>
                  <a:cubicBezTo>
                    <a:pt x="238" y="37"/>
                    <a:pt x="238" y="37"/>
                    <a:pt x="238" y="3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5" y="37"/>
                    <a:pt x="214" y="37"/>
                    <a:pt x="213" y="36"/>
                  </a:cubicBezTo>
                  <a:cubicBezTo>
                    <a:pt x="191" y="19"/>
                    <a:pt x="158" y="9"/>
                    <a:pt x="124" y="9"/>
                  </a:cubicBezTo>
                  <a:cubicBezTo>
                    <a:pt x="89" y="9"/>
                    <a:pt x="57" y="19"/>
                    <a:pt x="35" y="36"/>
                  </a:cubicBezTo>
                  <a:cubicBezTo>
                    <a:pt x="34" y="37"/>
                    <a:pt x="33" y="37"/>
                    <a:pt x="32" y="37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10" y="77"/>
                  </a:lnTo>
                  <a:close/>
                  <a:moveTo>
                    <a:pt x="126" y="69"/>
                  </a:moveTo>
                  <a:cubicBezTo>
                    <a:pt x="125" y="69"/>
                    <a:pt x="124" y="69"/>
                    <a:pt x="124" y="69"/>
                  </a:cubicBezTo>
                  <a:cubicBezTo>
                    <a:pt x="121" y="67"/>
                    <a:pt x="95" y="55"/>
                    <a:pt x="95" y="39"/>
                  </a:cubicBezTo>
                  <a:cubicBezTo>
                    <a:pt x="95" y="29"/>
                    <a:pt x="103" y="21"/>
                    <a:pt x="113" y="21"/>
                  </a:cubicBezTo>
                  <a:cubicBezTo>
                    <a:pt x="118" y="21"/>
                    <a:pt x="122" y="23"/>
                    <a:pt x="126" y="26"/>
                  </a:cubicBezTo>
                  <a:cubicBezTo>
                    <a:pt x="129" y="23"/>
                    <a:pt x="134" y="21"/>
                    <a:pt x="138" y="21"/>
                  </a:cubicBezTo>
                  <a:cubicBezTo>
                    <a:pt x="149" y="21"/>
                    <a:pt x="157" y="29"/>
                    <a:pt x="157" y="39"/>
                  </a:cubicBezTo>
                  <a:cubicBezTo>
                    <a:pt x="157" y="56"/>
                    <a:pt x="131" y="67"/>
                    <a:pt x="128" y="69"/>
                  </a:cubicBezTo>
                  <a:cubicBezTo>
                    <a:pt x="127" y="69"/>
                    <a:pt x="126" y="69"/>
                    <a:pt x="126" y="69"/>
                  </a:cubicBezTo>
                  <a:close/>
                  <a:moveTo>
                    <a:pt x="113" y="30"/>
                  </a:moveTo>
                  <a:cubicBezTo>
                    <a:pt x="108" y="30"/>
                    <a:pt x="104" y="34"/>
                    <a:pt x="104" y="39"/>
                  </a:cubicBezTo>
                  <a:cubicBezTo>
                    <a:pt x="104" y="46"/>
                    <a:pt x="116" y="55"/>
                    <a:pt x="126" y="59"/>
                  </a:cubicBezTo>
                  <a:cubicBezTo>
                    <a:pt x="135" y="55"/>
                    <a:pt x="148" y="47"/>
                    <a:pt x="148" y="39"/>
                  </a:cubicBezTo>
                  <a:cubicBezTo>
                    <a:pt x="148" y="34"/>
                    <a:pt x="144" y="30"/>
                    <a:pt x="138" y="30"/>
                  </a:cubicBezTo>
                  <a:cubicBezTo>
                    <a:pt x="135" y="30"/>
                    <a:pt x="131" y="32"/>
                    <a:pt x="130" y="36"/>
                  </a:cubicBezTo>
                  <a:cubicBezTo>
                    <a:pt x="129" y="37"/>
                    <a:pt x="128" y="38"/>
                    <a:pt x="126" y="38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4" y="38"/>
                    <a:pt x="122" y="37"/>
                    <a:pt x="122" y="36"/>
                  </a:cubicBezTo>
                  <a:cubicBezTo>
                    <a:pt x="120" y="32"/>
                    <a:pt x="117" y="30"/>
                    <a:pt x="11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4" name="Freeform 170"/>
          <p:cNvSpPr>
            <a:spLocks noEditPoints="1"/>
          </p:cNvSpPr>
          <p:nvPr/>
        </p:nvSpPr>
        <p:spPr bwMode="auto">
          <a:xfrm>
            <a:off x="8616271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5" name="组合 284"/>
          <p:cNvGrpSpPr/>
          <p:nvPr/>
        </p:nvGrpSpPr>
        <p:grpSpPr>
          <a:xfrm>
            <a:off x="3022086" y="4980325"/>
            <a:ext cx="298485" cy="602319"/>
            <a:chOff x="1154113" y="4670425"/>
            <a:chExt cx="442913" cy="893762"/>
          </a:xfrm>
          <a:solidFill>
            <a:srgbClr val="FC621E"/>
          </a:solidFill>
        </p:grpSpPr>
        <p:sp>
          <p:nvSpPr>
            <p:cNvPr id="286" name="Freeform 171"/>
            <p:cNvSpPr>
              <a:spLocks noEditPoints="1"/>
            </p:cNvSpPr>
            <p:nvPr/>
          </p:nvSpPr>
          <p:spPr bwMode="auto">
            <a:xfrm>
              <a:off x="1154113" y="4959350"/>
              <a:ext cx="442913" cy="604837"/>
            </a:xfrm>
            <a:custGeom>
              <a:avLst/>
              <a:gdLst>
                <a:gd name="T0" fmla="*/ 129 w 158"/>
                <a:gd name="T1" fmla="*/ 216 h 216"/>
                <a:gd name="T2" fmla="*/ 29 w 158"/>
                <a:gd name="T3" fmla="*/ 216 h 216"/>
                <a:gd name="T4" fmla="*/ 0 w 158"/>
                <a:gd name="T5" fmla="*/ 187 h 216"/>
                <a:gd name="T6" fmla="*/ 0 w 158"/>
                <a:gd name="T7" fmla="*/ 29 h 216"/>
                <a:gd name="T8" fmla="*/ 29 w 158"/>
                <a:gd name="T9" fmla="*/ 0 h 216"/>
                <a:gd name="T10" fmla="*/ 129 w 158"/>
                <a:gd name="T11" fmla="*/ 0 h 216"/>
                <a:gd name="T12" fmla="*/ 158 w 158"/>
                <a:gd name="T13" fmla="*/ 29 h 216"/>
                <a:gd name="T14" fmla="*/ 158 w 158"/>
                <a:gd name="T15" fmla="*/ 187 h 216"/>
                <a:gd name="T16" fmla="*/ 129 w 158"/>
                <a:gd name="T17" fmla="*/ 216 h 216"/>
                <a:gd name="T18" fmla="*/ 29 w 158"/>
                <a:gd name="T19" fmla="*/ 10 h 216"/>
                <a:gd name="T20" fmla="*/ 9 w 158"/>
                <a:gd name="T21" fmla="*/ 29 h 216"/>
                <a:gd name="T22" fmla="*/ 9 w 158"/>
                <a:gd name="T23" fmla="*/ 187 h 216"/>
                <a:gd name="T24" fmla="*/ 29 w 158"/>
                <a:gd name="T25" fmla="*/ 207 h 216"/>
                <a:gd name="T26" fmla="*/ 129 w 158"/>
                <a:gd name="T27" fmla="*/ 207 h 216"/>
                <a:gd name="T28" fmla="*/ 149 w 158"/>
                <a:gd name="T29" fmla="*/ 187 h 216"/>
                <a:gd name="T30" fmla="*/ 149 w 158"/>
                <a:gd name="T31" fmla="*/ 29 h 216"/>
                <a:gd name="T32" fmla="*/ 129 w 158"/>
                <a:gd name="T33" fmla="*/ 10 h 216"/>
                <a:gd name="T34" fmla="*/ 29 w 158"/>
                <a:gd name="T35" fmla="*/ 1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216">
                  <a:moveTo>
                    <a:pt x="129" y="216"/>
                  </a:moveTo>
                  <a:cubicBezTo>
                    <a:pt x="29" y="216"/>
                    <a:pt x="29" y="216"/>
                    <a:pt x="29" y="216"/>
                  </a:cubicBezTo>
                  <a:cubicBezTo>
                    <a:pt x="13" y="216"/>
                    <a:pt x="0" y="203"/>
                    <a:pt x="0" y="18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45" y="0"/>
                    <a:pt x="158" y="13"/>
                    <a:pt x="158" y="29"/>
                  </a:cubicBezTo>
                  <a:cubicBezTo>
                    <a:pt x="158" y="187"/>
                    <a:pt x="158" y="187"/>
                    <a:pt x="158" y="187"/>
                  </a:cubicBezTo>
                  <a:cubicBezTo>
                    <a:pt x="158" y="203"/>
                    <a:pt x="145" y="216"/>
                    <a:pt x="129" y="216"/>
                  </a:cubicBezTo>
                  <a:close/>
                  <a:moveTo>
                    <a:pt x="29" y="10"/>
                  </a:moveTo>
                  <a:cubicBezTo>
                    <a:pt x="18" y="10"/>
                    <a:pt x="9" y="18"/>
                    <a:pt x="9" y="29"/>
                  </a:cubicBezTo>
                  <a:cubicBezTo>
                    <a:pt x="9" y="187"/>
                    <a:pt x="9" y="187"/>
                    <a:pt x="9" y="187"/>
                  </a:cubicBezTo>
                  <a:cubicBezTo>
                    <a:pt x="9" y="198"/>
                    <a:pt x="18" y="207"/>
                    <a:pt x="29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40" y="207"/>
                    <a:pt x="149" y="198"/>
                    <a:pt x="149" y="187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9" y="18"/>
                    <a:pt x="140" y="10"/>
                    <a:pt x="129" y="10"/>
                  </a:cubicBezTo>
                  <a:lnTo>
                    <a:pt x="2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Freeform 172"/>
            <p:cNvSpPr>
              <a:spLocks noEditPoints="1"/>
            </p:cNvSpPr>
            <p:nvPr/>
          </p:nvSpPr>
          <p:spPr bwMode="auto">
            <a:xfrm>
              <a:off x="1198563" y="4860925"/>
              <a:ext cx="354013" cy="125412"/>
            </a:xfrm>
            <a:custGeom>
              <a:avLst/>
              <a:gdLst>
                <a:gd name="T0" fmla="*/ 104 w 126"/>
                <a:gd name="T1" fmla="*/ 45 h 45"/>
                <a:gd name="T2" fmla="*/ 22 w 126"/>
                <a:gd name="T3" fmla="*/ 45 h 45"/>
                <a:gd name="T4" fmla="*/ 0 w 126"/>
                <a:gd name="T5" fmla="*/ 22 h 45"/>
                <a:gd name="T6" fmla="*/ 22 w 126"/>
                <a:gd name="T7" fmla="*/ 0 h 45"/>
                <a:gd name="T8" fmla="*/ 104 w 126"/>
                <a:gd name="T9" fmla="*/ 0 h 45"/>
                <a:gd name="T10" fmla="*/ 126 w 126"/>
                <a:gd name="T11" fmla="*/ 22 h 45"/>
                <a:gd name="T12" fmla="*/ 104 w 126"/>
                <a:gd name="T13" fmla="*/ 45 h 45"/>
                <a:gd name="T14" fmla="*/ 22 w 126"/>
                <a:gd name="T15" fmla="*/ 9 h 45"/>
                <a:gd name="T16" fmla="*/ 9 w 126"/>
                <a:gd name="T17" fmla="*/ 22 h 45"/>
                <a:gd name="T18" fmla="*/ 22 w 126"/>
                <a:gd name="T19" fmla="*/ 35 h 45"/>
                <a:gd name="T20" fmla="*/ 104 w 126"/>
                <a:gd name="T21" fmla="*/ 35 h 45"/>
                <a:gd name="T22" fmla="*/ 117 w 126"/>
                <a:gd name="T23" fmla="*/ 22 h 45"/>
                <a:gd name="T24" fmla="*/ 104 w 126"/>
                <a:gd name="T25" fmla="*/ 9 h 45"/>
                <a:gd name="T26" fmla="*/ 22 w 126"/>
                <a:gd name="T2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45">
                  <a:moveTo>
                    <a:pt x="104" y="45"/>
                  </a:moveTo>
                  <a:cubicBezTo>
                    <a:pt x="22" y="45"/>
                    <a:pt x="22" y="45"/>
                    <a:pt x="22" y="45"/>
                  </a:cubicBez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6" y="0"/>
                    <a:pt x="126" y="10"/>
                    <a:pt x="126" y="22"/>
                  </a:cubicBezTo>
                  <a:cubicBezTo>
                    <a:pt x="126" y="35"/>
                    <a:pt x="116" y="45"/>
                    <a:pt x="104" y="45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5"/>
                    <a:pt x="22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11" y="35"/>
                    <a:pt x="117" y="29"/>
                    <a:pt x="117" y="22"/>
                  </a:cubicBezTo>
                  <a:cubicBezTo>
                    <a:pt x="117" y="15"/>
                    <a:pt x="111" y="9"/>
                    <a:pt x="104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Freeform 173"/>
            <p:cNvSpPr>
              <a:spLocks noEditPoints="1"/>
            </p:cNvSpPr>
            <p:nvPr/>
          </p:nvSpPr>
          <p:spPr bwMode="auto">
            <a:xfrm>
              <a:off x="1263650" y="4670425"/>
              <a:ext cx="223838" cy="215900"/>
            </a:xfrm>
            <a:custGeom>
              <a:avLst/>
              <a:gdLst>
                <a:gd name="T0" fmla="*/ 75 w 80"/>
                <a:gd name="T1" fmla="*/ 77 h 77"/>
                <a:gd name="T2" fmla="*/ 5 w 80"/>
                <a:gd name="T3" fmla="*/ 77 h 77"/>
                <a:gd name="T4" fmla="*/ 1 w 80"/>
                <a:gd name="T5" fmla="*/ 73 h 77"/>
                <a:gd name="T6" fmla="*/ 3 w 80"/>
                <a:gd name="T7" fmla="*/ 68 h 77"/>
                <a:gd name="T8" fmla="*/ 14 w 80"/>
                <a:gd name="T9" fmla="*/ 38 h 77"/>
                <a:gd name="T10" fmla="*/ 13 w 80"/>
                <a:gd name="T11" fmla="*/ 37 h 77"/>
                <a:gd name="T12" fmla="*/ 12 w 80"/>
                <a:gd name="T13" fmla="*/ 28 h 77"/>
                <a:gd name="T14" fmla="*/ 40 w 80"/>
                <a:gd name="T15" fmla="*/ 0 h 77"/>
                <a:gd name="T16" fmla="*/ 68 w 80"/>
                <a:gd name="T17" fmla="*/ 28 h 77"/>
                <a:gd name="T18" fmla="*/ 67 w 80"/>
                <a:gd name="T19" fmla="*/ 37 h 77"/>
                <a:gd name="T20" fmla="*/ 67 w 80"/>
                <a:gd name="T21" fmla="*/ 38 h 77"/>
                <a:gd name="T22" fmla="*/ 77 w 80"/>
                <a:gd name="T23" fmla="*/ 68 h 77"/>
                <a:gd name="T24" fmla="*/ 80 w 80"/>
                <a:gd name="T25" fmla="*/ 73 h 77"/>
                <a:gd name="T26" fmla="*/ 75 w 80"/>
                <a:gd name="T27" fmla="*/ 77 h 77"/>
                <a:gd name="T28" fmla="*/ 19 w 80"/>
                <a:gd name="T29" fmla="*/ 68 h 77"/>
                <a:gd name="T30" fmla="*/ 62 w 80"/>
                <a:gd name="T31" fmla="*/ 68 h 77"/>
                <a:gd name="T32" fmla="*/ 58 w 80"/>
                <a:gd name="T33" fmla="*/ 35 h 77"/>
                <a:gd name="T34" fmla="*/ 59 w 80"/>
                <a:gd name="T35" fmla="*/ 28 h 77"/>
                <a:gd name="T36" fmla="*/ 40 w 80"/>
                <a:gd name="T37" fmla="*/ 9 h 77"/>
                <a:gd name="T38" fmla="*/ 22 w 80"/>
                <a:gd name="T39" fmla="*/ 28 h 77"/>
                <a:gd name="T40" fmla="*/ 22 w 80"/>
                <a:gd name="T41" fmla="*/ 35 h 77"/>
                <a:gd name="T42" fmla="*/ 19 w 80"/>
                <a:gd name="T43" fmla="*/ 68 h 77"/>
                <a:gd name="T44" fmla="*/ 63 w 80"/>
                <a:gd name="T45" fmla="*/ 36 h 77"/>
                <a:gd name="T46" fmla="*/ 63 w 80"/>
                <a:gd name="T47" fmla="*/ 3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77">
                  <a:moveTo>
                    <a:pt x="75" y="77"/>
                  </a:moveTo>
                  <a:cubicBezTo>
                    <a:pt x="5" y="77"/>
                    <a:pt x="5" y="77"/>
                    <a:pt x="5" y="77"/>
                  </a:cubicBezTo>
                  <a:cubicBezTo>
                    <a:pt x="3" y="77"/>
                    <a:pt x="1" y="76"/>
                    <a:pt x="1" y="73"/>
                  </a:cubicBezTo>
                  <a:cubicBezTo>
                    <a:pt x="0" y="71"/>
                    <a:pt x="1" y="69"/>
                    <a:pt x="3" y="68"/>
                  </a:cubicBezTo>
                  <a:cubicBezTo>
                    <a:pt x="5" y="68"/>
                    <a:pt x="22" y="60"/>
                    <a:pt x="14" y="38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6"/>
                    <a:pt x="12" y="31"/>
                    <a:pt x="12" y="28"/>
                  </a:cubicBezTo>
                  <a:cubicBezTo>
                    <a:pt x="12" y="13"/>
                    <a:pt x="25" y="0"/>
                    <a:pt x="40" y="0"/>
                  </a:cubicBezTo>
                  <a:cubicBezTo>
                    <a:pt x="56" y="0"/>
                    <a:pt x="68" y="13"/>
                    <a:pt x="68" y="28"/>
                  </a:cubicBezTo>
                  <a:cubicBezTo>
                    <a:pt x="68" y="31"/>
                    <a:pt x="67" y="36"/>
                    <a:pt x="67" y="37"/>
                  </a:cubicBezTo>
                  <a:cubicBezTo>
                    <a:pt x="67" y="37"/>
                    <a:pt x="67" y="37"/>
                    <a:pt x="67" y="38"/>
                  </a:cubicBezTo>
                  <a:cubicBezTo>
                    <a:pt x="58" y="61"/>
                    <a:pt x="76" y="68"/>
                    <a:pt x="77" y="68"/>
                  </a:cubicBezTo>
                  <a:cubicBezTo>
                    <a:pt x="79" y="69"/>
                    <a:pt x="80" y="71"/>
                    <a:pt x="80" y="73"/>
                  </a:cubicBezTo>
                  <a:cubicBezTo>
                    <a:pt x="80" y="76"/>
                    <a:pt x="78" y="77"/>
                    <a:pt x="75" y="77"/>
                  </a:cubicBezTo>
                  <a:close/>
                  <a:moveTo>
                    <a:pt x="19" y="68"/>
                  </a:moveTo>
                  <a:cubicBezTo>
                    <a:pt x="62" y="68"/>
                    <a:pt x="62" y="68"/>
                    <a:pt x="62" y="68"/>
                  </a:cubicBezTo>
                  <a:cubicBezTo>
                    <a:pt x="56" y="61"/>
                    <a:pt x="53" y="50"/>
                    <a:pt x="58" y="35"/>
                  </a:cubicBezTo>
                  <a:cubicBezTo>
                    <a:pt x="58" y="33"/>
                    <a:pt x="59" y="30"/>
                    <a:pt x="59" y="28"/>
                  </a:cubicBezTo>
                  <a:cubicBezTo>
                    <a:pt x="59" y="18"/>
                    <a:pt x="51" y="9"/>
                    <a:pt x="40" y="9"/>
                  </a:cubicBezTo>
                  <a:cubicBezTo>
                    <a:pt x="30" y="9"/>
                    <a:pt x="22" y="18"/>
                    <a:pt x="22" y="28"/>
                  </a:cubicBezTo>
                  <a:cubicBezTo>
                    <a:pt x="22" y="30"/>
                    <a:pt x="22" y="33"/>
                    <a:pt x="22" y="35"/>
                  </a:cubicBezTo>
                  <a:cubicBezTo>
                    <a:pt x="28" y="50"/>
                    <a:pt x="25" y="61"/>
                    <a:pt x="19" y="68"/>
                  </a:cubicBezTo>
                  <a:close/>
                  <a:moveTo>
                    <a:pt x="63" y="36"/>
                  </a:moveTo>
                  <a:cubicBezTo>
                    <a:pt x="63" y="36"/>
                    <a:pt x="63" y="36"/>
                    <a:pt x="6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Freeform 174"/>
            <p:cNvSpPr>
              <a:spLocks/>
            </p:cNvSpPr>
            <p:nvPr/>
          </p:nvSpPr>
          <p:spPr bwMode="auto">
            <a:xfrm>
              <a:off x="1154113" y="5059363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3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Freeform 175"/>
            <p:cNvSpPr>
              <a:spLocks/>
            </p:cNvSpPr>
            <p:nvPr/>
          </p:nvSpPr>
          <p:spPr bwMode="auto">
            <a:xfrm>
              <a:off x="1154113" y="5197475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5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5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Freeform 176"/>
            <p:cNvSpPr>
              <a:spLocks/>
            </p:cNvSpPr>
            <p:nvPr/>
          </p:nvSpPr>
          <p:spPr bwMode="auto">
            <a:xfrm>
              <a:off x="1154113" y="5334000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4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4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4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Freeform 177"/>
            <p:cNvSpPr>
              <a:spLocks/>
            </p:cNvSpPr>
            <p:nvPr/>
          </p:nvSpPr>
          <p:spPr bwMode="auto">
            <a:xfrm>
              <a:off x="1154113" y="5468938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Freeform 178"/>
            <p:cNvSpPr>
              <a:spLocks/>
            </p:cNvSpPr>
            <p:nvPr/>
          </p:nvSpPr>
          <p:spPr bwMode="auto">
            <a:xfrm>
              <a:off x="1154113" y="512762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Freeform 179"/>
            <p:cNvSpPr>
              <a:spLocks/>
            </p:cNvSpPr>
            <p:nvPr/>
          </p:nvSpPr>
          <p:spPr bwMode="auto">
            <a:xfrm>
              <a:off x="1154113" y="5264150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Freeform 180"/>
            <p:cNvSpPr>
              <a:spLocks/>
            </p:cNvSpPr>
            <p:nvPr/>
          </p:nvSpPr>
          <p:spPr bwMode="auto">
            <a:xfrm>
              <a:off x="1154113" y="5402263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96" name="Freeform 181"/>
          <p:cNvSpPr>
            <a:spLocks noEditPoints="1"/>
          </p:cNvSpPr>
          <p:nvPr/>
        </p:nvSpPr>
        <p:spPr bwMode="auto">
          <a:xfrm>
            <a:off x="2738579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97" name="组合 296"/>
          <p:cNvGrpSpPr/>
          <p:nvPr/>
        </p:nvGrpSpPr>
        <p:grpSpPr>
          <a:xfrm>
            <a:off x="4079087" y="5010281"/>
            <a:ext cx="500684" cy="603389"/>
            <a:chOff x="2722563" y="4714875"/>
            <a:chExt cx="742950" cy="895350"/>
          </a:xfrm>
          <a:solidFill>
            <a:srgbClr val="FC621E"/>
          </a:solidFill>
        </p:grpSpPr>
        <p:sp>
          <p:nvSpPr>
            <p:cNvPr id="298" name="Freeform 182"/>
            <p:cNvSpPr>
              <a:spLocks noEditPoints="1"/>
            </p:cNvSpPr>
            <p:nvPr/>
          </p:nvSpPr>
          <p:spPr bwMode="auto">
            <a:xfrm>
              <a:off x="2847975" y="4714875"/>
              <a:ext cx="617538" cy="895350"/>
            </a:xfrm>
            <a:custGeom>
              <a:avLst/>
              <a:gdLst>
                <a:gd name="T0" fmla="*/ 191 w 220"/>
                <a:gd name="T1" fmla="*/ 319 h 319"/>
                <a:gd name="T2" fmla="*/ 28 w 220"/>
                <a:gd name="T3" fmla="*/ 319 h 319"/>
                <a:gd name="T4" fmla="*/ 0 w 220"/>
                <a:gd name="T5" fmla="*/ 290 h 319"/>
                <a:gd name="T6" fmla="*/ 0 w 220"/>
                <a:gd name="T7" fmla="*/ 28 h 319"/>
                <a:gd name="T8" fmla="*/ 28 w 220"/>
                <a:gd name="T9" fmla="*/ 0 h 319"/>
                <a:gd name="T10" fmla="*/ 191 w 220"/>
                <a:gd name="T11" fmla="*/ 0 h 319"/>
                <a:gd name="T12" fmla="*/ 220 w 220"/>
                <a:gd name="T13" fmla="*/ 28 h 319"/>
                <a:gd name="T14" fmla="*/ 220 w 220"/>
                <a:gd name="T15" fmla="*/ 290 h 319"/>
                <a:gd name="T16" fmla="*/ 191 w 220"/>
                <a:gd name="T17" fmla="*/ 319 h 319"/>
                <a:gd name="T18" fmla="*/ 28 w 220"/>
                <a:gd name="T19" fmla="*/ 9 h 319"/>
                <a:gd name="T20" fmla="*/ 9 w 220"/>
                <a:gd name="T21" fmla="*/ 28 h 319"/>
                <a:gd name="T22" fmla="*/ 9 w 220"/>
                <a:gd name="T23" fmla="*/ 290 h 319"/>
                <a:gd name="T24" fmla="*/ 28 w 220"/>
                <a:gd name="T25" fmla="*/ 309 h 319"/>
                <a:gd name="T26" fmla="*/ 191 w 220"/>
                <a:gd name="T27" fmla="*/ 309 h 319"/>
                <a:gd name="T28" fmla="*/ 211 w 220"/>
                <a:gd name="T29" fmla="*/ 290 h 319"/>
                <a:gd name="T30" fmla="*/ 211 w 220"/>
                <a:gd name="T31" fmla="*/ 28 h 319"/>
                <a:gd name="T32" fmla="*/ 191 w 220"/>
                <a:gd name="T33" fmla="*/ 9 h 319"/>
                <a:gd name="T34" fmla="*/ 28 w 220"/>
                <a:gd name="T35" fmla="*/ 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319">
                  <a:moveTo>
                    <a:pt x="191" y="319"/>
                  </a:moveTo>
                  <a:cubicBezTo>
                    <a:pt x="28" y="319"/>
                    <a:pt x="28" y="319"/>
                    <a:pt x="28" y="319"/>
                  </a:cubicBezTo>
                  <a:cubicBezTo>
                    <a:pt x="13" y="319"/>
                    <a:pt x="0" y="306"/>
                    <a:pt x="0" y="29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7" y="0"/>
                    <a:pt x="220" y="12"/>
                    <a:pt x="220" y="28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20" y="306"/>
                    <a:pt x="207" y="319"/>
                    <a:pt x="191" y="319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290"/>
                    <a:pt x="9" y="290"/>
                    <a:pt x="9" y="290"/>
                  </a:cubicBezTo>
                  <a:cubicBezTo>
                    <a:pt x="9" y="301"/>
                    <a:pt x="18" y="309"/>
                    <a:pt x="28" y="309"/>
                  </a:cubicBezTo>
                  <a:cubicBezTo>
                    <a:pt x="191" y="309"/>
                    <a:pt x="191" y="309"/>
                    <a:pt x="191" y="309"/>
                  </a:cubicBezTo>
                  <a:cubicBezTo>
                    <a:pt x="202" y="309"/>
                    <a:pt x="211" y="301"/>
                    <a:pt x="211" y="290"/>
                  </a:cubicBezTo>
                  <a:cubicBezTo>
                    <a:pt x="211" y="28"/>
                    <a:pt x="211" y="28"/>
                    <a:pt x="211" y="28"/>
                  </a:cubicBezTo>
                  <a:cubicBezTo>
                    <a:pt x="211" y="17"/>
                    <a:pt x="202" y="9"/>
                    <a:pt x="191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183"/>
            <p:cNvSpPr>
              <a:spLocks/>
            </p:cNvSpPr>
            <p:nvPr/>
          </p:nvSpPr>
          <p:spPr bwMode="auto">
            <a:xfrm>
              <a:off x="2722563" y="4714875"/>
              <a:ext cx="201613" cy="895350"/>
            </a:xfrm>
            <a:custGeom>
              <a:avLst/>
              <a:gdLst>
                <a:gd name="T0" fmla="*/ 68 w 72"/>
                <a:gd name="T1" fmla="*/ 319 h 319"/>
                <a:gd name="T2" fmla="*/ 22 w 72"/>
                <a:gd name="T3" fmla="*/ 319 h 319"/>
                <a:gd name="T4" fmla="*/ 0 w 72"/>
                <a:gd name="T5" fmla="*/ 296 h 319"/>
                <a:gd name="T6" fmla="*/ 0 w 72"/>
                <a:gd name="T7" fmla="*/ 22 h 319"/>
                <a:gd name="T8" fmla="*/ 22 w 72"/>
                <a:gd name="T9" fmla="*/ 0 h 319"/>
                <a:gd name="T10" fmla="*/ 68 w 72"/>
                <a:gd name="T11" fmla="*/ 0 h 319"/>
                <a:gd name="T12" fmla="*/ 72 w 72"/>
                <a:gd name="T13" fmla="*/ 4 h 319"/>
                <a:gd name="T14" fmla="*/ 68 w 72"/>
                <a:gd name="T15" fmla="*/ 9 h 319"/>
                <a:gd name="T16" fmla="*/ 22 w 72"/>
                <a:gd name="T17" fmla="*/ 9 h 319"/>
                <a:gd name="T18" fmla="*/ 9 w 72"/>
                <a:gd name="T19" fmla="*/ 22 h 319"/>
                <a:gd name="T20" fmla="*/ 9 w 72"/>
                <a:gd name="T21" fmla="*/ 296 h 319"/>
                <a:gd name="T22" fmla="*/ 22 w 72"/>
                <a:gd name="T23" fmla="*/ 309 h 319"/>
                <a:gd name="T24" fmla="*/ 68 w 72"/>
                <a:gd name="T25" fmla="*/ 309 h 319"/>
                <a:gd name="T26" fmla="*/ 72 w 72"/>
                <a:gd name="T27" fmla="*/ 314 h 319"/>
                <a:gd name="T28" fmla="*/ 68 w 72"/>
                <a:gd name="T29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319">
                  <a:moveTo>
                    <a:pt x="68" y="319"/>
                  </a:moveTo>
                  <a:cubicBezTo>
                    <a:pt x="22" y="319"/>
                    <a:pt x="22" y="319"/>
                    <a:pt x="22" y="319"/>
                  </a:cubicBezTo>
                  <a:cubicBezTo>
                    <a:pt x="10" y="319"/>
                    <a:pt x="0" y="309"/>
                    <a:pt x="0" y="29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2" y="2"/>
                    <a:pt x="72" y="4"/>
                  </a:cubicBezTo>
                  <a:cubicBezTo>
                    <a:pt x="72" y="7"/>
                    <a:pt x="70" y="9"/>
                    <a:pt x="68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296"/>
                    <a:pt x="9" y="296"/>
                    <a:pt x="9" y="296"/>
                  </a:cubicBezTo>
                  <a:cubicBezTo>
                    <a:pt x="9" y="303"/>
                    <a:pt x="15" y="309"/>
                    <a:pt x="22" y="309"/>
                  </a:cubicBezTo>
                  <a:cubicBezTo>
                    <a:pt x="68" y="309"/>
                    <a:pt x="68" y="309"/>
                    <a:pt x="68" y="309"/>
                  </a:cubicBezTo>
                  <a:cubicBezTo>
                    <a:pt x="70" y="309"/>
                    <a:pt x="72" y="311"/>
                    <a:pt x="72" y="314"/>
                  </a:cubicBezTo>
                  <a:cubicBezTo>
                    <a:pt x="72" y="317"/>
                    <a:pt x="70" y="319"/>
                    <a:pt x="68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184"/>
            <p:cNvSpPr>
              <a:spLocks/>
            </p:cNvSpPr>
            <p:nvPr/>
          </p:nvSpPr>
          <p:spPr bwMode="auto">
            <a:xfrm>
              <a:off x="2722563" y="4824413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5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5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185"/>
            <p:cNvSpPr>
              <a:spLocks/>
            </p:cNvSpPr>
            <p:nvPr/>
          </p:nvSpPr>
          <p:spPr bwMode="auto">
            <a:xfrm>
              <a:off x="2722563" y="49022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3"/>
                    <a:pt x="54" y="5"/>
                  </a:cubicBezTo>
                  <a:cubicBezTo>
                    <a:pt x="54" y="8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186"/>
            <p:cNvSpPr>
              <a:spLocks/>
            </p:cNvSpPr>
            <p:nvPr/>
          </p:nvSpPr>
          <p:spPr bwMode="auto">
            <a:xfrm>
              <a:off x="2722563" y="5407025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4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4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4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187"/>
            <p:cNvSpPr>
              <a:spLocks/>
            </p:cNvSpPr>
            <p:nvPr/>
          </p:nvSpPr>
          <p:spPr bwMode="auto">
            <a:xfrm>
              <a:off x="2722563" y="54864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188"/>
            <p:cNvSpPr>
              <a:spLocks noEditPoints="1"/>
            </p:cNvSpPr>
            <p:nvPr/>
          </p:nvSpPr>
          <p:spPr bwMode="auto">
            <a:xfrm>
              <a:off x="3084513" y="4919663"/>
              <a:ext cx="128588" cy="153987"/>
            </a:xfrm>
            <a:custGeom>
              <a:avLst/>
              <a:gdLst>
                <a:gd name="T0" fmla="*/ 46 w 46"/>
                <a:gd name="T1" fmla="*/ 49 h 55"/>
                <a:gd name="T2" fmla="*/ 44 w 46"/>
                <a:gd name="T3" fmla="*/ 54 h 55"/>
                <a:gd name="T4" fmla="*/ 39 w 46"/>
                <a:gd name="T5" fmla="*/ 52 h 55"/>
                <a:gd name="T6" fmla="*/ 34 w 46"/>
                <a:gd name="T7" fmla="*/ 40 h 55"/>
                <a:gd name="T8" fmla="*/ 12 w 46"/>
                <a:gd name="T9" fmla="*/ 40 h 55"/>
                <a:gd name="T10" fmla="*/ 7 w 46"/>
                <a:gd name="T11" fmla="*/ 52 h 55"/>
                <a:gd name="T12" fmla="*/ 2 w 46"/>
                <a:gd name="T13" fmla="*/ 54 h 55"/>
                <a:gd name="T14" fmla="*/ 0 w 46"/>
                <a:gd name="T15" fmla="*/ 49 h 55"/>
                <a:gd name="T16" fmla="*/ 18 w 46"/>
                <a:gd name="T17" fmla="*/ 3 h 55"/>
                <a:gd name="T18" fmla="*/ 23 w 46"/>
                <a:gd name="T19" fmla="*/ 0 h 55"/>
                <a:gd name="T20" fmla="*/ 23 w 46"/>
                <a:gd name="T21" fmla="*/ 0 h 55"/>
                <a:gd name="T22" fmla="*/ 28 w 46"/>
                <a:gd name="T23" fmla="*/ 3 h 55"/>
                <a:gd name="T24" fmla="*/ 46 w 46"/>
                <a:gd name="T25" fmla="*/ 49 h 55"/>
                <a:gd name="T26" fmla="*/ 32 w 46"/>
                <a:gd name="T27" fmla="*/ 34 h 55"/>
                <a:gd name="T28" fmla="*/ 23 w 46"/>
                <a:gd name="T29" fmla="*/ 8 h 55"/>
                <a:gd name="T30" fmla="*/ 14 w 46"/>
                <a:gd name="T31" fmla="*/ 34 h 55"/>
                <a:gd name="T32" fmla="*/ 32 w 46"/>
                <a:gd name="T33" fmla="*/ 3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55">
                  <a:moveTo>
                    <a:pt x="46" y="49"/>
                  </a:moveTo>
                  <a:cubicBezTo>
                    <a:pt x="46" y="51"/>
                    <a:pt x="46" y="53"/>
                    <a:pt x="44" y="54"/>
                  </a:cubicBezTo>
                  <a:cubicBezTo>
                    <a:pt x="42" y="55"/>
                    <a:pt x="40" y="54"/>
                    <a:pt x="39" y="52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4"/>
                    <a:pt x="4" y="55"/>
                    <a:pt x="2" y="54"/>
                  </a:cubicBezTo>
                  <a:cubicBezTo>
                    <a:pt x="0" y="53"/>
                    <a:pt x="0" y="51"/>
                    <a:pt x="0" y="49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7" y="1"/>
                    <a:pt x="28" y="3"/>
                  </a:cubicBezTo>
                  <a:lnTo>
                    <a:pt x="46" y="49"/>
                  </a:lnTo>
                  <a:close/>
                  <a:moveTo>
                    <a:pt x="32" y="34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14" y="34"/>
                    <a:pt x="14" y="34"/>
                    <a:pt x="14" y="34"/>
                  </a:cubicBezTo>
                  <a:lnTo>
                    <a:pt x="3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5" name="Freeform 189"/>
            <p:cNvSpPr>
              <a:spLocks noEditPoints="1"/>
            </p:cNvSpPr>
            <p:nvPr/>
          </p:nvSpPr>
          <p:spPr bwMode="auto">
            <a:xfrm>
              <a:off x="3078163" y="4913313"/>
              <a:ext cx="139700" cy="166687"/>
            </a:xfrm>
            <a:custGeom>
              <a:avLst/>
              <a:gdLst>
                <a:gd name="T0" fmla="*/ 6 w 50"/>
                <a:gd name="T1" fmla="*/ 58 h 59"/>
                <a:gd name="T2" fmla="*/ 4 w 50"/>
                <a:gd name="T3" fmla="*/ 58 h 59"/>
                <a:gd name="T4" fmla="*/ 1 w 50"/>
                <a:gd name="T5" fmla="*/ 50 h 59"/>
                <a:gd name="T6" fmla="*/ 18 w 50"/>
                <a:gd name="T7" fmla="*/ 4 h 59"/>
                <a:gd name="T8" fmla="*/ 25 w 50"/>
                <a:gd name="T9" fmla="*/ 0 h 59"/>
                <a:gd name="T10" fmla="*/ 25 w 50"/>
                <a:gd name="T11" fmla="*/ 0 h 59"/>
                <a:gd name="T12" fmla="*/ 32 w 50"/>
                <a:gd name="T13" fmla="*/ 4 h 59"/>
                <a:gd name="T14" fmla="*/ 49 w 50"/>
                <a:gd name="T15" fmla="*/ 50 h 59"/>
                <a:gd name="T16" fmla="*/ 46 w 50"/>
                <a:gd name="T17" fmla="*/ 58 h 59"/>
                <a:gd name="T18" fmla="*/ 39 w 50"/>
                <a:gd name="T19" fmla="*/ 54 h 59"/>
                <a:gd name="T20" fmla="*/ 35 w 50"/>
                <a:gd name="T21" fmla="*/ 44 h 59"/>
                <a:gd name="T22" fmla="*/ 15 w 50"/>
                <a:gd name="T23" fmla="*/ 44 h 59"/>
                <a:gd name="T24" fmla="*/ 11 w 50"/>
                <a:gd name="T25" fmla="*/ 54 h 59"/>
                <a:gd name="T26" fmla="*/ 6 w 50"/>
                <a:gd name="T27" fmla="*/ 58 h 59"/>
                <a:gd name="T28" fmla="*/ 25 w 50"/>
                <a:gd name="T29" fmla="*/ 3 h 59"/>
                <a:gd name="T30" fmla="*/ 21 w 50"/>
                <a:gd name="T31" fmla="*/ 6 h 59"/>
                <a:gd name="T32" fmla="*/ 4 w 50"/>
                <a:gd name="T33" fmla="*/ 52 h 59"/>
                <a:gd name="T34" fmla="*/ 5 w 50"/>
                <a:gd name="T35" fmla="*/ 54 h 59"/>
                <a:gd name="T36" fmla="*/ 7 w 50"/>
                <a:gd name="T37" fmla="*/ 53 h 59"/>
                <a:gd name="T38" fmla="*/ 12 w 50"/>
                <a:gd name="T39" fmla="*/ 40 h 59"/>
                <a:gd name="T40" fmla="*/ 38 w 50"/>
                <a:gd name="T41" fmla="*/ 40 h 59"/>
                <a:gd name="T42" fmla="*/ 43 w 50"/>
                <a:gd name="T43" fmla="*/ 53 h 59"/>
                <a:gd name="T44" fmla="*/ 45 w 50"/>
                <a:gd name="T45" fmla="*/ 54 h 59"/>
                <a:gd name="T46" fmla="*/ 46 w 50"/>
                <a:gd name="T47" fmla="*/ 53 h 59"/>
                <a:gd name="T48" fmla="*/ 46 w 50"/>
                <a:gd name="T49" fmla="*/ 52 h 59"/>
                <a:gd name="T50" fmla="*/ 46 w 50"/>
                <a:gd name="T51" fmla="*/ 52 h 59"/>
                <a:gd name="T52" fmla="*/ 28 w 50"/>
                <a:gd name="T53" fmla="*/ 6 h 59"/>
                <a:gd name="T54" fmla="*/ 25 w 50"/>
                <a:gd name="T55" fmla="*/ 3 h 59"/>
                <a:gd name="T56" fmla="*/ 36 w 50"/>
                <a:gd name="T57" fmla="*/ 37 h 59"/>
                <a:gd name="T58" fmla="*/ 14 w 50"/>
                <a:gd name="T59" fmla="*/ 37 h 59"/>
                <a:gd name="T60" fmla="*/ 25 w 50"/>
                <a:gd name="T61" fmla="*/ 5 h 59"/>
                <a:gd name="T62" fmla="*/ 36 w 50"/>
                <a:gd name="T63" fmla="*/ 37 h 59"/>
                <a:gd name="T64" fmla="*/ 19 w 50"/>
                <a:gd name="T65" fmla="*/ 34 h 59"/>
                <a:gd name="T66" fmla="*/ 31 w 50"/>
                <a:gd name="T67" fmla="*/ 34 h 59"/>
                <a:gd name="T68" fmla="*/ 25 w 50"/>
                <a:gd name="T69" fmla="*/ 16 h 59"/>
                <a:gd name="T70" fmla="*/ 19 w 50"/>
                <a:gd name="T71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" h="59">
                  <a:moveTo>
                    <a:pt x="6" y="58"/>
                  </a:moveTo>
                  <a:cubicBezTo>
                    <a:pt x="5" y="58"/>
                    <a:pt x="4" y="58"/>
                    <a:pt x="4" y="58"/>
                  </a:cubicBezTo>
                  <a:cubicBezTo>
                    <a:pt x="1" y="56"/>
                    <a:pt x="0" y="53"/>
                    <a:pt x="1" y="5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1"/>
                    <a:pt x="22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31" y="1"/>
                    <a:pt x="32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53"/>
                    <a:pt x="49" y="56"/>
                    <a:pt x="46" y="58"/>
                  </a:cubicBezTo>
                  <a:cubicBezTo>
                    <a:pt x="43" y="59"/>
                    <a:pt x="40" y="57"/>
                    <a:pt x="39" y="5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7"/>
                    <a:pt x="8" y="58"/>
                    <a:pt x="6" y="58"/>
                  </a:cubicBezTo>
                  <a:close/>
                  <a:moveTo>
                    <a:pt x="25" y="3"/>
                  </a:moveTo>
                  <a:cubicBezTo>
                    <a:pt x="23" y="3"/>
                    <a:pt x="22" y="4"/>
                    <a:pt x="21" y="6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5" y="54"/>
                  </a:cubicBezTo>
                  <a:cubicBezTo>
                    <a:pt x="6" y="55"/>
                    <a:pt x="7" y="54"/>
                    <a:pt x="7" y="5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4"/>
                    <a:pt x="44" y="55"/>
                    <a:pt x="45" y="54"/>
                  </a:cubicBezTo>
                  <a:cubicBezTo>
                    <a:pt x="45" y="54"/>
                    <a:pt x="46" y="54"/>
                    <a:pt x="46" y="53"/>
                  </a:cubicBezTo>
                  <a:cubicBezTo>
                    <a:pt x="46" y="53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lose/>
                  <a:moveTo>
                    <a:pt x="36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25" y="5"/>
                    <a:pt x="25" y="5"/>
                    <a:pt x="25" y="5"/>
                  </a:cubicBezTo>
                  <a:lnTo>
                    <a:pt x="36" y="37"/>
                  </a:lnTo>
                  <a:close/>
                  <a:moveTo>
                    <a:pt x="19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25" y="16"/>
                    <a:pt x="25" y="16"/>
                    <a:pt x="25" y="16"/>
                  </a:cubicBezTo>
                  <a:lnTo>
                    <a:pt x="1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6" name="Freeform 190"/>
            <p:cNvSpPr>
              <a:spLocks noEditPoints="1"/>
            </p:cNvSpPr>
            <p:nvPr/>
          </p:nvSpPr>
          <p:spPr bwMode="auto">
            <a:xfrm>
              <a:off x="3022600" y="5095875"/>
              <a:ext cx="103188" cy="152400"/>
            </a:xfrm>
            <a:custGeom>
              <a:avLst/>
              <a:gdLst>
                <a:gd name="T0" fmla="*/ 3 w 37"/>
                <a:gd name="T1" fmla="*/ 54 h 54"/>
                <a:gd name="T2" fmla="*/ 0 w 37"/>
                <a:gd name="T3" fmla="*/ 51 h 54"/>
                <a:gd name="T4" fmla="*/ 0 w 37"/>
                <a:gd name="T5" fmla="*/ 3 h 54"/>
                <a:gd name="T6" fmla="*/ 3 w 37"/>
                <a:gd name="T7" fmla="*/ 0 h 54"/>
                <a:gd name="T8" fmla="*/ 20 w 37"/>
                <a:gd name="T9" fmla="*/ 0 h 54"/>
                <a:gd name="T10" fmla="*/ 34 w 37"/>
                <a:gd name="T11" fmla="*/ 14 h 54"/>
                <a:gd name="T12" fmla="*/ 28 w 37"/>
                <a:gd name="T13" fmla="*/ 25 h 54"/>
                <a:gd name="T14" fmla="*/ 37 w 37"/>
                <a:gd name="T15" fmla="*/ 38 h 54"/>
                <a:gd name="T16" fmla="*/ 22 w 37"/>
                <a:gd name="T17" fmla="*/ 54 h 54"/>
                <a:gd name="T18" fmla="*/ 3 w 37"/>
                <a:gd name="T19" fmla="*/ 54 h 54"/>
                <a:gd name="T20" fmla="*/ 20 w 37"/>
                <a:gd name="T21" fmla="*/ 22 h 54"/>
                <a:gd name="T22" fmla="*/ 27 w 37"/>
                <a:gd name="T23" fmla="*/ 14 h 54"/>
                <a:gd name="T24" fmla="*/ 19 w 37"/>
                <a:gd name="T25" fmla="*/ 7 h 54"/>
                <a:gd name="T26" fmla="*/ 7 w 37"/>
                <a:gd name="T27" fmla="*/ 7 h 54"/>
                <a:gd name="T28" fmla="*/ 7 w 37"/>
                <a:gd name="T29" fmla="*/ 22 h 54"/>
                <a:gd name="T30" fmla="*/ 20 w 37"/>
                <a:gd name="T31" fmla="*/ 22 h 54"/>
                <a:gd name="T32" fmla="*/ 7 w 37"/>
                <a:gd name="T33" fmla="*/ 29 h 54"/>
                <a:gd name="T34" fmla="*/ 7 w 37"/>
                <a:gd name="T35" fmla="*/ 47 h 54"/>
                <a:gd name="T36" fmla="*/ 21 w 37"/>
                <a:gd name="T37" fmla="*/ 47 h 54"/>
                <a:gd name="T38" fmla="*/ 30 w 37"/>
                <a:gd name="T39" fmla="*/ 38 h 54"/>
                <a:gd name="T40" fmla="*/ 21 w 37"/>
                <a:gd name="T41" fmla="*/ 29 h 54"/>
                <a:gd name="T42" fmla="*/ 7 w 37"/>
                <a:gd name="T4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54">
                  <a:moveTo>
                    <a:pt x="3" y="54"/>
                  </a:moveTo>
                  <a:cubicBezTo>
                    <a:pt x="1" y="54"/>
                    <a:pt x="0" y="52"/>
                    <a:pt x="0" y="5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9" y="0"/>
                    <a:pt x="34" y="5"/>
                    <a:pt x="34" y="14"/>
                  </a:cubicBezTo>
                  <a:cubicBezTo>
                    <a:pt x="34" y="18"/>
                    <a:pt x="33" y="23"/>
                    <a:pt x="28" y="25"/>
                  </a:cubicBezTo>
                  <a:cubicBezTo>
                    <a:pt x="34" y="26"/>
                    <a:pt x="37" y="33"/>
                    <a:pt x="37" y="38"/>
                  </a:cubicBezTo>
                  <a:cubicBezTo>
                    <a:pt x="37" y="46"/>
                    <a:pt x="32" y="54"/>
                    <a:pt x="22" y="54"/>
                  </a:cubicBezTo>
                  <a:lnTo>
                    <a:pt x="3" y="54"/>
                  </a:lnTo>
                  <a:close/>
                  <a:moveTo>
                    <a:pt x="20" y="22"/>
                  </a:moveTo>
                  <a:cubicBezTo>
                    <a:pt x="25" y="22"/>
                    <a:pt x="27" y="18"/>
                    <a:pt x="27" y="14"/>
                  </a:cubicBezTo>
                  <a:cubicBezTo>
                    <a:pt x="27" y="9"/>
                    <a:pt x="24" y="7"/>
                    <a:pt x="19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20" y="22"/>
                  </a:lnTo>
                  <a:close/>
                  <a:moveTo>
                    <a:pt x="7" y="29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7" y="47"/>
                    <a:pt x="30" y="43"/>
                    <a:pt x="30" y="38"/>
                  </a:cubicBezTo>
                  <a:cubicBezTo>
                    <a:pt x="30" y="34"/>
                    <a:pt x="27" y="29"/>
                    <a:pt x="21" y="29"/>
                  </a:cubicBezTo>
                  <a:lnTo>
                    <a:pt x="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Freeform 191"/>
            <p:cNvSpPr>
              <a:spLocks noEditPoints="1"/>
            </p:cNvSpPr>
            <p:nvPr/>
          </p:nvSpPr>
          <p:spPr bwMode="auto">
            <a:xfrm>
              <a:off x="3016250" y="5091113"/>
              <a:ext cx="115888" cy="158750"/>
            </a:xfrm>
            <a:custGeom>
              <a:avLst/>
              <a:gdLst>
                <a:gd name="T0" fmla="*/ 24 w 41"/>
                <a:gd name="T1" fmla="*/ 57 h 57"/>
                <a:gd name="T2" fmla="*/ 5 w 41"/>
                <a:gd name="T3" fmla="*/ 57 h 57"/>
                <a:gd name="T4" fmla="*/ 0 w 41"/>
                <a:gd name="T5" fmla="*/ 53 h 57"/>
                <a:gd name="T6" fmla="*/ 0 w 41"/>
                <a:gd name="T7" fmla="*/ 5 h 57"/>
                <a:gd name="T8" fmla="*/ 5 w 41"/>
                <a:gd name="T9" fmla="*/ 0 h 57"/>
                <a:gd name="T10" fmla="*/ 22 w 41"/>
                <a:gd name="T11" fmla="*/ 0 h 57"/>
                <a:gd name="T12" fmla="*/ 38 w 41"/>
                <a:gd name="T13" fmla="*/ 16 h 57"/>
                <a:gd name="T14" fmla="*/ 34 w 41"/>
                <a:gd name="T15" fmla="*/ 27 h 57"/>
                <a:gd name="T16" fmla="*/ 41 w 41"/>
                <a:gd name="T17" fmla="*/ 40 h 57"/>
                <a:gd name="T18" fmla="*/ 24 w 41"/>
                <a:gd name="T19" fmla="*/ 57 h 57"/>
                <a:gd name="T20" fmla="*/ 5 w 41"/>
                <a:gd name="T21" fmla="*/ 4 h 57"/>
                <a:gd name="T22" fmla="*/ 3 w 41"/>
                <a:gd name="T23" fmla="*/ 5 h 57"/>
                <a:gd name="T24" fmla="*/ 3 w 41"/>
                <a:gd name="T25" fmla="*/ 53 h 57"/>
                <a:gd name="T26" fmla="*/ 5 w 41"/>
                <a:gd name="T27" fmla="*/ 54 h 57"/>
                <a:gd name="T28" fmla="*/ 24 w 41"/>
                <a:gd name="T29" fmla="*/ 54 h 57"/>
                <a:gd name="T30" fmla="*/ 38 w 41"/>
                <a:gd name="T31" fmla="*/ 40 h 57"/>
                <a:gd name="T32" fmla="*/ 29 w 41"/>
                <a:gd name="T33" fmla="*/ 29 h 57"/>
                <a:gd name="T34" fmla="*/ 24 w 41"/>
                <a:gd name="T35" fmla="*/ 28 h 57"/>
                <a:gd name="T36" fmla="*/ 29 w 41"/>
                <a:gd name="T37" fmla="*/ 25 h 57"/>
                <a:gd name="T38" fmla="*/ 35 w 41"/>
                <a:gd name="T39" fmla="*/ 16 h 57"/>
                <a:gd name="T40" fmla="*/ 22 w 41"/>
                <a:gd name="T41" fmla="*/ 4 h 57"/>
                <a:gd name="T42" fmla="*/ 5 w 41"/>
                <a:gd name="T43" fmla="*/ 4 h 57"/>
                <a:gd name="T44" fmla="*/ 23 w 41"/>
                <a:gd name="T45" fmla="*/ 51 h 57"/>
                <a:gd name="T46" fmla="*/ 7 w 41"/>
                <a:gd name="T47" fmla="*/ 51 h 57"/>
                <a:gd name="T48" fmla="*/ 7 w 41"/>
                <a:gd name="T49" fmla="*/ 29 h 57"/>
                <a:gd name="T50" fmla="*/ 23 w 41"/>
                <a:gd name="T51" fmla="*/ 29 h 57"/>
                <a:gd name="T52" fmla="*/ 34 w 41"/>
                <a:gd name="T53" fmla="*/ 40 h 57"/>
                <a:gd name="T54" fmla="*/ 23 w 41"/>
                <a:gd name="T55" fmla="*/ 51 h 57"/>
                <a:gd name="T56" fmla="*/ 11 w 41"/>
                <a:gd name="T57" fmla="*/ 47 h 57"/>
                <a:gd name="T58" fmla="*/ 23 w 41"/>
                <a:gd name="T59" fmla="*/ 47 h 57"/>
                <a:gd name="T60" fmla="*/ 30 w 41"/>
                <a:gd name="T61" fmla="*/ 40 h 57"/>
                <a:gd name="T62" fmla="*/ 23 w 41"/>
                <a:gd name="T63" fmla="*/ 32 h 57"/>
                <a:gd name="T64" fmla="*/ 11 w 41"/>
                <a:gd name="T65" fmla="*/ 32 h 57"/>
                <a:gd name="T66" fmla="*/ 11 w 41"/>
                <a:gd name="T67" fmla="*/ 47 h 57"/>
                <a:gd name="T68" fmla="*/ 22 w 41"/>
                <a:gd name="T69" fmla="*/ 26 h 57"/>
                <a:gd name="T70" fmla="*/ 7 w 41"/>
                <a:gd name="T71" fmla="*/ 26 h 57"/>
                <a:gd name="T72" fmla="*/ 7 w 41"/>
                <a:gd name="T73" fmla="*/ 7 h 57"/>
                <a:gd name="T74" fmla="*/ 21 w 41"/>
                <a:gd name="T75" fmla="*/ 7 h 57"/>
                <a:gd name="T76" fmla="*/ 31 w 41"/>
                <a:gd name="T77" fmla="*/ 16 h 57"/>
                <a:gd name="T78" fmla="*/ 22 w 41"/>
                <a:gd name="T79" fmla="*/ 26 h 57"/>
                <a:gd name="T80" fmla="*/ 11 w 41"/>
                <a:gd name="T81" fmla="*/ 22 h 57"/>
                <a:gd name="T82" fmla="*/ 22 w 41"/>
                <a:gd name="T83" fmla="*/ 22 h 57"/>
                <a:gd name="T84" fmla="*/ 27 w 41"/>
                <a:gd name="T85" fmla="*/ 16 h 57"/>
                <a:gd name="T86" fmla="*/ 21 w 41"/>
                <a:gd name="T87" fmla="*/ 10 h 57"/>
                <a:gd name="T88" fmla="*/ 11 w 41"/>
                <a:gd name="T89" fmla="*/ 10 h 57"/>
                <a:gd name="T90" fmla="*/ 11 w 41"/>
                <a:gd name="T91" fmla="*/ 2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" h="57">
                  <a:moveTo>
                    <a:pt x="24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2" y="57"/>
                    <a:pt x="0" y="55"/>
                    <a:pt x="0" y="5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2" y="0"/>
                    <a:pt x="38" y="6"/>
                    <a:pt x="38" y="16"/>
                  </a:cubicBezTo>
                  <a:cubicBezTo>
                    <a:pt x="38" y="20"/>
                    <a:pt x="37" y="24"/>
                    <a:pt x="34" y="27"/>
                  </a:cubicBezTo>
                  <a:cubicBezTo>
                    <a:pt x="38" y="29"/>
                    <a:pt x="41" y="35"/>
                    <a:pt x="41" y="40"/>
                  </a:cubicBezTo>
                  <a:cubicBezTo>
                    <a:pt x="41" y="50"/>
                    <a:pt x="34" y="57"/>
                    <a:pt x="24" y="57"/>
                  </a:cubicBezTo>
                  <a:close/>
                  <a:moveTo>
                    <a:pt x="5" y="4"/>
                  </a:moveTo>
                  <a:cubicBezTo>
                    <a:pt x="4" y="4"/>
                    <a:pt x="3" y="4"/>
                    <a:pt x="3" y="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3" y="54"/>
                    <a:pt x="38" y="47"/>
                    <a:pt x="38" y="40"/>
                  </a:cubicBezTo>
                  <a:cubicBezTo>
                    <a:pt x="38" y="35"/>
                    <a:pt x="34" y="30"/>
                    <a:pt x="29" y="29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4" y="23"/>
                    <a:pt x="35" y="19"/>
                    <a:pt x="35" y="16"/>
                  </a:cubicBezTo>
                  <a:cubicBezTo>
                    <a:pt x="35" y="8"/>
                    <a:pt x="30" y="4"/>
                    <a:pt x="22" y="4"/>
                  </a:cubicBezTo>
                  <a:lnTo>
                    <a:pt x="5" y="4"/>
                  </a:lnTo>
                  <a:close/>
                  <a:moveTo>
                    <a:pt x="23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9" y="29"/>
                    <a:pt x="34" y="35"/>
                    <a:pt x="34" y="40"/>
                  </a:cubicBezTo>
                  <a:cubicBezTo>
                    <a:pt x="34" y="45"/>
                    <a:pt x="30" y="51"/>
                    <a:pt x="23" y="51"/>
                  </a:cubicBezTo>
                  <a:close/>
                  <a:moveTo>
                    <a:pt x="11" y="47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28" y="47"/>
                    <a:pt x="30" y="43"/>
                    <a:pt x="30" y="40"/>
                  </a:cubicBezTo>
                  <a:cubicBezTo>
                    <a:pt x="30" y="37"/>
                    <a:pt x="28" y="32"/>
                    <a:pt x="23" y="32"/>
                  </a:cubicBezTo>
                  <a:cubicBezTo>
                    <a:pt x="11" y="32"/>
                    <a:pt x="11" y="32"/>
                    <a:pt x="11" y="32"/>
                  </a:cubicBezTo>
                  <a:lnTo>
                    <a:pt x="11" y="47"/>
                  </a:lnTo>
                  <a:close/>
                  <a:moveTo>
                    <a:pt x="22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7" y="7"/>
                    <a:pt x="31" y="10"/>
                    <a:pt x="31" y="16"/>
                  </a:cubicBezTo>
                  <a:cubicBezTo>
                    <a:pt x="31" y="22"/>
                    <a:pt x="27" y="26"/>
                    <a:pt x="22" y="26"/>
                  </a:cubicBezTo>
                  <a:close/>
                  <a:moveTo>
                    <a:pt x="11" y="2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6" y="22"/>
                    <a:pt x="27" y="19"/>
                    <a:pt x="27" y="16"/>
                  </a:cubicBezTo>
                  <a:cubicBezTo>
                    <a:pt x="27" y="12"/>
                    <a:pt x="25" y="10"/>
                    <a:pt x="21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1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192"/>
            <p:cNvSpPr>
              <a:spLocks/>
            </p:cNvSpPr>
            <p:nvPr/>
          </p:nvSpPr>
          <p:spPr bwMode="auto">
            <a:xfrm>
              <a:off x="3148013" y="5092700"/>
              <a:ext cx="131763" cy="155575"/>
            </a:xfrm>
            <a:custGeom>
              <a:avLst/>
              <a:gdLst>
                <a:gd name="T0" fmla="*/ 27 w 47"/>
                <a:gd name="T1" fmla="*/ 0 h 55"/>
                <a:gd name="T2" fmla="*/ 45 w 47"/>
                <a:gd name="T3" fmla="*/ 7 h 55"/>
                <a:gd name="T4" fmla="*/ 46 w 47"/>
                <a:gd name="T5" fmla="*/ 12 h 55"/>
                <a:gd name="T6" fmla="*/ 40 w 47"/>
                <a:gd name="T7" fmla="*/ 12 h 55"/>
                <a:gd name="T8" fmla="*/ 27 w 47"/>
                <a:gd name="T9" fmla="*/ 7 h 55"/>
                <a:gd name="T10" fmla="*/ 7 w 47"/>
                <a:gd name="T11" fmla="*/ 28 h 55"/>
                <a:gd name="T12" fmla="*/ 27 w 47"/>
                <a:gd name="T13" fmla="*/ 48 h 55"/>
                <a:gd name="T14" fmla="*/ 40 w 47"/>
                <a:gd name="T15" fmla="*/ 43 h 55"/>
                <a:gd name="T16" fmla="*/ 46 w 47"/>
                <a:gd name="T17" fmla="*/ 44 h 55"/>
                <a:gd name="T18" fmla="*/ 45 w 47"/>
                <a:gd name="T19" fmla="*/ 49 h 55"/>
                <a:gd name="T20" fmla="*/ 27 w 47"/>
                <a:gd name="T21" fmla="*/ 55 h 55"/>
                <a:gd name="T22" fmla="*/ 0 w 47"/>
                <a:gd name="T23" fmla="*/ 28 h 55"/>
                <a:gd name="T24" fmla="*/ 27 w 47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27" y="0"/>
                  </a:moveTo>
                  <a:cubicBezTo>
                    <a:pt x="34" y="0"/>
                    <a:pt x="41" y="3"/>
                    <a:pt x="45" y="7"/>
                  </a:cubicBezTo>
                  <a:cubicBezTo>
                    <a:pt x="47" y="8"/>
                    <a:pt x="47" y="10"/>
                    <a:pt x="46" y="12"/>
                  </a:cubicBezTo>
                  <a:cubicBezTo>
                    <a:pt x="44" y="14"/>
                    <a:pt x="42" y="14"/>
                    <a:pt x="40" y="12"/>
                  </a:cubicBezTo>
                  <a:cubicBezTo>
                    <a:pt x="37" y="9"/>
                    <a:pt x="32" y="7"/>
                    <a:pt x="27" y="7"/>
                  </a:cubicBezTo>
                  <a:cubicBezTo>
                    <a:pt x="16" y="7"/>
                    <a:pt x="7" y="17"/>
                    <a:pt x="7" y="28"/>
                  </a:cubicBezTo>
                  <a:cubicBezTo>
                    <a:pt x="7" y="39"/>
                    <a:pt x="16" y="48"/>
                    <a:pt x="27" y="48"/>
                  </a:cubicBezTo>
                  <a:cubicBezTo>
                    <a:pt x="32" y="48"/>
                    <a:pt x="37" y="46"/>
                    <a:pt x="40" y="43"/>
                  </a:cubicBezTo>
                  <a:cubicBezTo>
                    <a:pt x="42" y="42"/>
                    <a:pt x="44" y="42"/>
                    <a:pt x="46" y="44"/>
                  </a:cubicBezTo>
                  <a:cubicBezTo>
                    <a:pt x="47" y="45"/>
                    <a:pt x="47" y="47"/>
                    <a:pt x="45" y="49"/>
                  </a:cubicBezTo>
                  <a:cubicBezTo>
                    <a:pt x="41" y="53"/>
                    <a:pt x="34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193"/>
            <p:cNvSpPr>
              <a:spLocks noEditPoints="1"/>
            </p:cNvSpPr>
            <p:nvPr/>
          </p:nvSpPr>
          <p:spPr bwMode="auto">
            <a:xfrm>
              <a:off x="3143250" y="5091113"/>
              <a:ext cx="142875" cy="161925"/>
            </a:xfrm>
            <a:custGeom>
              <a:avLst/>
              <a:gdLst>
                <a:gd name="T0" fmla="*/ 29 w 51"/>
                <a:gd name="T1" fmla="*/ 58 h 58"/>
                <a:gd name="T2" fmla="*/ 0 w 51"/>
                <a:gd name="T3" fmla="*/ 29 h 58"/>
                <a:gd name="T4" fmla="*/ 29 w 51"/>
                <a:gd name="T5" fmla="*/ 0 h 58"/>
                <a:gd name="T6" fmla="*/ 48 w 51"/>
                <a:gd name="T7" fmla="*/ 7 h 58"/>
                <a:gd name="T8" fmla="*/ 49 w 51"/>
                <a:gd name="T9" fmla="*/ 14 h 58"/>
                <a:gd name="T10" fmla="*/ 41 w 51"/>
                <a:gd name="T11" fmla="*/ 15 h 58"/>
                <a:gd name="T12" fmla="*/ 29 w 51"/>
                <a:gd name="T13" fmla="*/ 10 h 58"/>
                <a:gd name="T14" fmla="*/ 11 w 51"/>
                <a:gd name="T15" fmla="*/ 29 h 58"/>
                <a:gd name="T16" fmla="*/ 29 w 51"/>
                <a:gd name="T17" fmla="*/ 48 h 58"/>
                <a:gd name="T18" fmla="*/ 41 w 51"/>
                <a:gd name="T19" fmla="*/ 43 h 58"/>
                <a:gd name="T20" fmla="*/ 49 w 51"/>
                <a:gd name="T21" fmla="*/ 43 h 58"/>
                <a:gd name="T22" fmla="*/ 48 w 51"/>
                <a:gd name="T23" fmla="*/ 51 h 58"/>
                <a:gd name="T24" fmla="*/ 29 w 51"/>
                <a:gd name="T25" fmla="*/ 58 h 58"/>
                <a:gd name="T26" fmla="*/ 29 w 51"/>
                <a:gd name="T27" fmla="*/ 3 h 58"/>
                <a:gd name="T28" fmla="*/ 4 w 51"/>
                <a:gd name="T29" fmla="*/ 29 h 58"/>
                <a:gd name="T30" fmla="*/ 29 w 51"/>
                <a:gd name="T31" fmla="*/ 55 h 58"/>
                <a:gd name="T32" fmla="*/ 46 w 51"/>
                <a:gd name="T33" fmla="*/ 48 h 58"/>
                <a:gd name="T34" fmla="*/ 46 w 51"/>
                <a:gd name="T35" fmla="*/ 46 h 58"/>
                <a:gd name="T36" fmla="*/ 43 w 51"/>
                <a:gd name="T37" fmla="*/ 46 h 58"/>
                <a:gd name="T38" fmla="*/ 29 w 51"/>
                <a:gd name="T39" fmla="*/ 51 h 58"/>
                <a:gd name="T40" fmla="*/ 8 w 51"/>
                <a:gd name="T41" fmla="*/ 29 h 58"/>
                <a:gd name="T42" fmla="*/ 29 w 51"/>
                <a:gd name="T43" fmla="*/ 7 h 58"/>
                <a:gd name="T44" fmla="*/ 44 w 51"/>
                <a:gd name="T45" fmla="*/ 12 h 58"/>
                <a:gd name="T46" fmla="*/ 46 w 51"/>
                <a:gd name="T47" fmla="*/ 12 h 58"/>
                <a:gd name="T48" fmla="*/ 46 w 51"/>
                <a:gd name="T49" fmla="*/ 9 h 58"/>
                <a:gd name="T50" fmla="*/ 29 w 51"/>
                <a:gd name="T51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36" y="0"/>
                    <a:pt x="43" y="2"/>
                    <a:pt x="48" y="7"/>
                  </a:cubicBezTo>
                  <a:cubicBezTo>
                    <a:pt x="50" y="9"/>
                    <a:pt x="51" y="12"/>
                    <a:pt x="49" y="14"/>
                  </a:cubicBezTo>
                  <a:cubicBezTo>
                    <a:pt x="47" y="16"/>
                    <a:pt x="43" y="17"/>
                    <a:pt x="41" y="15"/>
                  </a:cubicBezTo>
                  <a:cubicBezTo>
                    <a:pt x="38" y="12"/>
                    <a:pt x="34" y="10"/>
                    <a:pt x="29" y="10"/>
                  </a:cubicBezTo>
                  <a:cubicBezTo>
                    <a:pt x="19" y="10"/>
                    <a:pt x="11" y="18"/>
                    <a:pt x="11" y="29"/>
                  </a:cubicBezTo>
                  <a:cubicBezTo>
                    <a:pt x="11" y="39"/>
                    <a:pt x="19" y="48"/>
                    <a:pt x="29" y="48"/>
                  </a:cubicBezTo>
                  <a:cubicBezTo>
                    <a:pt x="34" y="48"/>
                    <a:pt x="38" y="46"/>
                    <a:pt x="41" y="43"/>
                  </a:cubicBezTo>
                  <a:cubicBezTo>
                    <a:pt x="43" y="41"/>
                    <a:pt x="47" y="41"/>
                    <a:pt x="49" y="43"/>
                  </a:cubicBezTo>
                  <a:cubicBezTo>
                    <a:pt x="51" y="46"/>
                    <a:pt x="50" y="49"/>
                    <a:pt x="48" y="51"/>
                  </a:cubicBezTo>
                  <a:cubicBezTo>
                    <a:pt x="43" y="56"/>
                    <a:pt x="36" y="58"/>
                    <a:pt x="29" y="58"/>
                  </a:cubicBezTo>
                  <a:close/>
                  <a:moveTo>
                    <a:pt x="29" y="3"/>
                  </a:moveTo>
                  <a:cubicBezTo>
                    <a:pt x="15" y="3"/>
                    <a:pt x="4" y="14"/>
                    <a:pt x="4" y="29"/>
                  </a:cubicBezTo>
                  <a:cubicBezTo>
                    <a:pt x="4" y="43"/>
                    <a:pt x="15" y="55"/>
                    <a:pt x="29" y="55"/>
                  </a:cubicBezTo>
                  <a:cubicBezTo>
                    <a:pt x="36" y="55"/>
                    <a:pt x="42" y="52"/>
                    <a:pt x="46" y="48"/>
                  </a:cubicBezTo>
                  <a:cubicBezTo>
                    <a:pt x="47" y="48"/>
                    <a:pt x="47" y="47"/>
                    <a:pt x="46" y="46"/>
                  </a:cubicBezTo>
                  <a:cubicBezTo>
                    <a:pt x="45" y="45"/>
                    <a:pt x="44" y="45"/>
                    <a:pt x="43" y="46"/>
                  </a:cubicBezTo>
                  <a:cubicBezTo>
                    <a:pt x="39" y="49"/>
                    <a:pt x="34" y="51"/>
                    <a:pt x="29" y="51"/>
                  </a:cubicBezTo>
                  <a:cubicBezTo>
                    <a:pt x="17" y="51"/>
                    <a:pt x="8" y="41"/>
                    <a:pt x="8" y="29"/>
                  </a:cubicBezTo>
                  <a:cubicBezTo>
                    <a:pt x="8" y="16"/>
                    <a:pt x="17" y="7"/>
                    <a:pt x="29" y="7"/>
                  </a:cubicBezTo>
                  <a:cubicBezTo>
                    <a:pt x="34" y="7"/>
                    <a:pt x="39" y="8"/>
                    <a:pt x="44" y="12"/>
                  </a:cubicBezTo>
                  <a:cubicBezTo>
                    <a:pt x="44" y="13"/>
                    <a:pt x="45" y="13"/>
                    <a:pt x="46" y="12"/>
                  </a:cubicBezTo>
                  <a:cubicBezTo>
                    <a:pt x="47" y="11"/>
                    <a:pt x="47" y="10"/>
                    <a:pt x="46" y="9"/>
                  </a:cubicBezTo>
                  <a:cubicBezTo>
                    <a:pt x="42" y="5"/>
                    <a:pt x="36" y="3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Freeform 194"/>
            <p:cNvSpPr>
              <a:spLocks noEditPoints="1"/>
            </p:cNvSpPr>
            <p:nvPr/>
          </p:nvSpPr>
          <p:spPr bwMode="auto">
            <a:xfrm>
              <a:off x="2916238" y="4854575"/>
              <a:ext cx="473075" cy="460375"/>
            </a:xfrm>
            <a:custGeom>
              <a:avLst/>
              <a:gdLst>
                <a:gd name="T0" fmla="*/ 140 w 169"/>
                <a:gd name="T1" fmla="*/ 164 h 164"/>
                <a:gd name="T2" fmla="*/ 28 w 169"/>
                <a:gd name="T3" fmla="*/ 164 h 164"/>
                <a:gd name="T4" fmla="*/ 0 w 169"/>
                <a:gd name="T5" fmla="*/ 136 h 164"/>
                <a:gd name="T6" fmla="*/ 0 w 169"/>
                <a:gd name="T7" fmla="*/ 28 h 164"/>
                <a:gd name="T8" fmla="*/ 28 w 169"/>
                <a:gd name="T9" fmla="*/ 0 h 164"/>
                <a:gd name="T10" fmla="*/ 140 w 169"/>
                <a:gd name="T11" fmla="*/ 0 h 164"/>
                <a:gd name="T12" fmla="*/ 169 w 169"/>
                <a:gd name="T13" fmla="*/ 28 h 164"/>
                <a:gd name="T14" fmla="*/ 169 w 169"/>
                <a:gd name="T15" fmla="*/ 136 h 164"/>
                <a:gd name="T16" fmla="*/ 140 w 169"/>
                <a:gd name="T17" fmla="*/ 164 h 164"/>
                <a:gd name="T18" fmla="*/ 28 w 169"/>
                <a:gd name="T19" fmla="*/ 9 h 164"/>
                <a:gd name="T20" fmla="*/ 9 w 169"/>
                <a:gd name="T21" fmla="*/ 28 h 164"/>
                <a:gd name="T22" fmla="*/ 9 w 169"/>
                <a:gd name="T23" fmla="*/ 136 h 164"/>
                <a:gd name="T24" fmla="*/ 28 w 169"/>
                <a:gd name="T25" fmla="*/ 155 h 164"/>
                <a:gd name="T26" fmla="*/ 140 w 169"/>
                <a:gd name="T27" fmla="*/ 155 h 164"/>
                <a:gd name="T28" fmla="*/ 160 w 169"/>
                <a:gd name="T29" fmla="*/ 136 h 164"/>
                <a:gd name="T30" fmla="*/ 160 w 169"/>
                <a:gd name="T31" fmla="*/ 28 h 164"/>
                <a:gd name="T32" fmla="*/ 140 w 169"/>
                <a:gd name="T33" fmla="*/ 9 h 164"/>
                <a:gd name="T34" fmla="*/ 28 w 169"/>
                <a:gd name="T35" fmla="*/ 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164">
                  <a:moveTo>
                    <a:pt x="140" y="164"/>
                  </a:moveTo>
                  <a:cubicBezTo>
                    <a:pt x="28" y="164"/>
                    <a:pt x="28" y="164"/>
                    <a:pt x="28" y="164"/>
                  </a:cubicBezTo>
                  <a:cubicBezTo>
                    <a:pt x="12" y="164"/>
                    <a:pt x="0" y="151"/>
                    <a:pt x="0" y="1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56" y="0"/>
                    <a:pt x="169" y="13"/>
                    <a:pt x="169" y="28"/>
                  </a:cubicBezTo>
                  <a:cubicBezTo>
                    <a:pt x="169" y="136"/>
                    <a:pt x="169" y="136"/>
                    <a:pt x="169" y="136"/>
                  </a:cubicBezTo>
                  <a:cubicBezTo>
                    <a:pt x="169" y="151"/>
                    <a:pt x="156" y="164"/>
                    <a:pt x="140" y="164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46"/>
                    <a:pt x="18" y="155"/>
                    <a:pt x="28" y="155"/>
                  </a:cubicBezTo>
                  <a:cubicBezTo>
                    <a:pt x="140" y="155"/>
                    <a:pt x="140" y="155"/>
                    <a:pt x="140" y="155"/>
                  </a:cubicBezTo>
                  <a:cubicBezTo>
                    <a:pt x="151" y="155"/>
                    <a:pt x="160" y="146"/>
                    <a:pt x="160" y="136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8"/>
                    <a:pt x="151" y="9"/>
                    <a:pt x="140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1" name="Freeform 195"/>
          <p:cNvSpPr>
            <a:spLocks noEditPoints="1"/>
          </p:cNvSpPr>
          <p:nvPr/>
        </p:nvSpPr>
        <p:spPr bwMode="auto">
          <a:xfrm>
            <a:off x="3897214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12" name="组合 311"/>
          <p:cNvGrpSpPr/>
          <p:nvPr/>
        </p:nvGrpSpPr>
        <p:grpSpPr>
          <a:xfrm>
            <a:off x="5343636" y="5010281"/>
            <a:ext cx="368024" cy="603389"/>
            <a:chOff x="4598988" y="4714875"/>
            <a:chExt cx="546100" cy="895350"/>
          </a:xfrm>
          <a:solidFill>
            <a:srgbClr val="FC621E"/>
          </a:solidFill>
        </p:grpSpPr>
        <p:sp>
          <p:nvSpPr>
            <p:cNvPr id="313" name="Freeform 196"/>
            <p:cNvSpPr>
              <a:spLocks noEditPoints="1"/>
            </p:cNvSpPr>
            <p:nvPr/>
          </p:nvSpPr>
          <p:spPr bwMode="auto">
            <a:xfrm>
              <a:off x="4702175" y="4714875"/>
              <a:ext cx="339725" cy="336550"/>
            </a:xfrm>
            <a:custGeom>
              <a:avLst/>
              <a:gdLst>
                <a:gd name="T0" fmla="*/ 61 w 121"/>
                <a:gd name="T1" fmla="*/ 120 h 120"/>
                <a:gd name="T2" fmla="*/ 0 w 121"/>
                <a:gd name="T3" fmla="*/ 60 h 120"/>
                <a:gd name="T4" fmla="*/ 61 w 121"/>
                <a:gd name="T5" fmla="*/ 0 h 120"/>
                <a:gd name="T6" fmla="*/ 121 w 121"/>
                <a:gd name="T7" fmla="*/ 60 h 120"/>
                <a:gd name="T8" fmla="*/ 61 w 121"/>
                <a:gd name="T9" fmla="*/ 120 h 120"/>
                <a:gd name="T10" fmla="*/ 61 w 121"/>
                <a:gd name="T11" fmla="*/ 9 h 120"/>
                <a:gd name="T12" fmla="*/ 9 w 121"/>
                <a:gd name="T13" fmla="*/ 60 h 120"/>
                <a:gd name="T14" fmla="*/ 61 w 121"/>
                <a:gd name="T15" fmla="*/ 111 h 120"/>
                <a:gd name="T16" fmla="*/ 112 w 121"/>
                <a:gd name="T17" fmla="*/ 60 h 120"/>
                <a:gd name="T18" fmla="*/ 61 w 121"/>
                <a:gd name="T19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0">
                  <a:moveTo>
                    <a:pt x="61" y="120"/>
                  </a:moveTo>
                  <a:cubicBezTo>
                    <a:pt x="27" y="120"/>
                    <a:pt x="0" y="9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93"/>
                    <a:pt x="94" y="120"/>
                    <a:pt x="61" y="120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0"/>
                  </a:cubicBezTo>
                  <a:cubicBezTo>
                    <a:pt x="9" y="88"/>
                    <a:pt x="32" y="111"/>
                    <a:pt x="61" y="111"/>
                  </a:cubicBezTo>
                  <a:cubicBezTo>
                    <a:pt x="89" y="111"/>
                    <a:pt x="112" y="88"/>
                    <a:pt x="112" y="60"/>
                  </a:cubicBezTo>
                  <a:cubicBezTo>
                    <a:pt x="112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4" name="Freeform 197"/>
            <p:cNvSpPr>
              <a:spLocks noEditPoints="1"/>
            </p:cNvSpPr>
            <p:nvPr/>
          </p:nvSpPr>
          <p:spPr bwMode="auto">
            <a:xfrm>
              <a:off x="4702175" y="4714875"/>
              <a:ext cx="339725" cy="182562"/>
            </a:xfrm>
            <a:custGeom>
              <a:avLst/>
              <a:gdLst>
                <a:gd name="T0" fmla="*/ 116 w 121"/>
                <a:gd name="T1" fmla="*/ 65 h 65"/>
                <a:gd name="T2" fmla="*/ 61 w 121"/>
                <a:gd name="T3" fmla="*/ 33 h 65"/>
                <a:gd name="T4" fmla="*/ 5 w 121"/>
                <a:gd name="T5" fmla="*/ 65 h 65"/>
                <a:gd name="T6" fmla="*/ 0 w 121"/>
                <a:gd name="T7" fmla="*/ 60 h 65"/>
                <a:gd name="T8" fmla="*/ 61 w 121"/>
                <a:gd name="T9" fmla="*/ 0 h 65"/>
                <a:gd name="T10" fmla="*/ 121 w 121"/>
                <a:gd name="T11" fmla="*/ 60 h 65"/>
                <a:gd name="T12" fmla="*/ 116 w 121"/>
                <a:gd name="T13" fmla="*/ 65 h 65"/>
                <a:gd name="T14" fmla="*/ 61 w 121"/>
                <a:gd name="T15" fmla="*/ 9 h 65"/>
                <a:gd name="T16" fmla="*/ 10 w 121"/>
                <a:gd name="T17" fmla="*/ 55 h 65"/>
                <a:gd name="T18" fmla="*/ 57 w 121"/>
                <a:gd name="T19" fmla="*/ 23 h 65"/>
                <a:gd name="T20" fmla="*/ 61 w 121"/>
                <a:gd name="T21" fmla="*/ 21 h 65"/>
                <a:gd name="T22" fmla="*/ 64 w 121"/>
                <a:gd name="T23" fmla="*/ 23 h 65"/>
                <a:gd name="T24" fmla="*/ 112 w 121"/>
                <a:gd name="T25" fmla="*/ 55 h 65"/>
                <a:gd name="T26" fmla="*/ 61 w 121"/>
                <a:gd name="T27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65">
                  <a:moveTo>
                    <a:pt x="116" y="65"/>
                  </a:moveTo>
                  <a:cubicBezTo>
                    <a:pt x="90" y="65"/>
                    <a:pt x="69" y="43"/>
                    <a:pt x="61" y="33"/>
                  </a:cubicBezTo>
                  <a:cubicBezTo>
                    <a:pt x="53" y="43"/>
                    <a:pt x="32" y="65"/>
                    <a:pt x="5" y="65"/>
                  </a:cubicBezTo>
                  <a:cubicBezTo>
                    <a:pt x="2" y="65"/>
                    <a:pt x="0" y="6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63"/>
                    <a:pt x="119" y="65"/>
                    <a:pt x="116" y="65"/>
                  </a:cubicBezTo>
                  <a:close/>
                  <a:moveTo>
                    <a:pt x="61" y="9"/>
                  </a:moveTo>
                  <a:cubicBezTo>
                    <a:pt x="34" y="9"/>
                    <a:pt x="12" y="29"/>
                    <a:pt x="10" y="55"/>
                  </a:cubicBezTo>
                  <a:cubicBezTo>
                    <a:pt x="37" y="52"/>
                    <a:pt x="57" y="23"/>
                    <a:pt x="57" y="23"/>
                  </a:cubicBezTo>
                  <a:cubicBezTo>
                    <a:pt x="58" y="22"/>
                    <a:pt x="59" y="21"/>
                    <a:pt x="61" y="21"/>
                  </a:cubicBezTo>
                  <a:cubicBezTo>
                    <a:pt x="62" y="21"/>
                    <a:pt x="64" y="22"/>
                    <a:pt x="64" y="23"/>
                  </a:cubicBezTo>
                  <a:cubicBezTo>
                    <a:pt x="65" y="23"/>
                    <a:pt x="85" y="52"/>
                    <a:pt x="112" y="55"/>
                  </a:cubicBezTo>
                  <a:cubicBezTo>
                    <a:pt x="109" y="29"/>
                    <a:pt x="87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5" name="Freeform 198"/>
            <p:cNvSpPr>
              <a:spLocks/>
            </p:cNvSpPr>
            <p:nvPr/>
          </p:nvSpPr>
          <p:spPr bwMode="auto">
            <a:xfrm>
              <a:off x="4702175" y="5006975"/>
              <a:ext cx="339725" cy="355600"/>
            </a:xfrm>
            <a:custGeom>
              <a:avLst/>
              <a:gdLst>
                <a:gd name="T0" fmla="*/ 57 w 121"/>
                <a:gd name="T1" fmla="*/ 127 h 127"/>
                <a:gd name="T2" fmla="*/ 45 w 121"/>
                <a:gd name="T3" fmla="*/ 127 h 127"/>
                <a:gd name="T4" fmla="*/ 0 w 121"/>
                <a:gd name="T5" fmla="*/ 106 h 127"/>
                <a:gd name="T6" fmla="*/ 0 w 121"/>
                <a:gd name="T7" fmla="*/ 105 h 127"/>
                <a:gd name="T8" fmla="*/ 30 w 121"/>
                <a:gd name="T9" fmla="*/ 2 h 127"/>
                <a:gd name="T10" fmla="*/ 37 w 121"/>
                <a:gd name="T11" fmla="*/ 1 h 127"/>
                <a:gd name="T12" fmla="*/ 37 w 121"/>
                <a:gd name="T13" fmla="*/ 8 h 127"/>
                <a:gd name="T14" fmla="*/ 9 w 121"/>
                <a:gd name="T15" fmla="*/ 104 h 127"/>
                <a:gd name="T16" fmla="*/ 45 w 121"/>
                <a:gd name="T17" fmla="*/ 118 h 127"/>
                <a:gd name="T18" fmla="*/ 112 w 121"/>
                <a:gd name="T19" fmla="*/ 104 h 127"/>
                <a:gd name="T20" fmla="*/ 84 w 121"/>
                <a:gd name="T21" fmla="*/ 8 h 127"/>
                <a:gd name="T22" fmla="*/ 85 w 121"/>
                <a:gd name="T23" fmla="*/ 1 h 127"/>
                <a:gd name="T24" fmla="*/ 91 w 121"/>
                <a:gd name="T25" fmla="*/ 2 h 127"/>
                <a:gd name="T26" fmla="*/ 121 w 121"/>
                <a:gd name="T27" fmla="*/ 105 h 127"/>
                <a:gd name="T28" fmla="*/ 121 w 121"/>
                <a:gd name="T29" fmla="*/ 106 h 127"/>
                <a:gd name="T30" fmla="*/ 57 w 121"/>
                <a:gd name="T3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127">
                  <a:moveTo>
                    <a:pt x="57" y="127"/>
                  </a:moveTo>
                  <a:cubicBezTo>
                    <a:pt x="53" y="127"/>
                    <a:pt x="49" y="127"/>
                    <a:pt x="45" y="127"/>
                  </a:cubicBezTo>
                  <a:cubicBezTo>
                    <a:pt x="29" y="126"/>
                    <a:pt x="3" y="122"/>
                    <a:pt x="0" y="106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62"/>
                    <a:pt x="12" y="23"/>
                    <a:pt x="30" y="2"/>
                  </a:cubicBezTo>
                  <a:cubicBezTo>
                    <a:pt x="32" y="0"/>
                    <a:pt x="35" y="0"/>
                    <a:pt x="37" y="1"/>
                  </a:cubicBezTo>
                  <a:cubicBezTo>
                    <a:pt x="38" y="3"/>
                    <a:pt x="39" y="6"/>
                    <a:pt x="37" y="8"/>
                  </a:cubicBezTo>
                  <a:cubicBezTo>
                    <a:pt x="20" y="27"/>
                    <a:pt x="9" y="64"/>
                    <a:pt x="9" y="104"/>
                  </a:cubicBezTo>
                  <a:cubicBezTo>
                    <a:pt x="11" y="111"/>
                    <a:pt x="25" y="116"/>
                    <a:pt x="45" y="118"/>
                  </a:cubicBezTo>
                  <a:cubicBezTo>
                    <a:pt x="75" y="120"/>
                    <a:pt x="108" y="113"/>
                    <a:pt x="112" y="104"/>
                  </a:cubicBezTo>
                  <a:cubicBezTo>
                    <a:pt x="112" y="64"/>
                    <a:pt x="101" y="27"/>
                    <a:pt x="84" y="8"/>
                  </a:cubicBezTo>
                  <a:cubicBezTo>
                    <a:pt x="83" y="6"/>
                    <a:pt x="83" y="3"/>
                    <a:pt x="85" y="1"/>
                  </a:cubicBezTo>
                  <a:cubicBezTo>
                    <a:pt x="87" y="0"/>
                    <a:pt x="89" y="0"/>
                    <a:pt x="91" y="2"/>
                  </a:cubicBezTo>
                  <a:cubicBezTo>
                    <a:pt x="110" y="23"/>
                    <a:pt x="121" y="62"/>
                    <a:pt x="121" y="105"/>
                  </a:cubicBezTo>
                  <a:cubicBezTo>
                    <a:pt x="121" y="105"/>
                    <a:pt x="121" y="106"/>
                    <a:pt x="121" y="106"/>
                  </a:cubicBezTo>
                  <a:cubicBezTo>
                    <a:pt x="116" y="122"/>
                    <a:pt x="84" y="127"/>
                    <a:pt x="57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199"/>
            <p:cNvSpPr>
              <a:spLocks/>
            </p:cNvSpPr>
            <p:nvPr/>
          </p:nvSpPr>
          <p:spPr bwMode="auto">
            <a:xfrm>
              <a:off x="4829175" y="5337175"/>
              <a:ext cx="25400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Freeform 200"/>
            <p:cNvSpPr>
              <a:spLocks noEditPoints="1"/>
            </p:cNvSpPr>
            <p:nvPr/>
          </p:nvSpPr>
          <p:spPr bwMode="auto">
            <a:xfrm>
              <a:off x="4598988" y="4868863"/>
              <a:ext cx="131763" cy="182562"/>
            </a:xfrm>
            <a:custGeom>
              <a:avLst/>
              <a:gdLst>
                <a:gd name="T0" fmla="*/ 23 w 47"/>
                <a:gd name="T1" fmla="*/ 65 h 65"/>
                <a:gd name="T2" fmla="*/ 21 w 47"/>
                <a:gd name="T3" fmla="*/ 65 h 65"/>
                <a:gd name="T4" fmla="*/ 1 w 47"/>
                <a:gd name="T5" fmla="*/ 58 h 65"/>
                <a:gd name="T6" fmla="*/ 0 w 47"/>
                <a:gd name="T7" fmla="*/ 55 h 65"/>
                <a:gd name="T8" fmla="*/ 40 w 47"/>
                <a:gd name="T9" fmla="*/ 1 h 65"/>
                <a:gd name="T10" fmla="*/ 45 w 47"/>
                <a:gd name="T11" fmla="*/ 2 h 65"/>
                <a:gd name="T12" fmla="*/ 46 w 47"/>
                <a:gd name="T13" fmla="*/ 7 h 65"/>
                <a:gd name="T14" fmla="*/ 46 w 47"/>
                <a:gd name="T15" fmla="*/ 53 h 65"/>
                <a:gd name="T16" fmla="*/ 45 w 47"/>
                <a:gd name="T17" fmla="*/ 58 h 65"/>
                <a:gd name="T18" fmla="*/ 23 w 47"/>
                <a:gd name="T19" fmla="*/ 65 h 65"/>
                <a:gd name="T20" fmla="*/ 9 w 47"/>
                <a:gd name="T21" fmla="*/ 54 h 65"/>
                <a:gd name="T22" fmla="*/ 21 w 47"/>
                <a:gd name="T23" fmla="*/ 56 h 65"/>
                <a:gd name="T24" fmla="*/ 36 w 47"/>
                <a:gd name="T25" fmla="*/ 54 h 65"/>
                <a:gd name="T26" fmla="*/ 34 w 47"/>
                <a:gd name="T27" fmla="*/ 16 h 65"/>
                <a:gd name="T28" fmla="*/ 9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3" y="65"/>
                  </a:moveTo>
                  <a:cubicBezTo>
                    <a:pt x="22" y="65"/>
                    <a:pt x="21" y="65"/>
                    <a:pt x="21" y="65"/>
                  </a:cubicBezTo>
                  <a:cubicBezTo>
                    <a:pt x="15" y="65"/>
                    <a:pt x="5" y="64"/>
                    <a:pt x="1" y="58"/>
                  </a:cubicBezTo>
                  <a:cubicBezTo>
                    <a:pt x="0" y="57"/>
                    <a:pt x="0" y="56"/>
                    <a:pt x="0" y="55"/>
                  </a:cubicBezTo>
                  <a:cubicBezTo>
                    <a:pt x="0" y="22"/>
                    <a:pt x="38" y="2"/>
                    <a:pt x="40" y="1"/>
                  </a:cubicBezTo>
                  <a:cubicBezTo>
                    <a:pt x="41" y="0"/>
                    <a:pt x="43" y="0"/>
                    <a:pt x="45" y="2"/>
                  </a:cubicBezTo>
                  <a:cubicBezTo>
                    <a:pt x="46" y="3"/>
                    <a:pt x="47" y="5"/>
                    <a:pt x="46" y="7"/>
                  </a:cubicBezTo>
                  <a:cubicBezTo>
                    <a:pt x="46" y="7"/>
                    <a:pt x="34" y="35"/>
                    <a:pt x="46" y="53"/>
                  </a:cubicBezTo>
                  <a:cubicBezTo>
                    <a:pt x="47" y="55"/>
                    <a:pt x="46" y="57"/>
                    <a:pt x="45" y="58"/>
                  </a:cubicBezTo>
                  <a:cubicBezTo>
                    <a:pt x="41" y="64"/>
                    <a:pt x="31" y="65"/>
                    <a:pt x="23" y="65"/>
                  </a:cubicBezTo>
                  <a:close/>
                  <a:moveTo>
                    <a:pt x="9" y="54"/>
                  </a:moveTo>
                  <a:cubicBezTo>
                    <a:pt x="11" y="55"/>
                    <a:pt x="15" y="56"/>
                    <a:pt x="21" y="56"/>
                  </a:cubicBezTo>
                  <a:cubicBezTo>
                    <a:pt x="27" y="56"/>
                    <a:pt x="33" y="55"/>
                    <a:pt x="36" y="54"/>
                  </a:cubicBezTo>
                  <a:cubicBezTo>
                    <a:pt x="30" y="41"/>
                    <a:pt x="31" y="26"/>
                    <a:pt x="34" y="16"/>
                  </a:cubicBezTo>
                  <a:cubicBezTo>
                    <a:pt x="24" y="23"/>
                    <a:pt x="10" y="37"/>
                    <a:pt x="9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Freeform 201"/>
            <p:cNvSpPr>
              <a:spLocks noEditPoints="1"/>
            </p:cNvSpPr>
            <p:nvPr/>
          </p:nvSpPr>
          <p:spPr bwMode="auto">
            <a:xfrm>
              <a:off x="5013325" y="4868863"/>
              <a:ext cx="131763" cy="182562"/>
            </a:xfrm>
            <a:custGeom>
              <a:avLst/>
              <a:gdLst>
                <a:gd name="T0" fmla="*/ 24 w 47"/>
                <a:gd name="T1" fmla="*/ 65 h 65"/>
                <a:gd name="T2" fmla="*/ 2 w 47"/>
                <a:gd name="T3" fmla="*/ 58 h 65"/>
                <a:gd name="T4" fmla="*/ 2 w 47"/>
                <a:gd name="T5" fmla="*/ 53 h 65"/>
                <a:gd name="T6" fmla="*/ 1 w 47"/>
                <a:gd name="T7" fmla="*/ 7 h 65"/>
                <a:gd name="T8" fmla="*/ 2 w 47"/>
                <a:gd name="T9" fmla="*/ 2 h 65"/>
                <a:gd name="T10" fmla="*/ 8 w 47"/>
                <a:gd name="T11" fmla="*/ 1 h 65"/>
                <a:gd name="T12" fmla="*/ 47 w 47"/>
                <a:gd name="T13" fmla="*/ 55 h 65"/>
                <a:gd name="T14" fmla="*/ 46 w 47"/>
                <a:gd name="T15" fmla="*/ 58 h 65"/>
                <a:gd name="T16" fmla="*/ 27 w 47"/>
                <a:gd name="T17" fmla="*/ 65 h 65"/>
                <a:gd name="T18" fmla="*/ 24 w 47"/>
                <a:gd name="T19" fmla="*/ 65 h 65"/>
                <a:gd name="T20" fmla="*/ 12 w 47"/>
                <a:gd name="T21" fmla="*/ 54 h 65"/>
                <a:gd name="T22" fmla="*/ 26 w 47"/>
                <a:gd name="T23" fmla="*/ 56 h 65"/>
                <a:gd name="T24" fmla="*/ 38 w 47"/>
                <a:gd name="T25" fmla="*/ 54 h 65"/>
                <a:gd name="T26" fmla="*/ 14 w 47"/>
                <a:gd name="T27" fmla="*/ 16 h 65"/>
                <a:gd name="T28" fmla="*/ 12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4" y="65"/>
                  </a:moveTo>
                  <a:cubicBezTo>
                    <a:pt x="16" y="65"/>
                    <a:pt x="6" y="64"/>
                    <a:pt x="2" y="58"/>
                  </a:cubicBezTo>
                  <a:cubicBezTo>
                    <a:pt x="1" y="57"/>
                    <a:pt x="1" y="55"/>
                    <a:pt x="2" y="53"/>
                  </a:cubicBezTo>
                  <a:cubicBezTo>
                    <a:pt x="13" y="35"/>
                    <a:pt x="1" y="7"/>
                    <a:pt x="1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9" y="2"/>
                    <a:pt x="47" y="22"/>
                    <a:pt x="47" y="55"/>
                  </a:cubicBezTo>
                  <a:cubicBezTo>
                    <a:pt x="47" y="56"/>
                    <a:pt x="47" y="57"/>
                    <a:pt x="46" y="58"/>
                  </a:cubicBezTo>
                  <a:cubicBezTo>
                    <a:pt x="42" y="64"/>
                    <a:pt x="32" y="65"/>
                    <a:pt x="27" y="65"/>
                  </a:cubicBezTo>
                  <a:cubicBezTo>
                    <a:pt x="26" y="65"/>
                    <a:pt x="25" y="65"/>
                    <a:pt x="24" y="65"/>
                  </a:cubicBezTo>
                  <a:close/>
                  <a:moveTo>
                    <a:pt x="12" y="54"/>
                  </a:moveTo>
                  <a:cubicBezTo>
                    <a:pt x="14" y="55"/>
                    <a:pt x="20" y="56"/>
                    <a:pt x="26" y="56"/>
                  </a:cubicBezTo>
                  <a:cubicBezTo>
                    <a:pt x="32" y="56"/>
                    <a:pt x="36" y="55"/>
                    <a:pt x="38" y="54"/>
                  </a:cubicBezTo>
                  <a:cubicBezTo>
                    <a:pt x="37" y="37"/>
                    <a:pt x="23" y="23"/>
                    <a:pt x="14" y="16"/>
                  </a:cubicBezTo>
                  <a:cubicBezTo>
                    <a:pt x="16" y="26"/>
                    <a:pt x="18" y="41"/>
                    <a:pt x="1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Freeform 202"/>
            <p:cNvSpPr>
              <a:spLocks/>
            </p:cNvSpPr>
            <p:nvPr/>
          </p:nvSpPr>
          <p:spPr bwMode="auto">
            <a:xfrm>
              <a:off x="4843463" y="4956175"/>
              <a:ext cx="58738" cy="36512"/>
            </a:xfrm>
            <a:custGeom>
              <a:avLst/>
              <a:gdLst>
                <a:gd name="T0" fmla="*/ 11 w 21"/>
                <a:gd name="T1" fmla="*/ 13 h 13"/>
                <a:gd name="T2" fmla="*/ 1 w 21"/>
                <a:gd name="T3" fmla="*/ 8 h 13"/>
                <a:gd name="T4" fmla="*/ 3 w 21"/>
                <a:gd name="T5" fmla="*/ 2 h 13"/>
                <a:gd name="T6" fmla="*/ 9 w 21"/>
                <a:gd name="T7" fmla="*/ 4 h 13"/>
                <a:gd name="T8" fmla="*/ 11 w 21"/>
                <a:gd name="T9" fmla="*/ 4 h 13"/>
                <a:gd name="T10" fmla="*/ 12 w 21"/>
                <a:gd name="T11" fmla="*/ 4 h 13"/>
                <a:gd name="T12" fmla="*/ 18 w 21"/>
                <a:gd name="T13" fmla="*/ 2 h 13"/>
                <a:gd name="T14" fmla="*/ 20 w 21"/>
                <a:gd name="T15" fmla="*/ 8 h 13"/>
                <a:gd name="T16" fmla="*/ 11 w 2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3">
                  <a:moveTo>
                    <a:pt x="11" y="13"/>
                  </a:moveTo>
                  <a:cubicBezTo>
                    <a:pt x="7" y="13"/>
                    <a:pt x="3" y="11"/>
                    <a:pt x="1" y="8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1"/>
                    <a:pt x="16" y="0"/>
                    <a:pt x="18" y="2"/>
                  </a:cubicBezTo>
                  <a:cubicBezTo>
                    <a:pt x="20" y="3"/>
                    <a:pt x="21" y="5"/>
                    <a:pt x="20" y="8"/>
                  </a:cubicBezTo>
                  <a:cubicBezTo>
                    <a:pt x="18" y="11"/>
                    <a:pt x="15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0" name="Freeform 203"/>
            <p:cNvSpPr>
              <a:spLocks noEditPoints="1"/>
            </p:cNvSpPr>
            <p:nvPr/>
          </p:nvSpPr>
          <p:spPr bwMode="auto">
            <a:xfrm>
              <a:off x="4716463" y="5527675"/>
              <a:ext cx="146050" cy="82550"/>
            </a:xfrm>
            <a:custGeom>
              <a:avLst/>
              <a:gdLst>
                <a:gd name="T0" fmla="*/ 26 w 52"/>
                <a:gd name="T1" fmla="*/ 29 h 29"/>
                <a:gd name="T2" fmla="*/ 10 w 52"/>
                <a:gd name="T3" fmla="*/ 27 h 29"/>
                <a:gd name="T4" fmla="*/ 0 w 52"/>
                <a:gd name="T5" fmla="*/ 18 h 29"/>
                <a:gd name="T6" fmla="*/ 26 w 52"/>
                <a:gd name="T7" fmla="*/ 0 h 29"/>
                <a:gd name="T8" fmla="*/ 52 w 52"/>
                <a:gd name="T9" fmla="*/ 18 h 29"/>
                <a:gd name="T10" fmla="*/ 26 w 52"/>
                <a:gd name="T11" fmla="*/ 29 h 29"/>
                <a:gd name="T12" fmla="*/ 9 w 52"/>
                <a:gd name="T13" fmla="*/ 17 h 29"/>
                <a:gd name="T14" fmla="*/ 43 w 52"/>
                <a:gd name="T15" fmla="*/ 17 h 29"/>
                <a:gd name="T16" fmla="*/ 26 w 52"/>
                <a:gd name="T17" fmla="*/ 9 h 29"/>
                <a:gd name="T18" fmla="*/ 9 w 52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2" y="8"/>
                    <a:pt x="52" y="18"/>
                  </a:cubicBezTo>
                  <a:cubicBezTo>
                    <a:pt x="52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4" y="20"/>
                    <a:pt x="38" y="20"/>
                    <a:pt x="43" y="17"/>
                  </a:cubicBezTo>
                  <a:cubicBezTo>
                    <a:pt x="42" y="13"/>
                    <a:pt x="35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1" name="Freeform 204"/>
            <p:cNvSpPr>
              <a:spLocks/>
            </p:cNvSpPr>
            <p:nvPr/>
          </p:nvSpPr>
          <p:spPr bwMode="auto">
            <a:xfrm>
              <a:off x="4891088" y="5337175"/>
              <a:ext cx="23813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205"/>
            <p:cNvSpPr>
              <a:spLocks noEditPoints="1"/>
            </p:cNvSpPr>
            <p:nvPr/>
          </p:nvSpPr>
          <p:spPr bwMode="auto">
            <a:xfrm>
              <a:off x="4881563" y="5527675"/>
              <a:ext cx="149225" cy="82550"/>
            </a:xfrm>
            <a:custGeom>
              <a:avLst/>
              <a:gdLst>
                <a:gd name="T0" fmla="*/ 26 w 53"/>
                <a:gd name="T1" fmla="*/ 29 h 29"/>
                <a:gd name="T2" fmla="*/ 10 w 53"/>
                <a:gd name="T3" fmla="*/ 27 h 29"/>
                <a:gd name="T4" fmla="*/ 0 w 53"/>
                <a:gd name="T5" fmla="*/ 18 h 29"/>
                <a:gd name="T6" fmla="*/ 26 w 53"/>
                <a:gd name="T7" fmla="*/ 0 h 29"/>
                <a:gd name="T8" fmla="*/ 53 w 53"/>
                <a:gd name="T9" fmla="*/ 18 h 29"/>
                <a:gd name="T10" fmla="*/ 26 w 53"/>
                <a:gd name="T11" fmla="*/ 29 h 29"/>
                <a:gd name="T12" fmla="*/ 9 w 53"/>
                <a:gd name="T13" fmla="*/ 17 h 29"/>
                <a:gd name="T14" fmla="*/ 43 w 53"/>
                <a:gd name="T15" fmla="*/ 17 h 29"/>
                <a:gd name="T16" fmla="*/ 26 w 53"/>
                <a:gd name="T17" fmla="*/ 9 h 29"/>
                <a:gd name="T18" fmla="*/ 9 w 53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3" y="8"/>
                    <a:pt x="53" y="18"/>
                  </a:cubicBezTo>
                  <a:cubicBezTo>
                    <a:pt x="53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5" y="20"/>
                    <a:pt x="38" y="20"/>
                    <a:pt x="43" y="17"/>
                  </a:cubicBezTo>
                  <a:cubicBezTo>
                    <a:pt x="42" y="13"/>
                    <a:pt x="36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206"/>
            <p:cNvSpPr>
              <a:spLocks/>
            </p:cNvSpPr>
            <p:nvPr/>
          </p:nvSpPr>
          <p:spPr bwMode="auto">
            <a:xfrm>
              <a:off x="4943475" y="5014913"/>
              <a:ext cx="171450" cy="342900"/>
            </a:xfrm>
            <a:custGeom>
              <a:avLst/>
              <a:gdLst>
                <a:gd name="T0" fmla="*/ 44 w 61"/>
                <a:gd name="T1" fmla="*/ 122 h 122"/>
                <a:gd name="T2" fmla="*/ 43 w 61"/>
                <a:gd name="T3" fmla="*/ 122 h 122"/>
                <a:gd name="T4" fmla="*/ 40 w 61"/>
                <a:gd name="T5" fmla="*/ 116 h 122"/>
                <a:gd name="T6" fmla="*/ 1 w 61"/>
                <a:gd name="T7" fmla="*/ 8 h 122"/>
                <a:gd name="T8" fmla="*/ 2 w 61"/>
                <a:gd name="T9" fmla="*/ 2 h 122"/>
                <a:gd name="T10" fmla="*/ 9 w 61"/>
                <a:gd name="T11" fmla="*/ 2 h 122"/>
                <a:gd name="T12" fmla="*/ 49 w 61"/>
                <a:gd name="T13" fmla="*/ 118 h 122"/>
                <a:gd name="T14" fmla="*/ 44 w 61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22">
                  <a:moveTo>
                    <a:pt x="44" y="122"/>
                  </a:moveTo>
                  <a:cubicBezTo>
                    <a:pt x="44" y="122"/>
                    <a:pt x="44" y="122"/>
                    <a:pt x="43" y="122"/>
                  </a:cubicBezTo>
                  <a:cubicBezTo>
                    <a:pt x="41" y="121"/>
                    <a:pt x="39" y="118"/>
                    <a:pt x="40" y="116"/>
                  </a:cubicBezTo>
                  <a:cubicBezTo>
                    <a:pt x="40" y="116"/>
                    <a:pt x="51" y="72"/>
                    <a:pt x="1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61" y="70"/>
                    <a:pt x="49" y="116"/>
                    <a:pt x="49" y="118"/>
                  </a:cubicBezTo>
                  <a:cubicBezTo>
                    <a:pt x="48" y="120"/>
                    <a:pt x="46" y="122"/>
                    <a:pt x="4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207"/>
            <p:cNvSpPr>
              <a:spLocks/>
            </p:cNvSpPr>
            <p:nvPr/>
          </p:nvSpPr>
          <p:spPr bwMode="auto">
            <a:xfrm>
              <a:off x="4625975" y="5014913"/>
              <a:ext cx="174625" cy="342900"/>
            </a:xfrm>
            <a:custGeom>
              <a:avLst/>
              <a:gdLst>
                <a:gd name="T0" fmla="*/ 17 w 62"/>
                <a:gd name="T1" fmla="*/ 122 h 122"/>
                <a:gd name="T2" fmla="*/ 13 w 62"/>
                <a:gd name="T3" fmla="*/ 118 h 122"/>
                <a:gd name="T4" fmla="*/ 53 w 62"/>
                <a:gd name="T5" fmla="*/ 2 h 122"/>
                <a:gd name="T6" fmla="*/ 59 w 62"/>
                <a:gd name="T7" fmla="*/ 2 h 122"/>
                <a:gd name="T8" fmla="*/ 60 w 62"/>
                <a:gd name="T9" fmla="*/ 8 h 122"/>
                <a:gd name="T10" fmla="*/ 22 w 62"/>
                <a:gd name="T11" fmla="*/ 116 h 122"/>
                <a:gd name="T12" fmla="*/ 18 w 62"/>
                <a:gd name="T13" fmla="*/ 122 h 122"/>
                <a:gd name="T14" fmla="*/ 17 w 62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22">
                  <a:moveTo>
                    <a:pt x="17" y="122"/>
                  </a:moveTo>
                  <a:cubicBezTo>
                    <a:pt x="15" y="122"/>
                    <a:pt x="13" y="120"/>
                    <a:pt x="13" y="118"/>
                  </a:cubicBezTo>
                  <a:cubicBezTo>
                    <a:pt x="12" y="116"/>
                    <a:pt x="0" y="70"/>
                    <a:pt x="53" y="2"/>
                  </a:cubicBezTo>
                  <a:cubicBezTo>
                    <a:pt x="54" y="0"/>
                    <a:pt x="57" y="0"/>
                    <a:pt x="59" y="2"/>
                  </a:cubicBezTo>
                  <a:cubicBezTo>
                    <a:pt x="61" y="3"/>
                    <a:pt x="62" y="6"/>
                    <a:pt x="60" y="8"/>
                  </a:cubicBezTo>
                  <a:cubicBezTo>
                    <a:pt x="11" y="72"/>
                    <a:pt x="21" y="116"/>
                    <a:pt x="22" y="116"/>
                  </a:cubicBezTo>
                  <a:cubicBezTo>
                    <a:pt x="22" y="118"/>
                    <a:pt x="21" y="121"/>
                    <a:pt x="18" y="122"/>
                  </a:cubicBezTo>
                  <a:cubicBezTo>
                    <a:pt x="18" y="122"/>
                    <a:pt x="18" y="122"/>
                    <a:pt x="17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208"/>
            <p:cNvSpPr>
              <a:spLocks noEditPoints="1"/>
            </p:cNvSpPr>
            <p:nvPr/>
          </p:nvSpPr>
          <p:spPr bwMode="auto">
            <a:xfrm>
              <a:off x="4649788" y="5326063"/>
              <a:ext cx="80963" cy="76200"/>
            </a:xfrm>
            <a:custGeom>
              <a:avLst/>
              <a:gdLst>
                <a:gd name="T0" fmla="*/ 10 w 29"/>
                <a:gd name="T1" fmla="*/ 27 h 27"/>
                <a:gd name="T2" fmla="*/ 3 w 29"/>
                <a:gd name="T3" fmla="*/ 23 h 27"/>
                <a:gd name="T4" fmla="*/ 1 w 29"/>
                <a:gd name="T5" fmla="*/ 12 h 27"/>
                <a:gd name="T6" fmla="*/ 7 w 29"/>
                <a:gd name="T7" fmla="*/ 3 h 27"/>
                <a:gd name="T8" fmla="*/ 26 w 29"/>
                <a:gd name="T9" fmla="*/ 10 h 27"/>
                <a:gd name="T10" fmla="*/ 26 w 29"/>
                <a:gd name="T11" fmla="*/ 10 h 27"/>
                <a:gd name="T12" fmla="*/ 19 w 29"/>
                <a:gd name="T13" fmla="*/ 24 h 27"/>
                <a:gd name="T14" fmla="*/ 10 w 29"/>
                <a:gd name="T15" fmla="*/ 27 h 27"/>
                <a:gd name="T16" fmla="*/ 13 w 29"/>
                <a:gd name="T17" fmla="*/ 11 h 27"/>
                <a:gd name="T18" fmla="*/ 12 w 29"/>
                <a:gd name="T19" fmla="*/ 11 h 27"/>
                <a:gd name="T20" fmla="*/ 10 w 29"/>
                <a:gd name="T21" fmla="*/ 14 h 27"/>
                <a:gd name="T22" fmla="*/ 11 w 29"/>
                <a:gd name="T23" fmla="*/ 18 h 27"/>
                <a:gd name="T24" fmla="*/ 18 w 29"/>
                <a:gd name="T25" fmla="*/ 14 h 27"/>
                <a:gd name="T26" fmla="*/ 13 w 29"/>
                <a:gd name="T27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0" y="27"/>
                  </a:moveTo>
                  <a:cubicBezTo>
                    <a:pt x="7" y="27"/>
                    <a:pt x="4" y="25"/>
                    <a:pt x="3" y="23"/>
                  </a:cubicBezTo>
                  <a:cubicBezTo>
                    <a:pt x="1" y="19"/>
                    <a:pt x="0" y="16"/>
                    <a:pt x="1" y="12"/>
                  </a:cubicBezTo>
                  <a:cubicBezTo>
                    <a:pt x="2" y="8"/>
                    <a:pt x="4" y="5"/>
                    <a:pt x="7" y="3"/>
                  </a:cubicBezTo>
                  <a:cubicBezTo>
                    <a:pt x="14" y="0"/>
                    <a:pt x="22" y="3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5"/>
                    <a:pt x="26" y="21"/>
                    <a:pt x="19" y="24"/>
                  </a:cubicBezTo>
                  <a:cubicBezTo>
                    <a:pt x="16" y="26"/>
                    <a:pt x="13" y="27"/>
                    <a:pt x="10" y="27"/>
                  </a:cubicBezTo>
                  <a:close/>
                  <a:moveTo>
                    <a:pt x="13" y="11"/>
                  </a:moveTo>
                  <a:cubicBezTo>
                    <a:pt x="13" y="11"/>
                    <a:pt x="12" y="11"/>
                    <a:pt x="12" y="11"/>
                  </a:cubicBezTo>
                  <a:cubicBezTo>
                    <a:pt x="11" y="12"/>
                    <a:pt x="10" y="13"/>
                    <a:pt x="10" y="14"/>
                  </a:cubicBezTo>
                  <a:cubicBezTo>
                    <a:pt x="10" y="15"/>
                    <a:pt x="10" y="16"/>
                    <a:pt x="11" y="18"/>
                  </a:cubicBezTo>
                  <a:cubicBezTo>
                    <a:pt x="13" y="18"/>
                    <a:pt x="17" y="15"/>
                    <a:pt x="18" y="14"/>
                  </a:cubicBezTo>
                  <a:cubicBezTo>
                    <a:pt x="16" y="12"/>
                    <a:pt x="15" y="11"/>
                    <a:pt x="1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209"/>
            <p:cNvSpPr>
              <a:spLocks noEditPoints="1"/>
            </p:cNvSpPr>
            <p:nvPr/>
          </p:nvSpPr>
          <p:spPr bwMode="auto">
            <a:xfrm>
              <a:off x="5011738" y="5326063"/>
              <a:ext cx="84138" cy="76200"/>
            </a:xfrm>
            <a:custGeom>
              <a:avLst/>
              <a:gdLst>
                <a:gd name="T0" fmla="*/ 19 w 30"/>
                <a:gd name="T1" fmla="*/ 27 h 27"/>
                <a:gd name="T2" fmla="*/ 10 w 30"/>
                <a:gd name="T3" fmla="*/ 24 h 27"/>
                <a:gd name="T4" fmla="*/ 3 w 30"/>
                <a:gd name="T5" fmla="*/ 10 h 27"/>
                <a:gd name="T6" fmla="*/ 3 w 30"/>
                <a:gd name="T7" fmla="*/ 10 h 27"/>
                <a:gd name="T8" fmla="*/ 22 w 30"/>
                <a:gd name="T9" fmla="*/ 3 h 27"/>
                <a:gd name="T10" fmla="*/ 26 w 30"/>
                <a:gd name="T11" fmla="*/ 23 h 27"/>
                <a:gd name="T12" fmla="*/ 19 w 30"/>
                <a:gd name="T13" fmla="*/ 27 h 27"/>
                <a:gd name="T14" fmla="*/ 11 w 30"/>
                <a:gd name="T15" fmla="*/ 14 h 27"/>
                <a:gd name="T16" fmla="*/ 18 w 30"/>
                <a:gd name="T17" fmla="*/ 18 h 27"/>
                <a:gd name="T18" fmla="*/ 17 w 30"/>
                <a:gd name="T19" fmla="*/ 11 h 27"/>
                <a:gd name="T20" fmla="*/ 11 w 30"/>
                <a:gd name="T21" fmla="*/ 14 h 27"/>
                <a:gd name="T22" fmla="*/ 11 w 30"/>
                <a:gd name="T23" fmla="*/ 15 h 27"/>
                <a:gd name="T24" fmla="*/ 11 w 30"/>
                <a:gd name="T25" fmla="*/ 15 h 27"/>
                <a:gd name="T26" fmla="*/ 11 w 30"/>
                <a:gd name="T27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7">
                  <a:moveTo>
                    <a:pt x="19" y="27"/>
                  </a:moveTo>
                  <a:cubicBezTo>
                    <a:pt x="16" y="27"/>
                    <a:pt x="13" y="26"/>
                    <a:pt x="10" y="24"/>
                  </a:cubicBezTo>
                  <a:cubicBezTo>
                    <a:pt x="3" y="21"/>
                    <a:pt x="0" y="15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3"/>
                    <a:pt x="15" y="0"/>
                    <a:pt x="22" y="3"/>
                  </a:cubicBezTo>
                  <a:cubicBezTo>
                    <a:pt x="28" y="7"/>
                    <a:pt x="30" y="15"/>
                    <a:pt x="26" y="23"/>
                  </a:cubicBezTo>
                  <a:cubicBezTo>
                    <a:pt x="25" y="25"/>
                    <a:pt x="22" y="27"/>
                    <a:pt x="19" y="27"/>
                  </a:cubicBezTo>
                  <a:close/>
                  <a:moveTo>
                    <a:pt x="11" y="14"/>
                  </a:moveTo>
                  <a:cubicBezTo>
                    <a:pt x="12" y="15"/>
                    <a:pt x="16" y="18"/>
                    <a:pt x="18" y="18"/>
                  </a:cubicBezTo>
                  <a:cubicBezTo>
                    <a:pt x="20" y="15"/>
                    <a:pt x="19" y="12"/>
                    <a:pt x="17" y="11"/>
                  </a:cubicBezTo>
                  <a:cubicBezTo>
                    <a:pt x="16" y="10"/>
                    <a:pt x="13" y="11"/>
                    <a:pt x="11" y="14"/>
                  </a:cubicBezTo>
                  <a:close/>
                  <a:moveTo>
                    <a:pt x="11" y="15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210"/>
            <p:cNvSpPr>
              <a:spLocks noEditPoints="1"/>
            </p:cNvSpPr>
            <p:nvPr/>
          </p:nvSpPr>
          <p:spPr bwMode="auto">
            <a:xfrm>
              <a:off x="4783138" y="5113338"/>
              <a:ext cx="177800" cy="134937"/>
            </a:xfrm>
            <a:custGeom>
              <a:avLst/>
              <a:gdLst>
                <a:gd name="T0" fmla="*/ 32 w 63"/>
                <a:gd name="T1" fmla="*/ 48 h 48"/>
                <a:gd name="T2" fmla="*/ 30 w 63"/>
                <a:gd name="T3" fmla="*/ 47 h 48"/>
                <a:gd name="T4" fmla="*/ 0 w 63"/>
                <a:gd name="T5" fmla="*/ 18 h 48"/>
                <a:gd name="T6" fmla="*/ 19 w 63"/>
                <a:gd name="T7" fmla="*/ 0 h 48"/>
                <a:gd name="T8" fmla="*/ 32 w 63"/>
                <a:gd name="T9" fmla="*/ 5 h 48"/>
                <a:gd name="T10" fmla="*/ 44 w 63"/>
                <a:gd name="T11" fmla="*/ 0 h 48"/>
                <a:gd name="T12" fmla="*/ 63 w 63"/>
                <a:gd name="T13" fmla="*/ 18 h 48"/>
                <a:gd name="T14" fmla="*/ 33 w 63"/>
                <a:gd name="T15" fmla="*/ 47 h 48"/>
                <a:gd name="T16" fmla="*/ 32 w 63"/>
                <a:gd name="T17" fmla="*/ 48 h 48"/>
                <a:gd name="T18" fmla="*/ 19 w 63"/>
                <a:gd name="T19" fmla="*/ 9 h 48"/>
                <a:gd name="T20" fmla="*/ 10 w 63"/>
                <a:gd name="T21" fmla="*/ 18 h 48"/>
                <a:gd name="T22" fmla="*/ 32 w 63"/>
                <a:gd name="T23" fmla="*/ 38 h 48"/>
                <a:gd name="T24" fmla="*/ 54 w 63"/>
                <a:gd name="T25" fmla="*/ 18 h 48"/>
                <a:gd name="T26" fmla="*/ 44 w 63"/>
                <a:gd name="T27" fmla="*/ 9 h 48"/>
                <a:gd name="T28" fmla="*/ 36 w 63"/>
                <a:gd name="T29" fmla="*/ 14 h 48"/>
                <a:gd name="T30" fmla="*/ 32 w 63"/>
                <a:gd name="T31" fmla="*/ 17 h 48"/>
                <a:gd name="T32" fmla="*/ 27 w 63"/>
                <a:gd name="T33" fmla="*/ 14 h 48"/>
                <a:gd name="T34" fmla="*/ 19 w 63"/>
                <a:gd name="T35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48">
                  <a:moveTo>
                    <a:pt x="32" y="48"/>
                  </a:moveTo>
                  <a:cubicBezTo>
                    <a:pt x="31" y="48"/>
                    <a:pt x="30" y="47"/>
                    <a:pt x="30" y="47"/>
                  </a:cubicBezTo>
                  <a:cubicBezTo>
                    <a:pt x="27" y="46"/>
                    <a:pt x="0" y="34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4" y="0"/>
                    <a:pt x="28" y="1"/>
                    <a:pt x="32" y="5"/>
                  </a:cubicBezTo>
                  <a:cubicBezTo>
                    <a:pt x="35" y="1"/>
                    <a:pt x="39" y="0"/>
                    <a:pt x="44" y="0"/>
                  </a:cubicBezTo>
                  <a:cubicBezTo>
                    <a:pt x="54" y="0"/>
                    <a:pt x="63" y="8"/>
                    <a:pt x="63" y="18"/>
                  </a:cubicBezTo>
                  <a:cubicBezTo>
                    <a:pt x="63" y="35"/>
                    <a:pt x="36" y="46"/>
                    <a:pt x="33" y="47"/>
                  </a:cubicBezTo>
                  <a:cubicBezTo>
                    <a:pt x="33" y="47"/>
                    <a:pt x="32" y="48"/>
                    <a:pt x="32" y="48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5"/>
                    <a:pt x="22" y="33"/>
                    <a:pt x="32" y="38"/>
                  </a:cubicBezTo>
                  <a:cubicBezTo>
                    <a:pt x="41" y="34"/>
                    <a:pt x="54" y="25"/>
                    <a:pt x="54" y="18"/>
                  </a:cubicBezTo>
                  <a:cubicBezTo>
                    <a:pt x="54" y="13"/>
                    <a:pt x="49" y="9"/>
                    <a:pt x="44" y="9"/>
                  </a:cubicBezTo>
                  <a:cubicBezTo>
                    <a:pt x="41" y="9"/>
                    <a:pt x="37" y="11"/>
                    <a:pt x="36" y="14"/>
                  </a:cubicBezTo>
                  <a:cubicBezTo>
                    <a:pt x="35" y="16"/>
                    <a:pt x="33" y="17"/>
                    <a:pt x="32" y="17"/>
                  </a:cubicBezTo>
                  <a:cubicBezTo>
                    <a:pt x="30" y="17"/>
                    <a:pt x="28" y="16"/>
                    <a:pt x="27" y="14"/>
                  </a:cubicBezTo>
                  <a:cubicBezTo>
                    <a:pt x="26" y="11"/>
                    <a:pt x="23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Oval 211"/>
            <p:cNvSpPr>
              <a:spLocks noChangeArrowheads="1"/>
            </p:cNvSpPr>
            <p:nvPr/>
          </p:nvSpPr>
          <p:spPr bwMode="auto">
            <a:xfrm>
              <a:off x="4786313" y="4899025"/>
              <a:ext cx="28575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Oval 212"/>
            <p:cNvSpPr>
              <a:spLocks noChangeArrowheads="1"/>
            </p:cNvSpPr>
            <p:nvPr/>
          </p:nvSpPr>
          <p:spPr bwMode="auto">
            <a:xfrm>
              <a:off x="4929188" y="489902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0" name="Freeform 213"/>
          <p:cNvSpPr>
            <a:spLocks noEditPoints="1"/>
          </p:cNvSpPr>
          <p:nvPr/>
        </p:nvSpPr>
        <p:spPr bwMode="auto">
          <a:xfrm>
            <a:off x="5095433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31" name="组合 330"/>
          <p:cNvGrpSpPr/>
          <p:nvPr/>
        </p:nvGrpSpPr>
        <p:grpSpPr>
          <a:xfrm>
            <a:off x="6356772" y="5030608"/>
            <a:ext cx="684697" cy="559525"/>
            <a:chOff x="6102350" y="4745038"/>
            <a:chExt cx="1016001" cy="830262"/>
          </a:xfrm>
          <a:solidFill>
            <a:srgbClr val="FC621E"/>
          </a:solidFill>
        </p:grpSpPr>
        <p:sp>
          <p:nvSpPr>
            <p:cNvPr id="332" name="Freeform 214"/>
            <p:cNvSpPr>
              <a:spLocks noEditPoints="1"/>
            </p:cNvSpPr>
            <p:nvPr/>
          </p:nvSpPr>
          <p:spPr bwMode="auto">
            <a:xfrm>
              <a:off x="6973888" y="5211763"/>
              <a:ext cx="144463" cy="125412"/>
            </a:xfrm>
            <a:custGeom>
              <a:avLst/>
              <a:gdLst>
                <a:gd name="T0" fmla="*/ 37 w 51"/>
                <a:gd name="T1" fmla="*/ 45 h 45"/>
                <a:gd name="T2" fmla="*/ 14 w 51"/>
                <a:gd name="T3" fmla="*/ 45 h 45"/>
                <a:gd name="T4" fmla="*/ 0 w 51"/>
                <a:gd name="T5" fmla="*/ 32 h 45"/>
                <a:gd name="T6" fmla="*/ 0 w 51"/>
                <a:gd name="T7" fmla="*/ 13 h 45"/>
                <a:gd name="T8" fmla="*/ 14 w 51"/>
                <a:gd name="T9" fmla="*/ 0 h 45"/>
                <a:gd name="T10" fmla="*/ 37 w 51"/>
                <a:gd name="T11" fmla="*/ 0 h 45"/>
                <a:gd name="T12" fmla="*/ 51 w 51"/>
                <a:gd name="T13" fmla="*/ 13 h 45"/>
                <a:gd name="T14" fmla="*/ 51 w 51"/>
                <a:gd name="T15" fmla="*/ 32 h 45"/>
                <a:gd name="T16" fmla="*/ 37 w 51"/>
                <a:gd name="T17" fmla="*/ 45 h 45"/>
                <a:gd name="T18" fmla="*/ 14 w 51"/>
                <a:gd name="T19" fmla="*/ 9 h 45"/>
                <a:gd name="T20" fmla="*/ 10 w 51"/>
                <a:gd name="T21" fmla="*/ 13 h 45"/>
                <a:gd name="T22" fmla="*/ 10 w 51"/>
                <a:gd name="T23" fmla="*/ 32 h 45"/>
                <a:gd name="T24" fmla="*/ 14 w 51"/>
                <a:gd name="T25" fmla="*/ 36 h 45"/>
                <a:gd name="T26" fmla="*/ 37 w 51"/>
                <a:gd name="T27" fmla="*/ 36 h 45"/>
                <a:gd name="T28" fmla="*/ 41 w 51"/>
                <a:gd name="T29" fmla="*/ 32 h 45"/>
                <a:gd name="T30" fmla="*/ 41 w 51"/>
                <a:gd name="T31" fmla="*/ 13 h 45"/>
                <a:gd name="T32" fmla="*/ 37 w 51"/>
                <a:gd name="T33" fmla="*/ 9 h 45"/>
                <a:gd name="T34" fmla="*/ 14 w 51"/>
                <a:gd name="T3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45">
                  <a:moveTo>
                    <a:pt x="37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6" y="45"/>
                    <a:pt x="0" y="39"/>
                    <a:pt x="0" y="3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5" y="0"/>
                    <a:pt x="51" y="6"/>
                    <a:pt x="51" y="13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9"/>
                    <a:pt x="45" y="45"/>
                    <a:pt x="37" y="45"/>
                  </a:cubicBezTo>
                  <a:close/>
                  <a:moveTo>
                    <a:pt x="14" y="9"/>
                  </a:moveTo>
                  <a:cubicBezTo>
                    <a:pt x="11" y="9"/>
                    <a:pt x="10" y="11"/>
                    <a:pt x="10" y="1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4"/>
                    <a:pt x="11" y="36"/>
                    <a:pt x="1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4"/>
                    <a:pt x="41" y="3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39" y="9"/>
                    <a:pt x="37" y="9"/>
                  </a:cubicBezTo>
                  <a:lnTo>
                    <a:pt x="1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215"/>
            <p:cNvSpPr>
              <a:spLocks/>
            </p:cNvSpPr>
            <p:nvPr/>
          </p:nvSpPr>
          <p:spPr bwMode="auto">
            <a:xfrm>
              <a:off x="6918325" y="531177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216"/>
            <p:cNvSpPr>
              <a:spLocks/>
            </p:cNvSpPr>
            <p:nvPr/>
          </p:nvSpPr>
          <p:spPr bwMode="auto">
            <a:xfrm>
              <a:off x="6600825" y="5311775"/>
              <a:ext cx="119063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217"/>
            <p:cNvSpPr>
              <a:spLocks/>
            </p:cNvSpPr>
            <p:nvPr/>
          </p:nvSpPr>
          <p:spPr bwMode="auto">
            <a:xfrm>
              <a:off x="6208713" y="4857750"/>
              <a:ext cx="858838" cy="479425"/>
            </a:xfrm>
            <a:custGeom>
              <a:avLst/>
              <a:gdLst>
                <a:gd name="T0" fmla="*/ 34 w 306"/>
                <a:gd name="T1" fmla="*/ 171 h 171"/>
                <a:gd name="T2" fmla="*/ 5 w 306"/>
                <a:gd name="T3" fmla="*/ 171 h 171"/>
                <a:gd name="T4" fmla="*/ 0 w 306"/>
                <a:gd name="T5" fmla="*/ 166 h 171"/>
                <a:gd name="T6" fmla="*/ 0 w 306"/>
                <a:gd name="T7" fmla="*/ 114 h 171"/>
                <a:gd name="T8" fmla="*/ 5 w 306"/>
                <a:gd name="T9" fmla="*/ 110 h 171"/>
                <a:gd name="T10" fmla="*/ 140 w 306"/>
                <a:gd name="T11" fmla="*/ 110 h 171"/>
                <a:gd name="T12" fmla="*/ 145 w 306"/>
                <a:gd name="T13" fmla="*/ 94 h 171"/>
                <a:gd name="T14" fmla="*/ 144 w 306"/>
                <a:gd name="T15" fmla="*/ 4 h 171"/>
                <a:gd name="T16" fmla="*/ 146 w 306"/>
                <a:gd name="T17" fmla="*/ 1 h 171"/>
                <a:gd name="T18" fmla="*/ 149 w 306"/>
                <a:gd name="T19" fmla="*/ 0 h 171"/>
                <a:gd name="T20" fmla="*/ 149 w 306"/>
                <a:gd name="T21" fmla="*/ 0 h 171"/>
                <a:gd name="T22" fmla="*/ 224 w 306"/>
                <a:gd name="T23" fmla="*/ 0 h 171"/>
                <a:gd name="T24" fmla="*/ 229 w 306"/>
                <a:gd name="T25" fmla="*/ 3 h 171"/>
                <a:gd name="T26" fmla="*/ 257 w 306"/>
                <a:gd name="T27" fmla="*/ 68 h 171"/>
                <a:gd name="T28" fmla="*/ 303 w 306"/>
                <a:gd name="T29" fmla="*/ 86 h 171"/>
                <a:gd name="T30" fmla="*/ 306 w 306"/>
                <a:gd name="T31" fmla="*/ 90 h 171"/>
                <a:gd name="T32" fmla="*/ 306 w 306"/>
                <a:gd name="T33" fmla="*/ 131 h 171"/>
                <a:gd name="T34" fmla="*/ 302 w 306"/>
                <a:gd name="T35" fmla="*/ 135 h 171"/>
                <a:gd name="T36" fmla="*/ 297 w 306"/>
                <a:gd name="T37" fmla="*/ 131 h 171"/>
                <a:gd name="T38" fmla="*/ 297 w 306"/>
                <a:gd name="T39" fmla="*/ 93 h 171"/>
                <a:gd name="T40" fmla="*/ 252 w 306"/>
                <a:gd name="T41" fmla="*/ 76 h 171"/>
                <a:gd name="T42" fmla="*/ 249 w 306"/>
                <a:gd name="T43" fmla="*/ 74 h 171"/>
                <a:gd name="T44" fmla="*/ 221 w 306"/>
                <a:gd name="T45" fmla="*/ 9 h 171"/>
                <a:gd name="T46" fmla="*/ 154 w 306"/>
                <a:gd name="T47" fmla="*/ 9 h 171"/>
                <a:gd name="T48" fmla="*/ 154 w 306"/>
                <a:gd name="T49" fmla="*/ 94 h 171"/>
                <a:gd name="T50" fmla="*/ 154 w 306"/>
                <a:gd name="T51" fmla="*/ 96 h 171"/>
                <a:gd name="T52" fmla="*/ 147 w 306"/>
                <a:gd name="T53" fmla="*/ 116 h 171"/>
                <a:gd name="T54" fmla="*/ 143 w 306"/>
                <a:gd name="T55" fmla="*/ 119 h 171"/>
                <a:gd name="T56" fmla="*/ 9 w 306"/>
                <a:gd name="T57" fmla="*/ 119 h 171"/>
                <a:gd name="T58" fmla="*/ 9 w 306"/>
                <a:gd name="T59" fmla="*/ 162 h 171"/>
                <a:gd name="T60" fmla="*/ 34 w 306"/>
                <a:gd name="T61" fmla="*/ 162 h 171"/>
                <a:gd name="T62" fmla="*/ 38 w 306"/>
                <a:gd name="T63" fmla="*/ 166 h 171"/>
                <a:gd name="T64" fmla="*/ 34 w 306"/>
                <a:gd name="T6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6" h="171">
                  <a:moveTo>
                    <a:pt x="34" y="171"/>
                  </a:moveTo>
                  <a:cubicBezTo>
                    <a:pt x="5" y="171"/>
                    <a:pt x="5" y="171"/>
                    <a:pt x="5" y="171"/>
                  </a:cubicBezTo>
                  <a:cubicBezTo>
                    <a:pt x="2" y="171"/>
                    <a:pt x="0" y="169"/>
                    <a:pt x="0" y="166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2"/>
                    <a:pt x="2" y="110"/>
                    <a:pt x="5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3"/>
                    <a:pt x="145" y="2"/>
                    <a:pt x="146" y="1"/>
                  </a:cubicBezTo>
                  <a:cubicBezTo>
                    <a:pt x="147" y="0"/>
                    <a:pt x="148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6" y="0"/>
                    <a:pt x="228" y="1"/>
                    <a:pt x="229" y="3"/>
                  </a:cubicBezTo>
                  <a:cubicBezTo>
                    <a:pt x="257" y="68"/>
                    <a:pt x="257" y="68"/>
                    <a:pt x="257" y="68"/>
                  </a:cubicBezTo>
                  <a:cubicBezTo>
                    <a:pt x="303" y="86"/>
                    <a:pt x="303" y="86"/>
                    <a:pt x="303" y="86"/>
                  </a:cubicBezTo>
                  <a:cubicBezTo>
                    <a:pt x="305" y="86"/>
                    <a:pt x="306" y="88"/>
                    <a:pt x="306" y="90"/>
                  </a:cubicBezTo>
                  <a:cubicBezTo>
                    <a:pt x="306" y="131"/>
                    <a:pt x="306" y="131"/>
                    <a:pt x="306" y="131"/>
                  </a:cubicBezTo>
                  <a:cubicBezTo>
                    <a:pt x="306" y="133"/>
                    <a:pt x="304" y="135"/>
                    <a:pt x="302" y="135"/>
                  </a:cubicBezTo>
                  <a:cubicBezTo>
                    <a:pt x="299" y="135"/>
                    <a:pt x="297" y="133"/>
                    <a:pt x="297" y="131"/>
                  </a:cubicBezTo>
                  <a:cubicBezTo>
                    <a:pt x="297" y="93"/>
                    <a:pt x="297" y="93"/>
                    <a:pt x="297" y="93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51" y="76"/>
                    <a:pt x="250" y="75"/>
                    <a:pt x="249" y="74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154" y="9"/>
                    <a:pt x="154" y="9"/>
                    <a:pt x="154" y="9"/>
                  </a:cubicBezTo>
                  <a:cubicBezTo>
                    <a:pt x="154" y="94"/>
                    <a:pt x="154" y="94"/>
                    <a:pt x="154" y="94"/>
                  </a:cubicBezTo>
                  <a:cubicBezTo>
                    <a:pt x="154" y="95"/>
                    <a:pt x="154" y="95"/>
                    <a:pt x="154" y="9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7"/>
                    <a:pt x="145" y="119"/>
                    <a:pt x="143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34" y="162"/>
                    <a:pt x="34" y="162"/>
                    <a:pt x="34" y="162"/>
                  </a:cubicBezTo>
                  <a:cubicBezTo>
                    <a:pt x="36" y="162"/>
                    <a:pt x="38" y="164"/>
                    <a:pt x="38" y="166"/>
                  </a:cubicBezTo>
                  <a:cubicBezTo>
                    <a:pt x="38" y="169"/>
                    <a:pt x="36" y="171"/>
                    <a:pt x="34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218"/>
            <p:cNvSpPr>
              <a:spLocks noEditPoints="1"/>
            </p:cNvSpPr>
            <p:nvPr/>
          </p:nvSpPr>
          <p:spPr bwMode="auto">
            <a:xfrm>
              <a:off x="6665913" y="5264150"/>
              <a:ext cx="307975" cy="311150"/>
            </a:xfrm>
            <a:custGeom>
              <a:avLst/>
              <a:gdLst>
                <a:gd name="T0" fmla="*/ 55 w 110"/>
                <a:gd name="T1" fmla="*/ 111 h 111"/>
                <a:gd name="T2" fmla="*/ 0 w 110"/>
                <a:gd name="T3" fmla="*/ 55 h 111"/>
                <a:gd name="T4" fmla="*/ 55 w 110"/>
                <a:gd name="T5" fmla="*/ 0 h 111"/>
                <a:gd name="T6" fmla="*/ 110 w 110"/>
                <a:gd name="T7" fmla="*/ 55 h 111"/>
                <a:gd name="T8" fmla="*/ 55 w 110"/>
                <a:gd name="T9" fmla="*/ 111 h 111"/>
                <a:gd name="T10" fmla="*/ 55 w 110"/>
                <a:gd name="T11" fmla="*/ 9 h 111"/>
                <a:gd name="T12" fmla="*/ 9 w 110"/>
                <a:gd name="T13" fmla="*/ 55 h 111"/>
                <a:gd name="T14" fmla="*/ 55 w 110"/>
                <a:gd name="T15" fmla="*/ 102 h 111"/>
                <a:gd name="T16" fmla="*/ 100 w 110"/>
                <a:gd name="T17" fmla="*/ 55 h 111"/>
                <a:gd name="T18" fmla="*/ 55 w 110"/>
                <a:gd name="T19" fmla="*/ 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1">
                  <a:moveTo>
                    <a:pt x="55" y="111"/>
                  </a:moveTo>
                  <a:cubicBezTo>
                    <a:pt x="24" y="111"/>
                    <a:pt x="0" y="86"/>
                    <a:pt x="0" y="55"/>
                  </a:cubicBezTo>
                  <a:cubicBezTo>
                    <a:pt x="0" y="25"/>
                    <a:pt x="24" y="0"/>
                    <a:pt x="55" y="0"/>
                  </a:cubicBezTo>
                  <a:cubicBezTo>
                    <a:pt x="85" y="0"/>
                    <a:pt x="110" y="25"/>
                    <a:pt x="110" y="55"/>
                  </a:cubicBezTo>
                  <a:cubicBezTo>
                    <a:pt x="110" y="86"/>
                    <a:pt x="85" y="111"/>
                    <a:pt x="55" y="111"/>
                  </a:cubicBezTo>
                  <a:close/>
                  <a:moveTo>
                    <a:pt x="55" y="9"/>
                  </a:moveTo>
                  <a:cubicBezTo>
                    <a:pt x="30" y="9"/>
                    <a:pt x="9" y="30"/>
                    <a:pt x="9" y="55"/>
                  </a:cubicBezTo>
                  <a:cubicBezTo>
                    <a:pt x="9" y="81"/>
                    <a:pt x="30" y="102"/>
                    <a:pt x="55" y="102"/>
                  </a:cubicBezTo>
                  <a:cubicBezTo>
                    <a:pt x="80" y="102"/>
                    <a:pt x="100" y="81"/>
                    <a:pt x="100" y="55"/>
                  </a:cubicBezTo>
                  <a:cubicBezTo>
                    <a:pt x="100" y="30"/>
                    <a:pt x="80" y="9"/>
                    <a:pt x="5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219"/>
            <p:cNvSpPr>
              <a:spLocks noEditPoints="1"/>
            </p:cNvSpPr>
            <p:nvPr/>
          </p:nvSpPr>
          <p:spPr bwMode="auto">
            <a:xfrm>
              <a:off x="6713538" y="5311775"/>
              <a:ext cx="212725" cy="215900"/>
            </a:xfrm>
            <a:custGeom>
              <a:avLst/>
              <a:gdLst>
                <a:gd name="T0" fmla="*/ 38 w 76"/>
                <a:gd name="T1" fmla="*/ 77 h 77"/>
                <a:gd name="T2" fmla="*/ 0 w 76"/>
                <a:gd name="T3" fmla="*/ 38 h 77"/>
                <a:gd name="T4" fmla="*/ 38 w 76"/>
                <a:gd name="T5" fmla="*/ 0 h 77"/>
                <a:gd name="T6" fmla="*/ 76 w 76"/>
                <a:gd name="T7" fmla="*/ 38 h 77"/>
                <a:gd name="T8" fmla="*/ 38 w 76"/>
                <a:gd name="T9" fmla="*/ 77 h 77"/>
                <a:gd name="T10" fmla="*/ 38 w 76"/>
                <a:gd name="T11" fmla="*/ 9 h 77"/>
                <a:gd name="T12" fmla="*/ 9 w 76"/>
                <a:gd name="T13" fmla="*/ 38 h 77"/>
                <a:gd name="T14" fmla="*/ 38 w 76"/>
                <a:gd name="T15" fmla="*/ 68 h 77"/>
                <a:gd name="T16" fmla="*/ 67 w 76"/>
                <a:gd name="T17" fmla="*/ 38 h 77"/>
                <a:gd name="T18" fmla="*/ 38 w 76"/>
                <a:gd name="T19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7">
                  <a:moveTo>
                    <a:pt x="38" y="77"/>
                  </a:moveTo>
                  <a:cubicBezTo>
                    <a:pt x="17" y="77"/>
                    <a:pt x="0" y="60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60"/>
                    <a:pt x="59" y="77"/>
                    <a:pt x="38" y="77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8"/>
                    <a:pt x="38" y="68"/>
                  </a:cubicBezTo>
                  <a:cubicBezTo>
                    <a:pt x="54" y="68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220"/>
            <p:cNvSpPr>
              <a:spLocks noEditPoints="1"/>
            </p:cNvSpPr>
            <p:nvPr/>
          </p:nvSpPr>
          <p:spPr bwMode="auto">
            <a:xfrm>
              <a:off x="6278563" y="5211763"/>
              <a:ext cx="358775" cy="363537"/>
            </a:xfrm>
            <a:custGeom>
              <a:avLst/>
              <a:gdLst>
                <a:gd name="T0" fmla="*/ 64 w 128"/>
                <a:gd name="T1" fmla="*/ 130 h 130"/>
                <a:gd name="T2" fmla="*/ 0 w 128"/>
                <a:gd name="T3" fmla="*/ 65 h 130"/>
                <a:gd name="T4" fmla="*/ 64 w 128"/>
                <a:gd name="T5" fmla="*/ 0 h 130"/>
                <a:gd name="T6" fmla="*/ 128 w 128"/>
                <a:gd name="T7" fmla="*/ 65 h 130"/>
                <a:gd name="T8" fmla="*/ 64 w 128"/>
                <a:gd name="T9" fmla="*/ 130 h 130"/>
                <a:gd name="T10" fmla="*/ 64 w 128"/>
                <a:gd name="T11" fmla="*/ 9 h 130"/>
                <a:gd name="T12" fmla="*/ 9 w 128"/>
                <a:gd name="T13" fmla="*/ 65 h 130"/>
                <a:gd name="T14" fmla="*/ 64 w 128"/>
                <a:gd name="T15" fmla="*/ 121 h 130"/>
                <a:gd name="T16" fmla="*/ 119 w 128"/>
                <a:gd name="T17" fmla="*/ 65 h 130"/>
                <a:gd name="T18" fmla="*/ 64 w 128"/>
                <a:gd name="T19" fmla="*/ 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30">
                  <a:moveTo>
                    <a:pt x="64" y="130"/>
                  </a:moveTo>
                  <a:cubicBezTo>
                    <a:pt x="29" y="130"/>
                    <a:pt x="0" y="101"/>
                    <a:pt x="0" y="65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100" y="0"/>
                    <a:pt x="128" y="29"/>
                    <a:pt x="128" y="65"/>
                  </a:cubicBezTo>
                  <a:cubicBezTo>
                    <a:pt x="128" y="101"/>
                    <a:pt x="100" y="130"/>
                    <a:pt x="64" y="130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5"/>
                  </a:cubicBezTo>
                  <a:cubicBezTo>
                    <a:pt x="9" y="96"/>
                    <a:pt x="34" y="121"/>
                    <a:pt x="64" y="121"/>
                  </a:cubicBezTo>
                  <a:cubicBezTo>
                    <a:pt x="95" y="121"/>
                    <a:pt x="119" y="96"/>
                    <a:pt x="119" y="65"/>
                  </a:cubicBezTo>
                  <a:cubicBezTo>
                    <a:pt x="119" y="34"/>
                    <a:pt x="95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221"/>
            <p:cNvSpPr>
              <a:spLocks noEditPoints="1"/>
            </p:cNvSpPr>
            <p:nvPr/>
          </p:nvSpPr>
          <p:spPr bwMode="auto">
            <a:xfrm>
              <a:off x="6329363" y="5260975"/>
              <a:ext cx="258763" cy="261937"/>
            </a:xfrm>
            <a:custGeom>
              <a:avLst/>
              <a:gdLst>
                <a:gd name="T0" fmla="*/ 46 w 92"/>
                <a:gd name="T1" fmla="*/ 93 h 93"/>
                <a:gd name="T2" fmla="*/ 0 w 92"/>
                <a:gd name="T3" fmla="*/ 47 h 93"/>
                <a:gd name="T4" fmla="*/ 46 w 92"/>
                <a:gd name="T5" fmla="*/ 0 h 93"/>
                <a:gd name="T6" fmla="*/ 92 w 92"/>
                <a:gd name="T7" fmla="*/ 47 h 93"/>
                <a:gd name="T8" fmla="*/ 46 w 92"/>
                <a:gd name="T9" fmla="*/ 93 h 93"/>
                <a:gd name="T10" fmla="*/ 46 w 92"/>
                <a:gd name="T11" fmla="*/ 10 h 93"/>
                <a:gd name="T12" fmla="*/ 10 w 92"/>
                <a:gd name="T13" fmla="*/ 47 h 93"/>
                <a:gd name="T14" fmla="*/ 46 w 92"/>
                <a:gd name="T15" fmla="*/ 84 h 93"/>
                <a:gd name="T16" fmla="*/ 83 w 92"/>
                <a:gd name="T17" fmla="*/ 47 h 93"/>
                <a:gd name="T18" fmla="*/ 46 w 92"/>
                <a:gd name="T19" fmla="*/ 1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93">
                  <a:moveTo>
                    <a:pt x="46" y="93"/>
                  </a:moveTo>
                  <a:cubicBezTo>
                    <a:pt x="21" y="93"/>
                    <a:pt x="0" y="72"/>
                    <a:pt x="0" y="47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72" y="0"/>
                    <a:pt x="92" y="21"/>
                    <a:pt x="92" y="47"/>
                  </a:cubicBezTo>
                  <a:cubicBezTo>
                    <a:pt x="92" y="72"/>
                    <a:pt x="72" y="93"/>
                    <a:pt x="46" y="93"/>
                  </a:cubicBezTo>
                  <a:close/>
                  <a:moveTo>
                    <a:pt x="46" y="10"/>
                  </a:moveTo>
                  <a:cubicBezTo>
                    <a:pt x="26" y="10"/>
                    <a:pt x="10" y="26"/>
                    <a:pt x="10" y="47"/>
                  </a:cubicBezTo>
                  <a:cubicBezTo>
                    <a:pt x="10" y="67"/>
                    <a:pt x="26" y="84"/>
                    <a:pt x="46" y="84"/>
                  </a:cubicBezTo>
                  <a:cubicBezTo>
                    <a:pt x="67" y="84"/>
                    <a:pt x="83" y="67"/>
                    <a:pt x="83" y="47"/>
                  </a:cubicBezTo>
                  <a:cubicBezTo>
                    <a:pt x="83" y="26"/>
                    <a:pt x="67" y="10"/>
                    <a:pt x="4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222"/>
            <p:cNvSpPr>
              <a:spLocks noEditPoints="1"/>
            </p:cNvSpPr>
            <p:nvPr/>
          </p:nvSpPr>
          <p:spPr bwMode="auto">
            <a:xfrm>
              <a:off x="6413500" y="5337175"/>
              <a:ext cx="92075" cy="98425"/>
            </a:xfrm>
            <a:custGeom>
              <a:avLst/>
              <a:gdLst>
                <a:gd name="T0" fmla="*/ 16 w 33"/>
                <a:gd name="T1" fmla="*/ 35 h 35"/>
                <a:gd name="T2" fmla="*/ 0 w 33"/>
                <a:gd name="T3" fmla="*/ 18 h 35"/>
                <a:gd name="T4" fmla="*/ 16 w 33"/>
                <a:gd name="T5" fmla="*/ 0 h 35"/>
                <a:gd name="T6" fmla="*/ 33 w 33"/>
                <a:gd name="T7" fmla="*/ 18 h 35"/>
                <a:gd name="T8" fmla="*/ 16 w 33"/>
                <a:gd name="T9" fmla="*/ 35 h 35"/>
                <a:gd name="T10" fmla="*/ 16 w 33"/>
                <a:gd name="T11" fmla="*/ 10 h 35"/>
                <a:gd name="T12" fmla="*/ 9 w 33"/>
                <a:gd name="T13" fmla="*/ 18 h 35"/>
                <a:gd name="T14" fmla="*/ 16 w 33"/>
                <a:gd name="T15" fmla="*/ 25 h 35"/>
                <a:gd name="T16" fmla="*/ 24 w 33"/>
                <a:gd name="T17" fmla="*/ 18 h 35"/>
                <a:gd name="T18" fmla="*/ 16 w 33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5">
                  <a:moveTo>
                    <a:pt x="16" y="35"/>
                  </a:moveTo>
                  <a:cubicBezTo>
                    <a:pt x="7" y="35"/>
                    <a:pt x="0" y="27"/>
                    <a:pt x="0" y="18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8"/>
                    <a:pt x="33" y="18"/>
                  </a:cubicBezTo>
                  <a:cubicBezTo>
                    <a:pt x="33" y="27"/>
                    <a:pt x="25" y="35"/>
                    <a:pt x="16" y="35"/>
                  </a:cubicBezTo>
                  <a:close/>
                  <a:moveTo>
                    <a:pt x="16" y="10"/>
                  </a:moveTo>
                  <a:cubicBezTo>
                    <a:pt x="12" y="10"/>
                    <a:pt x="9" y="13"/>
                    <a:pt x="9" y="18"/>
                  </a:cubicBezTo>
                  <a:cubicBezTo>
                    <a:pt x="9" y="22"/>
                    <a:pt x="12" y="25"/>
                    <a:pt x="16" y="25"/>
                  </a:cubicBezTo>
                  <a:cubicBezTo>
                    <a:pt x="20" y="25"/>
                    <a:pt x="24" y="22"/>
                    <a:pt x="24" y="18"/>
                  </a:cubicBezTo>
                  <a:cubicBezTo>
                    <a:pt x="24" y="13"/>
                    <a:pt x="20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223"/>
            <p:cNvSpPr>
              <a:spLocks noEditPoints="1"/>
            </p:cNvSpPr>
            <p:nvPr/>
          </p:nvSpPr>
          <p:spPr bwMode="auto">
            <a:xfrm>
              <a:off x="6772275" y="5373688"/>
              <a:ext cx="93663" cy="92075"/>
            </a:xfrm>
            <a:custGeom>
              <a:avLst/>
              <a:gdLst>
                <a:gd name="T0" fmla="*/ 17 w 33"/>
                <a:gd name="T1" fmla="*/ 33 h 33"/>
                <a:gd name="T2" fmla="*/ 0 w 33"/>
                <a:gd name="T3" fmla="*/ 16 h 33"/>
                <a:gd name="T4" fmla="*/ 17 w 33"/>
                <a:gd name="T5" fmla="*/ 0 h 33"/>
                <a:gd name="T6" fmla="*/ 33 w 33"/>
                <a:gd name="T7" fmla="*/ 16 h 33"/>
                <a:gd name="T8" fmla="*/ 17 w 33"/>
                <a:gd name="T9" fmla="*/ 33 h 33"/>
                <a:gd name="T10" fmla="*/ 17 w 33"/>
                <a:gd name="T11" fmla="*/ 9 h 33"/>
                <a:gd name="T12" fmla="*/ 9 w 33"/>
                <a:gd name="T13" fmla="*/ 16 h 33"/>
                <a:gd name="T14" fmla="*/ 17 w 33"/>
                <a:gd name="T15" fmla="*/ 24 h 33"/>
                <a:gd name="T16" fmla="*/ 24 w 33"/>
                <a:gd name="T17" fmla="*/ 16 h 33"/>
                <a:gd name="T18" fmla="*/ 17 w 33"/>
                <a:gd name="T19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6"/>
                  </a:cubicBezTo>
                  <a:cubicBezTo>
                    <a:pt x="9" y="20"/>
                    <a:pt x="13" y="24"/>
                    <a:pt x="17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9"/>
                    <a:pt x="1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224"/>
            <p:cNvSpPr>
              <a:spLocks noEditPoints="1"/>
            </p:cNvSpPr>
            <p:nvPr/>
          </p:nvSpPr>
          <p:spPr bwMode="auto">
            <a:xfrm>
              <a:off x="6665913" y="4899025"/>
              <a:ext cx="201613" cy="177800"/>
            </a:xfrm>
            <a:custGeom>
              <a:avLst/>
              <a:gdLst>
                <a:gd name="T0" fmla="*/ 68 w 72"/>
                <a:gd name="T1" fmla="*/ 63 h 63"/>
                <a:gd name="T2" fmla="*/ 4 w 72"/>
                <a:gd name="T3" fmla="*/ 63 h 63"/>
                <a:gd name="T4" fmla="*/ 0 w 72"/>
                <a:gd name="T5" fmla="*/ 59 h 63"/>
                <a:gd name="T6" fmla="*/ 0 w 72"/>
                <a:gd name="T7" fmla="*/ 5 h 63"/>
                <a:gd name="T8" fmla="*/ 4 w 72"/>
                <a:gd name="T9" fmla="*/ 0 h 63"/>
                <a:gd name="T10" fmla="*/ 49 w 72"/>
                <a:gd name="T11" fmla="*/ 0 h 63"/>
                <a:gd name="T12" fmla="*/ 53 w 72"/>
                <a:gd name="T13" fmla="*/ 3 h 63"/>
                <a:gd name="T14" fmla="*/ 72 w 72"/>
                <a:gd name="T15" fmla="*/ 57 h 63"/>
                <a:gd name="T16" fmla="*/ 71 w 72"/>
                <a:gd name="T17" fmla="*/ 62 h 63"/>
                <a:gd name="T18" fmla="*/ 68 w 72"/>
                <a:gd name="T19" fmla="*/ 63 h 63"/>
                <a:gd name="T20" fmla="*/ 9 w 72"/>
                <a:gd name="T21" fmla="*/ 54 h 63"/>
                <a:gd name="T22" fmla="*/ 61 w 72"/>
                <a:gd name="T23" fmla="*/ 54 h 63"/>
                <a:gd name="T24" fmla="*/ 45 w 72"/>
                <a:gd name="T25" fmla="*/ 10 h 63"/>
                <a:gd name="T26" fmla="*/ 9 w 72"/>
                <a:gd name="T27" fmla="*/ 10 h 63"/>
                <a:gd name="T28" fmla="*/ 9 w 72"/>
                <a:gd name="T2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63">
                  <a:moveTo>
                    <a:pt x="68" y="63"/>
                  </a:moveTo>
                  <a:cubicBezTo>
                    <a:pt x="4" y="63"/>
                    <a:pt x="4" y="63"/>
                    <a:pt x="4" y="63"/>
                  </a:cubicBezTo>
                  <a:cubicBezTo>
                    <a:pt x="2" y="63"/>
                    <a:pt x="0" y="61"/>
                    <a:pt x="0" y="5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2"/>
                    <a:pt x="53" y="3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9"/>
                    <a:pt x="72" y="60"/>
                    <a:pt x="71" y="62"/>
                  </a:cubicBezTo>
                  <a:cubicBezTo>
                    <a:pt x="71" y="63"/>
                    <a:pt x="69" y="63"/>
                    <a:pt x="68" y="63"/>
                  </a:cubicBezTo>
                  <a:close/>
                  <a:moveTo>
                    <a:pt x="9" y="54"/>
                  </a:moveTo>
                  <a:cubicBezTo>
                    <a:pt x="61" y="54"/>
                    <a:pt x="61" y="54"/>
                    <a:pt x="61" y="5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225"/>
            <p:cNvSpPr>
              <a:spLocks noEditPoints="1"/>
            </p:cNvSpPr>
            <p:nvPr/>
          </p:nvSpPr>
          <p:spPr bwMode="auto">
            <a:xfrm>
              <a:off x="6102350" y="4745038"/>
              <a:ext cx="617538" cy="404812"/>
            </a:xfrm>
            <a:custGeom>
              <a:avLst/>
              <a:gdLst>
                <a:gd name="T0" fmla="*/ 168 w 220"/>
                <a:gd name="T1" fmla="*/ 144 h 144"/>
                <a:gd name="T2" fmla="*/ 32 w 220"/>
                <a:gd name="T3" fmla="*/ 144 h 144"/>
                <a:gd name="T4" fmla="*/ 28 w 220"/>
                <a:gd name="T5" fmla="*/ 141 h 144"/>
                <a:gd name="T6" fmla="*/ 15 w 220"/>
                <a:gd name="T7" fmla="*/ 108 h 144"/>
                <a:gd name="T8" fmla="*/ 1 w 220"/>
                <a:gd name="T9" fmla="*/ 90 h 144"/>
                <a:gd name="T10" fmla="*/ 1 w 220"/>
                <a:gd name="T11" fmla="*/ 85 h 144"/>
                <a:gd name="T12" fmla="*/ 12 w 220"/>
                <a:gd name="T13" fmla="*/ 57 h 144"/>
                <a:gd name="T14" fmla="*/ 14 w 220"/>
                <a:gd name="T15" fmla="*/ 54 h 144"/>
                <a:gd name="T16" fmla="*/ 157 w 220"/>
                <a:gd name="T17" fmla="*/ 1 h 144"/>
                <a:gd name="T18" fmla="*/ 158 w 220"/>
                <a:gd name="T19" fmla="*/ 0 h 144"/>
                <a:gd name="T20" fmla="*/ 215 w 220"/>
                <a:gd name="T21" fmla="*/ 0 h 144"/>
                <a:gd name="T22" fmla="*/ 220 w 220"/>
                <a:gd name="T23" fmla="*/ 5 h 144"/>
                <a:gd name="T24" fmla="*/ 220 w 220"/>
                <a:gd name="T25" fmla="*/ 24 h 144"/>
                <a:gd name="T26" fmla="*/ 215 w 220"/>
                <a:gd name="T27" fmla="*/ 28 h 144"/>
                <a:gd name="T28" fmla="*/ 173 w 220"/>
                <a:gd name="T29" fmla="*/ 28 h 144"/>
                <a:gd name="T30" fmla="*/ 173 w 220"/>
                <a:gd name="T31" fmla="*/ 139 h 144"/>
                <a:gd name="T32" fmla="*/ 168 w 220"/>
                <a:gd name="T33" fmla="*/ 144 h 144"/>
                <a:gd name="T34" fmla="*/ 35 w 220"/>
                <a:gd name="T35" fmla="*/ 135 h 144"/>
                <a:gd name="T36" fmla="*/ 164 w 220"/>
                <a:gd name="T37" fmla="*/ 135 h 144"/>
                <a:gd name="T38" fmla="*/ 164 w 220"/>
                <a:gd name="T39" fmla="*/ 24 h 144"/>
                <a:gd name="T40" fmla="*/ 169 w 220"/>
                <a:gd name="T41" fmla="*/ 19 h 144"/>
                <a:gd name="T42" fmla="*/ 211 w 220"/>
                <a:gd name="T43" fmla="*/ 19 h 144"/>
                <a:gd name="T44" fmla="*/ 211 w 220"/>
                <a:gd name="T45" fmla="*/ 10 h 144"/>
                <a:gd name="T46" fmla="*/ 159 w 220"/>
                <a:gd name="T47" fmla="*/ 10 h 144"/>
                <a:gd name="T48" fmla="*/ 19 w 220"/>
                <a:gd name="T49" fmla="*/ 62 h 144"/>
                <a:gd name="T50" fmla="*/ 10 w 220"/>
                <a:gd name="T51" fmla="*/ 86 h 144"/>
                <a:gd name="T52" fmla="*/ 23 w 220"/>
                <a:gd name="T53" fmla="*/ 103 h 144"/>
                <a:gd name="T54" fmla="*/ 23 w 220"/>
                <a:gd name="T55" fmla="*/ 104 h 144"/>
                <a:gd name="T56" fmla="*/ 35 w 220"/>
                <a:gd name="T57" fmla="*/ 1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0" h="144">
                  <a:moveTo>
                    <a:pt x="168" y="144"/>
                  </a:moveTo>
                  <a:cubicBezTo>
                    <a:pt x="32" y="144"/>
                    <a:pt x="32" y="144"/>
                    <a:pt x="32" y="144"/>
                  </a:cubicBezTo>
                  <a:cubicBezTo>
                    <a:pt x="30" y="144"/>
                    <a:pt x="29" y="143"/>
                    <a:pt x="28" y="141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88"/>
                    <a:pt x="0" y="87"/>
                    <a:pt x="1" y="85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3" y="55"/>
                    <a:pt x="14" y="54"/>
                  </a:cubicBezTo>
                  <a:cubicBezTo>
                    <a:pt x="157" y="1"/>
                    <a:pt x="157" y="1"/>
                    <a:pt x="157" y="1"/>
                  </a:cubicBezTo>
                  <a:cubicBezTo>
                    <a:pt x="157" y="0"/>
                    <a:pt x="158" y="0"/>
                    <a:pt x="158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0" y="2"/>
                    <a:pt x="220" y="5"/>
                  </a:cubicBezTo>
                  <a:cubicBezTo>
                    <a:pt x="220" y="24"/>
                    <a:pt x="220" y="24"/>
                    <a:pt x="220" y="24"/>
                  </a:cubicBezTo>
                  <a:cubicBezTo>
                    <a:pt x="220" y="26"/>
                    <a:pt x="218" y="28"/>
                    <a:pt x="215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3" y="142"/>
                    <a:pt x="171" y="144"/>
                    <a:pt x="168" y="144"/>
                  </a:cubicBezTo>
                  <a:close/>
                  <a:moveTo>
                    <a:pt x="35" y="135"/>
                  </a:moveTo>
                  <a:cubicBezTo>
                    <a:pt x="164" y="135"/>
                    <a:pt x="164" y="135"/>
                    <a:pt x="164" y="135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4" y="21"/>
                    <a:pt x="166" y="19"/>
                    <a:pt x="169" y="19"/>
                  </a:cubicBezTo>
                  <a:cubicBezTo>
                    <a:pt x="211" y="19"/>
                    <a:pt x="211" y="19"/>
                    <a:pt x="211" y="19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3" y="104"/>
                    <a:pt x="23" y="104"/>
                    <a:pt x="23" y="104"/>
                  </a:cubicBezTo>
                  <a:lnTo>
                    <a:pt x="35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227"/>
            <p:cNvSpPr>
              <a:spLocks/>
            </p:cNvSpPr>
            <p:nvPr/>
          </p:nvSpPr>
          <p:spPr bwMode="auto">
            <a:xfrm>
              <a:off x="6665913" y="5099050"/>
              <a:ext cx="80963" cy="25400"/>
            </a:xfrm>
            <a:custGeom>
              <a:avLst/>
              <a:gdLst>
                <a:gd name="T0" fmla="*/ 25 w 29"/>
                <a:gd name="T1" fmla="*/ 9 h 9"/>
                <a:gd name="T2" fmla="*/ 4 w 29"/>
                <a:gd name="T3" fmla="*/ 9 h 9"/>
                <a:gd name="T4" fmla="*/ 0 w 29"/>
                <a:gd name="T5" fmla="*/ 5 h 9"/>
                <a:gd name="T6" fmla="*/ 4 w 29"/>
                <a:gd name="T7" fmla="*/ 0 h 9"/>
                <a:gd name="T8" fmla="*/ 25 w 29"/>
                <a:gd name="T9" fmla="*/ 0 h 9"/>
                <a:gd name="T10" fmla="*/ 29 w 29"/>
                <a:gd name="T11" fmla="*/ 5 h 9"/>
                <a:gd name="T12" fmla="*/ 25 w 2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9">
                  <a:moveTo>
                    <a:pt x="25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5"/>
                  </a:cubicBezTo>
                  <a:cubicBezTo>
                    <a:pt x="29" y="7"/>
                    <a:pt x="27" y="9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5" name="Freeform 228"/>
            <p:cNvSpPr>
              <a:spLocks/>
            </p:cNvSpPr>
            <p:nvPr/>
          </p:nvSpPr>
          <p:spPr bwMode="auto">
            <a:xfrm>
              <a:off x="6142038" y="4795838"/>
              <a:ext cx="447675" cy="260350"/>
            </a:xfrm>
            <a:custGeom>
              <a:avLst/>
              <a:gdLst>
                <a:gd name="T0" fmla="*/ 5 w 160"/>
                <a:gd name="T1" fmla="*/ 93 h 93"/>
                <a:gd name="T2" fmla="*/ 3 w 160"/>
                <a:gd name="T3" fmla="*/ 92 h 93"/>
                <a:gd name="T4" fmla="*/ 0 w 160"/>
                <a:gd name="T5" fmla="*/ 87 h 93"/>
                <a:gd name="T6" fmla="*/ 11 w 160"/>
                <a:gd name="T7" fmla="*/ 53 h 93"/>
                <a:gd name="T8" fmla="*/ 14 w 160"/>
                <a:gd name="T9" fmla="*/ 50 h 93"/>
                <a:gd name="T10" fmla="*/ 153 w 160"/>
                <a:gd name="T11" fmla="*/ 1 h 93"/>
                <a:gd name="T12" fmla="*/ 159 w 160"/>
                <a:gd name="T13" fmla="*/ 4 h 93"/>
                <a:gd name="T14" fmla="*/ 156 w 160"/>
                <a:gd name="T15" fmla="*/ 10 h 93"/>
                <a:gd name="T16" fmla="*/ 19 w 160"/>
                <a:gd name="T17" fmla="*/ 58 h 93"/>
                <a:gd name="T18" fmla="*/ 9 w 160"/>
                <a:gd name="T19" fmla="*/ 89 h 93"/>
                <a:gd name="T20" fmla="*/ 5 w 160"/>
                <a:gd name="T2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93">
                  <a:moveTo>
                    <a:pt x="5" y="93"/>
                  </a:moveTo>
                  <a:cubicBezTo>
                    <a:pt x="4" y="93"/>
                    <a:pt x="4" y="93"/>
                    <a:pt x="3" y="92"/>
                  </a:cubicBezTo>
                  <a:cubicBezTo>
                    <a:pt x="1" y="92"/>
                    <a:pt x="0" y="89"/>
                    <a:pt x="0" y="87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1"/>
                    <a:pt x="13" y="50"/>
                    <a:pt x="14" y="5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6" y="0"/>
                    <a:pt x="158" y="2"/>
                    <a:pt x="159" y="4"/>
                  </a:cubicBezTo>
                  <a:cubicBezTo>
                    <a:pt x="160" y="6"/>
                    <a:pt x="159" y="9"/>
                    <a:pt x="156" y="10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91"/>
                    <a:pt x="7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229"/>
            <p:cNvSpPr>
              <a:spLocks noEditPoints="1"/>
            </p:cNvSpPr>
            <p:nvPr/>
          </p:nvSpPr>
          <p:spPr bwMode="auto">
            <a:xfrm>
              <a:off x="6200775" y="4949825"/>
              <a:ext cx="98425" cy="152400"/>
            </a:xfrm>
            <a:custGeom>
              <a:avLst/>
              <a:gdLst>
                <a:gd name="T0" fmla="*/ 30 w 35"/>
                <a:gd name="T1" fmla="*/ 54 h 54"/>
                <a:gd name="T2" fmla="*/ 12 w 35"/>
                <a:gd name="T3" fmla="*/ 54 h 54"/>
                <a:gd name="T4" fmla="*/ 7 w 35"/>
                <a:gd name="T5" fmla="*/ 50 h 54"/>
                <a:gd name="T6" fmla="*/ 1 w 35"/>
                <a:gd name="T7" fmla="*/ 14 h 54"/>
                <a:gd name="T8" fmla="*/ 4 w 35"/>
                <a:gd name="T9" fmla="*/ 8 h 54"/>
                <a:gd name="T10" fmla="*/ 29 w 35"/>
                <a:gd name="T11" fmla="*/ 1 h 54"/>
                <a:gd name="T12" fmla="*/ 33 w 35"/>
                <a:gd name="T13" fmla="*/ 1 h 54"/>
                <a:gd name="T14" fmla="*/ 35 w 35"/>
                <a:gd name="T15" fmla="*/ 5 h 54"/>
                <a:gd name="T16" fmla="*/ 35 w 35"/>
                <a:gd name="T17" fmla="*/ 49 h 54"/>
                <a:gd name="T18" fmla="*/ 30 w 35"/>
                <a:gd name="T19" fmla="*/ 54 h 54"/>
                <a:gd name="T20" fmla="*/ 16 w 35"/>
                <a:gd name="T21" fmla="*/ 44 h 54"/>
                <a:gd name="T22" fmla="*/ 26 w 35"/>
                <a:gd name="T23" fmla="*/ 44 h 54"/>
                <a:gd name="T24" fmla="*/ 26 w 35"/>
                <a:gd name="T25" fmla="*/ 11 h 54"/>
                <a:gd name="T26" fmla="*/ 11 w 35"/>
                <a:gd name="T27" fmla="*/ 16 h 54"/>
                <a:gd name="T28" fmla="*/ 16 w 35"/>
                <a:gd name="T2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4">
                  <a:moveTo>
                    <a:pt x="30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9" y="54"/>
                    <a:pt x="8" y="52"/>
                    <a:pt x="7" y="50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1"/>
                    <a:pt x="2" y="9"/>
                    <a:pt x="4" y="8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0"/>
                    <a:pt x="32" y="0"/>
                    <a:pt x="33" y="1"/>
                  </a:cubicBezTo>
                  <a:cubicBezTo>
                    <a:pt x="34" y="2"/>
                    <a:pt x="35" y="4"/>
                    <a:pt x="35" y="5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52"/>
                    <a:pt x="33" y="54"/>
                    <a:pt x="30" y="54"/>
                  </a:cubicBezTo>
                  <a:close/>
                  <a:moveTo>
                    <a:pt x="16" y="44"/>
                  </a:moveTo>
                  <a:cubicBezTo>
                    <a:pt x="26" y="44"/>
                    <a:pt x="26" y="44"/>
                    <a:pt x="26" y="4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1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230"/>
            <p:cNvSpPr>
              <a:spLocks noEditPoints="1"/>
            </p:cNvSpPr>
            <p:nvPr/>
          </p:nvSpPr>
          <p:spPr bwMode="auto">
            <a:xfrm>
              <a:off x="6326188" y="4913313"/>
              <a:ext cx="95250" cy="188913"/>
            </a:xfrm>
            <a:custGeom>
              <a:avLst/>
              <a:gdLst>
                <a:gd name="T0" fmla="*/ 28 w 34"/>
                <a:gd name="T1" fmla="*/ 67 h 67"/>
                <a:gd name="T2" fmla="*/ 6 w 34"/>
                <a:gd name="T3" fmla="*/ 67 h 67"/>
                <a:gd name="T4" fmla="*/ 2 w 34"/>
                <a:gd name="T5" fmla="*/ 62 h 67"/>
                <a:gd name="T6" fmla="*/ 0 w 34"/>
                <a:gd name="T7" fmla="*/ 13 h 67"/>
                <a:gd name="T8" fmla="*/ 3 w 34"/>
                <a:gd name="T9" fmla="*/ 8 h 67"/>
                <a:gd name="T10" fmla="*/ 28 w 34"/>
                <a:gd name="T11" fmla="*/ 0 h 67"/>
                <a:gd name="T12" fmla="*/ 32 w 34"/>
                <a:gd name="T13" fmla="*/ 1 h 67"/>
                <a:gd name="T14" fmla="*/ 34 w 34"/>
                <a:gd name="T15" fmla="*/ 5 h 67"/>
                <a:gd name="T16" fmla="*/ 32 w 34"/>
                <a:gd name="T17" fmla="*/ 62 h 67"/>
                <a:gd name="T18" fmla="*/ 28 w 34"/>
                <a:gd name="T19" fmla="*/ 67 h 67"/>
                <a:gd name="T20" fmla="*/ 11 w 34"/>
                <a:gd name="T21" fmla="*/ 57 h 67"/>
                <a:gd name="T22" fmla="*/ 23 w 34"/>
                <a:gd name="T23" fmla="*/ 57 h 67"/>
                <a:gd name="T24" fmla="*/ 25 w 34"/>
                <a:gd name="T25" fmla="*/ 11 h 67"/>
                <a:gd name="T26" fmla="*/ 9 w 34"/>
                <a:gd name="T27" fmla="*/ 16 h 67"/>
                <a:gd name="T28" fmla="*/ 11 w 34"/>
                <a:gd name="T29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67">
                  <a:moveTo>
                    <a:pt x="28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4" y="67"/>
                    <a:pt x="2" y="65"/>
                    <a:pt x="2" y="6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1" y="0"/>
                    <a:pt x="32" y="1"/>
                  </a:cubicBezTo>
                  <a:cubicBezTo>
                    <a:pt x="33" y="2"/>
                    <a:pt x="34" y="3"/>
                    <a:pt x="34" y="5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2" y="65"/>
                    <a:pt x="30" y="67"/>
                    <a:pt x="28" y="67"/>
                  </a:cubicBezTo>
                  <a:close/>
                  <a:moveTo>
                    <a:pt x="11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1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231"/>
            <p:cNvSpPr>
              <a:spLocks noEditPoints="1"/>
            </p:cNvSpPr>
            <p:nvPr/>
          </p:nvSpPr>
          <p:spPr bwMode="auto">
            <a:xfrm>
              <a:off x="6446838" y="4879975"/>
              <a:ext cx="90488" cy="222250"/>
            </a:xfrm>
            <a:custGeom>
              <a:avLst/>
              <a:gdLst>
                <a:gd name="T0" fmla="*/ 27 w 32"/>
                <a:gd name="T1" fmla="*/ 79 h 79"/>
                <a:gd name="T2" fmla="*/ 9 w 32"/>
                <a:gd name="T3" fmla="*/ 79 h 79"/>
                <a:gd name="T4" fmla="*/ 4 w 32"/>
                <a:gd name="T5" fmla="*/ 74 h 79"/>
                <a:gd name="T6" fmla="*/ 0 w 32"/>
                <a:gd name="T7" fmla="*/ 13 h 79"/>
                <a:gd name="T8" fmla="*/ 3 w 32"/>
                <a:gd name="T9" fmla="*/ 8 h 79"/>
                <a:gd name="T10" fmla="*/ 26 w 32"/>
                <a:gd name="T11" fmla="*/ 0 h 79"/>
                <a:gd name="T12" fmla="*/ 30 w 32"/>
                <a:gd name="T13" fmla="*/ 1 h 79"/>
                <a:gd name="T14" fmla="*/ 32 w 32"/>
                <a:gd name="T15" fmla="*/ 4 h 79"/>
                <a:gd name="T16" fmla="*/ 32 w 32"/>
                <a:gd name="T17" fmla="*/ 74 h 79"/>
                <a:gd name="T18" fmla="*/ 27 w 32"/>
                <a:gd name="T19" fmla="*/ 79 h 79"/>
                <a:gd name="T20" fmla="*/ 13 w 32"/>
                <a:gd name="T21" fmla="*/ 69 h 79"/>
                <a:gd name="T22" fmla="*/ 23 w 32"/>
                <a:gd name="T23" fmla="*/ 69 h 79"/>
                <a:gd name="T24" fmla="*/ 23 w 32"/>
                <a:gd name="T25" fmla="*/ 11 h 79"/>
                <a:gd name="T26" fmla="*/ 9 w 32"/>
                <a:gd name="T27" fmla="*/ 15 h 79"/>
                <a:gd name="T28" fmla="*/ 13 w 32"/>
                <a:gd name="T2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79">
                  <a:moveTo>
                    <a:pt x="27" y="79"/>
                  </a:moveTo>
                  <a:cubicBezTo>
                    <a:pt x="9" y="79"/>
                    <a:pt x="9" y="79"/>
                    <a:pt x="9" y="79"/>
                  </a:cubicBezTo>
                  <a:cubicBezTo>
                    <a:pt x="7" y="79"/>
                    <a:pt x="5" y="77"/>
                    <a:pt x="4" y="7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9" y="0"/>
                    <a:pt x="30" y="1"/>
                  </a:cubicBezTo>
                  <a:cubicBezTo>
                    <a:pt x="31" y="2"/>
                    <a:pt x="32" y="3"/>
                    <a:pt x="32" y="4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77"/>
                    <a:pt x="30" y="79"/>
                    <a:pt x="27" y="79"/>
                  </a:cubicBezTo>
                  <a:close/>
                  <a:moveTo>
                    <a:pt x="13" y="69"/>
                  </a:moveTo>
                  <a:cubicBezTo>
                    <a:pt x="23" y="69"/>
                    <a:pt x="23" y="69"/>
                    <a:pt x="23" y="69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1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9" name="Freeform 232"/>
          <p:cNvSpPr>
            <a:spLocks noEditPoints="1"/>
          </p:cNvSpPr>
          <p:nvPr/>
        </p:nvSpPr>
        <p:spPr bwMode="auto">
          <a:xfrm>
            <a:off x="6265836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50" name="组合 349"/>
          <p:cNvGrpSpPr/>
          <p:nvPr/>
        </p:nvGrpSpPr>
        <p:grpSpPr>
          <a:xfrm>
            <a:off x="7577458" y="4983535"/>
            <a:ext cx="637624" cy="614087"/>
            <a:chOff x="7913688" y="4675188"/>
            <a:chExt cx="946150" cy="911225"/>
          </a:xfrm>
          <a:solidFill>
            <a:srgbClr val="FC621E"/>
          </a:solidFill>
        </p:grpSpPr>
        <p:sp>
          <p:nvSpPr>
            <p:cNvPr id="351" name="Freeform 233"/>
            <p:cNvSpPr>
              <a:spLocks noEditPoints="1"/>
            </p:cNvSpPr>
            <p:nvPr/>
          </p:nvSpPr>
          <p:spPr bwMode="auto">
            <a:xfrm>
              <a:off x="7913688" y="5073650"/>
              <a:ext cx="511175" cy="512763"/>
            </a:xfrm>
            <a:custGeom>
              <a:avLst/>
              <a:gdLst>
                <a:gd name="T0" fmla="*/ 91 w 182"/>
                <a:gd name="T1" fmla="*/ 183 h 183"/>
                <a:gd name="T2" fmla="*/ 0 w 182"/>
                <a:gd name="T3" fmla="*/ 92 h 183"/>
                <a:gd name="T4" fmla="*/ 91 w 182"/>
                <a:gd name="T5" fmla="*/ 0 h 183"/>
                <a:gd name="T6" fmla="*/ 182 w 182"/>
                <a:gd name="T7" fmla="*/ 92 h 183"/>
                <a:gd name="T8" fmla="*/ 91 w 182"/>
                <a:gd name="T9" fmla="*/ 183 h 183"/>
                <a:gd name="T10" fmla="*/ 91 w 182"/>
                <a:gd name="T11" fmla="*/ 10 h 183"/>
                <a:gd name="T12" fmla="*/ 9 w 182"/>
                <a:gd name="T13" fmla="*/ 92 h 183"/>
                <a:gd name="T14" fmla="*/ 91 w 182"/>
                <a:gd name="T15" fmla="*/ 173 h 183"/>
                <a:gd name="T16" fmla="*/ 172 w 182"/>
                <a:gd name="T17" fmla="*/ 92 h 183"/>
                <a:gd name="T18" fmla="*/ 91 w 182"/>
                <a:gd name="T19" fmla="*/ 1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3">
                  <a:moveTo>
                    <a:pt x="91" y="183"/>
                  </a:moveTo>
                  <a:cubicBezTo>
                    <a:pt x="40" y="183"/>
                    <a:pt x="0" y="142"/>
                    <a:pt x="0" y="92"/>
                  </a:cubicBezTo>
                  <a:cubicBezTo>
                    <a:pt x="0" y="41"/>
                    <a:pt x="40" y="0"/>
                    <a:pt x="91" y="0"/>
                  </a:cubicBezTo>
                  <a:cubicBezTo>
                    <a:pt x="141" y="0"/>
                    <a:pt x="182" y="41"/>
                    <a:pt x="182" y="92"/>
                  </a:cubicBezTo>
                  <a:cubicBezTo>
                    <a:pt x="182" y="142"/>
                    <a:pt x="141" y="183"/>
                    <a:pt x="91" y="183"/>
                  </a:cubicBezTo>
                  <a:close/>
                  <a:moveTo>
                    <a:pt x="91" y="10"/>
                  </a:moveTo>
                  <a:cubicBezTo>
                    <a:pt x="46" y="10"/>
                    <a:pt x="9" y="46"/>
                    <a:pt x="9" y="92"/>
                  </a:cubicBezTo>
                  <a:cubicBezTo>
                    <a:pt x="9" y="137"/>
                    <a:pt x="46" y="173"/>
                    <a:pt x="91" y="173"/>
                  </a:cubicBezTo>
                  <a:cubicBezTo>
                    <a:pt x="136" y="173"/>
                    <a:pt x="172" y="137"/>
                    <a:pt x="172" y="92"/>
                  </a:cubicBezTo>
                  <a:cubicBezTo>
                    <a:pt x="172" y="46"/>
                    <a:pt x="136" y="10"/>
                    <a:pt x="9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234"/>
            <p:cNvSpPr>
              <a:spLocks noEditPoints="1"/>
            </p:cNvSpPr>
            <p:nvPr/>
          </p:nvSpPr>
          <p:spPr bwMode="auto">
            <a:xfrm>
              <a:off x="8045450" y="5172075"/>
              <a:ext cx="101600" cy="9842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9 h 35"/>
                <a:gd name="T12" fmla="*/ 10 w 36"/>
                <a:gd name="T13" fmla="*/ 18 h 35"/>
                <a:gd name="T14" fmla="*/ 18 w 36"/>
                <a:gd name="T15" fmla="*/ 26 h 35"/>
                <a:gd name="T16" fmla="*/ 26 w 36"/>
                <a:gd name="T17" fmla="*/ 18 h 35"/>
                <a:gd name="T18" fmla="*/ 18 w 36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9"/>
                  </a:moveTo>
                  <a:cubicBezTo>
                    <a:pt x="13" y="9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3" y="26"/>
                    <a:pt x="26" y="22"/>
                    <a:pt x="26" y="18"/>
                  </a:cubicBezTo>
                  <a:cubicBezTo>
                    <a:pt x="26" y="13"/>
                    <a:pt x="23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235"/>
            <p:cNvSpPr>
              <a:spLocks/>
            </p:cNvSpPr>
            <p:nvPr/>
          </p:nvSpPr>
          <p:spPr bwMode="auto">
            <a:xfrm>
              <a:off x="8118475" y="5208588"/>
              <a:ext cx="306388" cy="125413"/>
            </a:xfrm>
            <a:custGeom>
              <a:avLst/>
              <a:gdLst>
                <a:gd name="T0" fmla="*/ 104 w 109"/>
                <a:gd name="T1" fmla="*/ 45 h 45"/>
                <a:gd name="T2" fmla="*/ 101 w 109"/>
                <a:gd name="T3" fmla="*/ 44 h 45"/>
                <a:gd name="T4" fmla="*/ 5 w 109"/>
                <a:gd name="T5" fmla="*/ 9 h 45"/>
                <a:gd name="T6" fmla="*/ 0 w 109"/>
                <a:gd name="T7" fmla="*/ 5 h 45"/>
                <a:gd name="T8" fmla="*/ 5 w 109"/>
                <a:gd name="T9" fmla="*/ 0 h 45"/>
                <a:gd name="T10" fmla="*/ 107 w 109"/>
                <a:gd name="T11" fmla="*/ 37 h 45"/>
                <a:gd name="T12" fmla="*/ 108 w 109"/>
                <a:gd name="T13" fmla="*/ 43 h 45"/>
                <a:gd name="T14" fmla="*/ 104 w 10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5">
                  <a:moveTo>
                    <a:pt x="104" y="45"/>
                  </a:moveTo>
                  <a:cubicBezTo>
                    <a:pt x="103" y="45"/>
                    <a:pt x="102" y="44"/>
                    <a:pt x="101" y="44"/>
                  </a:cubicBezTo>
                  <a:cubicBezTo>
                    <a:pt x="60" y="10"/>
                    <a:pt x="6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64" y="0"/>
                    <a:pt x="107" y="37"/>
                  </a:cubicBezTo>
                  <a:cubicBezTo>
                    <a:pt x="109" y="38"/>
                    <a:pt x="109" y="41"/>
                    <a:pt x="108" y="43"/>
                  </a:cubicBezTo>
                  <a:cubicBezTo>
                    <a:pt x="107" y="44"/>
                    <a:pt x="105" y="45"/>
                    <a:pt x="10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236"/>
            <p:cNvSpPr>
              <a:spLocks/>
            </p:cNvSpPr>
            <p:nvPr/>
          </p:nvSpPr>
          <p:spPr bwMode="auto">
            <a:xfrm>
              <a:off x="8099425" y="5084763"/>
              <a:ext cx="157163" cy="117475"/>
            </a:xfrm>
            <a:custGeom>
              <a:avLst/>
              <a:gdLst>
                <a:gd name="T0" fmla="*/ 5 w 56"/>
                <a:gd name="T1" fmla="*/ 42 h 42"/>
                <a:gd name="T2" fmla="*/ 3 w 56"/>
                <a:gd name="T3" fmla="*/ 41 h 42"/>
                <a:gd name="T4" fmla="*/ 1 w 56"/>
                <a:gd name="T5" fmla="*/ 35 h 42"/>
                <a:gd name="T6" fmla="*/ 50 w 56"/>
                <a:gd name="T7" fmla="*/ 1 h 42"/>
                <a:gd name="T8" fmla="*/ 56 w 56"/>
                <a:gd name="T9" fmla="*/ 4 h 42"/>
                <a:gd name="T10" fmla="*/ 52 w 56"/>
                <a:gd name="T11" fmla="*/ 10 h 42"/>
                <a:gd name="T12" fmla="*/ 9 w 56"/>
                <a:gd name="T13" fmla="*/ 40 h 42"/>
                <a:gd name="T14" fmla="*/ 5 w 56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42">
                  <a:moveTo>
                    <a:pt x="5" y="42"/>
                  </a:moveTo>
                  <a:cubicBezTo>
                    <a:pt x="4" y="42"/>
                    <a:pt x="3" y="42"/>
                    <a:pt x="3" y="41"/>
                  </a:cubicBezTo>
                  <a:cubicBezTo>
                    <a:pt x="1" y="40"/>
                    <a:pt x="0" y="37"/>
                    <a:pt x="1" y="35"/>
                  </a:cubicBezTo>
                  <a:cubicBezTo>
                    <a:pt x="2" y="33"/>
                    <a:pt x="22" y="5"/>
                    <a:pt x="50" y="1"/>
                  </a:cubicBezTo>
                  <a:cubicBezTo>
                    <a:pt x="53" y="0"/>
                    <a:pt x="55" y="2"/>
                    <a:pt x="56" y="4"/>
                  </a:cubicBezTo>
                  <a:cubicBezTo>
                    <a:pt x="56" y="7"/>
                    <a:pt x="54" y="9"/>
                    <a:pt x="52" y="10"/>
                  </a:cubicBezTo>
                  <a:cubicBezTo>
                    <a:pt x="27" y="14"/>
                    <a:pt x="9" y="40"/>
                    <a:pt x="9" y="40"/>
                  </a:cubicBezTo>
                  <a:cubicBezTo>
                    <a:pt x="8" y="41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237"/>
            <p:cNvSpPr>
              <a:spLocks/>
            </p:cNvSpPr>
            <p:nvPr/>
          </p:nvSpPr>
          <p:spPr bwMode="auto">
            <a:xfrm>
              <a:off x="8037513" y="5095875"/>
              <a:ext cx="58738" cy="104775"/>
            </a:xfrm>
            <a:custGeom>
              <a:avLst/>
              <a:gdLst>
                <a:gd name="T0" fmla="*/ 16 w 21"/>
                <a:gd name="T1" fmla="*/ 37 h 37"/>
                <a:gd name="T2" fmla="*/ 12 w 21"/>
                <a:gd name="T3" fmla="*/ 35 h 37"/>
                <a:gd name="T4" fmla="*/ 7 w 21"/>
                <a:gd name="T5" fmla="*/ 2 h 37"/>
                <a:gd name="T6" fmla="*/ 13 w 21"/>
                <a:gd name="T7" fmla="*/ 3 h 37"/>
                <a:gd name="T8" fmla="*/ 13 w 21"/>
                <a:gd name="T9" fmla="*/ 9 h 37"/>
                <a:gd name="T10" fmla="*/ 20 w 21"/>
                <a:gd name="T11" fmla="*/ 31 h 37"/>
                <a:gd name="T12" fmla="*/ 18 w 21"/>
                <a:gd name="T13" fmla="*/ 37 h 37"/>
                <a:gd name="T14" fmla="*/ 16 w 21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7">
                  <a:moveTo>
                    <a:pt x="16" y="37"/>
                  </a:moveTo>
                  <a:cubicBezTo>
                    <a:pt x="14" y="37"/>
                    <a:pt x="13" y="36"/>
                    <a:pt x="12" y="35"/>
                  </a:cubicBezTo>
                  <a:cubicBezTo>
                    <a:pt x="6" y="23"/>
                    <a:pt x="0" y="7"/>
                    <a:pt x="7" y="2"/>
                  </a:cubicBezTo>
                  <a:cubicBezTo>
                    <a:pt x="9" y="0"/>
                    <a:pt x="12" y="1"/>
                    <a:pt x="13" y="3"/>
                  </a:cubicBezTo>
                  <a:cubicBezTo>
                    <a:pt x="15" y="4"/>
                    <a:pt x="14" y="7"/>
                    <a:pt x="13" y="9"/>
                  </a:cubicBezTo>
                  <a:cubicBezTo>
                    <a:pt x="12" y="11"/>
                    <a:pt x="15" y="22"/>
                    <a:pt x="20" y="31"/>
                  </a:cubicBezTo>
                  <a:cubicBezTo>
                    <a:pt x="21" y="33"/>
                    <a:pt x="20" y="36"/>
                    <a:pt x="18" y="37"/>
                  </a:cubicBezTo>
                  <a:cubicBezTo>
                    <a:pt x="17" y="37"/>
                    <a:pt x="17" y="37"/>
                    <a:pt x="1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238"/>
            <p:cNvSpPr>
              <a:spLocks/>
            </p:cNvSpPr>
            <p:nvPr/>
          </p:nvSpPr>
          <p:spPr bwMode="auto">
            <a:xfrm>
              <a:off x="7920038" y="5208588"/>
              <a:ext cx="153988" cy="66675"/>
            </a:xfrm>
            <a:custGeom>
              <a:avLst/>
              <a:gdLst>
                <a:gd name="T0" fmla="*/ 6 w 55"/>
                <a:gd name="T1" fmla="*/ 24 h 24"/>
                <a:gd name="T2" fmla="*/ 2 w 55"/>
                <a:gd name="T3" fmla="*/ 22 h 24"/>
                <a:gd name="T4" fmla="*/ 3 w 55"/>
                <a:gd name="T5" fmla="*/ 16 h 24"/>
                <a:gd name="T6" fmla="*/ 50 w 55"/>
                <a:gd name="T7" fmla="*/ 0 h 24"/>
                <a:gd name="T8" fmla="*/ 55 w 55"/>
                <a:gd name="T9" fmla="*/ 5 h 24"/>
                <a:gd name="T10" fmla="*/ 50 w 55"/>
                <a:gd name="T11" fmla="*/ 9 h 24"/>
                <a:gd name="T12" fmla="*/ 8 w 55"/>
                <a:gd name="T13" fmla="*/ 23 h 24"/>
                <a:gd name="T14" fmla="*/ 6 w 55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4">
                  <a:moveTo>
                    <a:pt x="6" y="24"/>
                  </a:moveTo>
                  <a:cubicBezTo>
                    <a:pt x="4" y="24"/>
                    <a:pt x="3" y="23"/>
                    <a:pt x="2" y="22"/>
                  </a:cubicBezTo>
                  <a:cubicBezTo>
                    <a:pt x="0" y="20"/>
                    <a:pt x="1" y="17"/>
                    <a:pt x="3" y="16"/>
                  </a:cubicBezTo>
                  <a:cubicBezTo>
                    <a:pt x="23" y="0"/>
                    <a:pt x="49" y="0"/>
                    <a:pt x="50" y="0"/>
                  </a:cubicBezTo>
                  <a:cubicBezTo>
                    <a:pt x="52" y="0"/>
                    <a:pt x="55" y="2"/>
                    <a:pt x="55" y="5"/>
                  </a:cubicBezTo>
                  <a:cubicBezTo>
                    <a:pt x="55" y="7"/>
                    <a:pt x="52" y="9"/>
                    <a:pt x="50" y="9"/>
                  </a:cubicBezTo>
                  <a:cubicBezTo>
                    <a:pt x="50" y="9"/>
                    <a:pt x="26" y="9"/>
                    <a:pt x="8" y="23"/>
                  </a:cubicBezTo>
                  <a:cubicBezTo>
                    <a:pt x="8" y="23"/>
                    <a:pt x="7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239"/>
            <p:cNvSpPr>
              <a:spLocks/>
            </p:cNvSpPr>
            <p:nvPr/>
          </p:nvSpPr>
          <p:spPr bwMode="auto">
            <a:xfrm>
              <a:off x="7953375" y="5233988"/>
              <a:ext cx="134938" cy="311150"/>
            </a:xfrm>
            <a:custGeom>
              <a:avLst/>
              <a:gdLst>
                <a:gd name="T0" fmla="*/ 28 w 48"/>
                <a:gd name="T1" fmla="*/ 111 h 111"/>
                <a:gd name="T2" fmla="*/ 24 w 48"/>
                <a:gd name="T3" fmla="*/ 109 h 111"/>
                <a:gd name="T4" fmla="*/ 39 w 48"/>
                <a:gd name="T5" fmla="*/ 3 h 111"/>
                <a:gd name="T6" fmla="*/ 45 w 48"/>
                <a:gd name="T7" fmla="*/ 2 h 111"/>
                <a:gd name="T8" fmla="*/ 47 w 48"/>
                <a:gd name="T9" fmla="*/ 8 h 111"/>
                <a:gd name="T10" fmla="*/ 32 w 48"/>
                <a:gd name="T11" fmla="*/ 104 h 111"/>
                <a:gd name="T12" fmla="*/ 31 w 48"/>
                <a:gd name="T13" fmla="*/ 110 h 111"/>
                <a:gd name="T14" fmla="*/ 28 w 4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11">
                  <a:moveTo>
                    <a:pt x="28" y="111"/>
                  </a:moveTo>
                  <a:cubicBezTo>
                    <a:pt x="27" y="111"/>
                    <a:pt x="25" y="110"/>
                    <a:pt x="24" y="109"/>
                  </a:cubicBezTo>
                  <a:cubicBezTo>
                    <a:pt x="0" y="65"/>
                    <a:pt x="37" y="6"/>
                    <a:pt x="39" y="3"/>
                  </a:cubicBezTo>
                  <a:cubicBezTo>
                    <a:pt x="40" y="1"/>
                    <a:pt x="43" y="0"/>
                    <a:pt x="45" y="2"/>
                  </a:cubicBezTo>
                  <a:cubicBezTo>
                    <a:pt x="47" y="3"/>
                    <a:pt x="48" y="6"/>
                    <a:pt x="47" y="8"/>
                  </a:cubicBezTo>
                  <a:cubicBezTo>
                    <a:pt x="46" y="9"/>
                    <a:pt x="11" y="65"/>
                    <a:pt x="32" y="104"/>
                  </a:cubicBezTo>
                  <a:cubicBezTo>
                    <a:pt x="34" y="106"/>
                    <a:pt x="33" y="109"/>
                    <a:pt x="31" y="110"/>
                  </a:cubicBezTo>
                  <a:cubicBezTo>
                    <a:pt x="30" y="111"/>
                    <a:pt x="29" y="111"/>
                    <a:pt x="28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240"/>
            <p:cNvSpPr>
              <a:spLocks/>
            </p:cNvSpPr>
            <p:nvPr/>
          </p:nvSpPr>
          <p:spPr bwMode="auto">
            <a:xfrm>
              <a:off x="8094663" y="5241925"/>
              <a:ext cx="198438" cy="317500"/>
            </a:xfrm>
            <a:custGeom>
              <a:avLst/>
              <a:gdLst>
                <a:gd name="T0" fmla="*/ 66 w 71"/>
                <a:gd name="T1" fmla="*/ 113 h 113"/>
                <a:gd name="T2" fmla="*/ 62 w 71"/>
                <a:gd name="T3" fmla="*/ 112 h 113"/>
                <a:gd name="T4" fmla="*/ 1 w 71"/>
                <a:gd name="T5" fmla="*/ 6 h 113"/>
                <a:gd name="T6" fmla="*/ 4 w 71"/>
                <a:gd name="T7" fmla="*/ 0 h 113"/>
                <a:gd name="T8" fmla="*/ 10 w 71"/>
                <a:gd name="T9" fmla="*/ 4 h 113"/>
                <a:gd name="T10" fmla="*/ 69 w 71"/>
                <a:gd name="T11" fmla="*/ 105 h 113"/>
                <a:gd name="T12" fmla="*/ 69 w 71"/>
                <a:gd name="T13" fmla="*/ 112 h 113"/>
                <a:gd name="T14" fmla="*/ 66 w 71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13">
                  <a:moveTo>
                    <a:pt x="66" y="113"/>
                  </a:moveTo>
                  <a:cubicBezTo>
                    <a:pt x="65" y="113"/>
                    <a:pt x="63" y="113"/>
                    <a:pt x="62" y="112"/>
                  </a:cubicBezTo>
                  <a:cubicBezTo>
                    <a:pt x="18" y="68"/>
                    <a:pt x="2" y="9"/>
                    <a:pt x="1" y="6"/>
                  </a:cubicBezTo>
                  <a:cubicBezTo>
                    <a:pt x="0" y="4"/>
                    <a:pt x="2" y="1"/>
                    <a:pt x="4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4"/>
                    <a:pt x="27" y="63"/>
                    <a:pt x="69" y="105"/>
                  </a:cubicBezTo>
                  <a:cubicBezTo>
                    <a:pt x="71" y="107"/>
                    <a:pt x="71" y="110"/>
                    <a:pt x="69" y="112"/>
                  </a:cubicBezTo>
                  <a:cubicBezTo>
                    <a:pt x="68" y="113"/>
                    <a:pt x="67" y="113"/>
                    <a:pt x="66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241"/>
            <p:cNvSpPr>
              <a:spLocks/>
            </p:cNvSpPr>
            <p:nvPr/>
          </p:nvSpPr>
          <p:spPr bwMode="auto">
            <a:xfrm>
              <a:off x="8321675" y="4675188"/>
              <a:ext cx="428625" cy="549275"/>
            </a:xfrm>
            <a:custGeom>
              <a:avLst/>
              <a:gdLst>
                <a:gd name="T0" fmla="*/ 80 w 153"/>
                <a:gd name="T1" fmla="*/ 196 h 196"/>
                <a:gd name="T2" fmla="*/ 74 w 153"/>
                <a:gd name="T3" fmla="*/ 195 h 196"/>
                <a:gd name="T4" fmla="*/ 53 w 153"/>
                <a:gd name="T5" fmla="*/ 168 h 196"/>
                <a:gd name="T6" fmla="*/ 56 w 153"/>
                <a:gd name="T7" fmla="*/ 102 h 196"/>
                <a:gd name="T8" fmla="*/ 57 w 153"/>
                <a:gd name="T9" fmla="*/ 97 h 196"/>
                <a:gd name="T10" fmla="*/ 63 w 153"/>
                <a:gd name="T11" fmla="*/ 36 h 196"/>
                <a:gd name="T12" fmla="*/ 46 w 153"/>
                <a:gd name="T13" fmla="*/ 13 h 196"/>
                <a:gd name="T14" fmla="*/ 23 w 153"/>
                <a:gd name="T15" fmla="*/ 14 h 196"/>
                <a:gd name="T16" fmla="*/ 13 w 153"/>
                <a:gd name="T17" fmla="*/ 37 h 196"/>
                <a:gd name="T18" fmla="*/ 20 w 153"/>
                <a:gd name="T19" fmla="*/ 71 h 196"/>
                <a:gd name="T20" fmla="*/ 28 w 153"/>
                <a:gd name="T21" fmla="*/ 85 h 196"/>
                <a:gd name="T22" fmla="*/ 37 w 153"/>
                <a:gd name="T23" fmla="*/ 100 h 196"/>
                <a:gd name="T24" fmla="*/ 44 w 153"/>
                <a:gd name="T25" fmla="*/ 132 h 196"/>
                <a:gd name="T26" fmla="*/ 29 w 153"/>
                <a:gd name="T27" fmla="*/ 159 h 196"/>
                <a:gd name="T28" fmla="*/ 12 w 153"/>
                <a:gd name="T29" fmla="*/ 157 h 196"/>
                <a:gd name="T30" fmla="*/ 1 w 153"/>
                <a:gd name="T31" fmla="*/ 139 h 196"/>
                <a:gd name="T32" fmla="*/ 5 w 153"/>
                <a:gd name="T33" fmla="*/ 134 h 196"/>
                <a:gd name="T34" fmla="*/ 10 w 153"/>
                <a:gd name="T35" fmla="*/ 138 h 196"/>
                <a:gd name="T36" fmla="*/ 17 w 153"/>
                <a:gd name="T37" fmla="*/ 149 h 196"/>
                <a:gd name="T38" fmla="*/ 26 w 153"/>
                <a:gd name="T39" fmla="*/ 151 h 196"/>
                <a:gd name="T40" fmla="*/ 35 w 153"/>
                <a:gd name="T41" fmla="*/ 132 h 196"/>
                <a:gd name="T42" fmla="*/ 28 w 153"/>
                <a:gd name="T43" fmla="*/ 104 h 196"/>
                <a:gd name="T44" fmla="*/ 20 w 153"/>
                <a:gd name="T45" fmla="*/ 90 h 196"/>
                <a:gd name="T46" fmla="*/ 12 w 153"/>
                <a:gd name="T47" fmla="*/ 75 h 196"/>
                <a:gd name="T48" fmla="*/ 4 w 153"/>
                <a:gd name="T49" fmla="*/ 37 h 196"/>
                <a:gd name="T50" fmla="*/ 19 w 153"/>
                <a:gd name="T51" fmla="*/ 6 h 196"/>
                <a:gd name="T52" fmla="*/ 50 w 153"/>
                <a:gd name="T53" fmla="*/ 5 h 196"/>
                <a:gd name="T54" fmla="*/ 72 w 153"/>
                <a:gd name="T55" fmla="*/ 35 h 196"/>
                <a:gd name="T56" fmla="*/ 66 w 153"/>
                <a:gd name="T57" fmla="*/ 99 h 196"/>
                <a:gd name="T58" fmla="*/ 65 w 153"/>
                <a:gd name="T59" fmla="*/ 104 h 196"/>
                <a:gd name="T60" fmla="*/ 62 w 153"/>
                <a:gd name="T61" fmla="*/ 166 h 196"/>
                <a:gd name="T62" fmla="*/ 77 w 153"/>
                <a:gd name="T63" fmla="*/ 187 h 196"/>
                <a:gd name="T64" fmla="*/ 94 w 153"/>
                <a:gd name="T65" fmla="*/ 180 h 196"/>
                <a:gd name="T66" fmla="*/ 92 w 153"/>
                <a:gd name="T67" fmla="*/ 114 h 196"/>
                <a:gd name="T68" fmla="*/ 83 w 153"/>
                <a:gd name="T69" fmla="*/ 75 h 196"/>
                <a:gd name="T70" fmla="*/ 106 w 153"/>
                <a:gd name="T71" fmla="*/ 44 h 196"/>
                <a:gd name="T72" fmla="*/ 132 w 153"/>
                <a:gd name="T73" fmla="*/ 67 h 196"/>
                <a:gd name="T74" fmla="*/ 133 w 153"/>
                <a:gd name="T75" fmla="*/ 98 h 196"/>
                <a:gd name="T76" fmla="*/ 131 w 153"/>
                <a:gd name="T77" fmla="*/ 104 h 196"/>
                <a:gd name="T78" fmla="*/ 129 w 153"/>
                <a:gd name="T79" fmla="*/ 115 h 196"/>
                <a:gd name="T80" fmla="*/ 133 w 153"/>
                <a:gd name="T81" fmla="*/ 127 h 196"/>
                <a:gd name="T82" fmla="*/ 145 w 153"/>
                <a:gd name="T83" fmla="*/ 127 h 196"/>
                <a:gd name="T84" fmla="*/ 152 w 153"/>
                <a:gd name="T85" fmla="*/ 127 h 196"/>
                <a:gd name="T86" fmla="*/ 151 w 153"/>
                <a:gd name="T87" fmla="*/ 134 h 196"/>
                <a:gd name="T88" fmla="*/ 128 w 153"/>
                <a:gd name="T89" fmla="*/ 135 h 196"/>
                <a:gd name="T90" fmla="*/ 119 w 153"/>
                <a:gd name="T91" fmla="*/ 114 h 196"/>
                <a:gd name="T92" fmla="*/ 122 w 153"/>
                <a:gd name="T93" fmla="*/ 102 h 196"/>
                <a:gd name="T94" fmla="*/ 124 w 153"/>
                <a:gd name="T95" fmla="*/ 96 h 196"/>
                <a:gd name="T96" fmla="*/ 124 w 153"/>
                <a:gd name="T97" fmla="*/ 69 h 196"/>
                <a:gd name="T98" fmla="*/ 107 w 153"/>
                <a:gd name="T99" fmla="*/ 53 h 196"/>
                <a:gd name="T100" fmla="*/ 92 w 153"/>
                <a:gd name="T101" fmla="*/ 75 h 196"/>
                <a:gd name="T102" fmla="*/ 100 w 153"/>
                <a:gd name="T103" fmla="*/ 112 h 196"/>
                <a:gd name="T104" fmla="*/ 101 w 153"/>
                <a:gd name="T105" fmla="*/ 185 h 196"/>
                <a:gd name="T106" fmla="*/ 80 w 153"/>
                <a:gd name="T10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3" h="196">
                  <a:moveTo>
                    <a:pt x="80" y="196"/>
                  </a:moveTo>
                  <a:cubicBezTo>
                    <a:pt x="78" y="196"/>
                    <a:pt x="76" y="196"/>
                    <a:pt x="74" y="195"/>
                  </a:cubicBezTo>
                  <a:cubicBezTo>
                    <a:pt x="67" y="193"/>
                    <a:pt x="57" y="187"/>
                    <a:pt x="53" y="168"/>
                  </a:cubicBezTo>
                  <a:cubicBezTo>
                    <a:pt x="48" y="145"/>
                    <a:pt x="52" y="123"/>
                    <a:pt x="56" y="102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62" y="77"/>
                    <a:pt x="66" y="56"/>
                    <a:pt x="63" y="36"/>
                  </a:cubicBezTo>
                  <a:cubicBezTo>
                    <a:pt x="61" y="26"/>
                    <a:pt x="55" y="17"/>
                    <a:pt x="46" y="13"/>
                  </a:cubicBezTo>
                  <a:cubicBezTo>
                    <a:pt x="39" y="10"/>
                    <a:pt x="31" y="10"/>
                    <a:pt x="23" y="14"/>
                  </a:cubicBezTo>
                  <a:cubicBezTo>
                    <a:pt x="15" y="19"/>
                    <a:pt x="13" y="29"/>
                    <a:pt x="13" y="37"/>
                  </a:cubicBezTo>
                  <a:cubicBezTo>
                    <a:pt x="13" y="49"/>
                    <a:pt x="15" y="60"/>
                    <a:pt x="20" y="71"/>
                  </a:cubicBezTo>
                  <a:cubicBezTo>
                    <a:pt x="22" y="76"/>
                    <a:pt x="25" y="80"/>
                    <a:pt x="28" y="85"/>
                  </a:cubicBezTo>
                  <a:cubicBezTo>
                    <a:pt x="31" y="90"/>
                    <a:pt x="34" y="95"/>
                    <a:pt x="37" y="100"/>
                  </a:cubicBezTo>
                  <a:cubicBezTo>
                    <a:pt x="41" y="110"/>
                    <a:pt x="44" y="121"/>
                    <a:pt x="44" y="132"/>
                  </a:cubicBezTo>
                  <a:cubicBezTo>
                    <a:pt x="44" y="143"/>
                    <a:pt x="41" y="156"/>
                    <a:pt x="29" y="159"/>
                  </a:cubicBezTo>
                  <a:cubicBezTo>
                    <a:pt x="23" y="161"/>
                    <a:pt x="17" y="160"/>
                    <a:pt x="12" y="157"/>
                  </a:cubicBezTo>
                  <a:cubicBezTo>
                    <a:pt x="5" y="153"/>
                    <a:pt x="1" y="146"/>
                    <a:pt x="1" y="139"/>
                  </a:cubicBezTo>
                  <a:cubicBezTo>
                    <a:pt x="0" y="137"/>
                    <a:pt x="2" y="134"/>
                    <a:pt x="5" y="134"/>
                  </a:cubicBezTo>
                  <a:cubicBezTo>
                    <a:pt x="7" y="134"/>
                    <a:pt x="9" y="136"/>
                    <a:pt x="10" y="138"/>
                  </a:cubicBezTo>
                  <a:cubicBezTo>
                    <a:pt x="10" y="142"/>
                    <a:pt x="13" y="146"/>
                    <a:pt x="17" y="149"/>
                  </a:cubicBezTo>
                  <a:cubicBezTo>
                    <a:pt x="18" y="150"/>
                    <a:pt x="22" y="152"/>
                    <a:pt x="26" y="151"/>
                  </a:cubicBezTo>
                  <a:cubicBezTo>
                    <a:pt x="33" y="148"/>
                    <a:pt x="35" y="140"/>
                    <a:pt x="35" y="132"/>
                  </a:cubicBezTo>
                  <a:cubicBezTo>
                    <a:pt x="35" y="123"/>
                    <a:pt x="32" y="113"/>
                    <a:pt x="28" y="104"/>
                  </a:cubicBezTo>
                  <a:cubicBezTo>
                    <a:pt x="26" y="99"/>
                    <a:pt x="23" y="95"/>
                    <a:pt x="20" y="90"/>
                  </a:cubicBezTo>
                  <a:cubicBezTo>
                    <a:pt x="17" y="85"/>
                    <a:pt x="14" y="80"/>
                    <a:pt x="12" y="75"/>
                  </a:cubicBezTo>
                  <a:cubicBezTo>
                    <a:pt x="6" y="63"/>
                    <a:pt x="3" y="50"/>
                    <a:pt x="4" y="37"/>
                  </a:cubicBezTo>
                  <a:cubicBezTo>
                    <a:pt x="4" y="22"/>
                    <a:pt x="9" y="11"/>
                    <a:pt x="19" y="6"/>
                  </a:cubicBezTo>
                  <a:cubicBezTo>
                    <a:pt x="29" y="1"/>
                    <a:pt x="40" y="0"/>
                    <a:pt x="50" y="5"/>
                  </a:cubicBezTo>
                  <a:cubicBezTo>
                    <a:pt x="62" y="10"/>
                    <a:pt x="69" y="21"/>
                    <a:pt x="72" y="35"/>
                  </a:cubicBezTo>
                  <a:cubicBezTo>
                    <a:pt x="76" y="57"/>
                    <a:pt x="71" y="78"/>
                    <a:pt x="66" y="99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1" y="124"/>
                    <a:pt x="57" y="144"/>
                    <a:pt x="62" y="166"/>
                  </a:cubicBezTo>
                  <a:cubicBezTo>
                    <a:pt x="65" y="178"/>
                    <a:pt x="70" y="185"/>
                    <a:pt x="77" y="187"/>
                  </a:cubicBezTo>
                  <a:cubicBezTo>
                    <a:pt x="83" y="188"/>
                    <a:pt x="89" y="185"/>
                    <a:pt x="94" y="180"/>
                  </a:cubicBezTo>
                  <a:cubicBezTo>
                    <a:pt x="106" y="163"/>
                    <a:pt x="99" y="138"/>
                    <a:pt x="92" y="114"/>
                  </a:cubicBezTo>
                  <a:cubicBezTo>
                    <a:pt x="87" y="100"/>
                    <a:pt x="83" y="87"/>
                    <a:pt x="83" y="75"/>
                  </a:cubicBezTo>
                  <a:cubicBezTo>
                    <a:pt x="83" y="60"/>
                    <a:pt x="91" y="44"/>
                    <a:pt x="106" y="44"/>
                  </a:cubicBezTo>
                  <a:cubicBezTo>
                    <a:pt x="120" y="43"/>
                    <a:pt x="129" y="55"/>
                    <a:pt x="132" y="67"/>
                  </a:cubicBezTo>
                  <a:cubicBezTo>
                    <a:pt x="135" y="77"/>
                    <a:pt x="135" y="88"/>
                    <a:pt x="133" y="98"/>
                  </a:cubicBezTo>
                  <a:cubicBezTo>
                    <a:pt x="132" y="100"/>
                    <a:pt x="132" y="102"/>
                    <a:pt x="131" y="104"/>
                  </a:cubicBezTo>
                  <a:cubicBezTo>
                    <a:pt x="130" y="108"/>
                    <a:pt x="129" y="112"/>
                    <a:pt x="129" y="115"/>
                  </a:cubicBezTo>
                  <a:cubicBezTo>
                    <a:pt x="128" y="117"/>
                    <a:pt x="128" y="124"/>
                    <a:pt x="133" y="127"/>
                  </a:cubicBezTo>
                  <a:cubicBezTo>
                    <a:pt x="136" y="129"/>
                    <a:pt x="142" y="129"/>
                    <a:pt x="145" y="127"/>
                  </a:cubicBezTo>
                  <a:cubicBezTo>
                    <a:pt x="147" y="125"/>
                    <a:pt x="150" y="125"/>
                    <a:pt x="152" y="127"/>
                  </a:cubicBezTo>
                  <a:cubicBezTo>
                    <a:pt x="153" y="129"/>
                    <a:pt x="153" y="132"/>
                    <a:pt x="151" y="134"/>
                  </a:cubicBezTo>
                  <a:cubicBezTo>
                    <a:pt x="144" y="139"/>
                    <a:pt x="135" y="139"/>
                    <a:pt x="128" y="135"/>
                  </a:cubicBezTo>
                  <a:cubicBezTo>
                    <a:pt x="122" y="130"/>
                    <a:pt x="119" y="123"/>
                    <a:pt x="119" y="114"/>
                  </a:cubicBezTo>
                  <a:cubicBezTo>
                    <a:pt x="120" y="110"/>
                    <a:pt x="121" y="106"/>
                    <a:pt x="122" y="102"/>
                  </a:cubicBezTo>
                  <a:cubicBezTo>
                    <a:pt x="123" y="100"/>
                    <a:pt x="123" y="98"/>
                    <a:pt x="124" y="96"/>
                  </a:cubicBezTo>
                  <a:cubicBezTo>
                    <a:pt x="126" y="87"/>
                    <a:pt x="126" y="78"/>
                    <a:pt x="124" y="69"/>
                  </a:cubicBezTo>
                  <a:cubicBezTo>
                    <a:pt x="121" y="61"/>
                    <a:pt x="115" y="52"/>
                    <a:pt x="107" y="53"/>
                  </a:cubicBezTo>
                  <a:cubicBezTo>
                    <a:pt x="97" y="53"/>
                    <a:pt x="92" y="66"/>
                    <a:pt x="92" y="75"/>
                  </a:cubicBezTo>
                  <a:cubicBezTo>
                    <a:pt x="92" y="86"/>
                    <a:pt x="96" y="98"/>
                    <a:pt x="100" y="112"/>
                  </a:cubicBezTo>
                  <a:cubicBezTo>
                    <a:pt x="108" y="137"/>
                    <a:pt x="116" y="165"/>
                    <a:pt x="101" y="185"/>
                  </a:cubicBezTo>
                  <a:cubicBezTo>
                    <a:pt x="96" y="192"/>
                    <a:pt x="88" y="196"/>
                    <a:pt x="80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242"/>
            <p:cNvSpPr>
              <a:spLocks noEditPoints="1"/>
            </p:cNvSpPr>
            <p:nvPr/>
          </p:nvSpPr>
          <p:spPr bwMode="auto">
            <a:xfrm>
              <a:off x="8253413" y="4919663"/>
              <a:ext cx="112713" cy="161925"/>
            </a:xfrm>
            <a:custGeom>
              <a:avLst/>
              <a:gdLst>
                <a:gd name="T0" fmla="*/ 24 w 40"/>
                <a:gd name="T1" fmla="*/ 58 h 58"/>
                <a:gd name="T2" fmla="*/ 16 w 40"/>
                <a:gd name="T3" fmla="*/ 56 h 58"/>
                <a:gd name="T4" fmla="*/ 8 w 40"/>
                <a:gd name="T5" fmla="*/ 46 h 58"/>
                <a:gd name="T6" fmla="*/ 1 w 40"/>
                <a:gd name="T7" fmla="*/ 21 h 58"/>
                <a:gd name="T8" fmla="*/ 2 w 40"/>
                <a:gd name="T9" fmla="*/ 9 h 58"/>
                <a:gd name="T10" fmla="*/ 12 w 40"/>
                <a:gd name="T11" fmla="*/ 2 h 58"/>
                <a:gd name="T12" fmla="*/ 24 w 40"/>
                <a:gd name="T13" fmla="*/ 3 h 58"/>
                <a:gd name="T14" fmla="*/ 32 w 40"/>
                <a:gd name="T15" fmla="*/ 12 h 58"/>
                <a:gd name="T16" fmla="*/ 39 w 40"/>
                <a:gd name="T17" fmla="*/ 37 h 58"/>
                <a:gd name="T18" fmla="*/ 38 w 40"/>
                <a:gd name="T19" fmla="*/ 49 h 58"/>
                <a:gd name="T20" fmla="*/ 28 w 40"/>
                <a:gd name="T21" fmla="*/ 57 h 58"/>
                <a:gd name="T22" fmla="*/ 24 w 40"/>
                <a:gd name="T23" fmla="*/ 58 h 58"/>
                <a:gd name="T24" fmla="*/ 16 w 40"/>
                <a:gd name="T25" fmla="*/ 10 h 58"/>
                <a:gd name="T26" fmla="*/ 14 w 40"/>
                <a:gd name="T27" fmla="*/ 10 h 58"/>
                <a:gd name="T28" fmla="*/ 10 w 40"/>
                <a:gd name="T29" fmla="*/ 14 h 58"/>
                <a:gd name="T30" fmla="*/ 10 w 40"/>
                <a:gd name="T31" fmla="*/ 19 h 58"/>
                <a:gd name="T32" fmla="*/ 17 w 40"/>
                <a:gd name="T33" fmla="*/ 44 h 58"/>
                <a:gd name="T34" fmla="*/ 20 w 40"/>
                <a:gd name="T35" fmla="*/ 48 h 58"/>
                <a:gd name="T36" fmla="*/ 26 w 40"/>
                <a:gd name="T37" fmla="*/ 48 h 58"/>
                <a:gd name="T38" fmla="*/ 26 w 40"/>
                <a:gd name="T39" fmla="*/ 48 h 58"/>
                <a:gd name="T40" fmla="*/ 30 w 40"/>
                <a:gd name="T41" fmla="*/ 45 h 58"/>
                <a:gd name="T42" fmla="*/ 30 w 40"/>
                <a:gd name="T43" fmla="*/ 40 h 58"/>
                <a:gd name="T44" fmla="*/ 23 w 40"/>
                <a:gd name="T45" fmla="*/ 15 h 58"/>
                <a:gd name="T46" fmla="*/ 20 w 40"/>
                <a:gd name="T47" fmla="*/ 11 h 58"/>
                <a:gd name="T48" fmla="*/ 16 w 40"/>
                <a:gd name="T49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58">
                  <a:moveTo>
                    <a:pt x="24" y="58"/>
                  </a:moveTo>
                  <a:cubicBezTo>
                    <a:pt x="21" y="58"/>
                    <a:pt x="18" y="57"/>
                    <a:pt x="16" y="56"/>
                  </a:cubicBezTo>
                  <a:cubicBezTo>
                    <a:pt x="12" y="54"/>
                    <a:pt x="10" y="50"/>
                    <a:pt x="8" y="46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0" y="13"/>
                    <a:pt x="2" y="9"/>
                  </a:cubicBezTo>
                  <a:cubicBezTo>
                    <a:pt x="4" y="6"/>
                    <a:pt x="8" y="3"/>
                    <a:pt x="12" y="2"/>
                  </a:cubicBezTo>
                  <a:cubicBezTo>
                    <a:pt x="16" y="0"/>
                    <a:pt x="20" y="1"/>
                    <a:pt x="24" y="3"/>
                  </a:cubicBezTo>
                  <a:cubicBezTo>
                    <a:pt x="28" y="5"/>
                    <a:pt x="31" y="8"/>
                    <a:pt x="32" y="12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41"/>
                    <a:pt x="40" y="46"/>
                    <a:pt x="38" y="49"/>
                  </a:cubicBezTo>
                  <a:cubicBezTo>
                    <a:pt x="36" y="53"/>
                    <a:pt x="32" y="56"/>
                    <a:pt x="28" y="57"/>
                  </a:cubicBezTo>
                  <a:cubicBezTo>
                    <a:pt x="27" y="58"/>
                    <a:pt x="25" y="58"/>
                    <a:pt x="24" y="58"/>
                  </a:cubicBezTo>
                  <a:close/>
                  <a:moveTo>
                    <a:pt x="16" y="10"/>
                  </a:moveTo>
                  <a:cubicBezTo>
                    <a:pt x="16" y="10"/>
                    <a:pt x="15" y="10"/>
                    <a:pt x="14" y="10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10" y="15"/>
                    <a:pt x="9" y="17"/>
                    <a:pt x="10" y="19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8" y="45"/>
                    <a:pt x="19" y="47"/>
                    <a:pt x="20" y="48"/>
                  </a:cubicBezTo>
                  <a:cubicBezTo>
                    <a:pt x="22" y="49"/>
                    <a:pt x="24" y="49"/>
                    <a:pt x="26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8"/>
                    <a:pt x="29" y="47"/>
                    <a:pt x="30" y="45"/>
                  </a:cubicBezTo>
                  <a:cubicBezTo>
                    <a:pt x="30" y="43"/>
                    <a:pt x="31" y="42"/>
                    <a:pt x="30" y="4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3"/>
                    <a:pt x="21" y="12"/>
                    <a:pt x="20" y="11"/>
                  </a:cubicBezTo>
                  <a:cubicBezTo>
                    <a:pt x="19" y="10"/>
                    <a:pt x="17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243"/>
            <p:cNvSpPr>
              <a:spLocks noEditPoints="1"/>
            </p:cNvSpPr>
            <p:nvPr/>
          </p:nvSpPr>
          <p:spPr bwMode="auto">
            <a:xfrm>
              <a:off x="8713788" y="4916488"/>
              <a:ext cx="146050" cy="142875"/>
            </a:xfrm>
            <a:custGeom>
              <a:avLst/>
              <a:gdLst>
                <a:gd name="T0" fmla="*/ 17 w 52"/>
                <a:gd name="T1" fmla="*/ 51 h 51"/>
                <a:gd name="T2" fmla="*/ 6 w 52"/>
                <a:gd name="T3" fmla="*/ 47 h 51"/>
                <a:gd name="T4" fmla="*/ 1 w 52"/>
                <a:gd name="T5" fmla="*/ 36 h 51"/>
                <a:gd name="T6" fmla="*/ 5 w 52"/>
                <a:gd name="T7" fmla="*/ 24 h 51"/>
                <a:gd name="T8" fmla="*/ 22 w 52"/>
                <a:gd name="T9" fmla="*/ 5 h 51"/>
                <a:gd name="T10" fmla="*/ 33 w 52"/>
                <a:gd name="T11" fmla="*/ 0 h 51"/>
                <a:gd name="T12" fmla="*/ 45 w 52"/>
                <a:gd name="T13" fmla="*/ 4 h 51"/>
                <a:gd name="T14" fmla="*/ 46 w 52"/>
                <a:gd name="T15" fmla="*/ 26 h 51"/>
                <a:gd name="T16" fmla="*/ 28 w 52"/>
                <a:gd name="T17" fmla="*/ 46 h 51"/>
                <a:gd name="T18" fmla="*/ 17 w 52"/>
                <a:gd name="T19" fmla="*/ 51 h 51"/>
                <a:gd name="T20" fmla="*/ 17 w 52"/>
                <a:gd name="T21" fmla="*/ 51 h 51"/>
                <a:gd name="T22" fmla="*/ 34 w 52"/>
                <a:gd name="T23" fmla="*/ 9 h 51"/>
                <a:gd name="T24" fmla="*/ 29 w 52"/>
                <a:gd name="T25" fmla="*/ 11 h 51"/>
                <a:gd name="T26" fmla="*/ 12 w 52"/>
                <a:gd name="T27" fmla="*/ 30 h 51"/>
                <a:gd name="T28" fmla="*/ 10 w 52"/>
                <a:gd name="T29" fmla="*/ 35 h 51"/>
                <a:gd name="T30" fmla="*/ 12 w 52"/>
                <a:gd name="T31" fmla="*/ 40 h 51"/>
                <a:gd name="T32" fmla="*/ 12 w 52"/>
                <a:gd name="T33" fmla="*/ 40 h 51"/>
                <a:gd name="T34" fmla="*/ 22 w 52"/>
                <a:gd name="T35" fmla="*/ 39 h 51"/>
                <a:gd name="T36" fmla="*/ 39 w 52"/>
                <a:gd name="T37" fmla="*/ 20 h 51"/>
                <a:gd name="T38" fmla="*/ 39 w 52"/>
                <a:gd name="T39" fmla="*/ 11 h 51"/>
                <a:gd name="T40" fmla="*/ 34 w 52"/>
                <a:gd name="T41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51">
                  <a:moveTo>
                    <a:pt x="17" y="51"/>
                  </a:moveTo>
                  <a:cubicBezTo>
                    <a:pt x="13" y="51"/>
                    <a:pt x="9" y="49"/>
                    <a:pt x="6" y="47"/>
                  </a:cubicBezTo>
                  <a:cubicBezTo>
                    <a:pt x="3" y="44"/>
                    <a:pt x="1" y="40"/>
                    <a:pt x="1" y="36"/>
                  </a:cubicBezTo>
                  <a:cubicBezTo>
                    <a:pt x="0" y="31"/>
                    <a:pt x="2" y="27"/>
                    <a:pt x="5" y="2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5" y="2"/>
                    <a:pt x="29" y="0"/>
                    <a:pt x="33" y="0"/>
                  </a:cubicBezTo>
                  <a:cubicBezTo>
                    <a:pt x="38" y="0"/>
                    <a:pt x="42" y="1"/>
                    <a:pt x="45" y="4"/>
                  </a:cubicBezTo>
                  <a:cubicBezTo>
                    <a:pt x="51" y="10"/>
                    <a:pt x="52" y="20"/>
                    <a:pt x="46" y="2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49"/>
                    <a:pt x="22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34" y="9"/>
                  </a:moveTo>
                  <a:cubicBezTo>
                    <a:pt x="32" y="9"/>
                    <a:pt x="30" y="10"/>
                    <a:pt x="29" y="1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2"/>
                    <a:pt x="10" y="33"/>
                    <a:pt x="10" y="35"/>
                  </a:cubicBezTo>
                  <a:cubicBezTo>
                    <a:pt x="10" y="37"/>
                    <a:pt x="11" y="39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5" y="42"/>
                    <a:pt x="19" y="42"/>
                    <a:pt x="22" y="3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2" y="17"/>
                    <a:pt x="41" y="13"/>
                    <a:pt x="39" y="11"/>
                  </a:cubicBezTo>
                  <a:cubicBezTo>
                    <a:pt x="37" y="10"/>
                    <a:pt x="36" y="9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2" name="Freeform 244"/>
          <p:cNvSpPr>
            <a:spLocks noEditPoints="1"/>
          </p:cNvSpPr>
          <p:nvPr/>
        </p:nvSpPr>
        <p:spPr bwMode="auto">
          <a:xfrm>
            <a:off x="7462985" y="4877621"/>
            <a:ext cx="863360" cy="866569"/>
          </a:xfrm>
          <a:custGeom>
            <a:avLst/>
            <a:gdLst>
              <a:gd name="T0" fmla="*/ 228 w 457"/>
              <a:gd name="T1" fmla="*/ 458 h 458"/>
              <a:gd name="T2" fmla="*/ 0 w 457"/>
              <a:gd name="T3" fmla="*/ 229 h 458"/>
              <a:gd name="T4" fmla="*/ 228 w 457"/>
              <a:gd name="T5" fmla="*/ 0 h 458"/>
              <a:gd name="T6" fmla="*/ 457 w 457"/>
              <a:gd name="T7" fmla="*/ 229 h 458"/>
              <a:gd name="T8" fmla="*/ 228 w 457"/>
              <a:gd name="T9" fmla="*/ 458 h 458"/>
              <a:gd name="T10" fmla="*/ 228 w 457"/>
              <a:gd name="T11" fmla="*/ 10 h 458"/>
              <a:gd name="T12" fmla="*/ 9 w 457"/>
              <a:gd name="T13" fmla="*/ 229 h 458"/>
              <a:gd name="T14" fmla="*/ 228 w 457"/>
              <a:gd name="T15" fmla="*/ 448 h 458"/>
              <a:gd name="T16" fmla="*/ 448 w 457"/>
              <a:gd name="T17" fmla="*/ 229 h 458"/>
              <a:gd name="T18" fmla="*/ 228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8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8" y="0"/>
                </a:cubicBezTo>
                <a:cubicBezTo>
                  <a:pt x="354" y="0"/>
                  <a:pt x="457" y="103"/>
                  <a:pt x="457" y="229"/>
                </a:cubicBezTo>
                <a:cubicBezTo>
                  <a:pt x="457" y="355"/>
                  <a:pt x="354" y="458"/>
                  <a:pt x="228" y="458"/>
                </a:cubicBezTo>
                <a:close/>
                <a:moveTo>
                  <a:pt x="228" y="10"/>
                </a:moveTo>
                <a:cubicBezTo>
                  <a:pt x="107" y="10"/>
                  <a:pt x="9" y="108"/>
                  <a:pt x="9" y="229"/>
                </a:cubicBezTo>
                <a:cubicBezTo>
                  <a:pt x="9" y="350"/>
                  <a:pt x="107" y="448"/>
                  <a:pt x="228" y="448"/>
                </a:cubicBezTo>
                <a:cubicBezTo>
                  <a:pt x="349" y="448"/>
                  <a:pt x="448" y="350"/>
                  <a:pt x="448" y="229"/>
                </a:cubicBezTo>
                <a:cubicBezTo>
                  <a:pt x="448" y="108"/>
                  <a:pt x="349" y="10"/>
                  <a:pt x="228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63" name="组合 362"/>
          <p:cNvGrpSpPr/>
          <p:nvPr/>
        </p:nvGrpSpPr>
        <p:grpSpPr>
          <a:xfrm>
            <a:off x="8767119" y="4985675"/>
            <a:ext cx="562735" cy="604459"/>
            <a:chOff x="9678988" y="4678363"/>
            <a:chExt cx="835025" cy="896938"/>
          </a:xfrm>
          <a:solidFill>
            <a:srgbClr val="FC621E"/>
          </a:solidFill>
        </p:grpSpPr>
        <p:sp>
          <p:nvSpPr>
            <p:cNvPr id="364" name="Freeform 245"/>
            <p:cNvSpPr>
              <a:spLocks noEditPoints="1"/>
            </p:cNvSpPr>
            <p:nvPr/>
          </p:nvSpPr>
          <p:spPr bwMode="auto">
            <a:xfrm>
              <a:off x="9734550" y="4927600"/>
              <a:ext cx="712788" cy="595313"/>
            </a:xfrm>
            <a:custGeom>
              <a:avLst/>
              <a:gdLst>
                <a:gd name="T0" fmla="*/ 127 w 254"/>
                <a:gd name="T1" fmla="*/ 212 h 212"/>
                <a:gd name="T2" fmla="*/ 0 w 254"/>
                <a:gd name="T3" fmla="*/ 87 h 212"/>
                <a:gd name="T4" fmla="*/ 43 w 254"/>
                <a:gd name="T5" fmla="*/ 1 h 212"/>
                <a:gd name="T6" fmla="*/ 48 w 254"/>
                <a:gd name="T7" fmla="*/ 1 h 212"/>
                <a:gd name="T8" fmla="*/ 50 w 254"/>
                <a:gd name="T9" fmla="*/ 5 h 212"/>
                <a:gd name="T10" fmla="*/ 50 w 254"/>
                <a:gd name="T11" fmla="*/ 11 h 212"/>
                <a:gd name="T12" fmla="*/ 127 w 254"/>
                <a:gd name="T13" fmla="*/ 82 h 212"/>
                <a:gd name="T14" fmla="*/ 205 w 254"/>
                <a:gd name="T15" fmla="*/ 11 h 212"/>
                <a:gd name="T16" fmla="*/ 204 w 254"/>
                <a:gd name="T17" fmla="*/ 5 h 212"/>
                <a:gd name="T18" fmla="*/ 207 w 254"/>
                <a:gd name="T19" fmla="*/ 1 h 212"/>
                <a:gd name="T20" fmla="*/ 212 w 254"/>
                <a:gd name="T21" fmla="*/ 1 h 212"/>
                <a:gd name="T22" fmla="*/ 254 w 254"/>
                <a:gd name="T23" fmla="*/ 87 h 212"/>
                <a:gd name="T24" fmla="*/ 127 w 254"/>
                <a:gd name="T25" fmla="*/ 212 h 212"/>
                <a:gd name="T26" fmla="*/ 41 w 254"/>
                <a:gd name="T27" fmla="*/ 15 h 212"/>
                <a:gd name="T28" fmla="*/ 10 w 254"/>
                <a:gd name="T29" fmla="*/ 87 h 212"/>
                <a:gd name="T30" fmla="*/ 127 w 254"/>
                <a:gd name="T31" fmla="*/ 203 h 212"/>
                <a:gd name="T32" fmla="*/ 245 w 254"/>
                <a:gd name="T33" fmla="*/ 87 h 212"/>
                <a:gd name="T34" fmla="*/ 214 w 254"/>
                <a:gd name="T35" fmla="*/ 15 h 212"/>
                <a:gd name="T36" fmla="*/ 127 w 254"/>
                <a:gd name="T37" fmla="*/ 91 h 212"/>
                <a:gd name="T38" fmla="*/ 41 w 254"/>
                <a:gd name="T39" fmla="*/ 1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12">
                  <a:moveTo>
                    <a:pt x="127" y="212"/>
                  </a:moveTo>
                  <a:cubicBezTo>
                    <a:pt x="57" y="212"/>
                    <a:pt x="0" y="156"/>
                    <a:pt x="0" y="87"/>
                  </a:cubicBezTo>
                  <a:cubicBezTo>
                    <a:pt x="0" y="52"/>
                    <a:pt x="15" y="21"/>
                    <a:pt x="43" y="1"/>
                  </a:cubicBezTo>
                  <a:cubicBezTo>
                    <a:pt x="44" y="0"/>
                    <a:pt x="46" y="0"/>
                    <a:pt x="48" y="1"/>
                  </a:cubicBezTo>
                  <a:cubicBezTo>
                    <a:pt x="49" y="2"/>
                    <a:pt x="50" y="3"/>
                    <a:pt x="50" y="5"/>
                  </a:cubicBezTo>
                  <a:cubicBezTo>
                    <a:pt x="50" y="7"/>
                    <a:pt x="50" y="9"/>
                    <a:pt x="50" y="11"/>
                  </a:cubicBezTo>
                  <a:cubicBezTo>
                    <a:pt x="50" y="50"/>
                    <a:pt x="84" y="82"/>
                    <a:pt x="127" y="82"/>
                  </a:cubicBezTo>
                  <a:cubicBezTo>
                    <a:pt x="170" y="82"/>
                    <a:pt x="205" y="50"/>
                    <a:pt x="205" y="11"/>
                  </a:cubicBezTo>
                  <a:cubicBezTo>
                    <a:pt x="205" y="9"/>
                    <a:pt x="204" y="7"/>
                    <a:pt x="204" y="5"/>
                  </a:cubicBezTo>
                  <a:cubicBezTo>
                    <a:pt x="204" y="3"/>
                    <a:pt x="205" y="2"/>
                    <a:pt x="207" y="1"/>
                  </a:cubicBezTo>
                  <a:cubicBezTo>
                    <a:pt x="208" y="0"/>
                    <a:pt x="210" y="0"/>
                    <a:pt x="212" y="1"/>
                  </a:cubicBezTo>
                  <a:cubicBezTo>
                    <a:pt x="239" y="21"/>
                    <a:pt x="254" y="52"/>
                    <a:pt x="254" y="87"/>
                  </a:cubicBezTo>
                  <a:cubicBezTo>
                    <a:pt x="254" y="156"/>
                    <a:pt x="197" y="212"/>
                    <a:pt x="127" y="212"/>
                  </a:cubicBezTo>
                  <a:close/>
                  <a:moveTo>
                    <a:pt x="41" y="15"/>
                  </a:moveTo>
                  <a:cubicBezTo>
                    <a:pt x="20" y="33"/>
                    <a:pt x="10" y="58"/>
                    <a:pt x="10" y="87"/>
                  </a:cubicBezTo>
                  <a:cubicBezTo>
                    <a:pt x="10" y="151"/>
                    <a:pt x="62" y="203"/>
                    <a:pt x="127" y="203"/>
                  </a:cubicBezTo>
                  <a:cubicBezTo>
                    <a:pt x="192" y="203"/>
                    <a:pt x="245" y="151"/>
                    <a:pt x="245" y="87"/>
                  </a:cubicBezTo>
                  <a:cubicBezTo>
                    <a:pt x="245" y="58"/>
                    <a:pt x="234" y="33"/>
                    <a:pt x="214" y="15"/>
                  </a:cubicBezTo>
                  <a:cubicBezTo>
                    <a:pt x="212" y="57"/>
                    <a:pt x="174" y="91"/>
                    <a:pt x="127" y="91"/>
                  </a:cubicBezTo>
                  <a:cubicBezTo>
                    <a:pt x="81" y="91"/>
                    <a:pt x="43" y="57"/>
                    <a:pt x="4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246"/>
            <p:cNvSpPr>
              <a:spLocks/>
            </p:cNvSpPr>
            <p:nvPr/>
          </p:nvSpPr>
          <p:spPr bwMode="auto">
            <a:xfrm>
              <a:off x="9847263" y="4787900"/>
              <a:ext cx="487363" cy="171450"/>
            </a:xfrm>
            <a:custGeom>
              <a:avLst/>
              <a:gdLst>
                <a:gd name="T0" fmla="*/ 169 w 174"/>
                <a:gd name="T1" fmla="*/ 60 h 61"/>
                <a:gd name="T2" fmla="*/ 165 w 174"/>
                <a:gd name="T3" fmla="*/ 58 h 61"/>
                <a:gd name="T4" fmla="*/ 87 w 174"/>
                <a:gd name="T5" fmla="*/ 9 h 61"/>
                <a:gd name="T6" fmla="*/ 9 w 174"/>
                <a:gd name="T7" fmla="*/ 58 h 61"/>
                <a:gd name="T8" fmla="*/ 3 w 174"/>
                <a:gd name="T9" fmla="*/ 59 h 61"/>
                <a:gd name="T10" fmla="*/ 2 w 174"/>
                <a:gd name="T11" fmla="*/ 53 h 61"/>
                <a:gd name="T12" fmla="*/ 87 w 174"/>
                <a:gd name="T13" fmla="*/ 0 h 61"/>
                <a:gd name="T14" fmla="*/ 173 w 174"/>
                <a:gd name="T15" fmla="*/ 53 h 61"/>
                <a:gd name="T16" fmla="*/ 172 w 174"/>
                <a:gd name="T17" fmla="*/ 59 h 61"/>
                <a:gd name="T18" fmla="*/ 169 w 174"/>
                <a:gd name="T19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61">
                  <a:moveTo>
                    <a:pt x="169" y="60"/>
                  </a:moveTo>
                  <a:cubicBezTo>
                    <a:pt x="167" y="60"/>
                    <a:pt x="166" y="59"/>
                    <a:pt x="165" y="58"/>
                  </a:cubicBezTo>
                  <a:cubicBezTo>
                    <a:pt x="165" y="58"/>
                    <a:pt x="128" y="9"/>
                    <a:pt x="87" y="9"/>
                  </a:cubicBezTo>
                  <a:cubicBezTo>
                    <a:pt x="47" y="9"/>
                    <a:pt x="10" y="58"/>
                    <a:pt x="9" y="58"/>
                  </a:cubicBezTo>
                  <a:cubicBezTo>
                    <a:pt x="8" y="60"/>
                    <a:pt x="5" y="61"/>
                    <a:pt x="3" y="59"/>
                  </a:cubicBezTo>
                  <a:cubicBezTo>
                    <a:pt x="1" y="58"/>
                    <a:pt x="0" y="55"/>
                    <a:pt x="2" y="53"/>
                  </a:cubicBezTo>
                  <a:cubicBezTo>
                    <a:pt x="3" y="51"/>
                    <a:pt x="42" y="0"/>
                    <a:pt x="87" y="0"/>
                  </a:cubicBezTo>
                  <a:cubicBezTo>
                    <a:pt x="132" y="0"/>
                    <a:pt x="171" y="51"/>
                    <a:pt x="173" y="53"/>
                  </a:cubicBezTo>
                  <a:cubicBezTo>
                    <a:pt x="174" y="55"/>
                    <a:pt x="174" y="58"/>
                    <a:pt x="172" y="59"/>
                  </a:cubicBezTo>
                  <a:cubicBezTo>
                    <a:pt x="171" y="60"/>
                    <a:pt x="170" y="60"/>
                    <a:pt x="169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247"/>
            <p:cNvSpPr>
              <a:spLocks noEditPoints="1"/>
            </p:cNvSpPr>
            <p:nvPr/>
          </p:nvSpPr>
          <p:spPr bwMode="auto">
            <a:xfrm>
              <a:off x="10012363" y="4678363"/>
              <a:ext cx="149225" cy="131763"/>
            </a:xfrm>
            <a:custGeom>
              <a:avLst/>
              <a:gdLst>
                <a:gd name="T0" fmla="*/ 29 w 53"/>
                <a:gd name="T1" fmla="*/ 47 h 47"/>
                <a:gd name="T2" fmla="*/ 26 w 53"/>
                <a:gd name="T3" fmla="*/ 47 h 47"/>
                <a:gd name="T4" fmla="*/ 24 w 53"/>
                <a:gd name="T5" fmla="*/ 47 h 47"/>
                <a:gd name="T6" fmla="*/ 22 w 53"/>
                <a:gd name="T7" fmla="*/ 46 h 47"/>
                <a:gd name="T8" fmla="*/ 21 w 53"/>
                <a:gd name="T9" fmla="*/ 47 h 47"/>
                <a:gd name="T10" fmla="*/ 11 w 53"/>
                <a:gd name="T11" fmla="*/ 37 h 47"/>
                <a:gd name="T12" fmla="*/ 10 w 53"/>
                <a:gd name="T13" fmla="*/ 36 h 47"/>
                <a:gd name="T14" fmla="*/ 1 w 53"/>
                <a:gd name="T15" fmla="*/ 17 h 47"/>
                <a:gd name="T16" fmla="*/ 6 w 53"/>
                <a:gd name="T17" fmla="*/ 4 h 47"/>
                <a:gd name="T18" fmla="*/ 19 w 53"/>
                <a:gd name="T19" fmla="*/ 4 h 47"/>
                <a:gd name="T20" fmla="*/ 26 w 53"/>
                <a:gd name="T21" fmla="*/ 14 h 47"/>
                <a:gd name="T22" fmla="*/ 28 w 53"/>
                <a:gd name="T23" fmla="*/ 11 h 47"/>
                <a:gd name="T24" fmla="*/ 37 w 53"/>
                <a:gd name="T25" fmla="*/ 1 h 47"/>
                <a:gd name="T26" fmla="*/ 46 w 53"/>
                <a:gd name="T27" fmla="*/ 2 h 47"/>
                <a:gd name="T28" fmla="*/ 52 w 53"/>
                <a:gd name="T29" fmla="*/ 10 h 47"/>
                <a:gd name="T30" fmla="*/ 50 w 53"/>
                <a:gd name="T31" fmla="*/ 24 h 47"/>
                <a:gd name="T32" fmla="*/ 32 w 53"/>
                <a:gd name="T33" fmla="*/ 46 h 47"/>
                <a:gd name="T34" fmla="*/ 29 w 53"/>
                <a:gd name="T35" fmla="*/ 47 h 47"/>
                <a:gd name="T36" fmla="*/ 19 w 53"/>
                <a:gd name="T37" fmla="*/ 38 h 47"/>
                <a:gd name="T38" fmla="*/ 19 w 53"/>
                <a:gd name="T39" fmla="*/ 38 h 47"/>
                <a:gd name="T40" fmla="*/ 19 w 53"/>
                <a:gd name="T41" fmla="*/ 38 h 47"/>
                <a:gd name="T42" fmla="*/ 19 w 53"/>
                <a:gd name="T43" fmla="*/ 38 h 47"/>
                <a:gd name="T44" fmla="*/ 19 w 53"/>
                <a:gd name="T45" fmla="*/ 38 h 47"/>
                <a:gd name="T46" fmla="*/ 19 w 53"/>
                <a:gd name="T47" fmla="*/ 38 h 47"/>
                <a:gd name="T48" fmla="*/ 19 w 53"/>
                <a:gd name="T49" fmla="*/ 38 h 47"/>
                <a:gd name="T50" fmla="*/ 19 w 53"/>
                <a:gd name="T51" fmla="*/ 38 h 47"/>
                <a:gd name="T52" fmla="*/ 19 w 53"/>
                <a:gd name="T53" fmla="*/ 38 h 47"/>
                <a:gd name="T54" fmla="*/ 40 w 53"/>
                <a:gd name="T55" fmla="*/ 10 h 47"/>
                <a:gd name="T56" fmla="*/ 40 w 53"/>
                <a:gd name="T57" fmla="*/ 10 h 47"/>
                <a:gd name="T58" fmla="*/ 36 w 53"/>
                <a:gd name="T59" fmla="*/ 15 h 47"/>
                <a:gd name="T60" fmla="*/ 30 w 53"/>
                <a:gd name="T61" fmla="*/ 36 h 47"/>
                <a:gd name="T62" fmla="*/ 42 w 53"/>
                <a:gd name="T63" fmla="*/ 20 h 47"/>
                <a:gd name="T64" fmla="*/ 43 w 53"/>
                <a:gd name="T65" fmla="*/ 12 h 47"/>
                <a:gd name="T66" fmla="*/ 41 w 53"/>
                <a:gd name="T67" fmla="*/ 10 h 47"/>
                <a:gd name="T68" fmla="*/ 40 w 53"/>
                <a:gd name="T69" fmla="*/ 10 h 47"/>
                <a:gd name="T70" fmla="*/ 12 w 53"/>
                <a:gd name="T71" fmla="*/ 12 h 47"/>
                <a:gd name="T72" fmla="*/ 11 w 53"/>
                <a:gd name="T73" fmla="*/ 12 h 47"/>
                <a:gd name="T74" fmla="*/ 10 w 53"/>
                <a:gd name="T75" fmla="*/ 16 h 47"/>
                <a:gd name="T76" fmla="*/ 17 w 53"/>
                <a:gd name="T77" fmla="*/ 30 h 47"/>
                <a:gd name="T78" fmla="*/ 18 w 53"/>
                <a:gd name="T79" fmla="*/ 31 h 47"/>
                <a:gd name="T80" fmla="*/ 20 w 53"/>
                <a:gd name="T81" fmla="*/ 34 h 47"/>
                <a:gd name="T82" fmla="*/ 20 w 53"/>
                <a:gd name="T83" fmla="*/ 26 h 47"/>
                <a:gd name="T84" fmla="*/ 14 w 53"/>
                <a:gd name="T85" fmla="*/ 12 h 47"/>
                <a:gd name="T86" fmla="*/ 12 w 53"/>
                <a:gd name="T8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" h="47">
                  <a:moveTo>
                    <a:pt x="29" y="47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6" y="47"/>
                    <a:pt x="25" y="47"/>
                    <a:pt x="24" y="47"/>
                  </a:cubicBezTo>
                  <a:cubicBezTo>
                    <a:pt x="23" y="47"/>
                    <a:pt x="23" y="47"/>
                    <a:pt x="22" y="46"/>
                  </a:cubicBezTo>
                  <a:cubicBezTo>
                    <a:pt x="22" y="47"/>
                    <a:pt x="21" y="47"/>
                    <a:pt x="21" y="47"/>
                  </a:cubicBezTo>
                  <a:cubicBezTo>
                    <a:pt x="18" y="46"/>
                    <a:pt x="16" y="44"/>
                    <a:pt x="11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7" y="32"/>
                    <a:pt x="2" y="25"/>
                    <a:pt x="1" y="17"/>
                  </a:cubicBezTo>
                  <a:cubicBezTo>
                    <a:pt x="0" y="12"/>
                    <a:pt x="2" y="7"/>
                    <a:pt x="6" y="4"/>
                  </a:cubicBezTo>
                  <a:cubicBezTo>
                    <a:pt x="10" y="2"/>
                    <a:pt x="15" y="2"/>
                    <a:pt x="19" y="4"/>
                  </a:cubicBezTo>
                  <a:cubicBezTo>
                    <a:pt x="23" y="7"/>
                    <a:pt x="25" y="10"/>
                    <a:pt x="26" y="14"/>
                  </a:cubicBezTo>
                  <a:cubicBezTo>
                    <a:pt x="27" y="13"/>
                    <a:pt x="27" y="12"/>
                    <a:pt x="28" y="11"/>
                  </a:cubicBezTo>
                  <a:cubicBezTo>
                    <a:pt x="30" y="6"/>
                    <a:pt x="33" y="2"/>
                    <a:pt x="37" y="1"/>
                  </a:cubicBezTo>
                  <a:cubicBezTo>
                    <a:pt x="40" y="0"/>
                    <a:pt x="43" y="0"/>
                    <a:pt x="46" y="2"/>
                  </a:cubicBezTo>
                  <a:cubicBezTo>
                    <a:pt x="49" y="3"/>
                    <a:pt x="51" y="6"/>
                    <a:pt x="52" y="10"/>
                  </a:cubicBezTo>
                  <a:cubicBezTo>
                    <a:pt x="53" y="14"/>
                    <a:pt x="53" y="20"/>
                    <a:pt x="50" y="24"/>
                  </a:cubicBezTo>
                  <a:cubicBezTo>
                    <a:pt x="45" y="33"/>
                    <a:pt x="39" y="41"/>
                    <a:pt x="32" y="46"/>
                  </a:cubicBezTo>
                  <a:cubicBezTo>
                    <a:pt x="31" y="47"/>
                    <a:pt x="30" y="47"/>
                    <a:pt x="29" y="47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4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9" y="10"/>
                    <a:pt x="37" y="12"/>
                    <a:pt x="36" y="15"/>
                  </a:cubicBezTo>
                  <a:cubicBezTo>
                    <a:pt x="33" y="21"/>
                    <a:pt x="31" y="28"/>
                    <a:pt x="30" y="36"/>
                  </a:cubicBezTo>
                  <a:cubicBezTo>
                    <a:pt x="34" y="31"/>
                    <a:pt x="39" y="26"/>
                    <a:pt x="42" y="20"/>
                  </a:cubicBezTo>
                  <a:cubicBezTo>
                    <a:pt x="43" y="17"/>
                    <a:pt x="44" y="15"/>
                    <a:pt x="43" y="12"/>
                  </a:cubicBezTo>
                  <a:cubicBezTo>
                    <a:pt x="43" y="11"/>
                    <a:pt x="42" y="10"/>
                    <a:pt x="41" y="10"/>
                  </a:cubicBezTo>
                  <a:cubicBezTo>
                    <a:pt x="41" y="10"/>
                    <a:pt x="41" y="10"/>
                    <a:pt x="40" y="10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2"/>
                    <a:pt x="11" y="12"/>
                  </a:cubicBezTo>
                  <a:cubicBezTo>
                    <a:pt x="10" y="13"/>
                    <a:pt x="10" y="14"/>
                    <a:pt x="10" y="16"/>
                  </a:cubicBezTo>
                  <a:cubicBezTo>
                    <a:pt x="11" y="21"/>
                    <a:pt x="14" y="26"/>
                    <a:pt x="17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20" y="33"/>
                    <a:pt x="20" y="34"/>
                  </a:cubicBezTo>
                  <a:cubicBezTo>
                    <a:pt x="20" y="31"/>
                    <a:pt x="20" y="29"/>
                    <a:pt x="20" y="26"/>
                  </a:cubicBezTo>
                  <a:cubicBezTo>
                    <a:pt x="18" y="17"/>
                    <a:pt x="16" y="13"/>
                    <a:pt x="14" y="12"/>
                  </a:cubicBezTo>
                  <a:cubicBezTo>
                    <a:pt x="14" y="12"/>
                    <a:pt x="13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248"/>
            <p:cNvSpPr>
              <a:spLocks/>
            </p:cNvSpPr>
            <p:nvPr/>
          </p:nvSpPr>
          <p:spPr bwMode="auto">
            <a:xfrm>
              <a:off x="10023475" y="4781550"/>
              <a:ext cx="79375" cy="134938"/>
            </a:xfrm>
            <a:custGeom>
              <a:avLst/>
              <a:gdLst>
                <a:gd name="T0" fmla="*/ 5 w 28"/>
                <a:gd name="T1" fmla="*/ 48 h 48"/>
                <a:gd name="T2" fmla="*/ 1 w 28"/>
                <a:gd name="T3" fmla="*/ 45 h 48"/>
                <a:gd name="T4" fmla="*/ 3 w 28"/>
                <a:gd name="T5" fmla="*/ 39 h 48"/>
                <a:gd name="T6" fmla="*/ 9 w 28"/>
                <a:gd name="T7" fmla="*/ 33 h 48"/>
                <a:gd name="T8" fmla="*/ 11 w 28"/>
                <a:gd name="T9" fmla="*/ 21 h 48"/>
                <a:gd name="T10" fmla="*/ 11 w 28"/>
                <a:gd name="T11" fmla="*/ 20 h 48"/>
                <a:gd name="T12" fmla="*/ 12 w 28"/>
                <a:gd name="T13" fmla="*/ 11 h 48"/>
                <a:gd name="T14" fmla="*/ 21 w 28"/>
                <a:gd name="T15" fmla="*/ 1 h 48"/>
                <a:gd name="T16" fmla="*/ 27 w 28"/>
                <a:gd name="T17" fmla="*/ 4 h 48"/>
                <a:gd name="T18" fmla="*/ 24 w 28"/>
                <a:gd name="T19" fmla="*/ 10 h 48"/>
                <a:gd name="T20" fmla="*/ 20 w 28"/>
                <a:gd name="T21" fmla="*/ 14 h 48"/>
                <a:gd name="T22" fmla="*/ 20 w 28"/>
                <a:gd name="T23" fmla="*/ 20 h 48"/>
                <a:gd name="T24" fmla="*/ 20 w 28"/>
                <a:gd name="T25" fmla="*/ 22 h 48"/>
                <a:gd name="T26" fmla="*/ 17 w 28"/>
                <a:gd name="T27" fmla="*/ 36 h 48"/>
                <a:gd name="T28" fmla="*/ 6 w 28"/>
                <a:gd name="T29" fmla="*/ 48 h 48"/>
                <a:gd name="T30" fmla="*/ 5 w 28"/>
                <a:gd name="T3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3" y="48"/>
                    <a:pt x="1" y="47"/>
                    <a:pt x="1" y="45"/>
                  </a:cubicBezTo>
                  <a:cubicBezTo>
                    <a:pt x="0" y="43"/>
                    <a:pt x="1" y="40"/>
                    <a:pt x="3" y="39"/>
                  </a:cubicBezTo>
                  <a:cubicBezTo>
                    <a:pt x="5" y="39"/>
                    <a:pt x="7" y="36"/>
                    <a:pt x="9" y="33"/>
                  </a:cubicBezTo>
                  <a:cubicBezTo>
                    <a:pt x="10" y="29"/>
                    <a:pt x="10" y="25"/>
                    <a:pt x="11" y="2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1" y="14"/>
                    <a:pt x="12" y="11"/>
                  </a:cubicBezTo>
                  <a:cubicBezTo>
                    <a:pt x="13" y="6"/>
                    <a:pt x="17" y="2"/>
                    <a:pt x="21" y="1"/>
                  </a:cubicBezTo>
                  <a:cubicBezTo>
                    <a:pt x="24" y="0"/>
                    <a:pt x="26" y="1"/>
                    <a:pt x="27" y="4"/>
                  </a:cubicBezTo>
                  <a:cubicBezTo>
                    <a:pt x="28" y="6"/>
                    <a:pt x="27" y="9"/>
                    <a:pt x="24" y="10"/>
                  </a:cubicBezTo>
                  <a:cubicBezTo>
                    <a:pt x="23" y="10"/>
                    <a:pt x="21" y="12"/>
                    <a:pt x="20" y="14"/>
                  </a:cubicBezTo>
                  <a:cubicBezTo>
                    <a:pt x="20" y="16"/>
                    <a:pt x="20" y="18"/>
                    <a:pt x="20" y="20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6"/>
                    <a:pt x="19" y="31"/>
                    <a:pt x="17" y="36"/>
                  </a:cubicBezTo>
                  <a:cubicBezTo>
                    <a:pt x="15" y="42"/>
                    <a:pt x="11" y="47"/>
                    <a:pt x="6" y="48"/>
                  </a:cubicBezTo>
                  <a:cubicBezTo>
                    <a:pt x="6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249"/>
            <p:cNvSpPr>
              <a:spLocks/>
            </p:cNvSpPr>
            <p:nvPr/>
          </p:nvSpPr>
          <p:spPr bwMode="auto">
            <a:xfrm>
              <a:off x="10071100" y="4781550"/>
              <a:ext cx="82550" cy="177800"/>
            </a:xfrm>
            <a:custGeom>
              <a:avLst/>
              <a:gdLst>
                <a:gd name="T0" fmla="*/ 23 w 29"/>
                <a:gd name="T1" fmla="*/ 63 h 63"/>
                <a:gd name="T2" fmla="*/ 21 w 29"/>
                <a:gd name="T3" fmla="*/ 63 h 63"/>
                <a:gd name="T4" fmla="*/ 11 w 29"/>
                <a:gd name="T5" fmla="*/ 48 h 63"/>
                <a:gd name="T6" fmla="*/ 9 w 29"/>
                <a:gd name="T7" fmla="*/ 28 h 63"/>
                <a:gd name="T8" fmla="*/ 9 w 29"/>
                <a:gd name="T9" fmla="*/ 26 h 63"/>
                <a:gd name="T10" fmla="*/ 8 w 29"/>
                <a:gd name="T11" fmla="*/ 17 h 63"/>
                <a:gd name="T12" fmla="*/ 4 w 29"/>
                <a:gd name="T13" fmla="*/ 9 h 63"/>
                <a:gd name="T14" fmla="*/ 1 w 29"/>
                <a:gd name="T15" fmla="*/ 3 h 63"/>
                <a:gd name="T16" fmla="*/ 8 w 29"/>
                <a:gd name="T17" fmla="*/ 1 h 63"/>
                <a:gd name="T18" fmla="*/ 17 w 29"/>
                <a:gd name="T19" fmla="*/ 15 h 63"/>
                <a:gd name="T20" fmla="*/ 18 w 29"/>
                <a:gd name="T21" fmla="*/ 26 h 63"/>
                <a:gd name="T22" fmla="*/ 18 w 29"/>
                <a:gd name="T23" fmla="*/ 28 h 63"/>
                <a:gd name="T24" fmla="*/ 20 w 29"/>
                <a:gd name="T25" fmla="*/ 45 h 63"/>
                <a:gd name="T26" fmla="*/ 25 w 29"/>
                <a:gd name="T27" fmla="*/ 54 h 63"/>
                <a:gd name="T28" fmla="*/ 28 w 29"/>
                <a:gd name="T29" fmla="*/ 61 h 63"/>
                <a:gd name="T30" fmla="*/ 23 w 29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63">
                  <a:moveTo>
                    <a:pt x="23" y="63"/>
                  </a:moveTo>
                  <a:cubicBezTo>
                    <a:pt x="23" y="63"/>
                    <a:pt x="22" y="63"/>
                    <a:pt x="21" y="63"/>
                  </a:cubicBezTo>
                  <a:cubicBezTo>
                    <a:pt x="15" y="60"/>
                    <a:pt x="12" y="52"/>
                    <a:pt x="11" y="48"/>
                  </a:cubicBezTo>
                  <a:cubicBezTo>
                    <a:pt x="9" y="41"/>
                    <a:pt x="9" y="33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3"/>
                    <a:pt x="8" y="20"/>
                    <a:pt x="8" y="17"/>
                  </a:cubicBezTo>
                  <a:cubicBezTo>
                    <a:pt x="7" y="13"/>
                    <a:pt x="5" y="10"/>
                    <a:pt x="4" y="9"/>
                  </a:cubicBezTo>
                  <a:cubicBezTo>
                    <a:pt x="1" y="8"/>
                    <a:pt x="0" y="6"/>
                    <a:pt x="1" y="3"/>
                  </a:cubicBezTo>
                  <a:cubicBezTo>
                    <a:pt x="3" y="1"/>
                    <a:pt x="5" y="0"/>
                    <a:pt x="8" y="1"/>
                  </a:cubicBezTo>
                  <a:cubicBezTo>
                    <a:pt x="12" y="3"/>
                    <a:pt x="15" y="8"/>
                    <a:pt x="17" y="15"/>
                  </a:cubicBezTo>
                  <a:cubicBezTo>
                    <a:pt x="18" y="18"/>
                    <a:pt x="18" y="22"/>
                    <a:pt x="18" y="26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32"/>
                    <a:pt x="18" y="39"/>
                    <a:pt x="20" y="45"/>
                  </a:cubicBezTo>
                  <a:cubicBezTo>
                    <a:pt x="21" y="50"/>
                    <a:pt x="24" y="54"/>
                    <a:pt x="25" y="54"/>
                  </a:cubicBezTo>
                  <a:cubicBezTo>
                    <a:pt x="28" y="56"/>
                    <a:pt x="29" y="58"/>
                    <a:pt x="28" y="61"/>
                  </a:cubicBezTo>
                  <a:cubicBezTo>
                    <a:pt x="27" y="62"/>
                    <a:pt x="25" y="63"/>
                    <a:pt x="2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250"/>
            <p:cNvSpPr>
              <a:spLocks noEditPoints="1"/>
            </p:cNvSpPr>
            <p:nvPr/>
          </p:nvSpPr>
          <p:spPr bwMode="auto">
            <a:xfrm>
              <a:off x="9726613" y="4933950"/>
              <a:ext cx="128588" cy="139700"/>
            </a:xfrm>
            <a:custGeom>
              <a:avLst/>
              <a:gdLst>
                <a:gd name="T0" fmla="*/ 15 w 46"/>
                <a:gd name="T1" fmla="*/ 50 h 50"/>
                <a:gd name="T2" fmla="*/ 13 w 46"/>
                <a:gd name="T3" fmla="*/ 50 h 50"/>
                <a:gd name="T4" fmla="*/ 0 w 46"/>
                <a:gd name="T5" fmla="*/ 27 h 50"/>
                <a:gd name="T6" fmla="*/ 28 w 46"/>
                <a:gd name="T7" fmla="*/ 0 h 50"/>
                <a:gd name="T8" fmla="*/ 44 w 46"/>
                <a:gd name="T9" fmla="*/ 5 h 50"/>
                <a:gd name="T10" fmla="*/ 46 w 46"/>
                <a:gd name="T11" fmla="*/ 8 h 50"/>
                <a:gd name="T12" fmla="*/ 44 w 46"/>
                <a:gd name="T13" fmla="*/ 12 h 50"/>
                <a:gd name="T14" fmla="*/ 20 w 46"/>
                <a:gd name="T15" fmla="*/ 47 h 50"/>
                <a:gd name="T16" fmla="*/ 17 w 46"/>
                <a:gd name="T17" fmla="*/ 50 h 50"/>
                <a:gd name="T18" fmla="*/ 15 w 46"/>
                <a:gd name="T19" fmla="*/ 50 h 50"/>
                <a:gd name="T20" fmla="*/ 28 w 46"/>
                <a:gd name="T21" fmla="*/ 9 h 50"/>
                <a:gd name="T22" fmla="*/ 9 w 46"/>
                <a:gd name="T23" fmla="*/ 27 h 50"/>
                <a:gd name="T24" fmla="*/ 13 w 46"/>
                <a:gd name="T25" fmla="*/ 38 h 50"/>
                <a:gd name="T26" fmla="*/ 33 w 46"/>
                <a:gd name="T27" fmla="*/ 10 h 50"/>
                <a:gd name="T28" fmla="*/ 28 w 46"/>
                <a:gd name="T2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0">
                  <a:moveTo>
                    <a:pt x="15" y="50"/>
                  </a:moveTo>
                  <a:cubicBezTo>
                    <a:pt x="14" y="50"/>
                    <a:pt x="14" y="50"/>
                    <a:pt x="13" y="50"/>
                  </a:cubicBezTo>
                  <a:cubicBezTo>
                    <a:pt x="5" y="45"/>
                    <a:pt x="0" y="36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34" y="0"/>
                    <a:pt x="39" y="2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6" y="10"/>
                    <a:pt x="45" y="11"/>
                    <a:pt x="44" y="12"/>
                  </a:cubicBezTo>
                  <a:cubicBezTo>
                    <a:pt x="33" y="22"/>
                    <a:pt x="25" y="34"/>
                    <a:pt x="20" y="47"/>
                  </a:cubicBezTo>
                  <a:cubicBezTo>
                    <a:pt x="19" y="49"/>
                    <a:pt x="18" y="50"/>
                    <a:pt x="17" y="50"/>
                  </a:cubicBezTo>
                  <a:cubicBezTo>
                    <a:pt x="16" y="50"/>
                    <a:pt x="16" y="50"/>
                    <a:pt x="15" y="50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7"/>
                  </a:cubicBezTo>
                  <a:cubicBezTo>
                    <a:pt x="9" y="31"/>
                    <a:pt x="11" y="35"/>
                    <a:pt x="13" y="38"/>
                  </a:cubicBezTo>
                  <a:cubicBezTo>
                    <a:pt x="18" y="28"/>
                    <a:pt x="25" y="18"/>
                    <a:pt x="33" y="10"/>
                  </a:cubicBezTo>
                  <a:cubicBezTo>
                    <a:pt x="31" y="9"/>
                    <a:pt x="30" y="9"/>
                    <a:pt x="2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251"/>
            <p:cNvSpPr>
              <a:spLocks noEditPoints="1"/>
            </p:cNvSpPr>
            <p:nvPr/>
          </p:nvSpPr>
          <p:spPr bwMode="auto">
            <a:xfrm>
              <a:off x="9678988" y="5048250"/>
              <a:ext cx="103188" cy="152400"/>
            </a:xfrm>
            <a:custGeom>
              <a:avLst/>
              <a:gdLst>
                <a:gd name="T0" fmla="*/ 25 w 37"/>
                <a:gd name="T1" fmla="*/ 54 h 54"/>
                <a:gd name="T2" fmla="*/ 25 w 37"/>
                <a:gd name="T3" fmla="*/ 54 h 54"/>
                <a:gd name="T4" fmla="*/ 0 w 37"/>
                <a:gd name="T5" fmla="*/ 27 h 54"/>
                <a:gd name="T6" fmla="*/ 27 w 37"/>
                <a:gd name="T7" fmla="*/ 0 h 54"/>
                <a:gd name="T8" fmla="*/ 33 w 37"/>
                <a:gd name="T9" fmla="*/ 0 h 54"/>
                <a:gd name="T10" fmla="*/ 36 w 37"/>
                <a:gd name="T11" fmla="*/ 3 h 54"/>
                <a:gd name="T12" fmla="*/ 36 w 37"/>
                <a:gd name="T13" fmla="*/ 7 h 54"/>
                <a:gd name="T14" fmla="*/ 30 w 37"/>
                <a:gd name="T15" fmla="*/ 44 h 54"/>
                <a:gd name="T16" fmla="*/ 30 w 37"/>
                <a:gd name="T17" fmla="*/ 49 h 54"/>
                <a:gd name="T18" fmla="*/ 28 w 37"/>
                <a:gd name="T19" fmla="*/ 52 h 54"/>
                <a:gd name="T20" fmla="*/ 25 w 37"/>
                <a:gd name="T21" fmla="*/ 54 h 54"/>
                <a:gd name="T22" fmla="*/ 26 w 37"/>
                <a:gd name="T23" fmla="*/ 9 h 54"/>
                <a:gd name="T24" fmla="*/ 9 w 37"/>
                <a:gd name="T25" fmla="*/ 27 h 54"/>
                <a:gd name="T26" fmla="*/ 20 w 37"/>
                <a:gd name="T27" fmla="*/ 43 h 54"/>
                <a:gd name="T28" fmla="*/ 26 w 37"/>
                <a:gd name="T29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4">
                  <a:moveTo>
                    <a:pt x="25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10" y="52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34" y="1"/>
                    <a:pt x="35" y="2"/>
                    <a:pt x="36" y="3"/>
                  </a:cubicBezTo>
                  <a:cubicBezTo>
                    <a:pt x="37" y="4"/>
                    <a:pt x="37" y="5"/>
                    <a:pt x="36" y="7"/>
                  </a:cubicBezTo>
                  <a:cubicBezTo>
                    <a:pt x="32" y="18"/>
                    <a:pt x="30" y="31"/>
                    <a:pt x="30" y="44"/>
                  </a:cubicBezTo>
                  <a:cubicBezTo>
                    <a:pt x="30" y="45"/>
                    <a:pt x="30" y="47"/>
                    <a:pt x="30" y="49"/>
                  </a:cubicBezTo>
                  <a:cubicBezTo>
                    <a:pt x="30" y="50"/>
                    <a:pt x="29" y="52"/>
                    <a:pt x="28" y="52"/>
                  </a:cubicBezTo>
                  <a:cubicBezTo>
                    <a:pt x="27" y="53"/>
                    <a:pt x="26" y="54"/>
                    <a:pt x="25" y="54"/>
                  </a:cubicBezTo>
                  <a:close/>
                  <a:moveTo>
                    <a:pt x="26" y="9"/>
                  </a:moveTo>
                  <a:cubicBezTo>
                    <a:pt x="16" y="10"/>
                    <a:pt x="9" y="18"/>
                    <a:pt x="9" y="27"/>
                  </a:cubicBezTo>
                  <a:cubicBezTo>
                    <a:pt x="9" y="34"/>
                    <a:pt x="14" y="41"/>
                    <a:pt x="20" y="43"/>
                  </a:cubicBezTo>
                  <a:cubicBezTo>
                    <a:pt x="20" y="31"/>
                    <a:pt x="22" y="20"/>
                    <a:pt x="2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252"/>
            <p:cNvSpPr>
              <a:spLocks noEditPoints="1"/>
            </p:cNvSpPr>
            <p:nvPr/>
          </p:nvSpPr>
          <p:spPr bwMode="auto">
            <a:xfrm>
              <a:off x="9682163" y="5175250"/>
              <a:ext cx="111125" cy="147638"/>
            </a:xfrm>
            <a:custGeom>
              <a:avLst/>
              <a:gdLst>
                <a:gd name="T0" fmla="*/ 28 w 40"/>
                <a:gd name="T1" fmla="*/ 53 h 53"/>
                <a:gd name="T2" fmla="*/ 0 w 40"/>
                <a:gd name="T3" fmla="*/ 27 h 53"/>
                <a:gd name="T4" fmla="*/ 23 w 40"/>
                <a:gd name="T5" fmla="*/ 0 h 53"/>
                <a:gd name="T6" fmla="*/ 27 w 40"/>
                <a:gd name="T7" fmla="*/ 1 h 53"/>
                <a:gd name="T8" fmla="*/ 29 w 40"/>
                <a:gd name="T9" fmla="*/ 4 h 53"/>
                <a:gd name="T10" fmla="*/ 39 w 40"/>
                <a:gd name="T11" fmla="*/ 46 h 53"/>
                <a:gd name="T12" fmla="*/ 37 w 40"/>
                <a:gd name="T13" fmla="*/ 52 h 53"/>
                <a:gd name="T14" fmla="*/ 36 w 40"/>
                <a:gd name="T15" fmla="*/ 52 h 53"/>
                <a:gd name="T16" fmla="*/ 36 w 40"/>
                <a:gd name="T17" fmla="*/ 52 h 53"/>
                <a:gd name="T18" fmla="*/ 28 w 40"/>
                <a:gd name="T19" fmla="*/ 53 h 53"/>
                <a:gd name="T20" fmla="*/ 20 w 40"/>
                <a:gd name="T21" fmla="*/ 11 h 53"/>
                <a:gd name="T22" fmla="*/ 10 w 40"/>
                <a:gd name="T23" fmla="*/ 27 h 53"/>
                <a:gd name="T24" fmla="*/ 28 w 40"/>
                <a:gd name="T25" fmla="*/ 44 h 53"/>
                <a:gd name="T26" fmla="*/ 20 w 40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3">
                  <a:moveTo>
                    <a:pt x="28" y="53"/>
                  </a:moveTo>
                  <a:cubicBezTo>
                    <a:pt x="13" y="53"/>
                    <a:pt x="0" y="41"/>
                    <a:pt x="0" y="27"/>
                  </a:cubicBezTo>
                  <a:cubicBezTo>
                    <a:pt x="0" y="13"/>
                    <a:pt x="10" y="2"/>
                    <a:pt x="23" y="0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28" y="2"/>
                    <a:pt x="29" y="3"/>
                    <a:pt x="29" y="4"/>
                  </a:cubicBezTo>
                  <a:cubicBezTo>
                    <a:pt x="29" y="19"/>
                    <a:pt x="33" y="33"/>
                    <a:pt x="39" y="46"/>
                  </a:cubicBezTo>
                  <a:cubicBezTo>
                    <a:pt x="40" y="48"/>
                    <a:pt x="39" y="51"/>
                    <a:pt x="37" y="52"/>
                  </a:cubicBezTo>
                  <a:cubicBezTo>
                    <a:pt x="37" y="52"/>
                    <a:pt x="37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3" y="53"/>
                    <a:pt x="31" y="53"/>
                    <a:pt x="28" y="53"/>
                  </a:cubicBezTo>
                  <a:close/>
                  <a:moveTo>
                    <a:pt x="20" y="11"/>
                  </a:moveTo>
                  <a:cubicBezTo>
                    <a:pt x="14" y="14"/>
                    <a:pt x="10" y="20"/>
                    <a:pt x="10" y="27"/>
                  </a:cubicBezTo>
                  <a:cubicBezTo>
                    <a:pt x="10" y="36"/>
                    <a:pt x="18" y="44"/>
                    <a:pt x="28" y="44"/>
                  </a:cubicBezTo>
                  <a:cubicBezTo>
                    <a:pt x="24" y="33"/>
                    <a:pt x="21" y="22"/>
                    <a:pt x="2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253"/>
            <p:cNvSpPr>
              <a:spLocks noEditPoints="1"/>
            </p:cNvSpPr>
            <p:nvPr/>
          </p:nvSpPr>
          <p:spPr bwMode="auto">
            <a:xfrm>
              <a:off x="9731375" y="5295900"/>
              <a:ext cx="133350" cy="146050"/>
            </a:xfrm>
            <a:custGeom>
              <a:avLst/>
              <a:gdLst>
                <a:gd name="T0" fmla="*/ 28 w 47"/>
                <a:gd name="T1" fmla="*/ 52 h 52"/>
                <a:gd name="T2" fmla="*/ 0 w 47"/>
                <a:gd name="T3" fmla="*/ 25 h 52"/>
                <a:gd name="T4" fmla="*/ 15 w 47"/>
                <a:gd name="T5" fmla="*/ 1 h 52"/>
                <a:gd name="T6" fmla="*/ 16 w 47"/>
                <a:gd name="T7" fmla="*/ 1 h 52"/>
                <a:gd name="T8" fmla="*/ 21 w 47"/>
                <a:gd name="T9" fmla="*/ 3 h 52"/>
                <a:gd name="T10" fmla="*/ 46 w 47"/>
                <a:gd name="T11" fmla="*/ 38 h 52"/>
                <a:gd name="T12" fmla="*/ 47 w 47"/>
                <a:gd name="T13" fmla="*/ 42 h 52"/>
                <a:gd name="T14" fmla="*/ 46 w 47"/>
                <a:gd name="T15" fmla="*/ 45 h 52"/>
                <a:gd name="T16" fmla="*/ 28 w 47"/>
                <a:gd name="T17" fmla="*/ 52 h 52"/>
                <a:gd name="T18" fmla="*/ 15 w 47"/>
                <a:gd name="T19" fmla="*/ 12 h 52"/>
                <a:gd name="T20" fmla="*/ 9 w 47"/>
                <a:gd name="T21" fmla="*/ 25 h 52"/>
                <a:gd name="T22" fmla="*/ 28 w 47"/>
                <a:gd name="T23" fmla="*/ 42 h 52"/>
                <a:gd name="T24" fmla="*/ 35 w 47"/>
                <a:gd name="T25" fmla="*/ 41 h 52"/>
                <a:gd name="T26" fmla="*/ 15 w 47"/>
                <a:gd name="T27" fmla="*/ 12 h 52"/>
                <a:gd name="T28" fmla="*/ 17 w 47"/>
                <a:gd name="T29" fmla="*/ 5 h 52"/>
                <a:gd name="T30" fmla="*/ 17 w 47"/>
                <a:gd name="T31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2">
                  <a:moveTo>
                    <a:pt x="28" y="52"/>
                  </a:moveTo>
                  <a:cubicBezTo>
                    <a:pt x="12" y="52"/>
                    <a:pt x="0" y="39"/>
                    <a:pt x="0" y="25"/>
                  </a:cubicBezTo>
                  <a:cubicBezTo>
                    <a:pt x="0" y="15"/>
                    <a:pt x="6" y="6"/>
                    <a:pt x="15" y="1"/>
                  </a:cubicBezTo>
                  <a:cubicBezTo>
                    <a:pt x="15" y="1"/>
                    <a:pt x="15" y="1"/>
                    <a:pt x="16" y="1"/>
                  </a:cubicBezTo>
                  <a:cubicBezTo>
                    <a:pt x="18" y="0"/>
                    <a:pt x="20" y="1"/>
                    <a:pt x="21" y="3"/>
                  </a:cubicBezTo>
                  <a:cubicBezTo>
                    <a:pt x="27" y="16"/>
                    <a:pt x="35" y="28"/>
                    <a:pt x="46" y="38"/>
                  </a:cubicBezTo>
                  <a:cubicBezTo>
                    <a:pt x="47" y="39"/>
                    <a:pt x="47" y="41"/>
                    <a:pt x="47" y="42"/>
                  </a:cubicBezTo>
                  <a:cubicBezTo>
                    <a:pt x="47" y="43"/>
                    <a:pt x="47" y="44"/>
                    <a:pt x="46" y="45"/>
                  </a:cubicBezTo>
                  <a:cubicBezTo>
                    <a:pt x="41" y="49"/>
                    <a:pt x="34" y="52"/>
                    <a:pt x="28" y="52"/>
                  </a:cubicBezTo>
                  <a:close/>
                  <a:moveTo>
                    <a:pt x="15" y="12"/>
                  </a:moveTo>
                  <a:cubicBezTo>
                    <a:pt x="11" y="15"/>
                    <a:pt x="9" y="20"/>
                    <a:pt x="9" y="25"/>
                  </a:cubicBezTo>
                  <a:cubicBezTo>
                    <a:pt x="9" y="34"/>
                    <a:pt x="17" y="42"/>
                    <a:pt x="28" y="42"/>
                  </a:cubicBezTo>
                  <a:cubicBezTo>
                    <a:pt x="30" y="42"/>
                    <a:pt x="33" y="42"/>
                    <a:pt x="35" y="41"/>
                  </a:cubicBezTo>
                  <a:cubicBezTo>
                    <a:pt x="27" y="32"/>
                    <a:pt x="20" y="22"/>
                    <a:pt x="15" y="12"/>
                  </a:cubicBezTo>
                  <a:close/>
                  <a:moveTo>
                    <a:pt x="17" y="5"/>
                  </a:moveTo>
                  <a:cubicBezTo>
                    <a:pt x="17" y="5"/>
                    <a:pt x="17" y="5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254"/>
            <p:cNvSpPr>
              <a:spLocks noEditPoints="1"/>
            </p:cNvSpPr>
            <p:nvPr/>
          </p:nvSpPr>
          <p:spPr bwMode="auto">
            <a:xfrm>
              <a:off x="9766300" y="5295900"/>
              <a:ext cx="25400" cy="26988"/>
            </a:xfrm>
            <a:custGeom>
              <a:avLst/>
              <a:gdLst>
                <a:gd name="T0" fmla="*/ 5 w 9"/>
                <a:gd name="T1" fmla="*/ 10 h 10"/>
                <a:gd name="T2" fmla="*/ 0 w 9"/>
                <a:gd name="T3" fmla="*/ 6 h 10"/>
                <a:gd name="T4" fmla="*/ 3 w 9"/>
                <a:gd name="T5" fmla="*/ 1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5 h 10"/>
                <a:gd name="T12" fmla="*/ 6 w 9"/>
                <a:gd name="T13" fmla="*/ 9 h 10"/>
                <a:gd name="T14" fmla="*/ 5 w 9"/>
                <a:gd name="T15" fmla="*/ 10 h 10"/>
                <a:gd name="T16" fmla="*/ 5 w 9"/>
                <a:gd name="T17" fmla="*/ 10 h 10"/>
                <a:gd name="T18" fmla="*/ 5 w 9"/>
                <a:gd name="T19" fmla="*/ 5 h 10"/>
                <a:gd name="T20" fmla="*/ 5 w 9"/>
                <a:gd name="T21" fmla="*/ 5 h 10"/>
                <a:gd name="T22" fmla="*/ 5 w 9"/>
                <a:gd name="T23" fmla="*/ 5 h 10"/>
                <a:gd name="T24" fmla="*/ 5 w 9"/>
                <a:gd name="T25" fmla="*/ 5 h 10"/>
                <a:gd name="T26" fmla="*/ 0 w 9"/>
                <a:gd name="T27" fmla="*/ 5 h 10"/>
                <a:gd name="T28" fmla="*/ 5 w 9"/>
                <a:gd name="T29" fmla="*/ 5 h 10"/>
                <a:gd name="T30" fmla="*/ 0 w 9"/>
                <a:gd name="T31" fmla="*/ 5 h 10"/>
                <a:gd name="T32" fmla="*/ 5 w 9"/>
                <a:gd name="T33" fmla="*/ 5 h 10"/>
                <a:gd name="T34" fmla="*/ 4 w 9"/>
                <a:gd name="T35" fmla="*/ 0 h 10"/>
                <a:gd name="T36" fmla="*/ 5 w 9"/>
                <a:gd name="T3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10">
                  <a:moveTo>
                    <a:pt x="5" y="10"/>
                  </a:move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4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0" y="5"/>
                  </a:moveTo>
                  <a:cubicBezTo>
                    <a:pt x="5" y="5"/>
                    <a:pt x="5" y="5"/>
                    <a:pt x="5" y="5"/>
                  </a:cubicBezTo>
                  <a:lnTo>
                    <a:pt x="0" y="5"/>
                  </a:lnTo>
                  <a:close/>
                  <a:moveTo>
                    <a:pt x="5" y="5"/>
                  </a:moveTo>
                  <a:cubicBezTo>
                    <a:pt x="4" y="0"/>
                    <a:pt x="4" y="0"/>
                    <a:pt x="4" y="0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255"/>
            <p:cNvSpPr>
              <a:spLocks noEditPoints="1"/>
            </p:cNvSpPr>
            <p:nvPr/>
          </p:nvSpPr>
          <p:spPr bwMode="auto">
            <a:xfrm>
              <a:off x="9829800" y="5402263"/>
              <a:ext cx="149225" cy="125413"/>
            </a:xfrm>
            <a:custGeom>
              <a:avLst/>
              <a:gdLst>
                <a:gd name="T0" fmla="*/ 28 w 53"/>
                <a:gd name="T1" fmla="*/ 45 h 45"/>
                <a:gd name="T2" fmla="*/ 0 w 53"/>
                <a:gd name="T3" fmla="*/ 18 h 45"/>
                <a:gd name="T4" fmla="*/ 5 w 53"/>
                <a:gd name="T5" fmla="*/ 2 h 45"/>
                <a:gd name="T6" fmla="*/ 9 w 53"/>
                <a:gd name="T7" fmla="*/ 1 h 45"/>
                <a:gd name="T8" fmla="*/ 12 w 53"/>
                <a:gd name="T9" fmla="*/ 2 h 45"/>
                <a:gd name="T10" fmla="*/ 50 w 53"/>
                <a:gd name="T11" fmla="*/ 25 h 45"/>
                <a:gd name="T12" fmla="*/ 52 w 53"/>
                <a:gd name="T13" fmla="*/ 28 h 45"/>
                <a:gd name="T14" fmla="*/ 52 w 53"/>
                <a:gd name="T15" fmla="*/ 32 h 45"/>
                <a:gd name="T16" fmla="*/ 28 w 53"/>
                <a:gd name="T17" fmla="*/ 45 h 45"/>
                <a:gd name="T18" fmla="*/ 11 w 53"/>
                <a:gd name="T19" fmla="*/ 12 h 45"/>
                <a:gd name="T20" fmla="*/ 10 w 53"/>
                <a:gd name="T21" fmla="*/ 18 h 45"/>
                <a:gd name="T22" fmla="*/ 28 w 53"/>
                <a:gd name="T23" fmla="*/ 36 h 45"/>
                <a:gd name="T24" fmla="*/ 40 w 53"/>
                <a:gd name="T25" fmla="*/ 31 h 45"/>
                <a:gd name="T26" fmla="*/ 11 w 53"/>
                <a:gd name="T27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5">
                  <a:moveTo>
                    <a:pt x="28" y="45"/>
                  </a:moveTo>
                  <a:cubicBezTo>
                    <a:pt x="13" y="45"/>
                    <a:pt x="0" y="33"/>
                    <a:pt x="0" y="18"/>
                  </a:cubicBezTo>
                  <a:cubicBezTo>
                    <a:pt x="0" y="12"/>
                    <a:pt x="2" y="7"/>
                    <a:pt x="5" y="2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1"/>
                    <a:pt x="12" y="2"/>
                  </a:cubicBezTo>
                  <a:cubicBezTo>
                    <a:pt x="23" y="12"/>
                    <a:pt x="36" y="20"/>
                    <a:pt x="50" y="25"/>
                  </a:cubicBezTo>
                  <a:cubicBezTo>
                    <a:pt x="51" y="26"/>
                    <a:pt x="52" y="27"/>
                    <a:pt x="52" y="28"/>
                  </a:cubicBezTo>
                  <a:cubicBezTo>
                    <a:pt x="53" y="30"/>
                    <a:pt x="53" y="31"/>
                    <a:pt x="52" y="32"/>
                  </a:cubicBezTo>
                  <a:cubicBezTo>
                    <a:pt x="47" y="40"/>
                    <a:pt x="38" y="45"/>
                    <a:pt x="28" y="45"/>
                  </a:cubicBezTo>
                  <a:close/>
                  <a:moveTo>
                    <a:pt x="11" y="12"/>
                  </a:moveTo>
                  <a:cubicBezTo>
                    <a:pt x="10" y="14"/>
                    <a:pt x="10" y="16"/>
                    <a:pt x="10" y="18"/>
                  </a:cubicBezTo>
                  <a:cubicBezTo>
                    <a:pt x="10" y="28"/>
                    <a:pt x="18" y="36"/>
                    <a:pt x="28" y="36"/>
                  </a:cubicBezTo>
                  <a:cubicBezTo>
                    <a:pt x="33" y="36"/>
                    <a:pt x="37" y="34"/>
                    <a:pt x="40" y="31"/>
                  </a:cubicBezTo>
                  <a:cubicBezTo>
                    <a:pt x="30" y="26"/>
                    <a:pt x="20" y="20"/>
                    <a:pt x="1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" name="Freeform 256"/>
            <p:cNvSpPr>
              <a:spLocks noEditPoints="1"/>
            </p:cNvSpPr>
            <p:nvPr/>
          </p:nvSpPr>
          <p:spPr bwMode="auto">
            <a:xfrm>
              <a:off x="9953625" y="5472113"/>
              <a:ext cx="157163" cy="103188"/>
            </a:xfrm>
            <a:custGeom>
              <a:avLst/>
              <a:gdLst>
                <a:gd name="T0" fmla="*/ 28 w 56"/>
                <a:gd name="T1" fmla="*/ 37 h 37"/>
                <a:gd name="T2" fmla="*/ 0 w 56"/>
                <a:gd name="T3" fmla="*/ 10 h 37"/>
                <a:gd name="T4" fmla="*/ 1 w 56"/>
                <a:gd name="T5" fmla="*/ 4 h 37"/>
                <a:gd name="T6" fmla="*/ 3 w 56"/>
                <a:gd name="T7" fmla="*/ 1 h 37"/>
                <a:gd name="T8" fmla="*/ 7 w 56"/>
                <a:gd name="T9" fmla="*/ 1 h 37"/>
                <a:gd name="T10" fmla="*/ 49 w 56"/>
                <a:gd name="T11" fmla="*/ 9 h 37"/>
                <a:gd name="T12" fmla="*/ 51 w 56"/>
                <a:gd name="T13" fmla="*/ 9 h 37"/>
                <a:gd name="T14" fmla="*/ 51 w 56"/>
                <a:gd name="T15" fmla="*/ 9 h 37"/>
                <a:gd name="T16" fmla="*/ 54 w 56"/>
                <a:gd name="T17" fmla="*/ 10 h 37"/>
                <a:gd name="T18" fmla="*/ 55 w 56"/>
                <a:gd name="T19" fmla="*/ 14 h 37"/>
                <a:gd name="T20" fmla="*/ 28 w 56"/>
                <a:gd name="T21" fmla="*/ 37 h 37"/>
                <a:gd name="T22" fmla="*/ 9 w 56"/>
                <a:gd name="T23" fmla="*/ 11 h 37"/>
                <a:gd name="T24" fmla="*/ 28 w 56"/>
                <a:gd name="T25" fmla="*/ 28 h 37"/>
                <a:gd name="T26" fmla="*/ 44 w 56"/>
                <a:gd name="T27" fmla="*/ 18 h 37"/>
                <a:gd name="T28" fmla="*/ 9 w 56"/>
                <a:gd name="T2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37">
                  <a:moveTo>
                    <a:pt x="28" y="37"/>
                  </a:moveTo>
                  <a:cubicBezTo>
                    <a:pt x="12" y="37"/>
                    <a:pt x="0" y="25"/>
                    <a:pt x="0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20" y="6"/>
                    <a:pt x="35" y="9"/>
                    <a:pt x="49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9"/>
                    <a:pt x="53" y="9"/>
                    <a:pt x="54" y="10"/>
                  </a:cubicBezTo>
                  <a:cubicBezTo>
                    <a:pt x="55" y="11"/>
                    <a:pt x="56" y="12"/>
                    <a:pt x="55" y="14"/>
                  </a:cubicBezTo>
                  <a:cubicBezTo>
                    <a:pt x="53" y="27"/>
                    <a:pt x="41" y="37"/>
                    <a:pt x="28" y="37"/>
                  </a:cubicBezTo>
                  <a:close/>
                  <a:moveTo>
                    <a:pt x="9" y="11"/>
                  </a:moveTo>
                  <a:cubicBezTo>
                    <a:pt x="10" y="20"/>
                    <a:pt x="18" y="28"/>
                    <a:pt x="28" y="28"/>
                  </a:cubicBezTo>
                  <a:cubicBezTo>
                    <a:pt x="35" y="28"/>
                    <a:pt x="41" y="24"/>
                    <a:pt x="44" y="18"/>
                  </a:cubicBezTo>
                  <a:cubicBezTo>
                    <a:pt x="32" y="17"/>
                    <a:pt x="21" y="15"/>
                    <a:pt x="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" name="Freeform 257"/>
            <p:cNvSpPr>
              <a:spLocks noEditPoints="1"/>
            </p:cNvSpPr>
            <p:nvPr/>
          </p:nvSpPr>
          <p:spPr bwMode="auto">
            <a:xfrm>
              <a:off x="10333038" y="4933950"/>
              <a:ext cx="133350" cy="146050"/>
            </a:xfrm>
            <a:custGeom>
              <a:avLst/>
              <a:gdLst>
                <a:gd name="T0" fmla="*/ 30 w 48"/>
                <a:gd name="T1" fmla="*/ 52 h 52"/>
                <a:gd name="T2" fmla="*/ 25 w 48"/>
                <a:gd name="T3" fmla="*/ 49 h 52"/>
                <a:gd name="T4" fmla="*/ 2 w 48"/>
                <a:gd name="T5" fmla="*/ 14 h 52"/>
                <a:gd name="T6" fmla="*/ 0 w 48"/>
                <a:gd name="T7" fmla="*/ 10 h 52"/>
                <a:gd name="T8" fmla="*/ 2 w 48"/>
                <a:gd name="T9" fmla="*/ 7 h 52"/>
                <a:gd name="T10" fmla="*/ 20 w 48"/>
                <a:gd name="T11" fmla="*/ 0 h 52"/>
                <a:gd name="T12" fmla="*/ 48 w 48"/>
                <a:gd name="T13" fmla="*/ 27 h 52"/>
                <a:gd name="T14" fmla="*/ 34 w 48"/>
                <a:gd name="T15" fmla="*/ 50 h 52"/>
                <a:gd name="T16" fmla="*/ 33 w 48"/>
                <a:gd name="T17" fmla="*/ 51 h 52"/>
                <a:gd name="T18" fmla="*/ 31 w 48"/>
                <a:gd name="T19" fmla="*/ 51 h 52"/>
                <a:gd name="T20" fmla="*/ 30 w 48"/>
                <a:gd name="T21" fmla="*/ 52 h 52"/>
                <a:gd name="T22" fmla="*/ 12 w 48"/>
                <a:gd name="T23" fmla="*/ 11 h 52"/>
                <a:gd name="T24" fmla="*/ 32 w 48"/>
                <a:gd name="T25" fmla="*/ 41 h 52"/>
                <a:gd name="T26" fmla="*/ 39 w 48"/>
                <a:gd name="T27" fmla="*/ 27 h 52"/>
                <a:gd name="T28" fmla="*/ 20 w 48"/>
                <a:gd name="T29" fmla="*/ 9 h 52"/>
                <a:gd name="T30" fmla="*/ 12 w 48"/>
                <a:gd name="T3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52">
                  <a:moveTo>
                    <a:pt x="30" y="52"/>
                  </a:moveTo>
                  <a:cubicBezTo>
                    <a:pt x="28" y="52"/>
                    <a:pt x="26" y="50"/>
                    <a:pt x="25" y="49"/>
                  </a:cubicBezTo>
                  <a:cubicBezTo>
                    <a:pt x="20" y="35"/>
                    <a:pt x="12" y="23"/>
                    <a:pt x="2" y="14"/>
                  </a:cubicBezTo>
                  <a:cubicBezTo>
                    <a:pt x="1" y="13"/>
                    <a:pt x="0" y="11"/>
                    <a:pt x="0" y="10"/>
                  </a:cubicBezTo>
                  <a:cubicBezTo>
                    <a:pt x="0" y="9"/>
                    <a:pt x="1" y="8"/>
                    <a:pt x="2" y="7"/>
                  </a:cubicBezTo>
                  <a:cubicBezTo>
                    <a:pt x="7" y="2"/>
                    <a:pt x="14" y="0"/>
                    <a:pt x="20" y="0"/>
                  </a:cubicBezTo>
                  <a:cubicBezTo>
                    <a:pt x="36" y="0"/>
                    <a:pt x="48" y="12"/>
                    <a:pt x="48" y="27"/>
                  </a:cubicBezTo>
                  <a:cubicBezTo>
                    <a:pt x="48" y="37"/>
                    <a:pt x="43" y="45"/>
                    <a:pt x="34" y="50"/>
                  </a:cubicBezTo>
                  <a:cubicBezTo>
                    <a:pt x="34" y="50"/>
                    <a:pt x="33" y="51"/>
                    <a:pt x="33" y="51"/>
                  </a:cubicBezTo>
                  <a:cubicBezTo>
                    <a:pt x="32" y="51"/>
                    <a:pt x="32" y="51"/>
                    <a:pt x="31" y="51"/>
                  </a:cubicBezTo>
                  <a:cubicBezTo>
                    <a:pt x="31" y="51"/>
                    <a:pt x="30" y="52"/>
                    <a:pt x="30" y="52"/>
                  </a:cubicBezTo>
                  <a:close/>
                  <a:moveTo>
                    <a:pt x="12" y="11"/>
                  </a:moveTo>
                  <a:cubicBezTo>
                    <a:pt x="21" y="20"/>
                    <a:pt x="27" y="30"/>
                    <a:pt x="32" y="41"/>
                  </a:cubicBezTo>
                  <a:cubicBezTo>
                    <a:pt x="36" y="37"/>
                    <a:pt x="39" y="32"/>
                    <a:pt x="39" y="27"/>
                  </a:cubicBezTo>
                  <a:cubicBezTo>
                    <a:pt x="39" y="17"/>
                    <a:pt x="30" y="9"/>
                    <a:pt x="20" y="9"/>
                  </a:cubicBezTo>
                  <a:cubicBezTo>
                    <a:pt x="17" y="9"/>
                    <a:pt x="15" y="10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258"/>
            <p:cNvSpPr>
              <a:spLocks noEditPoints="1"/>
            </p:cNvSpPr>
            <p:nvPr/>
          </p:nvSpPr>
          <p:spPr bwMode="auto">
            <a:xfrm>
              <a:off x="10402888" y="5048250"/>
              <a:ext cx="111125" cy="152400"/>
            </a:xfrm>
            <a:custGeom>
              <a:avLst/>
              <a:gdLst>
                <a:gd name="T0" fmla="*/ 13 w 40"/>
                <a:gd name="T1" fmla="*/ 54 h 54"/>
                <a:gd name="T2" fmla="*/ 11 w 40"/>
                <a:gd name="T3" fmla="*/ 54 h 54"/>
                <a:gd name="T4" fmla="*/ 7 w 40"/>
                <a:gd name="T5" fmla="*/ 49 h 54"/>
                <a:gd name="T6" fmla="*/ 7 w 40"/>
                <a:gd name="T7" fmla="*/ 44 h 54"/>
                <a:gd name="T8" fmla="*/ 0 w 40"/>
                <a:gd name="T9" fmla="*/ 8 h 54"/>
                <a:gd name="T10" fmla="*/ 3 w 40"/>
                <a:gd name="T11" fmla="*/ 2 h 54"/>
                <a:gd name="T12" fmla="*/ 5 w 40"/>
                <a:gd name="T13" fmla="*/ 1 h 54"/>
                <a:gd name="T14" fmla="*/ 6 w 40"/>
                <a:gd name="T15" fmla="*/ 1 h 54"/>
                <a:gd name="T16" fmla="*/ 13 w 40"/>
                <a:gd name="T17" fmla="*/ 0 h 54"/>
                <a:gd name="T18" fmla="*/ 40 w 40"/>
                <a:gd name="T19" fmla="*/ 27 h 54"/>
                <a:gd name="T20" fmla="*/ 13 w 40"/>
                <a:gd name="T21" fmla="*/ 54 h 54"/>
                <a:gd name="T22" fmla="*/ 11 w 40"/>
                <a:gd name="T23" fmla="*/ 9 h 54"/>
                <a:gd name="T24" fmla="*/ 16 w 40"/>
                <a:gd name="T25" fmla="*/ 44 h 54"/>
                <a:gd name="T26" fmla="*/ 16 w 40"/>
                <a:gd name="T27" fmla="*/ 44 h 54"/>
                <a:gd name="T28" fmla="*/ 31 w 40"/>
                <a:gd name="T29" fmla="*/ 27 h 54"/>
                <a:gd name="T30" fmla="*/ 11 w 40"/>
                <a:gd name="T31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4">
                  <a:moveTo>
                    <a:pt x="13" y="54"/>
                  </a:moveTo>
                  <a:cubicBezTo>
                    <a:pt x="12" y="54"/>
                    <a:pt x="12" y="54"/>
                    <a:pt x="11" y="54"/>
                  </a:cubicBezTo>
                  <a:cubicBezTo>
                    <a:pt x="9" y="54"/>
                    <a:pt x="6" y="51"/>
                    <a:pt x="7" y="49"/>
                  </a:cubicBezTo>
                  <a:cubicBezTo>
                    <a:pt x="7" y="47"/>
                    <a:pt x="7" y="45"/>
                    <a:pt x="7" y="44"/>
                  </a:cubicBezTo>
                  <a:cubicBezTo>
                    <a:pt x="7" y="31"/>
                    <a:pt x="5" y="19"/>
                    <a:pt x="0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3" y="2"/>
                    <a:pt x="4" y="2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8" y="0"/>
                    <a:pt x="10" y="0"/>
                    <a:pt x="13" y="0"/>
                  </a:cubicBezTo>
                  <a:cubicBezTo>
                    <a:pt x="28" y="0"/>
                    <a:pt x="40" y="12"/>
                    <a:pt x="40" y="27"/>
                  </a:cubicBezTo>
                  <a:cubicBezTo>
                    <a:pt x="40" y="42"/>
                    <a:pt x="28" y="54"/>
                    <a:pt x="13" y="54"/>
                  </a:cubicBezTo>
                  <a:close/>
                  <a:moveTo>
                    <a:pt x="11" y="9"/>
                  </a:moveTo>
                  <a:cubicBezTo>
                    <a:pt x="14" y="20"/>
                    <a:pt x="16" y="32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25" y="43"/>
                    <a:pt x="31" y="36"/>
                    <a:pt x="31" y="27"/>
                  </a:cubicBezTo>
                  <a:cubicBezTo>
                    <a:pt x="31" y="17"/>
                    <a:pt x="22" y="8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259"/>
            <p:cNvSpPr>
              <a:spLocks/>
            </p:cNvSpPr>
            <p:nvPr/>
          </p:nvSpPr>
          <p:spPr bwMode="auto">
            <a:xfrm>
              <a:off x="10402888" y="5048250"/>
              <a:ext cx="33338" cy="31750"/>
            </a:xfrm>
            <a:custGeom>
              <a:avLst/>
              <a:gdLst>
                <a:gd name="T0" fmla="*/ 5 w 12"/>
                <a:gd name="T1" fmla="*/ 11 h 11"/>
                <a:gd name="T2" fmla="*/ 3 w 12"/>
                <a:gd name="T3" fmla="*/ 11 h 11"/>
                <a:gd name="T4" fmla="*/ 0 w 12"/>
                <a:gd name="T5" fmla="*/ 8 h 11"/>
                <a:gd name="T6" fmla="*/ 0 w 12"/>
                <a:gd name="T7" fmla="*/ 8 h 11"/>
                <a:gd name="T8" fmla="*/ 0 w 12"/>
                <a:gd name="T9" fmla="*/ 4 h 11"/>
                <a:gd name="T10" fmla="*/ 3 w 12"/>
                <a:gd name="T11" fmla="*/ 2 h 11"/>
                <a:gd name="T12" fmla="*/ 6 w 12"/>
                <a:gd name="T13" fmla="*/ 1 h 11"/>
                <a:gd name="T14" fmla="*/ 11 w 12"/>
                <a:gd name="T15" fmla="*/ 4 h 11"/>
                <a:gd name="T16" fmla="*/ 9 w 12"/>
                <a:gd name="T17" fmla="*/ 9 h 11"/>
                <a:gd name="T18" fmla="*/ 7 w 12"/>
                <a:gd name="T19" fmla="*/ 11 h 11"/>
                <a:gd name="T20" fmla="*/ 5 w 12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1"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2" y="10"/>
                    <a:pt x="1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8" y="0"/>
                    <a:pt x="10" y="1"/>
                    <a:pt x="11" y="4"/>
                  </a:cubicBezTo>
                  <a:cubicBezTo>
                    <a:pt x="12" y="6"/>
                    <a:pt x="11" y="8"/>
                    <a:pt x="9" y="9"/>
                  </a:cubicBezTo>
                  <a:cubicBezTo>
                    <a:pt x="8" y="10"/>
                    <a:pt x="7" y="10"/>
                    <a:pt x="7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260"/>
            <p:cNvSpPr>
              <a:spLocks noEditPoints="1"/>
            </p:cNvSpPr>
            <p:nvPr/>
          </p:nvSpPr>
          <p:spPr bwMode="auto">
            <a:xfrm>
              <a:off x="10391775" y="5175250"/>
              <a:ext cx="120650" cy="147638"/>
            </a:xfrm>
            <a:custGeom>
              <a:avLst/>
              <a:gdLst>
                <a:gd name="T0" fmla="*/ 15 w 43"/>
                <a:gd name="T1" fmla="*/ 53 h 53"/>
                <a:gd name="T2" fmla="*/ 7 w 43"/>
                <a:gd name="T3" fmla="*/ 52 h 53"/>
                <a:gd name="T4" fmla="*/ 6 w 43"/>
                <a:gd name="T5" fmla="*/ 52 h 53"/>
                <a:gd name="T6" fmla="*/ 4 w 43"/>
                <a:gd name="T7" fmla="*/ 51 h 53"/>
                <a:gd name="T8" fmla="*/ 1 w 43"/>
                <a:gd name="T9" fmla="*/ 48 h 53"/>
                <a:gd name="T10" fmla="*/ 1 w 43"/>
                <a:gd name="T11" fmla="*/ 45 h 53"/>
                <a:gd name="T12" fmla="*/ 11 w 43"/>
                <a:gd name="T13" fmla="*/ 4 h 53"/>
                <a:gd name="T14" fmla="*/ 15 w 43"/>
                <a:gd name="T15" fmla="*/ 0 h 53"/>
                <a:gd name="T16" fmla="*/ 15 w 43"/>
                <a:gd name="T17" fmla="*/ 0 h 53"/>
                <a:gd name="T18" fmla="*/ 43 w 43"/>
                <a:gd name="T19" fmla="*/ 27 h 53"/>
                <a:gd name="T20" fmla="*/ 15 w 43"/>
                <a:gd name="T21" fmla="*/ 53 h 53"/>
                <a:gd name="T22" fmla="*/ 11 w 43"/>
                <a:gd name="T23" fmla="*/ 44 h 53"/>
                <a:gd name="T24" fmla="*/ 33 w 43"/>
                <a:gd name="T25" fmla="*/ 27 h 53"/>
                <a:gd name="T26" fmla="*/ 19 w 43"/>
                <a:gd name="T27" fmla="*/ 9 h 53"/>
                <a:gd name="T28" fmla="*/ 11 w 43"/>
                <a:gd name="T29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53">
                  <a:moveTo>
                    <a:pt x="15" y="53"/>
                  </a:moveTo>
                  <a:cubicBezTo>
                    <a:pt x="12" y="53"/>
                    <a:pt x="10" y="53"/>
                    <a:pt x="7" y="52"/>
                  </a:cubicBezTo>
                  <a:cubicBezTo>
                    <a:pt x="7" y="52"/>
                    <a:pt x="7" y="52"/>
                    <a:pt x="6" y="52"/>
                  </a:cubicBezTo>
                  <a:cubicBezTo>
                    <a:pt x="5" y="52"/>
                    <a:pt x="5" y="51"/>
                    <a:pt x="4" y="51"/>
                  </a:cubicBezTo>
                  <a:cubicBezTo>
                    <a:pt x="2" y="51"/>
                    <a:pt x="2" y="50"/>
                    <a:pt x="1" y="48"/>
                  </a:cubicBezTo>
                  <a:cubicBezTo>
                    <a:pt x="0" y="47"/>
                    <a:pt x="0" y="46"/>
                    <a:pt x="1" y="45"/>
                  </a:cubicBezTo>
                  <a:cubicBezTo>
                    <a:pt x="7" y="32"/>
                    <a:pt x="10" y="18"/>
                    <a:pt x="11" y="4"/>
                  </a:cubicBezTo>
                  <a:cubicBezTo>
                    <a:pt x="11" y="2"/>
                    <a:pt x="13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0" y="0"/>
                    <a:pt x="43" y="12"/>
                    <a:pt x="43" y="27"/>
                  </a:cubicBezTo>
                  <a:cubicBezTo>
                    <a:pt x="43" y="41"/>
                    <a:pt x="30" y="53"/>
                    <a:pt x="15" y="53"/>
                  </a:cubicBezTo>
                  <a:close/>
                  <a:moveTo>
                    <a:pt x="11" y="44"/>
                  </a:moveTo>
                  <a:cubicBezTo>
                    <a:pt x="23" y="46"/>
                    <a:pt x="33" y="37"/>
                    <a:pt x="33" y="27"/>
                  </a:cubicBezTo>
                  <a:cubicBezTo>
                    <a:pt x="33" y="18"/>
                    <a:pt x="27" y="11"/>
                    <a:pt x="19" y="9"/>
                  </a:cubicBezTo>
                  <a:cubicBezTo>
                    <a:pt x="18" y="21"/>
                    <a:pt x="16" y="33"/>
                    <a:pt x="1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261"/>
            <p:cNvSpPr>
              <a:spLocks noEditPoints="1"/>
            </p:cNvSpPr>
            <p:nvPr/>
          </p:nvSpPr>
          <p:spPr bwMode="auto">
            <a:xfrm>
              <a:off x="10321925" y="5292725"/>
              <a:ext cx="139700" cy="149225"/>
            </a:xfrm>
            <a:custGeom>
              <a:avLst/>
              <a:gdLst>
                <a:gd name="T0" fmla="*/ 22 w 50"/>
                <a:gd name="T1" fmla="*/ 53 h 53"/>
                <a:gd name="T2" fmla="*/ 2 w 50"/>
                <a:gd name="T3" fmla="*/ 44 h 53"/>
                <a:gd name="T4" fmla="*/ 2 w 50"/>
                <a:gd name="T5" fmla="*/ 38 h 53"/>
                <a:gd name="T6" fmla="*/ 26 w 50"/>
                <a:gd name="T7" fmla="*/ 3 h 53"/>
                <a:gd name="T8" fmla="*/ 32 w 50"/>
                <a:gd name="T9" fmla="*/ 1 h 53"/>
                <a:gd name="T10" fmla="*/ 35 w 50"/>
                <a:gd name="T11" fmla="*/ 2 h 53"/>
                <a:gd name="T12" fmla="*/ 36 w 50"/>
                <a:gd name="T13" fmla="*/ 2 h 53"/>
                <a:gd name="T14" fmla="*/ 50 w 50"/>
                <a:gd name="T15" fmla="*/ 26 h 53"/>
                <a:gd name="T16" fmla="*/ 22 w 50"/>
                <a:gd name="T17" fmla="*/ 53 h 53"/>
                <a:gd name="T18" fmla="*/ 12 w 50"/>
                <a:gd name="T19" fmla="*/ 41 h 53"/>
                <a:gd name="T20" fmla="*/ 22 w 50"/>
                <a:gd name="T21" fmla="*/ 43 h 53"/>
                <a:gd name="T22" fmla="*/ 41 w 50"/>
                <a:gd name="T23" fmla="*/ 26 h 53"/>
                <a:gd name="T24" fmla="*/ 32 w 50"/>
                <a:gd name="T25" fmla="*/ 11 h 53"/>
                <a:gd name="T26" fmla="*/ 12 w 50"/>
                <a:gd name="T27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3">
                  <a:moveTo>
                    <a:pt x="22" y="53"/>
                  </a:moveTo>
                  <a:cubicBezTo>
                    <a:pt x="15" y="53"/>
                    <a:pt x="7" y="50"/>
                    <a:pt x="2" y="44"/>
                  </a:cubicBezTo>
                  <a:cubicBezTo>
                    <a:pt x="0" y="42"/>
                    <a:pt x="0" y="40"/>
                    <a:pt x="2" y="38"/>
                  </a:cubicBezTo>
                  <a:cubicBezTo>
                    <a:pt x="12" y="28"/>
                    <a:pt x="20" y="16"/>
                    <a:pt x="26" y="3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33" y="1"/>
                    <a:pt x="34" y="1"/>
                    <a:pt x="35" y="2"/>
                  </a:cubicBezTo>
                  <a:cubicBezTo>
                    <a:pt x="35" y="2"/>
                    <a:pt x="35" y="2"/>
                    <a:pt x="36" y="2"/>
                  </a:cubicBezTo>
                  <a:cubicBezTo>
                    <a:pt x="45" y="7"/>
                    <a:pt x="50" y="16"/>
                    <a:pt x="50" y="26"/>
                  </a:cubicBezTo>
                  <a:cubicBezTo>
                    <a:pt x="50" y="40"/>
                    <a:pt x="38" y="53"/>
                    <a:pt x="22" y="53"/>
                  </a:cubicBezTo>
                  <a:close/>
                  <a:moveTo>
                    <a:pt x="12" y="41"/>
                  </a:moveTo>
                  <a:cubicBezTo>
                    <a:pt x="15" y="42"/>
                    <a:pt x="19" y="43"/>
                    <a:pt x="22" y="43"/>
                  </a:cubicBezTo>
                  <a:cubicBezTo>
                    <a:pt x="33" y="43"/>
                    <a:pt x="41" y="35"/>
                    <a:pt x="41" y="26"/>
                  </a:cubicBezTo>
                  <a:cubicBezTo>
                    <a:pt x="41" y="20"/>
                    <a:pt x="38" y="14"/>
                    <a:pt x="32" y="11"/>
                  </a:cubicBezTo>
                  <a:cubicBezTo>
                    <a:pt x="27" y="22"/>
                    <a:pt x="20" y="32"/>
                    <a:pt x="1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262"/>
            <p:cNvSpPr>
              <a:spLocks noEditPoints="1"/>
            </p:cNvSpPr>
            <p:nvPr/>
          </p:nvSpPr>
          <p:spPr bwMode="auto">
            <a:xfrm>
              <a:off x="10391775" y="5292725"/>
              <a:ext cx="38100" cy="30163"/>
            </a:xfrm>
            <a:custGeom>
              <a:avLst/>
              <a:gdLst>
                <a:gd name="T0" fmla="*/ 8 w 14"/>
                <a:gd name="T1" fmla="*/ 11 h 11"/>
                <a:gd name="T2" fmla="*/ 7 w 14"/>
                <a:gd name="T3" fmla="*/ 10 h 11"/>
                <a:gd name="T4" fmla="*/ 3 w 14"/>
                <a:gd name="T5" fmla="*/ 9 h 11"/>
                <a:gd name="T6" fmla="*/ 1 w 14"/>
                <a:gd name="T7" fmla="*/ 7 h 11"/>
                <a:gd name="T8" fmla="*/ 1 w 14"/>
                <a:gd name="T9" fmla="*/ 3 h 11"/>
                <a:gd name="T10" fmla="*/ 1 w 14"/>
                <a:gd name="T11" fmla="*/ 3 h 11"/>
                <a:gd name="T12" fmla="*/ 7 w 14"/>
                <a:gd name="T13" fmla="*/ 0 h 11"/>
                <a:gd name="T14" fmla="*/ 11 w 14"/>
                <a:gd name="T15" fmla="*/ 2 h 11"/>
                <a:gd name="T16" fmla="*/ 13 w 14"/>
                <a:gd name="T17" fmla="*/ 8 h 11"/>
                <a:gd name="T18" fmla="*/ 8 w 14"/>
                <a:gd name="T19" fmla="*/ 11 h 11"/>
                <a:gd name="T20" fmla="*/ 9 w 14"/>
                <a:gd name="T21" fmla="*/ 7 h 11"/>
                <a:gd name="T22" fmla="*/ 9 w 14"/>
                <a:gd name="T2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1">
                  <a:moveTo>
                    <a:pt x="8" y="11"/>
                  </a:moveTo>
                  <a:cubicBezTo>
                    <a:pt x="8" y="11"/>
                    <a:pt x="8" y="11"/>
                    <a:pt x="7" y="10"/>
                  </a:cubicBezTo>
                  <a:cubicBezTo>
                    <a:pt x="6" y="10"/>
                    <a:pt x="5" y="10"/>
                    <a:pt x="3" y="9"/>
                  </a:cubicBezTo>
                  <a:cubicBezTo>
                    <a:pt x="2" y="9"/>
                    <a:pt x="1" y="8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8" y="1"/>
                    <a:pt x="9" y="1"/>
                    <a:pt x="11" y="2"/>
                  </a:cubicBezTo>
                  <a:cubicBezTo>
                    <a:pt x="13" y="3"/>
                    <a:pt x="14" y="6"/>
                    <a:pt x="13" y="8"/>
                  </a:cubicBezTo>
                  <a:cubicBezTo>
                    <a:pt x="12" y="9"/>
                    <a:pt x="10" y="11"/>
                    <a:pt x="8" y="11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263"/>
            <p:cNvSpPr>
              <a:spLocks noEditPoints="1"/>
            </p:cNvSpPr>
            <p:nvPr/>
          </p:nvSpPr>
          <p:spPr bwMode="auto">
            <a:xfrm>
              <a:off x="10213975" y="5399088"/>
              <a:ext cx="149225" cy="128588"/>
            </a:xfrm>
            <a:custGeom>
              <a:avLst/>
              <a:gdLst>
                <a:gd name="T0" fmla="*/ 25 w 53"/>
                <a:gd name="T1" fmla="*/ 46 h 46"/>
                <a:gd name="T2" fmla="*/ 0 w 53"/>
                <a:gd name="T3" fmla="*/ 32 h 46"/>
                <a:gd name="T4" fmla="*/ 0 w 53"/>
                <a:gd name="T5" fmla="*/ 28 h 46"/>
                <a:gd name="T6" fmla="*/ 2 w 53"/>
                <a:gd name="T7" fmla="*/ 25 h 46"/>
                <a:gd name="T8" fmla="*/ 39 w 53"/>
                <a:gd name="T9" fmla="*/ 1 h 46"/>
                <a:gd name="T10" fmla="*/ 42 w 53"/>
                <a:gd name="T11" fmla="*/ 0 h 46"/>
                <a:gd name="T12" fmla="*/ 46 w 53"/>
                <a:gd name="T13" fmla="*/ 1 h 46"/>
                <a:gd name="T14" fmla="*/ 53 w 53"/>
                <a:gd name="T15" fmla="*/ 19 h 46"/>
                <a:gd name="T16" fmla="*/ 25 w 53"/>
                <a:gd name="T17" fmla="*/ 46 h 46"/>
                <a:gd name="T18" fmla="*/ 11 w 53"/>
                <a:gd name="T19" fmla="*/ 31 h 46"/>
                <a:gd name="T20" fmla="*/ 25 w 53"/>
                <a:gd name="T21" fmla="*/ 37 h 46"/>
                <a:gd name="T22" fmla="*/ 43 w 53"/>
                <a:gd name="T23" fmla="*/ 19 h 46"/>
                <a:gd name="T24" fmla="*/ 42 w 53"/>
                <a:gd name="T25" fmla="*/ 11 h 46"/>
                <a:gd name="T26" fmla="*/ 11 w 53"/>
                <a:gd name="T27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6">
                  <a:moveTo>
                    <a:pt x="25" y="46"/>
                  </a:moveTo>
                  <a:cubicBezTo>
                    <a:pt x="15" y="46"/>
                    <a:pt x="5" y="40"/>
                    <a:pt x="0" y="32"/>
                  </a:cubicBezTo>
                  <a:cubicBezTo>
                    <a:pt x="0" y="31"/>
                    <a:pt x="0" y="29"/>
                    <a:pt x="0" y="28"/>
                  </a:cubicBezTo>
                  <a:cubicBezTo>
                    <a:pt x="0" y="27"/>
                    <a:pt x="1" y="26"/>
                    <a:pt x="2" y="25"/>
                  </a:cubicBezTo>
                  <a:cubicBezTo>
                    <a:pt x="16" y="19"/>
                    <a:pt x="28" y="11"/>
                    <a:pt x="39" y="1"/>
                  </a:cubicBezTo>
                  <a:cubicBezTo>
                    <a:pt x="40" y="0"/>
                    <a:pt x="41" y="0"/>
                    <a:pt x="42" y="0"/>
                  </a:cubicBezTo>
                  <a:cubicBezTo>
                    <a:pt x="44" y="0"/>
                    <a:pt x="45" y="0"/>
                    <a:pt x="46" y="1"/>
                  </a:cubicBezTo>
                  <a:cubicBezTo>
                    <a:pt x="50" y="6"/>
                    <a:pt x="53" y="12"/>
                    <a:pt x="53" y="19"/>
                  </a:cubicBezTo>
                  <a:cubicBezTo>
                    <a:pt x="53" y="34"/>
                    <a:pt x="40" y="46"/>
                    <a:pt x="25" y="46"/>
                  </a:cubicBezTo>
                  <a:close/>
                  <a:moveTo>
                    <a:pt x="11" y="31"/>
                  </a:moveTo>
                  <a:cubicBezTo>
                    <a:pt x="15" y="35"/>
                    <a:pt x="20" y="37"/>
                    <a:pt x="25" y="37"/>
                  </a:cubicBezTo>
                  <a:cubicBezTo>
                    <a:pt x="35" y="37"/>
                    <a:pt x="43" y="29"/>
                    <a:pt x="43" y="19"/>
                  </a:cubicBezTo>
                  <a:cubicBezTo>
                    <a:pt x="43" y="16"/>
                    <a:pt x="43" y="14"/>
                    <a:pt x="42" y="11"/>
                  </a:cubicBezTo>
                  <a:cubicBezTo>
                    <a:pt x="33" y="19"/>
                    <a:pt x="22" y="26"/>
                    <a:pt x="1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264"/>
            <p:cNvSpPr>
              <a:spLocks noEditPoints="1"/>
            </p:cNvSpPr>
            <p:nvPr/>
          </p:nvSpPr>
          <p:spPr bwMode="auto">
            <a:xfrm>
              <a:off x="10085388" y="5468938"/>
              <a:ext cx="153988" cy="106363"/>
            </a:xfrm>
            <a:custGeom>
              <a:avLst/>
              <a:gdLst>
                <a:gd name="T0" fmla="*/ 27 w 55"/>
                <a:gd name="T1" fmla="*/ 38 h 38"/>
                <a:gd name="T2" fmla="*/ 0 w 55"/>
                <a:gd name="T3" fmla="*/ 15 h 38"/>
                <a:gd name="T4" fmla="*/ 1 w 55"/>
                <a:gd name="T5" fmla="*/ 11 h 38"/>
                <a:gd name="T6" fmla="*/ 4 w 55"/>
                <a:gd name="T7" fmla="*/ 10 h 38"/>
                <a:gd name="T8" fmla="*/ 48 w 55"/>
                <a:gd name="T9" fmla="*/ 0 h 38"/>
                <a:gd name="T10" fmla="*/ 52 w 55"/>
                <a:gd name="T11" fmla="*/ 1 h 38"/>
                <a:gd name="T12" fmla="*/ 54 w 55"/>
                <a:gd name="T13" fmla="*/ 3 h 38"/>
                <a:gd name="T14" fmla="*/ 55 w 55"/>
                <a:gd name="T15" fmla="*/ 11 h 38"/>
                <a:gd name="T16" fmla="*/ 27 w 55"/>
                <a:gd name="T17" fmla="*/ 38 h 38"/>
                <a:gd name="T18" fmla="*/ 10 w 55"/>
                <a:gd name="T19" fmla="*/ 18 h 38"/>
                <a:gd name="T20" fmla="*/ 27 w 55"/>
                <a:gd name="T21" fmla="*/ 29 h 38"/>
                <a:gd name="T22" fmla="*/ 46 w 55"/>
                <a:gd name="T23" fmla="*/ 11 h 38"/>
                <a:gd name="T24" fmla="*/ 10 w 55"/>
                <a:gd name="T25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38">
                  <a:moveTo>
                    <a:pt x="27" y="38"/>
                  </a:moveTo>
                  <a:cubicBezTo>
                    <a:pt x="14" y="38"/>
                    <a:pt x="2" y="28"/>
                    <a:pt x="0" y="15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19" y="9"/>
                    <a:pt x="34" y="6"/>
                    <a:pt x="48" y="0"/>
                  </a:cubicBezTo>
                  <a:cubicBezTo>
                    <a:pt x="49" y="0"/>
                    <a:pt x="50" y="0"/>
                    <a:pt x="52" y="1"/>
                  </a:cubicBezTo>
                  <a:cubicBezTo>
                    <a:pt x="53" y="1"/>
                    <a:pt x="54" y="2"/>
                    <a:pt x="54" y="3"/>
                  </a:cubicBezTo>
                  <a:cubicBezTo>
                    <a:pt x="55" y="6"/>
                    <a:pt x="55" y="8"/>
                    <a:pt x="55" y="11"/>
                  </a:cubicBezTo>
                  <a:cubicBezTo>
                    <a:pt x="55" y="26"/>
                    <a:pt x="43" y="38"/>
                    <a:pt x="27" y="38"/>
                  </a:cubicBezTo>
                  <a:close/>
                  <a:moveTo>
                    <a:pt x="10" y="18"/>
                  </a:moveTo>
                  <a:cubicBezTo>
                    <a:pt x="14" y="24"/>
                    <a:pt x="20" y="29"/>
                    <a:pt x="27" y="29"/>
                  </a:cubicBezTo>
                  <a:cubicBezTo>
                    <a:pt x="37" y="29"/>
                    <a:pt x="46" y="21"/>
                    <a:pt x="46" y="11"/>
                  </a:cubicBezTo>
                  <a:cubicBezTo>
                    <a:pt x="35" y="15"/>
                    <a:pt x="23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265"/>
            <p:cNvSpPr>
              <a:spLocks noEditPoints="1"/>
            </p:cNvSpPr>
            <p:nvPr/>
          </p:nvSpPr>
          <p:spPr bwMode="auto">
            <a:xfrm>
              <a:off x="9998075" y="5264150"/>
              <a:ext cx="192088" cy="134938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8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48 w 68"/>
                <a:gd name="T13" fmla="*/ 0 h 48"/>
                <a:gd name="T14" fmla="*/ 68 w 68"/>
                <a:gd name="T15" fmla="*/ 18 h 48"/>
                <a:gd name="T16" fmla="*/ 36 w 68"/>
                <a:gd name="T17" fmla="*/ 48 h 48"/>
                <a:gd name="T18" fmla="*/ 34 w 68"/>
                <a:gd name="T19" fmla="*/ 48 h 48"/>
                <a:gd name="T20" fmla="*/ 20 w 68"/>
                <a:gd name="T21" fmla="*/ 9 h 48"/>
                <a:gd name="T22" fmla="*/ 9 w 68"/>
                <a:gd name="T23" fmla="*/ 18 h 48"/>
                <a:gd name="T24" fmla="*/ 34 w 68"/>
                <a:gd name="T25" fmla="*/ 38 h 48"/>
                <a:gd name="T26" fmla="*/ 59 w 68"/>
                <a:gd name="T27" fmla="*/ 18 h 48"/>
                <a:gd name="T28" fmla="*/ 48 w 68"/>
                <a:gd name="T29" fmla="*/ 9 h 48"/>
                <a:gd name="T30" fmla="*/ 38 w 68"/>
                <a:gd name="T31" fmla="*/ 15 h 48"/>
                <a:gd name="T32" fmla="*/ 34 w 68"/>
                <a:gd name="T33" fmla="*/ 17 h 48"/>
                <a:gd name="T34" fmla="*/ 34 w 68"/>
                <a:gd name="T35" fmla="*/ 17 h 48"/>
                <a:gd name="T36" fmla="*/ 30 w 68"/>
                <a:gd name="T37" fmla="*/ 15 h 48"/>
                <a:gd name="T38" fmla="*/ 20 w 68"/>
                <a:gd name="T3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5"/>
                    <a:pt x="0" y="34"/>
                    <a:pt x="0" y="18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9" y="0"/>
                    <a:pt x="68" y="8"/>
                    <a:pt x="68" y="18"/>
                  </a:cubicBezTo>
                  <a:cubicBezTo>
                    <a:pt x="68" y="35"/>
                    <a:pt x="39" y="46"/>
                    <a:pt x="36" y="48"/>
                  </a:cubicBezTo>
                  <a:cubicBezTo>
                    <a:pt x="35" y="48"/>
                    <a:pt x="35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8"/>
                  </a:cubicBezTo>
                  <a:cubicBezTo>
                    <a:pt x="9" y="25"/>
                    <a:pt x="24" y="34"/>
                    <a:pt x="34" y="38"/>
                  </a:cubicBezTo>
                  <a:cubicBezTo>
                    <a:pt x="43" y="35"/>
                    <a:pt x="59" y="26"/>
                    <a:pt x="59" y="18"/>
                  </a:cubicBezTo>
                  <a:cubicBezTo>
                    <a:pt x="59" y="13"/>
                    <a:pt x="54" y="9"/>
                    <a:pt x="48" y="9"/>
                  </a:cubicBezTo>
                  <a:cubicBezTo>
                    <a:pt x="44" y="9"/>
                    <a:pt x="40" y="11"/>
                    <a:pt x="38" y="15"/>
                  </a:cubicBezTo>
                  <a:cubicBezTo>
                    <a:pt x="37" y="16"/>
                    <a:pt x="36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2" y="17"/>
                    <a:pt x="31" y="16"/>
                    <a:pt x="30" y="15"/>
                  </a:cubicBezTo>
                  <a:cubicBezTo>
                    <a:pt x="28" y="11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5" name="Freeform 266"/>
          <p:cNvSpPr>
            <a:spLocks noEditPoints="1"/>
          </p:cNvSpPr>
          <p:nvPr/>
        </p:nvSpPr>
        <p:spPr bwMode="auto">
          <a:xfrm>
            <a:off x="8616271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6" name="组合 385"/>
          <p:cNvGrpSpPr/>
          <p:nvPr/>
        </p:nvGrpSpPr>
        <p:grpSpPr>
          <a:xfrm>
            <a:off x="9935382" y="4994768"/>
            <a:ext cx="512453" cy="609808"/>
            <a:chOff x="996950" y="6443663"/>
            <a:chExt cx="760413" cy="904875"/>
          </a:xfrm>
          <a:solidFill>
            <a:srgbClr val="FC621E"/>
          </a:solidFill>
        </p:grpSpPr>
        <p:sp>
          <p:nvSpPr>
            <p:cNvPr id="387" name="Freeform 267"/>
            <p:cNvSpPr>
              <a:spLocks noEditPoints="1"/>
            </p:cNvSpPr>
            <p:nvPr/>
          </p:nvSpPr>
          <p:spPr bwMode="auto">
            <a:xfrm>
              <a:off x="996950" y="7054850"/>
              <a:ext cx="757238" cy="293688"/>
            </a:xfrm>
            <a:custGeom>
              <a:avLst/>
              <a:gdLst>
                <a:gd name="T0" fmla="*/ 242 w 270"/>
                <a:gd name="T1" fmla="*/ 105 h 105"/>
                <a:gd name="T2" fmla="*/ 29 w 270"/>
                <a:gd name="T3" fmla="*/ 105 h 105"/>
                <a:gd name="T4" fmla="*/ 0 w 270"/>
                <a:gd name="T5" fmla="*/ 76 h 105"/>
                <a:gd name="T6" fmla="*/ 0 w 270"/>
                <a:gd name="T7" fmla="*/ 28 h 105"/>
                <a:gd name="T8" fmla="*/ 29 w 270"/>
                <a:gd name="T9" fmla="*/ 0 h 105"/>
                <a:gd name="T10" fmla="*/ 242 w 270"/>
                <a:gd name="T11" fmla="*/ 0 h 105"/>
                <a:gd name="T12" fmla="*/ 270 w 270"/>
                <a:gd name="T13" fmla="*/ 28 h 105"/>
                <a:gd name="T14" fmla="*/ 270 w 270"/>
                <a:gd name="T15" fmla="*/ 76 h 105"/>
                <a:gd name="T16" fmla="*/ 242 w 270"/>
                <a:gd name="T17" fmla="*/ 105 h 105"/>
                <a:gd name="T18" fmla="*/ 29 w 270"/>
                <a:gd name="T19" fmla="*/ 9 h 105"/>
                <a:gd name="T20" fmla="*/ 9 w 270"/>
                <a:gd name="T21" fmla="*/ 28 h 105"/>
                <a:gd name="T22" fmla="*/ 9 w 270"/>
                <a:gd name="T23" fmla="*/ 76 h 105"/>
                <a:gd name="T24" fmla="*/ 29 w 270"/>
                <a:gd name="T25" fmla="*/ 96 h 105"/>
                <a:gd name="T26" fmla="*/ 242 w 270"/>
                <a:gd name="T27" fmla="*/ 96 h 105"/>
                <a:gd name="T28" fmla="*/ 261 w 270"/>
                <a:gd name="T29" fmla="*/ 76 h 105"/>
                <a:gd name="T30" fmla="*/ 261 w 270"/>
                <a:gd name="T31" fmla="*/ 28 h 105"/>
                <a:gd name="T32" fmla="*/ 242 w 270"/>
                <a:gd name="T33" fmla="*/ 9 h 105"/>
                <a:gd name="T34" fmla="*/ 29 w 270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0" h="105">
                  <a:moveTo>
                    <a:pt x="242" y="105"/>
                  </a:moveTo>
                  <a:cubicBezTo>
                    <a:pt x="29" y="105"/>
                    <a:pt x="29" y="105"/>
                    <a:pt x="29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57" y="0"/>
                    <a:pt x="270" y="12"/>
                    <a:pt x="270" y="28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70" y="92"/>
                    <a:pt x="257" y="105"/>
                    <a:pt x="242" y="105"/>
                  </a:cubicBezTo>
                  <a:close/>
                  <a:moveTo>
                    <a:pt x="29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9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2" y="96"/>
                    <a:pt x="261" y="87"/>
                    <a:pt x="261" y="76"/>
                  </a:cubicBezTo>
                  <a:cubicBezTo>
                    <a:pt x="261" y="28"/>
                    <a:pt x="261" y="28"/>
                    <a:pt x="261" y="28"/>
                  </a:cubicBezTo>
                  <a:cubicBezTo>
                    <a:pt x="261" y="17"/>
                    <a:pt x="252" y="9"/>
                    <a:pt x="242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8" name="Freeform 268"/>
            <p:cNvSpPr>
              <a:spLocks noEditPoints="1"/>
            </p:cNvSpPr>
            <p:nvPr/>
          </p:nvSpPr>
          <p:spPr bwMode="auto">
            <a:xfrm>
              <a:off x="1081088" y="6824663"/>
              <a:ext cx="588963" cy="255588"/>
            </a:xfrm>
            <a:custGeom>
              <a:avLst/>
              <a:gdLst>
                <a:gd name="T0" fmla="*/ 181 w 210"/>
                <a:gd name="T1" fmla="*/ 91 h 91"/>
                <a:gd name="T2" fmla="*/ 29 w 210"/>
                <a:gd name="T3" fmla="*/ 91 h 91"/>
                <a:gd name="T4" fmla="*/ 0 w 210"/>
                <a:gd name="T5" fmla="*/ 62 h 91"/>
                <a:gd name="T6" fmla="*/ 0 w 210"/>
                <a:gd name="T7" fmla="*/ 28 h 91"/>
                <a:gd name="T8" fmla="*/ 29 w 210"/>
                <a:gd name="T9" fmla="*/ 0 h 91"/>
                <a:gd name="T10" fmla="*/ 181 w 210"/>
                <a:gd name="T11" fmla="*/ 0 h 91"/>
                <a:gd name="T12" fmla="*/ 210 w 210"/>
                <a:gd name="T13" fmla="*/ 28 h 91"/>
                <a:gd name="T14" fmla="*/ 210 w 210"/>
                <a:gd name="T15" fmla="*/ 62 h 91"/>
                <a:gd name="T16" fmla="*/ 181 w 210"/>
                <a:gd name="T17" fmla="*/ 91 h 91"/>
                <a:gd name="T18" fmla="*/ 29 w 210"/>
                <a:gd name="T19" fmla="*/ 9 h 91"/>
                <a:gd name="T20" fmla="*/ 9 w 210"/>
                <a:gd name="T21" fmla="*/ 28 h 91"/>
                <a:gd name="T22" fmla="*/ 9 w 210"/>
                <a:gd name="T23" fmla="*/ 62 h 91"/>
                <a:gd name="T24" fmla="*/ 29 w 210"/>
                <a:gd name="T25" fmla="*/ 82 h 91"/>
                <a:gd name="T26" fmla="*/ 181 w 210"/>
                <a:gd name="T27" fmla="*/ 82 h 91"/>
                <a:gd name="T28" fmla="*/ 201 w 210"/>
                <a:gd name="T29" fmla="*/ 62 h 91"/>
                <a:gd name="T30" fmla="*/ 201 w 210"/>
                <a:gd name="T31" fmla="*/ 28 h 91"/>
                <a:gd name="T32" fmla="*/ 181 w 210"/>
                <a:gd name="T33" fmla="*/ 9 h 91"/>
                <a:gd name="T34" fmla="*/ 29 w 210"/>
                <a:gd name="T35" fmla="*/ 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91">
                  <a:moveTo>
                    <a:pt x="181" y="91"/>
                  </a:moveTo>
                  <a:cubicBezTo>
                    <a:pt x="29" y="91"/>
                    <a:pt x="29" y="91"/>
                    <a:pt x="29" y="91"/>
                  </a:cubicBezTo>
                  <a:cubicBezTo>
                    <a:pt x="13" y="91"/>
                    <a:pt x="0" y="78"/>
                    <a:pt x="0" y="6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62"/>
                    <a:pt x="210" y="62"/>
                    <a:pt x="210" y="62"/>
                  </a:cubicBezTo>
                  <a:cubicBezTo>
                    <a:pt x="210" y="78"/>
                    <a:pt x="197" y="91"/>
                    <a:pt x="181" y="91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73"/>
                    <a:pt x="18" y="82"/>
                    <a:pt x="29" y="82"/>
                  </a:cubicBezTo>
                  <a:cubicBezTo>
                    <a:pt x="181" y="82"/>
                    <a:pt x="181" y="82"/>
                    <a:pt x="181" y="82"/>
                  </a:cubicBezTo>
                  <a:cubicBezTo>
                    <a:pt x="192" y="82"/>
                    <a:pt x="201" y="73"/>
                    <a:pt x="201" y="62"/>
                  </a:cubicBezTo>
                  <a:cubicBezTo>
                    <a:pt x="201" y="28"/>
                    <a:pt x="201" y="28"/>
                    <a:pt x="201" y="28"/>
                  </a:cubicBezTo>
                  <a:cubicBezTo>
                    <a:pt x="201" y="18"/>
                    <a:pt x="192" y="9"/>
                    <a:pt x="18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269"/>
            <p:cNvSpPr>
              <a:spLocks noEditPoints="1"/>
            </p:cNvSpPr>
            <p:nvPr/>
          </p:nvSpPr>
          <p:spPr bwMode="auto">
            <a:xfrm>
              <a:off x="1223963" y="6635750"/>
              <a:ext cx="303213" cy="214313"/>
            </a:xfrm>
            <a:custGeom>
              <a:avLst/>
              <a:gdLst>
                <a:gd name="T0" fmla="*/ 79 w 108"/>
                <a:gd name="T1" fmla="*/ 76 h 76"/>
                <a:gd name="T2" fmla="*/ 29 w 108"/>
                <a:gd name="T3" fmla="*/ 76 h 76"/>
                <a:gd name="T4" fmla="*/ 0 w 108"/>
                <a:gd name="T5" fmla="*/ 47 h 76"/>
                <a:gd name="T6" fmla="*/ 0 w 108"/>
                <a:gd name="T7" fmla="*/ 28 h 76"/>
                <a:gd name="T8" fmla="*/ 29 w 108"/>
                <a:gd name="T9" fmla="*/ 0 h 76"/>
                <a:gd name="T10" fmla="*/ 79 w 108"/>
                <a:gd name="T11" fmla="*/ 0 h 76"/>
                <a:gd name="T12" fmla="*/ 108 w 108"/>
                <a:gd name="T13" fmla="*/ 28 h 76"/>
                <a:gd name="T14" fmla="*/ 108 w 108"/>
                <a:gd name="T15" fmla="*/ 47 h 76"/>
                <a:gd name="T16" fmla="*/ 79 w 108"/>
                <a:gd name="T17" fmla="*/ 76 h 76"/>
                <a:gd name="T18" fmla="*/ 29 w 108"/>
                <a:gd name="T19" fmla="*/ 9 h 76"/>
                <a:gd name="T20" fmla="*/ 9 w 108"/>
                <a:gd name="T21" fmla="*/ 28 h 76"/>
                <a:gd name="T22" fmla="*/ 9 w 108"/>
                <a:gd name="T23" fmla="*/ 47 h 76"/>
                <a:gd name="T24" fmla="*/ 29 w 108"/>
                <a:gd name="T25" fmla="*/ 67 h 76"/>
                <a:gd name="T26" fmla="*/ 79 w 108"/>
                <a:gd name="T27" fmla="*/ 67 h 76"/>
                <a:gd name="T28" fmla="*/ 99 w 108"/>
                <a:gd name="T29" fmla="*/ 47 h 76"/>
                <a:gd name="T30" fmla="*/ 99 w 108"/>
                <a:gd name="T31" fmla="*/ 28 h 76"/>
                <a:gd name="T32" fmla="*/ 79 w 108"/>
                <a:gd name="T33" fmla="*/ 9 h 76"/>
                <a:gd name="T34" fmla="*/ 29 w 108"/>
                <a:gd name="T35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76">
                  <a:moveTo>
                    <a:pt x="79" y="76"/>
                  </a:moveTo>
                  <a:cubicBezTo>
                    <a:pt x="29" y="76"/>
                    <a:pt x="29" y="76"/>
                    <a:pt x="29" y="76"/>
                  </a:cubicBezTo>
                  <a:cubicBezTo>
                    <a:pt x="13" y="76"/>
                    <a:pt x="0" y="63"/>
                    <a:pt x="0" y="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5" y="0"/>
                    <a:pt x="108" y="12"/>
                    <a:pt x="108" y="28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8" y="63"/>
                    <a:pt x="95" y="76"/>
                    <a:pt x="79" y="76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58"/>
                    <a:pt x="18" y="67"/>
                    <a:pt x="29" y="67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90" y="67"/>
                    <a:pt x="99" y="58"/>
                    <a:pt x="99" y="47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99" y="18"/>
                    <a:pt x="90" y="9"/>
                    <a:pt x="79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270"/>
            <p:cNvSpPr>
              <a:spLocks noEditPoints="1"/>
            </p:cNvSpPr>
            <p:nvPr/>
          </p:nvSpPr>
          <p:spPr bwMode="auto">
            <a:xfrm>
              <a:off x="1300163" y="6443663"/>
              <a:ext cx="109538" cy="217488"/>
            </a:xfrm>
            <a:custGeom>
              <a:avLst/>
              <a:gdLst>
                <a:gd name="T0" fmla="*/ 35 w 39"/>
                <a:gd name="T1" fmla="*/ 78 h 78"/>
                <a:gd name="T2" fmla="*/ 19 w 39"/>
                <a:gd name="T3" fmla="*/ 78 h 78"/>
                <a:gd name="T4" fmla="*/ 14 w 39"/>
                <a:gd name="T5" fmla="*/ 74 h 78"/>
                <a:gd name="T6" fmla="*/ 14 w 39"/>
                <a:gd name="T7" fmla="*/ 73 h 78"/>
                <a:gd name="T8" fmla="*/ 14 w 39"/>
                <a:gd name="T9" fmla="*/ 31 h 78"/>
                <a:gd name="T10" fmla="*/ 2 w 39"/>
                <a:gd name="T11" fmla="*/ 25 h 78"/>
                <a:gd name="T12" fmla="*/ 1 w 39"/>
                <a:gd name="T13" fmla="*/ 16 h 78"/>
                <a:gd name="T14" fmla="*/ 6 w 39"/>
                <a:gd name="T15" fmla="*/ 10 h 78"/>
                <a:gd name="T16" fmla="*/ 25 w 39"/>
                <a:gd name="T17" fmla="*/ 1 h 78"/>
                <a:gd name="T18" fmla="*/ 31 w 39"/>
                <a:gd name="T19" fmla="*/ 0 h 78"/>
                <a:gd name="T20" fmla="*/ 39 w 39"/>
                <a:gd name="T21" fmla="*/ 8 h 78"/>
                <a:gd name="T22" fmla="*/ 39 w 39"/>
                <a:gd name="T23" fmla="*/ 73 h 78"/>
                <a:gd name="T24" fmla="*/ 39 w 39"/>
                <a:gd name="T25" fmla="*/ 74 h 78"/>
                <a:gd name="T26" fmla="*/ 35 w 39"/>
                <a:gd name="T27" fmla="*/ 78 h 78"/>
                <a:gd name="T28" fmla="*/ 23 w 39"/>
                <a:gd name="T29" fmla="*/ 69 h 78"/>
                <a:gd name="T30" fmla="*/ 30 w 39"/>
                <a:gd name="T31" fmla="*/ 69 h 78"/>
                <a:gd name="T32" fmla="*/ 30 w 39"/>
                <a:gd name="T33" fmla="*/ 9 h 78"/>
                <a:gd name="T34" fmla="*/ 29 w 39"/>
                <a:gd name="T35" fmla="*/ 10 h 78"/>
                <a:gd name="T36" fmla="*/ 10 w 39"/>
                <a:gd name="T37" fmla="*/ 19 h 78"/>
                <a:gd name="T38" fmla="*/ 10 w 39"/>
                <a:gd name="T39" fmla="*/ 19 h 78"/>
                <a:gd name="T40" fmla="*/ 10 w 39"/>
                <a:gd name="T41" fmla="*/ 21 h 78"/>
                <a:gd name="T42" fmla="*/ 12 w 39"/>
                <a:gd name="T43" fmla="*/ 22 h 78"/>
                <a:gd name="T44" fmla="*/ 12 w 39"/>
                <a:gd name="T45" fmla="*/ 22 h 78"/>
                <a:gd name="T46" fmla="*/ 17 w 39"/>
                <a:gd name="T47" fmla="*/ 19 h 78"/>
                <a:gd name="T48" fmla="*/ 21 w 39"/>
                <a:gd name="T49" fmla="*/ 20 h 78"/>
                <a:gd name="T50" fmla="*/ 23 w 39"/>
                <a:gd name="T51" fmla="*/ 24 h 78"/>
                <a:gd name="T52" fmla="*/ 23 w 39"/>
                <a:gd name="T53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78">
                  <a:moveTo>
                    <a:pt x="35" y="78"/>
                  </a:moveTo>
                  <a:cubicBezTo>
                    <a:pt x="19" y="78"/>
                    <a:pt x="19" y="78"/>
                    <a:pt x="19" y="78"/>
                  </a:cubicBezTo>
                  <a:cubicBezTo>
                    <a:pt x="17" y="78"/>
                    <a:pt x="15" y="76"/>
                    <a:pt x="14" y="74"/>
                  </a:cubicBezTo>
                  <a:cubicBezTo>
                    <a:pt x="14" y="74"/>
                    <a:pt x="14" y="73"/>
                    <a:pt x="14" y="7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9" y="32"/>
                    <a:pt x="4" y="29"/>
                    <a:pt x="2" y="25"/>
                  </a:cubicBezTo>
                  <a:cubicBezTo>
                    <a:pt x="0" y="22"/>
                    <a:pt x="0" y="19"/>
                    <a:pt x="1" y="16"/>
                  </a:cubicBezTo>
                  <a:cubicBezTo>
                    <a:pt x="2" y="13"/>
                    <a:pt x="4" y="11"/>
                    <a:pt x="6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0" y="0"/>
                    <a:pt x="31" y="0"/>
                  </a:cubicBezTo>
                  <a:cubicBezTo>
                    <a:pt x="36" y="0"/>
                    <a:pt x="39" y="3"/>
                    <a:pt x="39" y="8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39" y="73"/>
                    <a:pt x="39" y="74"/>
                    <a:pt x="39" y="74"/>
                  </a:cubicBezTo>
                  <a:cubicBezTo>
                    <a:pt x="39" y="76"/>
                    <a:pt x="37" y="78"/>
                    <a:pt x="35" y="78"/>
                  </a:cubicBezTo>
                  <a:close/>
                  <a:moveTo>
                    <a:pt x="23" y="69"/>
                  </a:moveTo>
                  <a:cubicBezTo>
                    <a:pt x="30" y="69"/>
                    <a:pt x="30" y="69"/>
                    <a:pt x="30" y="6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29" y="9"/>
                    <a:pt x="29" y="1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10" y="20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19"/>
                    <a:pt x="20" y="19"/>
                    <a:pt x="21" y="20"/>
                  </a:cubicBezTo>
                  <a:cubicBezTo>
                    <a:pt x="23" y="21"/>
                    <a:pt x="23" y="22"/>
                    <a:pt x="23" y="24"/>
                  </a:cubicBezTo>
                  <a:lnTo>
                    <a:pt x="2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271"/>
            <p:cNvSpPr>
              <a:spLocks/>
            </p:cNvSpPr>
            <p:nvPr/>
          </p:nvSpPr>
          <p:spPr bwMode="auto">
            <a:xfrm>
              <a:off x="996950" y="7099300"/>
              <a:ext cx="760413" cy="160338"/>
            </a:xfrm>
            <a:custGeom>
              <a:avLst/>
              <a:gdLst>
                <a:gd name="T0" fmla="*/ 108 w 271"/>
                <a:gd name="T1" fmla="*/ 52 h 57"/>
                <a:gd name="T2" fmla="*/ 100 w 271"/>
                <a:gd name="T3" fmla="*/ 13 h 57"/>
                <a:gd name="T4" fmla="*/ 89 w 271"/>
                <a:gd name="T5" fmla="*/ 12 h 57"/>
                <a:gd name="T6" fmla="*/ 88 w 271"/>
                <a:gd name="T7" fmla="*/ 29 h 57"/>
                <a:gd name="T8" fmla="*/ 52 w 271"/>
                <a:gd name="T9" fmla="*/ 20 h 57"/>
                <a:gd name="T10" fmla="*/ 52 w 271"/>
                <a:gd name="T11" fmla="*/ 13 h 57"/>
                <a:gd name="T12" fmla="*/ 43 w 271"/>
                <a:gd name="T13" fmla="*/ 22 h 57"/>
                <a:gd name="T14" fmla="*/ 16 w 271"/>
                <a:gd name="T15" fmla="*/ 40 h 57"/>
                <a:gd name="T16" fmla="*/ 4 w 271"/>
                <a:gd name="T17" fmla="*/ 9 h 57"/>
                <a:gd name="T18" fmla="*/ 19 w 271"/>
                <a:gd name="T19" fmla="*/ 32 h 57"/>
                <a:gd name="T20" fmla="*/ 33 w 271"/>
                <a:gd name="T21" fmla="*/ 22 h 57"/>
                <a:gd name="T22" fmla="*/ 58 w 271"/>
                <a:gd name="T23" fmla="*/ 6 h 57"/>
                <a:gd name="T24" fmla="*/ 61 w 271"/>
                <a:gd name="T25" fmla="*/ 21 h 57"/>
                <a:gd name="T26" fmla="*/ 80 w 271"/>
                <a:gd name="T27" fmla="*/ 25 h 57"/>
                <a:gd name="T28" fmla="*/ 80 w 271"/>
                <a:gd name="T29" fmla="*/ 9 h 57"/>
                <a:gd name="T30" fmla="*/ 107 w 271"/>
                <a:gd name="T31" fmla="*/ 7 h 57"/>
                <a:gd name="T32" fmla="*/ 113 w 271"/>
                <a:gd name="T33" fmla="*/ 45 h 57"/>
                <a:gd name="T34" fmla="*/ 135 w 271"/>
                <a:gd name="T35" fmla="*/ 34 h 57"/>
                <a:gd name="T36" fmla="*/ 136 w 271"/>
                <a:gd name="T37" fmla="*/ 12 h 57"/>
                <a:gd name="T38" fmla="*/ 154 w 271"/>
                <a:gd name="T39" fmla="*/ 8 h 57"/>
                <a:gd name="T40" fmla="*/ 166 w 271"/>
                <a:gd name="T41" fmla="*/ 20 h 57"/>
                <a:gd name="T42" fmla="*/ 170 w 271"/>
                <a:gd name="T43" fmla="*/ 14 h 57"/>
                <a:gd name="T44" fmla="*/ 193 w 271"/>
                <a:gd name="T45" fmla="*/ 4 h 57"/>
                <a:gd name="T46" fmla="*/ 203 w 271"/>
                <a:gd name="T47" fmla="*/ 27 h 57"/>
                <a:gd name="T48" fmla="*/ 222 w 271"/>
                <a:gd name="T49" fmla="*/ 35 h 57"/>
                <a:gd name="T50" fmla="*/ 223 w 271"/>
                <a:gd name="T51" fmla="*/ 22 h 57"/>
                <a:gd name="T52" fmla="*/ 241 w 271"/>
                <a:gd name="T53" fmla="*/ 4 h 57"/>
                <a:gd name="T54" fmla="*/ 254 w 271"/>
                <a:gd name="T55" fmla="*/ 20 h 57"/>
                <a:gd name="T56" fmla="*/ 257 w 271"/>
                <a:gd name="T57" fmla="*/ 26 h 57"/>
                <a:gd name="T58" fmla="*/ 270 w 271"/>
                <a:gd name="T59" fmla="*/ 28 h 57"/>
                <a:gd name="T60" fmla="*/ 253 w 271"/>
                <a:gd name="T61" fmla="*/ 34 h 57"/>
                <a:gd name="T62" fmla="*/ 245 w 271"/>
                <a:gd name="T63" fmla="*/ 21 h 57"/>
                <a:gd name="T64" fmla="*/ 238 w 271"/>
                <a:gd name="T65" fmla="*/ 13 h 57"/>
                <a:gd name="T66" fmla="*/ 231 w 271"/>
                <a:gd name="T67" fmla="*/ 18 h 57"/>
                <a:gd name="T68" fmla="*/ 229 w 271"/>
                <a:gd name="T69" fmla="*/ 40 h 57"/>
                <a:gd name="T70" fmla="*/ 193 w 271"/>
                <a:gd name="T71" fmla="*/ 26 h 57"/>
                <a:gd name="T72" fmla="*/ 188 w 271"/>
                <a:gd name="T73" fmla="*/ 12 h 57"/>
                <a:gd name="T74" fmla="*/ 179 w 271"/>
                <a:gd name="T75" fmla="*/ 15 h 57"/>
                <a:gd name="T76" fmla="*/ 168 w 271"/>
                <a:gd name="T77" fmla="*/ 29 h 57"/>
                <a:gd name="T78" fmla="*/ 149 w 271"/>
                <a:gd name="T79" fmla="*/ 15 h 57"/>
                <a:gd name="T80" fmla="*/ 144 w 271"/>
                <a:gd name="T81" fmla="*/ 17 h 57"/>
                <a:gd name="T82" fmla="*/ 145 w 271"/>
                <a:gd name="T83" fmla="*/ 33 h 57"/>
                <a:gd name="T84" fmla="*/ 123 w 271"/>
                <a:gd name="T8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1" h="57">
                  <a:moveTo>
                    <a:pt x="123" y="57"/>
                  </a:moveTo>
                  <a:cubicBezTo>
                    <a:pt x="117" y="57"/>
                    <a:pt x="112" y="55"/>
                    <a:pt x="108" y="52"/>
                  </a:cubicBezTo>
                  <a:cubicBezTo>
                    <a:pt x="101" y="47"/>
                    <a:pt x="98" y="38"/>
                    <a:pt x="101" y="28"/>
                  </a:cubicBezTo>
                  <a:cubicBezTo>
                    <a:pt x="103" y="19"/>
                    <a:pt x="101" y="15"/>
                    <a:pt x="100" y="13"/>
                  </a:cubicBezTo>
                  <a:cubicBezTo>
                    <a:pt x="98" y="12"/>
                    <a:pt x="95" y="11"/>
                    <a:pt x="91" y="11"/>
                  </a:cubicBezTo>
                  <a:cubicBezTo>
                    <a:pt x="89" y="11"/>
                    <a:pt x="89" y="12"/>
                    <a:pt x="89" y="12"/>
                  </a:cubicBezTo>
                  <a:cubicBezTo>
                    <a:pt x="88" y="14"/>
                    <a:pt x="89" y="16"/>
                    <a:pt x="89" y="19"/>
                  </a:cubicBezTo>
                  <a:cubicBezTo>
                    <a:pt x="89" y="22"/>
                    <a:pt x="89" y="26"/>
                    <a:pt x="88" y="29"/>
                  </a:cubicBezTo>
                  <a:cubicBezTo>
                    <a:pt x="84" y="36"/>
                    <a:pt x="75" y="37"/>
                    <a:pt x="68" y="36"/>
                  </a:cubicBezTo>
                  <a:cubicBezTo>
                    <a:pt x="58" y="34"/>
                    <a:pt x="52" y="28"/>
                    <a:pt x="52" y="20"/>
                  </a:cubicBezTo>
                  <a:cubicBezTo>
                    <a:pt x="52" y="20"/>
                    <a:pt x="52" y="19"/>
                    <a:pt x="52" y="18"/>
                  </a:cubicBezTo>
                  <a:cubicBezTo>
                    <a:pt x="53" y="15"/>
                    <a:pt x="53" y="14"/>
                    <a:pt x="52" y="13"/>
                  </a:cubicBezTo>
                  <a:cubicBezTo>
                    <a:pt x="50" y="12"/>
                    <a:pt x="47" y="12"/>
                    <a:pt x="45" y="13"/>
                  </a:cubicBezTo>
                  <a:cubicBezTo>
                    <a:pt x="43" y="15"/>
                    <a:pt x="42" y="17"/>
                    <a:pt x="43" y="22"/>
                  </a:cubicBezTo>
                  <a:cubicBezTo>
                    <a:pt x="43" y="26"/>
                    <a:pt x="43" y="32"/>
                    <a:pt x="38" y="37"/>
                  </a:cubicBezTo>
                  <a:cubicBezTo>
                    <a:pt x="32" y="42"/>
                    <a:pt x="23" y="43"/>
                    <a:pt x="16" y="40"/>
                  </a:cubicBezTo>
                  <a:cubicBezTo>
                    <a:pt x="3" y="36"/>
                    <a:pt x="1" y="21"/>
                    <a:pt x="0" y="15"/>
                  </a:cubicBezTo>
                  <a:cubicBezTo>
                    <a:pt x="0" y="12"/>
                    <a:pt x="1" y="10"/>
                    <a:pt x="4" y="9"/>
                  </a:cubicBezTo>
                  <a:cubicBezTo>
                    <a:pt x="6" y="9"/>
                    <a:pt x="9" y="11"/>
                    <a:pt x="9" y="13"/>
                  </a:cubicBezTo>
                  <a:cubicBezTo>
                    <a:pt x="10" y="21"/>
                    <a:pt x="12" y="29"/>
                    <a:pt x="19" y="32"/>
                  </a:cubicBezTo>
                  <a:cubicBezTo>
                    <a:pt x="23" y="33"/>
                    <a:pt x="29" y="32"/>
                    <a:pt x="31" y="30"/>
                  </a:cubicBezTo>
                  <a:cubicBezTo>
                    <a:pt x="33" y="28"/>
                    <a:pt x="33" y="26"/>
                    <a:pt x="33" y="22"/>
                  </a:cubicBezTo>
                  <a:cubicBezTo>
                    <a:pt x="33" y="17"/>
                    <a:pt x="33" y="10"/>
                    <a:pt x="40" y="5"/>
                  </a:cubicBezTo>
                  <a:cubicBezTo>
                    <a:pt x="45" y="2"/>
                    <a:pt x="53" y="2"/>
                    <a:pt x="58" y="6"/>
                  </a:cubicBezTo>
                  <a:cubicBezTo>
                    <a:pt x="62" y="10"/>
                    <a:pt x="62" y="15"/>
                    <a:pt x="62" y="19"/>
                  </a:cubicBezTo>
                  <a:cubicBezTo>
                    <a:pt x="61" y="19"/>
                    <a:pt x="61" y="20"/>
                    <a:pt x="61" y="21"/>
                  </a:cubicBezTo>
                  <a:cubicBezTo>
                    <a:pt x="61" y="25"/>
                    <a:pt x="68" y="26"/>
                    <a:pt x="70" y="27"/>
                  </a:cubicBezTo>
                  <a:cubicBezTo>
                    <a:pt x="74" y="27"/>
                    <a:pt x="78" y="27"/>
                    <a:pt x="80" y="25"/>
                  </a:cubicBezTo>
                  <a:cubicBezTo>
                    <a:pt x="80" y="24"/>
                    <a:pt x="80" y="21"/>
                    <a:pt x="80" y="19"/>
                  </a:cubicBezTo>
                  <a:cubicBezTo>
                    <a:pt x="79" y="16"/>
                    <a:pt x="79" y="13"/>
                    <a:pt x="80" y="9"/>
                  </a:cubicBezTo>
                  <a:cubicBezTo>
                    <a:pt x="81" y="7"/>
                    <a:pt x="83" y="2"/>
                    <a:pt x="90" y="2"/>
                  </a:cubicBezTo>
                  <a:cubicBezTo>
                    <a:pt x="98" y="1"/>
                    <a:pt x="103" y="3"/>
                    <a:pt x="107" y="7"/>
                  </a:cubicBezTo>
                  <a:cubicBezTo>
                    <a:pt x="111" y="12"/>
                    <a:pt x="112" y="20"/>
                    <a:pt x="110" y="30"/>
                  </a:cubicBezTo>
                  <a:cubicBezTo>
                    <a:pt x="108" y="37"/>
                    <a:pt x="109" y="42"/>
                    <a:pt x="113" y="45"/>
                  </a:cubicBezTo>
                  <a:cubicBezTo>
                    <a:pt x="118" y="48"/>
                    <a:pt x="125" y="49"/>
                    <a:pt x="130" y="46"/>
                  </a:cubicBezTo>
                  <a:cubicBezTo>
                    <a:pt x="134" y="44"/>
                    <a:pt x="136" y="40"/>
                    <a:pt x="135" y="34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1"/>
                    <a:pt x="133" y="17"/>
                    <a:pt x="136" y="12"/>
                  </a:cubicBezTo>
                  <a:cubicBezTo>
                    <a:pt x="138" y="9"/>
                    <a:pt x="141" y="7"/>
                    <a:pt x="145" y="6"/>
                  </a:cubicBezTo>
                  <a:cubicBezTo>
                    <a:pt x="148" y="5"/>
                    <a:pt x="151" y="6"/>
                    <a:pt x="154" y="8"/>
                  </a:cubicBezTo>
                  <a:cubicBezTo>
                    <a:pt x="157" y="10"/>
                    <a:pt x="158" y="13"/>
                    <a:pt x="160" y="16"/>
                  </a:cubicBezTo>
                  <a:cubicBezTo>
                    <a:pt x="161" y="20"/>
                    <a:pt x="162" y="21"/>
                    <a:pt x="166" y="20"/>
                  </a:cubicBezTo>
                  <a:cubicBezTo>
                    <a:pt x="168" y="19"/>
                    <a:pt x="169" y="18"/>
                    <a:pt x="170" y="16"/>
                  </a:cubicBezTo>
                  <a:cubicBezTo>
                    <a:pt x="170" y="16"/>
                    <a:pt x="170" y="15"/>
                    <a:pt x="170" y="14"/>
                  </a:cubicBezTo>
                  <a:cubicBezTo>
                    <a:pt x="170" y="12"/>
                    <a:pt x="170" y="10"/>
                    <a:pt x="172" y="8"/>
                  </a:cubicBezTo>
                  <a:cubicBezTo>
                    <a:pt x="175" y="1"/>
                    <a:pt x="186" y="0"/>
                    <a:pt x="193" y="4"/>
                  </a:cubicBezTo>
                  <a:cubicBezTo>
                    <a:pt x="198" y="7"/>
                    <a:pt x="202" y="12"/>
                    <a:pt x="203" y="19"/>
                  </a:cubicBezTo>
                  <a:cubicBezTo>
                    <a:pt x="203" y="22"/>
                    <a:pt x="203" y="25"/>
                    <a:pt x="203" y="27"/>
                  </a:cubicBezTo>
                  <a:cubicBezTo>
                    <a:pt x="202" y="36"/>
                    <a:pt x="202" y="39"/>
                    <a:pt x="209" y="40"/>
                  </a:cubicBezTo>
                  <a:cubicBezTo>
                    <a:pt x="214" y="40"/>
                    <a:pt x="219" y="39"/>
                    <a:pt x="222" y="35"/>
                  </a:cubicBezTo>
                  <a:cubicBezTo>
                    <a:pt x="225" y="32"/>
                    <a:pt x="225" y="28"/>
                    <a:pt x="224" y="25"/>
                  </a:cubicBezTo>
                  <a:cubicBezTo>
                    <a:pt x="224" y="24"/>
                    <a:pt x="223" y="23"/>
                    <a:pt x="223" y="22"/>
                  </a:cubicBezTo>
                  <a:cubicBezTo>
                    <a:pt x="221" y="18"/>
                    <a:pt x="218" y="13"/>
                    <a:pt x="222" y="7"/>
                  </a:cubicBezTo>
                  <a:cubicBezTo>
                    <a:pt x="227" y="2"/>
                    <a:pt x="235" y="2"/>
                    <a:pt x="241" y="4"/>
                  </a:cubicBezTo>
                  <a:cubicBezTo>
                    <a:pt x="251" y="7"/>
                    <a:pt x="254" y="13"/>
                    <a:pt x="254" y="17"/>
                  </a:cubicBezTo>
                  <a:cubicBezTo>
                    <a:pt x="254" y="18"/>
                    <a:pt x="254" y="19"/>
                    <a:pt x="254" y="20"/>
                  </a:cubicBezTo>
                  <a:cubicBezTo>
                    <a:pt x="254" y="22"/>
                    <a:pt x="254" y="23"/>
                    <a:pt x="255" y="24"/>
                  </a:cubicBezTo>
                  <a:cubicBezTo>
                    <a:pt x="255" y="24"/>
                    <a:pt x="256" y="25"/>
                    <a:pt x="257" y="26"/>
                  </a:cubicBezTo>
                  <a:cubicBezTo>
                    <a:pt x="259" y="27"/>
                    <a:pt x="262" y="27"/>
                    <a:pt x="263" y="26"/>
                  </a:cubicBezTo>
                  <a:cubicBezTo>
                    <a:pt x="266" y="25"/>
                    <a:pt x="268" y="26"/>
                    <a:pt x="270" y="28"/>
                  </a:cubicBezTo>
                  <a:cubicBezTo>
                    <a:pt x="271" y="30"/>
                    <a:pt x="270" y="33"/>
                    <a:pt x="268" y="34"/>
                  </a:cubicBezTo>
                  <a:cubicBezTo>
                    <a:pt x="263" y="36"/>
                    <a:pt x="258" y="36"/>
                    <a:pt x="253" y="34"/>
                  </a:cubicBezTo>
                  <a:cubicBezTo>
                    <a:pt x="249" y="33"/>
                    <a:pt x="247" y="30"/>
                    <a:pt x="246" y="26"/>
                  </a:cubicBezTo>
                  <a:cubicBezTo>
                    <a:pt x="245" y="24"/>
                    <a:pt x="245" y="22"/>
                    <a:pt x="245" y="21"/>
                  </a:cubicBezTo>
                  <a:cubicBezTo>
                    <a:pt x="245" y="20"/>
                    <a:pt x="245" y="19"/>
                    <a:pt x="245" y="18"/>
                  </a:cubicBezTo>
                  <a:cubicBezTo>
                    <a:pt x="245" y="17"/>
                    <a:pt x="244" y="15"/>
                    <a:pt x="238" y="13"/>
                  </a:cubicBezTo>
                  <a:cubicBezTo>
                    <a:pt x="234" y="11"/>
                    <a:pt x="231" y="12"/>
                    <a:pt x="230" y="13"/>
                  </a:cubicBezTo>
                  <a:cubicBezTo>
                    <a:pt x="229" y="14"/>
                    <a:pt x="230" y="16"/>
                    <a:pt x="231" y="18"/>
                  </a:cubicBezTo>
                  <a:cubicBezTo>
                    <a:pt x="232" y="19"/>
                    <a:pt x="232" y="21"/>
                    <a:pt x="233" y="22"/>
                  </a:cubicBezTo>
                  <a:cubicBezTo>
                    <a:pt x="235" y="28"/>
                    <a:pt x="234" y="35"/>
                    <a:pt x="229" y="40"/>
                  </a:cubicBezTo>
                  <a:cubicBezTo>
                    <a:pt x="224" y="47"/>
                    <a:pt x="216" y="50"/>
                    <a:pt x="207" y="49"/>
                  </a:cubicBezTo>
                  <a:cubicBezTo>
                    <a:pt x="192" y="46"/>
                    <a:pt x="193" y="33"/>
                    <a:pt x="193" y="26"/>
                  </a:cubicBezTo>
                  <a:cubicBezTo>
                    <a:pt x="194" y="24"/>
                    <a:pt x="194" y="22"/>
                    <a:pt x="194" y="20"/>
                  </a:cubicBezTo>
                  <a:cubicBezTo>
                    <a:pt x="193" y="18"/>
                    <a:pt x="192" y="14"/>
                    <a:pt x="188" y="12"/>
                  </a:cubicBezTo>
                  <a:cubicBezTo>
                    <a:pt x="185" y="10"/>
                    <a:pt x="181" y="11"/>
                    <a:pt x="180" y="13"/>
                  </a:cubicBezTo>
                  <a:cubicBezTo>
                    <a:pt x="179" y="13"/>
                    <a:pt x="179" y="14"/>
                    <a:pt x="179" y="15"/>
                  </a:cubicBezTo>
                  <a:cubicBezTo>
                    <a:pt x="179" y="16"/>
                    <a:pt x="179" y="18"/>
                    <a:pt x="178" y="19"/>
                  </a:cubicBezTo>
                  <a:cubicBezTo>
                    <a:pt x="177" y="24"/>
                    <a:pt x="173" y="27"/>
                    <a:pt x="168" y="29"/>
                  </a:cubicBezTo>
                  <a:cubicBezTo>
                    <a:pt x="156" y="31"/>
                    <a:pt x="153" y="24"/>
                    <a:pt x="151" y="20"/>
                  </a:cubicBezTo>
                  <a:cubicBezTo>
                    <a:pt x="150" y="18"/>
                    <a:pt x="150" y="16"/>
                    <a:pt x="149" y="15"/>
                  </a:cubicBezTo>
                  <a:cubicBezTo>
                    <a:pt x="148" y="15"/>
                    <a:pt x="147" y="15"/>
                    <a:pt x="147" y="15"/>
                  </a:cubicBezTo>
                  <a:cubicBezTo>
                    <a:pt x="145" y="15"/>
                    <a:pt x="144" y="16"/>
                    <a:pt x="144" y="17"/>
                  </a:cubicBezTo>
                  <a:cubicBezTo>
                    <a:pt x="143" y="18"/>
                    <a:pt x="143" y="21"/>
                    <a:pt x="143" y="24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43"/>
                    <a:pt x="142" y="50"/>
                    <a:pt x="134" y="54"/>
                  </a:cubicBezTo>
                  <a:cubicBezTo>
                    <a:pt x="131" y="56"/>
                    <a:pt x="127" y="57"/>
                    <a:pt x="12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272"/>
            <p:cNvSpPr>
              <a:spLocks/>
            </p:cNvSpPr>
            <p:nvPr/>
          </p:nvSpPr>
          <p:spPr bwMode="auto">
            <a:xfrm>
              <a:off x="1077913" y="6854825"/>
              <a:ext cx="592138" cy="130175"/>
            </a:xfrm>
            <a:custGeom>
              <a:avLst/>
              <a:gdLst>
                <a:gd name="T0" fmla="*/ 109 w 211"/>
                <a:gd name="T1" fmla="*/ 44 h 46"/>
                <a:gd name="T2" fmla="*/ 98 w 211"/>
                <a:gd name="T3" fmla="*/ 15 h 46"/>
                <a:gd name="T4" fmla="*/ 96 w 211"/>
                <a:gd name="T5" fmla="*/ 14 h 46"/>
                <a:gd name="T6" fmla="*/ 80 w 211"/>
                <a:gd name="T7" fmla="*/ 25 h 46"/>
                <a:gd name="T8" fmla="*/ 71 w 211"/>
                <a:gd name="T9" fmla="*/ 14 h 46"/>
                <a:gd name="T10" fmla="*/ 66 w 211"/>
                <a:gd name="T11" fmla="*/ 12 h 46"/>
                <a:gd name="T12" fmla="*/ 62 w 211"/>
                <a:gd name="T13" fmla="*/ 22 h 46"/>
                <a:gd name="T14" fmla="*/ 33 w 211"/>
                <a:gd name="T15" fmla="*/ 34 h 46"/>
                <a:gd name="T16" fmla="*/ 31 w 211"/>
                <a:gd name="T17" fmla="*/ 16 h 46"/>
                <a:gd name="T18" fmla="*/ 27 w 211"/>
                <a:gd name="T19" fmla="*/ 12 h 46"/>
                <a:gd name="T20" fmla="*/ 22 w 211"/>
                <a:gd name="T21" fmla="*/ 18 h 46"/>
                <a:gd name="T22" fmla="*/ 16 w 211"/>
                <a:gd name="T23" fmla="*/ 29 h 46"/>
                <a:gd name="T24" fmla="*/ 2 w 211"/>
                <a:gd name="T25" fmla="*/ 23 h 46"/>
                <a:gd name="T26" fmla="*/ 12 w 211"/>
                <a:gd name="T27" fmla="*/ 21 h 46"/>
                <a:gd name="T28" fmla="*/ 13 w 211"/>
                <a:gd name="T29" fmla="*/ 17 h 46"/>
                <a:gd name="T30" fmla="*/ 24 w 211"/>
                <a:gd name="T31" fmla="*/ 4 h 46"/>
                <a:gd name="T32" fmla="*/ 39 w 211"/>
                <a:gd name="T33" fmla="*/ 19 h 46"/>
                <a:gd name="T34" fmla="*/ 40 w 211"/>
                <a:gd name="T35" fmla="*/ 28 h 46"/>
                <a:gd name="T36" fmla="*/ 53 w 211"/>
                <a:gd name="T37" fmla="*/ 23 h 46"/>
                <a:gd name="T38" fmla="*/ 61 w 211"/>
                <a:gd name="T39" fmla="*/ 4 h 46"/>
                <a:gd name="T40" fmla="*/ 80 w 211"/>
                <a:gd name="T41" fmla="*/ 13 h 46"/>
                <a:gd name="T42" fmla="*/ 83 w 211"/>
                <a:gd name="T43" fmla="*/ 16 h 46"/>
                <a:gd name="T44" fmla="*/ 91 w 211"/>
                <a:gd name="T45" fmla="*/ 7 h 46"/>
                <a:gd name="T46" fmla="*/ 106 w 211"/>
                <a:gd name="T47" fmla="*/ 11 h 46"/>
                <a:gd name="T48" fmla="*/ 113 w 211"/>
                <a:gd name="T49" fmla="*/ 36 h 46"/>
                <a:gd name="T50" fmla="*/ 125 w 211"/>
                <a:gd name="T51" fmla="*/ 30 h 46"/>
                <a:gd name="T52" fmla="*/ 140 w 211"/>
                <a:gd name="T53" fmla="*/ 2 h 46"/>
                <a:gd name="T54" fmla="*/ 150 w 211"/>
                <a:gd name="T55" fmla="*/ 21 h 46"/>
                <a:gd name="T56" fmla="*/ 162 w 211"/>
                <a:gd name="T57" fmla="*/ 18 h 46"/>
                <a:gd name="T58" fmla="*/ 165 w 211"/>
                <a:gd name="T59" fmla="*/ 6 h 46"/>
                <a:gd name="T60" fmla="*/ 185 w 211"/>
                <a:gd name="T61" fmla="*/ 19 h 46"/>
                <a:gd name="T62" fmla="*/ 195 w 211"/>
                <a:gd name="T63" fmla="*/ 25 h 46"/>
                <a:gd name="T64" fmla="*/ 207 w 211"/>
                <a:gd name="T65" fmla="*/ 8 h 46"/>
                <a:gd name="T66" fmla="*/ 198 w 211"/>
                <a:gd name="T67" fmla="*/ 34 h 46"/>
                <a:gd name="T68" fmla="*/ 176 w 211"/>
                <a:gd name="T69" fmla="*/ 18 h 46"/>
                <a:gd name="T70" fmla="*/ 171 w 211"/>
                <a:gd name="T71" fmla="*/ 13 h 46"/>
                <a:gd name="T72" fmla="*/ 171 w 211"/>
                <a:gd name="T73" fmla="*/ 18 h 46"/>
                <a:gd name="T74" fmla="*/ 142 w 211"/>
                <a:gd name="T75" fmla="*/ 25 h 46"/>
                <a:gd name="T76" fmla="*/ 141 w 211"/>
                <a:gd name="T77" fmla="*/ 11 h 46"/>
                <a:gd name="T78" fmla="*/ 135 w 211"/>
                <a:gd name="T79" fmla="*/ 13 h 46"/>
                <a:gd name="T80" fmla="*/ 128 w 211"/>
                <a:gd name="T81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46">
                  <a:moveTo>
                    <a:pt x="118" y="46"/>
                  </a:moveTo>
                  <a:cubicBezTo>
                    <a:pt x="115" y="46"/>
                    <a:pt x="112" y="46"/>
                    <a:pt x="109" y="44"/>
                  </a:cubicBezTo>
                  <a:cubicBezTo>
                    <a:pt x="105" y="42"/>
                    <a:pt x="98" y="36"/>
                    <a:pt x="98" y="21"/>
                  </a:cubicBezTo>
                  <a:cubicBezTo>
                    <a:pt x="99" y="18"/>
                    <a:pt x="99" y="16"/>
                    <a:pt x="98" y="15"/>
                  </a:cubicBezTo>
                  <a:cubicBezTo>
                    <a:pt x="98" y="15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5"/>
                    <a:pt x="95" y="16"/>
                    <a:pt x="95" y="17"/>
                  </a:cubicBezTo>
                  <a:cubicBezTo>
                    <a:pt x="93" y="21"/>
                    <a:pt x="90" y="27"/>
                    <a:pt x="80" y="25"/>
                  </a:cubicBezTo>
                  <a:cubicBezTo>
                    <a:pt x="76" y="24"/>
                    <a:pt x="73" y="21"/>
                    <a:pt x="72" y="17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1" y="12"/>
                    <a:pt x="71" y="12"/>
                  </a:cubicBezTo>
                  <a:cubicBezTo>
                    <a:pt x="70" y="11"/>
                    <a:pt x="68" y="11"/>
                    <a:pt x="66" y="12"/>
                  </a:cubicBezTo>
                  <a:cubicBezTo>
                    <a:pt x="63" y="13"/>
                    <a:pt x="62" y="16"/>
                    <a:pt x="62" y="18"/>
                  </a:cubicBezTo>
                  <a:cubicBezTo>
                    <a:pt x="62" y="19"/>
                    <a:pt x="62" y="20"/>
                    <a:pt x="62" y="22"/>
                  </a:cubicBezTo>
                  <a:cubicBezTo>
                    <a:pt x="63" y="28"/>
                    <a:pt x="64" y="39"/>
                    <a:pt x="50" y="41"/>
                  </a:cubicBezTo>
                  <a:cubicBezTo>
                    <a:pt x="43" y="42"/>
                    <a:pt x="37" y="39"/>
                    <a:pt x="33" y="34"/>
                  </a:cubicBezTo>
                  <a:cubicBezTo>
                    <a:pt x="29" y="30"/>
                    <a:pt x="28" y="24"/>
                    <a:pt x="30" y="18"/>
                  </a:cubicBezTo>
                  <a:cubicBezTo>
                    <a:pt x="30" y="17"/>
                    <a:pt x="31" y="17"/>
                    <a:pt x="31" y="16"/>
                  </a:cubicBezTo>
                  <a:cubicBezTo>
                    <a:pt x="32" y="15"/>
                    <a:pt x="32" y="13"/>
                    <a:pt x="32" y="12"/>
                  </a:cubicBezTo>
                  <a:cubicBezTo>
                    <a:pt x="32" y="12"/>
                    <a:pt x="30" y="11"/>
                    <a:pt x="27" y="12"/>
                  </a:cubicBezTo>
                  <a:cubicBezTo>
                    <a:pt x="23" y="14"/>
                    <a:pt x="23" y="15"/>
                    <a:pt x="23" y="16"/>
                  </a:cubicBezTo>
                  <a:cubicBezTo>
                    <a:pt x="23" y="17"/>
                    <a:pt x="23" y="17"/>
                    <a:pt x="22" y="18"/>
                  </a:cubicBezTo>
                  <a:cubicBezTo>
                    <a:pt x="22" y="19"/>
                    <a:pt x="22" y="21"/>
                    <a:pt x="22" y="22"/>
                  </a:cubicBezTo>
                  <a:cubicBezTo>
                    <a:pt x="21" y="25"/>
                    <a:pt x="19" y="28"/>
                    <a:pt x="16" y="29"/>
                  </a:cubicBezTo>
                  <a:cubicBezTo>
                    <a:pt x="12" y="31"/>
                    <a:pt x="7" y="31"/>
                    <a:pt x="3" y="29"/>
                  </a:cubicBezTo>
                  <a:cubicBezTo>
                    <a:pt x="1" y="28"/>
                    <a:pt x="0" y="25"/>
                    <a:pt x="2" y="23"/>
                  </a:cubicBezTo>
                  <a:cubicBezTo>
                    <a:pt x="3" y="21"/>
                    <a:pt x="6" y="20"/>
                    <a:pt x="8" y="21"/>
                  </a:cubicBezTo>
                  <a:cubicBezTo>
                    <a:pt x="9" y="22"/>
                    <a:pt x="11" y="22"/>
                    <a:pt x="12" y="21"/>
                  </a:cubicBezTo>
                  <a:cubicBezTo>
                    <a:pt x="13" y="21"/>
                    <a:pt x="13" y="20"/>
                    <a:pt x="13" y="20"/>
                  </a:cubicBezTo>
                  <a:cubicBezTo>
                    <a:pt x="13" y="19"/>
                    <a:pt x="13" y="18"/>
                    <a:pt x="13" y="17"/>
                  </a:cubicBezTo>
                  <a:cubicBezTo>
                    <a:pt x="13" y="17"/>
                    <a:pt x="13" y="16"/>
                    <a:pt x="13" y="15"/>
                  </a:cubicBezTo>
                  <a:cubicBezTo>
                    <a:pt x="14" y="11"/>
                    <a:pt x="16" y="6"/>
                    <a:pt x="24" y="4"/>
                  </a:cubicBezTo>
                  <a:cubicBezTo>
                    <a:pt x="29" y="2"/>
                    <a:pt x="36" y="2"/>
                    <a:pt x="40" y="7"/>
                  </a:cubicBezTo>
                  <a:cubicBezTo>
                    <a:pt x="43" y="11"/>
                    <a:pt x="41" y="16"/>
                    <a:pt x="39" y="19"/>
                  </a:cubicBezTo>
                  <a:cubicBezTo>
                    <a:pt x="39" y="20"/>
                    <a:pt x="39" y="21"/>
                    <a:pt x="39" y="21"/>
                  </a:cubicBezTo>
                  <a:cubicBezTo>
                    <a:pt x="38" y="24"/>
                    <a:pt x="38" y="26"/>
                    <a:pt x="40" y="28"/>
                  </a:cubicBezTo>
                  <a:cubicBezTo>
                    <a:pt x="42" y="31"/>
                    <a:pt x="45" y="32"/>
                    <a:pt x="49" y="32"/>
                  </a:cubicBezTo>
                  <a:cubicBezTo>
                    <a:pt x="53" y="31"/>
                    <a:pt x="54" y="30"/>
                    <a:pt x="53" y="23"/>
                  </a:cubicBezTo>
                  <a:cubicBezTo>
                    <a:pt x="53" y="21"/>
                    <a:pt x="53" y="19"/>
                    <a:pt x="53" y="17"/>
                  </a:cubicBezTo>
                  <a:cubicBezTo>
                    <a:pt x="54" y="11"/>
                    <a:pt x="57" y="6"/>
                    <a:pt x="61" y="4"/>
                  </a:cubicBezTo>
                  <a:cubicBezTo>
                    <a:pt x="67" y="0"/>
                    <a:pt x="76" y="2"/>
                    <a:pt x="79" y="8"/>
                  </a:cubicBezTo>
                  <a:cubicBezTo>
                    <a:pt x="80" y="9"/>
                    <a:pt x="80" y="11"/>
                    <a:pt x="80" y="13"/>
                  </a:cubicBezTo>
                  <a:cubicBezTo>
                    <a:pt x="80" y="13"/>
                    <a:pt x="80" y="14"/>
                    <a:pt x="80" y="14"/>
                  </a:cubicBezTo>
                  <a:cubicBezTo>
                    <a:pt x="81" y="15"/>
                    <a:pt x="82" y="16"/>
                    <a:pt x="83" y="16"/>
                  </a:cubicBezTo>
                  <a:cubicBezTo>
                    <a:pt x="85" y="17"/>
                    <a:pt x="85" y="17"/>
                    <a:pt x="86" y="14"/>
                  </a:cubicBezTo>
                  <a:cubicBezTo>
                    <a:pt x="87" y="11"/>
                    <a:pt x="88" y="9"/>
                    <a:pt x="91" y="7"/>
                  </a:cubicBezTo>
                  <a:cubicBezTo>
                    <a:pt x="93" y="5"/>
                    <a:pt x="96" y="5"/>
                    <a:pt x="99" y="5"/>
                  </a:cubicBezTo>
                  <a:cubicBezTo>
                    <a:pt x="102" y="6"/>
                    <a:pt x="105" y="8"/>
                    <a:pt x="106" y="11"/>
                  </a:cubicBezTo>
                  <a:cubicBezTo>
                    <a:pt x="108" y="14"/>
                    <a:pt x="108" y="19"/>
                    <a:pt x="108" y="21"/>
                  </a:cubicBezTo>
                  <a:cubicBezTo>
                    <a:pt x="107" y="28"/>
                    <a:pt x="109" y="34"/>
                    <a:pt x="113" y="36"/>
                  </a:cubicBezTo>
                  <a:cubicBezTo>
                    <a:pt x="116" y="38"/>
                    <a:pt x="120" y="38"/>
                    <a:pt x="123" y="36"/>
                  </a:cubicBezTo>
                  <a:cubicBezTo>
                    <a:pt x="124" y="35"/>
                    <a:pt x="126" y="33"/>
                    <a:pt x="125" y="30"/>
                  </a:cubicBezTo>
                  <a:cubicBezTo>
                    <a:pt x="124" y="24"/>
                    <a:pt x="123" y="13"/>
                    <a:pt x="128" y="7"/>
                  </a:cubicBezTo>
                  <a:cubicBezTo>
                    <a:pt x="130" y="4"/>
                    <a:pt x="134" y="2"/>
                    <a:pt x="140" y="2"/>
                  </a:cubicBezTo>
                  <a:cubicBezTo>
                    <a:pt x="151" y="3"/>
                    <a:pt x="150" y="13"/>
                    <a:pt x="150" y="17"/>
                  </a:cubicBezTo>
                  <a:cubicBezTo>
                    <a:pt x="150" y="18"/>
                    <a:pt x="150" y="20"/>
                    <a:pt x="150" y="21"/>
                  </a:cubicBezTo>
                  <a:cubicBezTo>
                    <a:pt x="150" y="22"/>
                    <a:pt x="153" y="22"/>
                    <a:pt x="156" y="22"/>
                  </a:cubicBezTo>
                  <a:cubicBezTo>
                    <a:pt x="157" y="21"/>
                    <a:pt x="162" y="20"/>
                    <a:pt x="162" y="18"/>
                  </a:cubicBezTo>
                  <a:cubicBezTo>
                    <a:pt x="162" y="17"/>
                    <a:pt x="162" y="17"/>
                    <a:pt x="162" y="16"/>
                  </a:cubicBezTo>
                  <a:cubicBezTo>
                    <a:pt x="161" y="14"/>
                    <a:pt x="161" y="9"/>
                    <a:pt x="165" y="6"/>
                  </a:cubicBezTo>
                  <a:cubicBezTo>
                    <a:pt x="169" y="2"/>
                    <a:pt x="176" y="2"/>
                    <a:pt x="180" y="5"/>
                  </a:cubicBezTo>
                  <a:cubicBezTo>
                    <a:pt x="186" y="9"/>
                    <a:pt x="185" y="15"/>
                    <a:pt x="185" y="19"/>
                  </a:cubicBezTo>
                  <a:cubicBezTo>
                    <a:pt x="185" y="22"/>
                    <a:pt x="185" y="23"/>
                    <a:pt x="187" y="24"/>
                  </a:cubicBezTo>
                  <a:cubicBezTo>
                    <a:pt x="188" y="26"/>
                    <a:pt x="192" y="27"/>
                    <a:pt x="195" y="25"/>
                  </a:cubicBezTo>
                  <a:cubicBezTo>
                    <a:pt x="200" y="24"/>
                    <a:pt x="201" y="17"/>
                    <a:pt x="202" y="12"/>
                  </a:cubicBezTo>
                  <a:cubicBezTo>
                    <a:pt x="202" y="9"/>
                    <a:pt x="205" y="8"/>
                    <a:pt x="207" y="8"/>
                  </a:cubicBezTo>
                  <a:cubicBezTo>
                    <a:pt x="210" y="8"/>
                    <a:pt x="211" y="11"/>
                    <a:pt x="211" y="13"/>
                  </a:cubicBezTo>
                  <a:cubicBezTo>
                    <a:pt x="210" y="19"/>
                    <a:pt x="209" y="30"/>
                    <a:pt x="198" y="34"/>
                  </a:cubicBezTo>
                  <a:cubicBezTo>
                    <a:pt x="192" y="36"/>
                    <a:pt x="185" y="35"/>
                    <a:pt x="180" y="31"/>
                  </a:cubicBezTo>
                  <a:cubicBezTo>
                    <a:pt x="176" y="27"/>
                    <a:pt x="176" y="22"/>
                    <a:pt x="176" y="18"/>
                  </a:cubicBezTo>
                  <a:cubicBezTo>
                    <a:pt x="176" y="15"/>
                    <a:pt x="176" y="14"/>
                    <a:pt x="175" y="13"/>
                  </a:cubicBezTo>
                  <a:cubicBezTo>
                    <a:pt x="174" y="12"/>
                    <a:pt x="172" y="12"/>
                    <a:pt x="171" y="13"/>
                  </a:cubicBezTo>
                  <a:cubicBezTo>
                    <a:pt x="171" y="13"/>
                    <a:pt x="171" y="14"/>
                    <a:pt x="171" y="16"/>
                  </a:cubicBezTo>
                  <a:cubicBezTo>
                    <a:pt x="171" y="16"/>
                    <a:pt x="171" y="17"/>
                    <a:pt x="171" y="18"/>
                  </a:cubicBezTo>
                  <a:cubicBezTo>
                    <a:pt x="171" y="24"/>
                    <a:pt x="166" y="29"/>
                    <a:pt x="158" y="31"/>
                  </a:cubicBezTo>
                  <a:cubicBezTo>
                    <a:pt x="151" y="32"/>
                    <a:pt x="144" y="30"/>
                    <a:pt x="142" y="25"/>
                  </a:cubicBezTo>
                  <a:cubicBezTo>
                    <a:pt x="140" y="22"/>
                    <a:pt x="140" y="19"/>
                    <a:pt x="141" y="16"/>
                  </a:cubicBezTo>
                  <a:cubicBezTo>
                    <a:pt x="141" y="15"/>
                    <a:pt x="141" y="12"/>
                    <a:pt x="141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37" y="11"/>
                    <a:pt x="136" y="12"/>
                    <a:pt x="135" y="13"/>
                  </a:cubicBezTo>
                  <a:cubicBezTo>
                    <a:pt x="133" y="15"/>
                    <a:pt x="133" y="23"/>
                    <a:pt x="134" y="29"/>
                  </a:cubicBezTo>
                  <a:cubicBezTo>
                    <a:pt x="135" y="34"/>
                    <a:pt x="133" y="40"/>
                    <a:pt x="128" y="43"/>
                  </a:cubicBezTo>
                  <a:cubicBezTo>
                    <a:pt x="125" y="45"/>
                    <a:pt x="122" y="46"/>
                    <a:pt x="118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Freeform 273"/>
            <p:cNvSpPr>
              <a:spLocks/>
            </p:cNvSpPr>
            <p:nvPr/>
          </p:nvSpPr>
          <p:spPr bwMode="auto">
            <a:xfrm>
              <a:off x="1223963" y="6670675"/>
              <a:ext cx="306388" cy="84138"/>
            </a:xfrm>
            <a:custGeom>
              <a:avLst/>
              <a:gdLst>
                <a:gd name="T0" fmla="*/ 52 w 109"/>
                <a:gd name="T1" fmla="*/ 30 h 30"/>
                <a:gd name="T2" fmla="*/ 33 w 109"/>
                <a:gd name="T3" fmla="*/ 22 h 30"/>
                <a:gd name="T4" fmla="*/ 33 w 109"/>
                <a:gd name="T5" fmla="*/ 12 h 30"/>
                <a:gd name="T6" fmla="*/ 34 w 109"/>
                <a:gd name="T7" fmla="*/ 10 h 30"/>
                <a:gd name="T8" fmla="*/ 28 w 109"/>
                <a:gd name="T9" fmla="*/ 11 h 30"/>
                <a:gd name="T10" fmla="*/ 23 w 109"/>
                <a:gd name="T11" fmla="*/ 12 h 30"/>
                <a:gd name="T12" fmla="*/ 23 w 109"/>
                <a:gd name="T13" fmla="*/ 12 h 30"/>
                <a:gd name="T14" fmla="*/ 23 w 109"/>
                <a:gd name="T15" fmla="*/ 13 h 30"/>
                <a:gd name="T16" fmla="*/ 22 w 109"/>
                <a:gd name="T17" fmla="*/ 17 h 30"/>
                <a:gd name="T18" fmla="*/ 3 w 109"/>
                <a:gd name="T19" fmla="*/ 22 h 30"/>
                <a:gd name="T20" fmla="*/ 0 w 109"/>
                <a:gd name="T21" fmla="*/ 16 h 30"/>
                <a:gd name="T22" fmla="*/ 6 w 109"/>
                <a:gd name="T23" fmla="*/ 14 h 30"/>
                <a:gd name="T24" fmla="*/ 14 w 109"/>
                <a:gd name="T25" fmla="*/ 13 h 30"/>
                <a:gd name="T26" fmla="*/ 14 w 109"/>
                <a:gd name="T27" fmla="*/ 12 h 30"/>
                <a:gd name="T28" fmla="*/ 14 w 109"/>
                <a:gd name="T29" fmla="*/ 11 h 30"/>
                <a:gd name="T30" fmla="*/ 26 w 109"/>
                <a:gd name="T31" fmla="*/ 2 h 30"/>
                <a:gd name="T32" fmla="*/ 42 w 109"/>
                <a:gd name="T33" fmla="*/ 3 h 30"/>
                <a:gd name="T34" fmla="*/ 42 w 109"/>
                <a:gd name="T35" fmla="*/ 15 h 30"/>
                <a:gd name="T36" fmla="*/ 41 w 109"/>
                <a:gd name="T37" fmla="*/ 17 h 30"/>
                <a:gd name="T38" fmla="*/ 41 w 109"/>
                <a:gd name="T39" fmla="*/ 17 h 30"/>
                <a:gd name="T40" fmla="*/ 54 w 109"/>
                <a:gd name="T41" fmla="*/ 21 h 30"/>
                <a:gd name="T42" fmla="*/ 59 w 109"/>
                <a:gd name="T43" fmla="*/ 20 h 30"/>
                <a:gd name="T44" fmla="*/ 59 w 109"/>
                <a:gd name="T45" fmla="*/ 17 h 30"/>
                <a:gd name="T46" fmla="*/ 58 w 109"/>
                <a:gd name="T47" fmla="*/ 12 h 30"/>
                <a:gd name="T48" fmla="*/ 68 w 109"/>
                <a:gd name="T49" fmla="*/ 1 h 30"/>
                <a:gd name="T50" fmla="*/ 86 w 109"/>
                <a:gd name="T51" fmla="*/ 4 h 30"/>
                <a:gd name="T52" fmla="*/ 88 w 109"/>
                <a:gd name="T53" fmla="*/ 9 h 30"/>
                <a:gd name="T54" fmla="*/ 88 w 109"/>
                <a:gd name="T55" fmla="*/ 9 h 30"/>
                <a:gd name="T56" fmla="*/ 91 w 109"/>
                <a:gd name="T57" fmla="*/ 10 h 30"/>
                <a:gd name="T58" fmla="*/ 99 w 109"/>
                <a:gd name="T59" fmla="*/ 6 h 30"/>
                <a:gd name="T60" fmla="*/ 105 w 109"/>
                <a:gd name="T61" fmla="*/ 4 h 30"/>
                <a:gd name="T62" fmla="*/ 108 w 109"/>
                <a:gd name="T63" fmla="*/ 10 h 30"/>
                <a:gd name="T64" fmla="*/ 89 w 109"/>
                <a:gd name="T65" fmla="*/ 19 h 30"/>
                <a:gd name="T66" fmla="*/ 80 w 109"/>
                <a:gd name="T67" fmla="*/ 13 h 30"/>
                <a:gd name="T68" fmla="*/ 79 w 109"/>
                <a:gd name="T69" fmla="*/ 10 h 30"/>
                <a:gd name="T70" fmla="*/ 79 w 109"/>
                <a:gd name="T71" fmla="*/ 10 h 30"/>
                <a:gd name="T72" fmla="*/ 71 w 109"/>
                <a:gd name="T73" fmla="*/ 10 h 30"/>
                <a:gd name="T74" fmla="*/ 67 w 109"/>
                <a:gd name="T75" fmla="*/ 13 h 30"/>
                <a:gd name="T76" fmla="*/ 68 w 109"/>
                <a:gd name="T77" fmla="*/ 16 h 30"/>
                <a:gd name="T78" fmla="*/ 66 w 109"/>
                <a:gd name="T79" fmla="*/ 26 h 30"/>
                <a:gd name="T80" fmla="*/ 55 w 109"/>
                <a:gd name="T81" fmla="*/ 30 h 30"/>
                <a:gd name="T82" fmla="*/ 52 w 109"/>
                <a:gd name="T8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30">
                  <a:moveTo>
                    <a:pt x="52" y="30"/>
                  </a:moveTo>
                  <a:cubicBezTo>
                    <a:pt x="43" y="30"/>
                    <a:pt x="36" y="27"/>
                    <a:pt x="33" y="22"/>
                  </a:cubicBezTo>
                  <a:cubicBezTo>
                    <a:pt x="31" y="19"/>
                    <a:pt x="31" y="15"/>
                    <a:pt x="33" y="12"/>
                  </a:cubicBezTo>
                  <a:cubicBezTo>
                    <a:pt x="33" y="11"/>
                    <a:pt x="34" y="11"/>
                    <a:pt x="34" y="10"/>
                  </a:cubicBezTo>
                  <a:cubicBezTo>
                    <a:pt x="33" y="10"/>
                    <a:pt x="30" y="10"/>
                    <a:pt x="28" y="11"/>
                  </a:cubicBezTo>
                  <a:cubicBezTo>
                    <a:pt x="24" y="11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3"/>
                    <a:pt x="23" y="13"/>
                  </a:cubicBezTo>
                  <a:cubicBezTo>
                    <a:pt x="23" y="14"/>
                    <a:pt x="23" y="15"/>
                    <a:pt x="22" y="17"/>
                  </a:cubicBezTo>
                  <a:cubicBezTo>
                    <a:pt x="20" y="23"/>
                    <a:pt x="9" y="24"/>
                    <a:pt x="3" y="22"/>
                  </a:cubicBezTo>
                  <a:cubicBezTo>
                    <a:pt x="1" y="21"/>
                    <a:pt x="0" y="19"/>
                    <a:pt x="0" y="16"/>
                  </a:cubicBezTo>
                  <a:cubicBezTo>
                    <a:pt x="1" y="14"/>
                    <a:pt x="4" y="13"/>
                    <a:pt x="6" y="14"/>
                  </a:cubicBezTo>
                  <a:cubicBezTo>
                    <a:pt x="9" y="14"/>
                    <a:pt x="12" y="14"/>
                    <a:pt x="14" y="13"/>
                  </a:cubicBezTo>
                  <a:cubicBezTo>
                    <a:pt x="14" y="13"/>
                    <a:pt x="14" y="13"/>
                    <a:pt x="14" y="12"/>
                  </a:cubicBezTo>
                  <a:cubicBezTo>
                    <a:pt x="14" y="12"/>
                    <a:pt x="14" y="11"/>
                    <a:pt x="14" y="11"/>
                  </a:cubicBezTo>
                  <a:cubicBezTo>
                    <a:pt x="15" y="6"/>
                    <a:pt x="19" y="3"/>
                    <a:pt x="26" y="2"/>
                  </a:cubicBezTo>
                  <a:cubicBezTo>
                    <a:pt x="28" y="1"/>
                    <a:pt x="37" y="0"/>
                    <a:pt x="42" y="3"/>
                  </a:cubicBezTo>
                  <a:cubicBezTo>
                    <a:pt x="45" y="6"/>
                    <a:pt x="45" y="10"/>
                    <a:pt x="42" y="15"/>
                  </a:cubicBezTo>
                  <a:cubicBezTo>
                    <a:pt x="41" y="16"/>
                    <a:pt x="41" y="16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9"/>
                    <a:pt x="47" y="22"/>
                    <a:pt x="54" y="21"/>
                  </a:cubicBezTo>
                  <a:cubicBezTo>
                    <a:pt x="58" y="21"/>
                    <a:pt x="59" y="20"/>
                    <a:pt x="59" y="20"/>
                  </a:cubicBezTo>
                  <a:cubicBezTo>
                    <a:pt x="59" y="19"/>
                    <a:pt x="59" y="18"/>
                    <a:pt x="59" y="17"/>
                  </a:cubicBezTo>
                  <a:cubicBezTo>
                    <a:pt x="58" y="15"/>
                    <a:pt x="58" y="13"/>
                    <a:pt x="58" y="12"/>
                  </a:cubicBezTo>
                  <a:cubicBezTo>
                    <a:pt x="59" y="7"/>
                    <a:pt x="63" y="3"/>
                    <a:pt x="68" y="1"/>
                  </a:cubicBezTo>
                  <a:cubicBezTo>
                    <a:pt x="73" y="0"/>
                    <a:pt x="82" y="0"/>
                    <a:pt x="86" y="4"/>
                  </a:cubicBezTo>
                  <a:cubicBezTo>
                    <a:pt x="87" y="6"/>
                    <a:pt x="88" y="8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9" y="10"/>
                    <a:pt x="91" y="10"/>
                  </a:cubicBezTo>
                  <a:cubicBezTo>
                    <a:pt x="97" y="11"/>
                    <a:pt x="99" y="7"/>
                    <a:pt x="99" y="6"/>
                  </a:cubicBezTo>
                  <a:cubicBezTo>
                    <a:pt x="100" y="4"/>
                    <a:pt x="103" y="3"/>
                    <a:pt x="105" y="4"/>
                  </a:cubicBezTo>
                  <a:cubicBezTo>
                    <a:pt x="107" y="5"/>
                    <a:pt x="109" y="7"/>
                    <a:pt x="108" y="10"/>
                  </a:cubicBezTo>
                  <a:cubicBezTo>
                    <a:pt x="106" y="14"/>
                    <a:pt x="100" y="21"/>
                    <a:pt x="89" y="19"/>
                  </a:cubicBezTo>
                  <a:cubicBezTo>
                    <a:pt x="85" y="19"/>
                    <a:pt x="81" y="16"/>
                    <a:pt x="80" y="13"/>
                  </a:cubicBezTo>
                  <a:cubicBezTo>
                    <a:pt x="79" y="12"/>
                    <a:pt x="79" y="11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0"/>
                    <a:pt x="74" y="9"/>
                    <a:pt x="71" y="10"/>
                  </a:cubicBezTo>
                  <a:cubicBezTo>
                    <a:pt x="69" y="11"/>
                    <a:pt x="68" y="12"/>
                    <a:pt x="67" y="13"/>
                  </a:cubicBezTo>
                  <a:cubicBezTo>
                    <a:pt x="67" y="14"/>
                    <a:pt x="68" y="15"/>
                    <a:pt x="68" y="16"/>
                  </a:cubicBezTo>
                  <a:cubicBezTo>
                    <a:pt x="68" y="18"/>
                    <a:pt x="69" y="22"/>
                    <a:pt x="66" y="26"/>
                  </a:cubicBezTo>
                  <a:cubicBezTo>
                    <a:pt x="64" y="28"/>
                    <a:pt x="60" y="30"/>
                    <a:pt x="55" y="30"/>
                  </a:cubicBezTo>
                  <a:cubicBezTo>
                    <a:pt x="54" y="30"/>
                    <a:pt x="53" y="30"/>
                    <a:pt x="5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274"/>
            <p:cNvSpPr>
              <a:spLocks noEditPoints="1"/>
            </p:cNvSpPr>
            <p:nvPr/>
          </p:nvSpPr>
          <p:spPr bwMode="auto">
            <a:xfrm>
              <a:off x="1136650" y="6762750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1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1" y="19"/>
                    <a:pt x="21" y="15"/>
                  </a:cubicBezTo>
                  <a:cubicBezTo>
                    <a:pt x="21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275"/>
            <p:cNvSpPr>
              <a:spLocks noEditPoints="1"/>
            </p:cNvSpPr>
            <p:nvPr/>
          </p:nvSpPr>
          <p:spPr bwMode="auto">
            <a:xfrm>
              <a:off x="1322388" y="6762750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10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276"/>
            <p:cNvSpPr>
              <a:spLocks noEditPoints="1"/>
            </p:cNvSpPr>
            <p:nvPr/>
          </p:nvSpPr>
          <p:spPr bwMode="auto">
            <a:xfrm>
              <a:off x="1019175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277"/>
            <p:cNvSpPr>
              <a:spLocks noEditPoints="1"/>
            </p:cNvSpPr>
            <p:nvPr/>
          </p:nvSpPr>
          <p:spPr bwMode="auto">
            <a:xfrm>
              <a:off x="1176338" y="6992938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2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278"/>
            <p:cNvSpPr>
              <a:spLocks noEditPoints="1"/>
            </p:cNvSpPr>
            <p:nvPr/>
          </p:nvSpPr>
          <p:spPr bwMode="auto">
            <a:xfrm>
              <a:off x="1330325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10 w 32"/>
                <a:gd name="T13" fmla="*/ 15 h 31"/>
                <a:gd name="T14" fmla="*/ 16 w 32"/>
                <a:gd name="T15" fmla="*/ 22 h 31"/>
                <a:gd name="T16" fmla="*/ 23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20" y="22"/>
                    <a:pt x="23" y="19"/>
                    <a:pt x="23" y="15"/>
                  </a:cubicBezTo>
                  <a:cubicBezTo>
                    <a:pt x="23" y="12"/>
                    <a:pt x="20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279"/>
            <p:cNvSpPr>
              <a:spLocks noEditPoints="1"/>
            </p:cNvSpPr>
            <p:nvPr/>
          </p:nvSpPr>
          <p:spPr bwMode="auto">
            <a:xfrm>
              <a:off x="1487488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9 w 32"/>
                <a:gd name="T13" fmla="*/ 15 h 31"/>
                <a:gd name="T14" fmla="*/ 16 w 32"/>
                <a:gd name="T15" fmla="*/ 22 h 31"/>
                <a:gd name="T16" fmla="*/ 22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Freeform 280"/>
            <p:cNvSpPr>
              <a:spLocks noEditPoints="1"/>
            </p:cNvSpPr>
            <p:nvPr/>
          </p:nvSpPr>
          <p:spPr bwMode="auto">
            <a:xfrm>
              <a:off x="1644650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1" name="Freeform 281"/>
            <p:cNvSpPr>
              <a:spLocks noEditPoints="1"/>
            </p:cNvSpPr>
            <p:nvPr/>
          </p:nvSpPr>
          <p:spPr bwMode="auto">
            <a:xfrm>
              <a:off x="1535113" y="6762750"/>
              <a:ext cx="84138" cy="87313"/>
            </a:xfrm>
            <a:custGeom>
              <a:avLst/>
              <a:gdLst>
                <a:gd name="T0" fmla="*/ 15 w 30"/>
                <a:gd name="T1" fmla="*/ 31 h 31"/>
                <a:gd name="T2" fmla="*/ 0 w 30"/>
                <a:gd name="T3" fmla="*/ 15 h 31"/>
                <a:gd name="T4" fmla="*/ 15 w 30"/>
                <a:gd name="T5" fmla="*/ 0 h 31"/>
                <a:gd name="T6" fmla="*/ 30 w 30"/>
                <a:gd name="T7" fmla="*/ 15 h 31"/>
                <a:gd name="T8" fmla="*/ 15 w 30"/>
                <a:gd name="T9" fmla="*/ 31 h 31"/>
                <a:gd name="T10" fmla="*/ 15 w 30"/>
                <a:gd name="T11" fmla="*/ 9 h 31"/>
                <a:gd name="T12" fmla="*/ 9 w 30"/>
                <a:gd name="T13" fmla="*/ 15 h 31"/>
                <a:gd name="T14" fmla="*/ 15 w 30"/>
                <a:gd name="T15" fmla="*/ 22 h 31"/>
                <a:gd name="T16" fmla="*/ 21 w 30"/>
                <a:gd name="T17" fmla="*/ 15 h 31"/>
                <a:gd name="T18" fmla="*/ 15 w 30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0" y="7"/>
                    <a:pt x="30" y="15"/>
                  </a:cubicBezTo>
                  <a:cubicBezTo>
                    <a:pt x="30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8" y="22"/>
                    <a:pt x="21" y="19"/>
                    <a:pt x="21" y="15"/>
                  </a:cubicBezTo>
                  <a:cubicBezTo>
                    <a:pt x="21" y="12"/>
                    <a:pt x="18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2" name="Freeform 282"/>
          <p:cNvSpPr>
            <a:spLocks noEditPoints="1"/>
          </p:cNvSpPr>
          <p:nvPr/>
        </p:nvSpPr>
        <p:spPr bwMode="auto">
          <a:xfrm>
            <a:off x="9757789" y="4886714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03" name="组合 402"/>
          <p:cNvGrpSpPr/>
          <p:nvPr/>
        </p:nvGrpSpPr>
        <p:grpSpPr>
          <a:xfrm>
            <a:off x="11010570" y="4990489"/>
            <a:ext cx="669719" cy="605529"/>
            <a:chOff x="2592388" y="6437313"/>
            <a:chExt cx="993775" cy="898525"/>
          </a:xfrm>
          <a:solidFill>
            <a:srgbClr val="FC621E"/>
          </a:solidFill>
        </p:grpSpPr>
        <p:sp>
          <p:nvSpPr>
            <p:cNvPr id="404" name="Freeform 283"/>
            <p:cNvSpPr>
              <a:spLocks noEditPoints="1"/>
            </p:cNvSpPr>
            <p:nvPr/>
          </p:nvSpPr>
          <p:spPr bwMode="auto">
            <a:xfrm>
              <a:off x="2592388" y="6773863"/>
              <a:ext cx="993775" cy="200025"/>
            </a:xfrm>
            <a:custGeom>
              <a:avLst/>
              <a:gdLst>
                <a:gd name="T0" fmla="*/ 204 w 354"/>
                <a:gd name="T1" fmla="*/ 71 h 71"/>
                <a:gd name="T2" fmla="*/ 165 w 354"/>
                <a:gd name="T3" fmla="*/ 68 h 71"/>
                <a:gd name="T4" fmla="*/ 94 w 354"/>
                <a:gd name="T5" fmla="*/ 50 h 71"/>
                <a:gd name="T6" fmla="*/ 67 w 354"/>
                <a:gd name="T7" fmla="*/ 41 h 71"/>
                <a:gd name="T8" fmla="*/ 27 w 354"/>
                <a:gd name="T9" fmla="*/ 43 h 71"/>
                <a:gd name="T10" fmla="*/ 15 w 354"/>
                <a:gd name="T11" fmla="*/ 45 h 71"/>
                <a:gd name="T12" fmla="*/ 4 w 354"/>
                <a:gd name="T13" fmla="*/ 36 h 71"/>
                <a:gd name="T14" fmla="*/ 11 w 354"/>
                <a:gd name="T15" fmla="*/ 12 h 71"/>
                <a:gd name="T16" fmla="*/ 76 w 354"/>
                <a:gd name="T17" fmla="*/ 7 h 71"/>
                <a:gd name="T18" fmla="*/ 104 w 354"/>
                <a:gd name="T19" fmla="*/ 15 h 71"/>
                <a:gd name="T20" fmla="*/ 170 w 354"/>
                <a:gd name="T21" fmla="*/ 33 h 71"/>
                <a:gd name="T22" fmla="*/ 257 w 354"/>
                <a:gd name="T23" fmla="*/ 29 h 71"/>
                <a:gd name="T24" fmla="*/ 288 w 354"/>
                <a:gd name="T25" fmla="*/ 20 h 71"/>
                <a:gd name="T26" fmla="*/ 333 w 354"/>
                <a:gd name="T27" fmla="*/ 8 h 71"/>
                <a:gd name="T28" fmla="*/ 349 w 354"/>
                <a:gd name="T29" fmla="*/ 12 h 71"/>
                <a:gd name="T30" fmla="*/ 354 w 354"/>
                <a:gd name="T31" fmla="*/ 22 h 71"/>
                <a:gd name="T32" fmla="*/ 337 w 354"/>
                <a:gd name="T33" fmla="*/ 44 h 71"/>
                <a:gd name="T34" fmla="*/ 298 w 354"/>
                <a:gd name="T35" fmla="*/ 54 h 71"/>
                <a:gd name="T36" fmla="*/ 264 w 354"/>
                <a:gd name="T37" fmla="*/ 64 h 71"/>
                <a:gd name="T38" fmla="*/ 204 w 354"/>
                <a:gd name="T39" fmla="*/ 71 h 71"/>
                <a:gd name="T40" fmla="*/ 47 w 354"/>
                <a:gd name="T41" fmla="*/ 29 h 71"/>
                <a:gd name="T42" fmla="*/ 70 w 354"/>
                <a:gd name="T43" fmla="*/ 32 h 71"/>
                <a:gd name="T44" fmla="*/ 97 w 354"/>
                <a:gd name="T45" fmla="*/ 41 h 71"/>
                <a:gd name="T46" fmla="*/ 167 w 354"/>
                <a:gd name="T47" fmla="*/ 59 h 71"/>
                <a:gd name="T48" fmla="*/ 262 w 354"/>
                <a:gd name="T49" fmla="*/ 55 h 71"/>
                <a:gd name="T50" fmla="*/ 295 w 354"/>
                <a:gd name="T51" fmla="*/ 46 h 71"/>
                <a:gd name="T52" fmla="*/ 335 w 354"/>
                <a:gd name="T53" fmla="*/ 35 h 71"/>
                <a:gd name="T54" fmla="*/ 345 w 354"/>
                <a:gd name="T55" fmla="*/ 23 h 71"/>
                <a:gd name="T56" fmla="*/ 343 w 354"/>
                <a:gd name="T57" fmla="*/ 19 h 71"/>
                <a:gd name="T58" fmla="*/ 334 w 354"/>
                <a:gd name="T59" fmla="*/ 17 h 71"/>
                <a:gd name="T60" fmla="*/ 291 w 354"/>
                <a:gd name="T61" fmla="*/ 29 h 71"/>
                <a:gd name="T62" fmla="*/ 259 w 354"/>
                <a:gd name="T63" fmla="*/ 38 h 71"/>
                <a:gd name="T64" fmla="*/ 168 w 354"/>
                <a:gd name="T65" fmla="*/ 42 h 71"/>
                <a:gd name="T66" fmla="*/ 101 w 354"/>
                <a:gd name="T67" fmla="*/ 24 h 71"/>
                <a:gd name="T68" fmla="*/ 73 w 354"/>
                <a:gd name="T69" fmla="*/ 16 h 71"/>
                <a:gd name="T70" fmla="*/ 16 w 354"/>
                <a:gd name="T71" fmla="*/ 20 h 71"/>
                <a:gd name="T72" fmla="*/ 13 w 354"/>
                <a:gd name="T73" fmla="*/ 32 h 71"/>
                <a:gd name="T74" fmla="*/ 17 w 354"/>
                <a:gd name="T75" fmla="*/ 36 h 71"/>
                <a:gd name="T76" fmla="*/ 23 w 354"/>
                <a:gd name="T77" fmla="*/ 35 h 71"/>
                <a:gd name="T78" fmla="*/ 47 w 354"/>
                <a:gd name="T79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4" h="71">
                  <a:moveTo>
                    <a:pt x="204" y="71"/>
                  </a:moveTo>
                  <a:cubicBezTo>
                    <a:pt x="191" y="71"/>
                    <a:pt x="178" y="70"/>
                    <a:pt x="165" y="68"/>
                  </a:cubicBezTo>
                  <a:cubicBezTo>
                    <a:pt x="141" y="65"/>
                    <a:pt x="117" y="57"/>
                    <a:pt x="94" y="50"/>
                  </a:cubicBezTo>
                  <a:cubicBezTo>
                    <a:pt x="85" y="47"/>
                    <a:pt x="76" y="44"/>
                    <a:pt x="67" y="41"/>
                  </a:cubicBezTo>
                  <a:cubicBezTo>
                    <a:pt x="56" y="38"/>
                    <a:pt x="40" y="36"/>
                    <a:pt x="27" y="43"/>
                  </a:cubicBezTo>
                  <a:cubicBezTo>
                    <a:pt x="23" y="45"/>
                    <a:pt x="19" y="46"/>
                    <a:pt x="15" y="45"/>
                  </a:cubicBezTo>
                  <a:cubicBezTo>
                    <a:pt x="10" y="43"/>
                    <a:pt x="7" y="40"/>
                    <a:pt x="4" y="36"/>
                  </a:cubicBezTo>
                  <a:cubicBezTo>
                    <a:pt x="0" y="27"/>
                    <a:pt x="3" y="17"/>
                    <a:pt x="11" y="12"/>
                  </a:cubicBezTo>
                  <a:cubicBezTo>
                    <a:pt x="29" y="1"/>
                    <a:pt x="51" y="0"/>
                    <a:pt x="76" y="7"/>
                  </a:cubicBezTo>
                  <a:cubicBezTo>
                    <a:pt x="85" y="10"/>
                    <a:pt x="95" y="13"/>
                    <a:pt x="104" y="15"/>
                  </a:cubicBezTo>
                  <a:cubicBezTo>
                    <a:pt x="126" y="23"/>
                    <a:pt x="147" y="30"/>
                    <a:pt x="170" y="33"/>
                  </a:cubicBezTo>
                  <a:cubicBezTo>
                    <a:pt x="199" y="37"/>
                    <a:pt x="228" y="35"/>
                    <a:pt x="257" y="29"/>
                  </a:cubicBezTo>
                  <a:cubicBezTo>
                    <a:pt x="268" y="27"/>
                    <a:pt x="278" y="24"/>
                    <a:pt x="288" y="20"/>
                  </a:cubicBezTo>
                  <a:cubicBezTo>
                    <a:pt x="303" y="15"/>
                    <a:pt x="317" y="11"/>
                    <a:pt x="333" y="8"/>
                  </a:cubicBezTo>
                  <a:cubicBezTo>
                    <a:pt x="337" y="8"/>
                    <a:pt x="344" y="7"/>
                    <a:pt x="349" y="12"/>
                  </a:cubicBezTo>
                  <a:cubicBezTo>
                    <a:pt x="351" y="13"/>
                    <a:pt x="354" y="17"/>
                    <a:pt x="354" y="22"/>
                  </a:cubicBezTo>
                  <a:cubicBezTo>
                    <a:pt x="354" y="35"/>
                    <a:pt x="348" y="42"/>
                    <a:pt x="337" y="44"/>
                  </a:cubicBezTo>
                  <a:cubicBezTo>
                    <a:pt x="324" y="46"/>
                    <a:pt x="312" y="50"/>
                    <a:pt x="298" y="54"/>
                  </a:cubicBezTo>
                  <a:cubicBezTo>
                    <a:pt x="287" y="58"/>
                    <a:pt x="276" y="62"/>
                    <a:pt x="264" y="64"/>
                  </a:cubicBezTo>
                  <a:cubicBezTo>
                    <a:pt x="244" y="68"/>
                    <a:pt x="224" y="71"/>
                    <a:pt x="204" y="71"/>
                  </a:cubicBezTo>
                  <a:close/>
                  <a:moveTo>
                    <a:pt x="47" y="29"/>
                  </a:moveTo>
                  <a:cubicBezTo>
                    <a:pt x="55" y="29"/>
                    <a:pt x="63" y="31"/>
                    <a:pt x="70" y="32"/>
                  </a:cubicBezTo>
                  <a:cubicBezTo>
                    <a:pt x="79" y="35"/>
                    <a:pt x="88" y="38"/>
                    <a:pt x="97" y="41"/>
                  </a:cubicBezTo>
                  <a:cubicBezTo>
                    <a:pt x="119" y="48"/>
                    <a:pt x="143" y="56"/>
                    <a:pt x="167" y="59"/>
                  </a:cubicBezTo>
                  <a:cubicBezTo>
                    <a:pt x="198" y="63"/>
                    <a:pt x="231" y="62"/>
                    <a:pt x="262" y="55"/>
                  </a:cubicBezTo>
                  <a:cubicBezTo>
                    <a:pt x="273" y="53"/>
                    <a:pt x="285" y="49"/>
                    <a:pt x="295" y="46"/>
                  </a:cubicBezTo>
                  <a:cubicBezTo>
                    <a:pt x="309" y="41"/>
                    <a:pt x="322" y="37"/>
                    <a:pt x="335" y="35"/>
                  </a:cubicBezTo>
                  <a:cubicBezTo>
                    <a:pt x="342" y="34"/>
                    <a:pt x="345" y="30"/>
                    <a:pt x="345" y="23"/>
                  </a:cubicBezTo>
                  <a:cubicBezTo>
                    <a:pt x="345" y="21"/>
                    <a:pt x="344" y="20"/>
                    <a:pt x="343" y="19"/>
                  </a:cubicBezTo>
                  <a:cubicBezTo>
                    <a:pt x="342" y="17"/>
                    <a:pt x="338" y="17"/>
                    <a:pt x="334" y="17"/>
                  </a:cubicBezTo>
                  <a:cubicBezTo>
                    <a:pt x="319" y="20"/>
                    <a:pt x="305" y="24"/>
                    <a:pt x="291" y="29"/>
                  </a:cubicBezTo>
                  <a:cubicBezTo>
                    <a:pt x="280" y="32"/>
                    <a:pt x="270" y="36"/>
                    <a:pt x="259" y="38"/>
                  </a:cubicBezTo>
                  <a:cubicBezTo>
                    <a:pt x="229" y="45"/>
                    <a:pt x="199" y="46"/>
                    <a:pt x="168" y="42"/>
                  </a:cubicBezTo>
                  <a:cubicBezTo>
                    <a:pt x="145" y="39"/>
                    <a:pt x="124" y="32"/>
                    <a:pt x="101" y="24"/>
                  </a:cubicBezTo>
                  <a:cubicBezTo>
                    <a:pt x="92" y="21"/>
                    <a:pt x="83" y="18"/>
                    <a:pt x="73" y="16"/>
                  </a:cubicBezTo>
                  <a:cubicBezTo>
                    <a:pt x="51" y="9"/>
                    <a:pt x="31" y="11"/>
                    <a:pt x="16" y="20"/>
                  </a:cubicBezTo>
                  <a:cubicBezTo>
                    <a:pt x="12" y="22"/>
                    <a:pt x="11" y="28"/>
                    <a:pt x="13" y="32"/>
                  </a:cubicBezTo>
                  <a:cubicBezTo>
                    <a:pt x="14" y="34"/>
                    <a:pt x="15" y="35"/>
                    <a:pt x="17" y="36"/>
                  </a:cubicBezTo>
                  <a:cubicBezTo>
                    <a:pt x="19" y="36"/>
                    <a:pt x="21" y="36"/>
                    <a:pt x="23" y="35"/>
                  </a:cubicBezTo>
                  <a:cubicBezTo>
                    <a:pt x="30" y="31"/>
                    <a:pt x="39" y="29"/>
                    <a:pt x="4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284"/>
            <p:cNvSpPr>
              <a:spLocks/>
            </p:cNvSpPr>
            <p:nvPr/>
          </p:nvSpPr>
          <p:spPr bwMode="auto">
            <a:xfrm>
              <a:off x="2660650" y="6865938"/>
              <a:ext cx="877888" cy="404813"/>
            </a:xfrm>
            <a:custGeom>
              <a:avLst/>
              <a:gdLst>
                <a:gd name="T0" fmla="*/ 104 w 313"/>
                <a:gd name="T1" fmla="*/ 144 h 144"/>
                <a:gd name="T2" fmla="*/ 38 w 313"/>
                <a:gd name="T3" fmla="*/ 96 h 144"/>
                <a:gd name="T4" fmla="*/ 33 w 313"/>
                <a:gd name="T5" fmla="*/ 64 h 144"/>
                <a:gd name="T6" fmla="*/ 31 w 313"/>
                <a:gd name="T7" fmla="*/ 44 h 144"/>
                <a:gd name="T8" fmla="*/ 23 w 313"/>
                <a:gd name="T9" fmla="*/ 19 h 144"/>
                <a:gd name="T10" fmla="*/ 4 w 313"/>
                <a:gd name="T11" fmla="*/ 10 h 144"/>
                <a:gd name="T12" fmla="*/ 0 w 313"/>
                <a:gd name="T13" fmla="*/ 5 h 144"/>
                <a:gd name="T14" fmla="*/ 5 w 313"/>
                <a:gd name="T15" fmla="*/ 1 h 144"/>
                <a:gd name="T16" fmla="*/ 30 w 313"/>
                <a:gd name="T17" fmla="*/ 14 h 144"/>
                <a:gd name="T18" fmla="*/ 40 w 313"/>
                <a:gd name="T19" fmla="*/ 43 h 144"/>
                <a:gd name="T20" fmla="*/ 42 w 313"/>
                <a:gd name="T21" fmla="*/ 63 h 144"/>
                <a:gd name="T22" fmla="*/ 47 w 313"/>
                <a:gd name="T23" fmla="*/ 94 h 144"/>
                <a:gd name="T24" fmla="*/ 104 w 313"/>
                <a:gd name="T25" fmla="*/ 135 h 144"/>
                <a:gd name="T26" fmla="*/ 217 w 313"/>
                <a:gd name="T27" fmla="*/ 135 h 144"/>
                <a:gd name="T28" fmla="*/ 274 w 313"/>
                <a:gd name="T29" fmla="*/ 94 h 144"/>
                <a:gd name="T30" fmla="*/ 278 w 313"/>
                <a:gd name="T31" fmla="*/ 69 h 144"/>
                <a:gd name="T32" fmla="*/ 305 w 313"/>
                <a:gd name="T33" fmla="*/ 3 h 144"/>
                <a:gd name="T34" fmla="*/ 311 w 313"/>
                <a:gd name="T35" fmla="*/ 5 h 144"/>
                <a:gd name="T36" fmla="*/ 310 w 313"/>
                <a:gd name="T37" fmla="*/ 11 h 144"/>
                <a:gd name="T38" fmla="*/ 288 w 313"/>
                <a:gd name="T39" fmla="*/ 71 h 144"/>
                <a:gd name="T40" fmla="*/ 283 w 313"/>
                <a:gd name="T41" fmla="*/ 96 h 144"/>
                <a:gd name="T42" fmla="*/ 217 w 313"/>
                <a:gd name="T43" fmla="*/ 144 h 144"/>
                <a:gd name="T44" fmla="*/ 104 w 313"/>
                <a:gd name="T4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3" h="144">
                  <a:moveTo>
                    <a:pt x="104" y="144"/>
                  </a:moveTo>
                  <a:cubicBezTo>
                    <a:pt x="77" y="143"/>
                    <a:pt x="49" y="137"/>
                    <a:pt x="38" y="96"/>
                  </a:cubicBezTo>
                  <a:cubicBezTo>
                    <a:pt x="35" y="86"/>
                    <a:pt x="34" y="75"/>
                    <a:pt x="33" y="64"/>
                  </a:cubicBezTo>
                  <a:cubicBezTo>
                    <a:pt x="33" y="57"/>
                    <a:pt x="32" y="51"/>
                    <a:pt x="31" y="44"/>
                  </a:cubicBezTo>
                  <a:cubicBezTo>
                    <a:pt x="30" y="34"/>
                    <a:pt x="27" y="25"/>
                    <a:pt x="23" y="19"/>
                  </a:cubicBezTo>
                  <a:cubicBezTo>
                    <a:pt x="18" y="12"/>
                    <a:pt x="13" y="11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14" y="1"/>
                    <a:pt x="23" y="3"/>
                    <a:pt x="30" y="14"/>
                  </a:cubicBezTo>
                  <a:cubicBezTo>
                    <a:pt x="35" y="21"/>
                    <a:pt x="38" y="31"/>
                    <a:pt x="40" y="43"/>
                  </a:cubicBezTo>
                  <a:cubicBezTo>
                    <a:pt x="41" y="50"/>
                    <a:pt x="42" y="57"/>
                    <a:pt x="42" y="63"/>
                  </a:cubicBezTo>
                  <a:cubicBezTo>
                    <a:pt x="43" y="74"/>
                    <a:pt x="44" y="84"/>
                    <a:pt x="47" y="94"/>
                  </a:cubicBezTo>
                  <a:cubicBezTo>
                    <a:pt x="56" y="129"/>
                    <a:pt x="80" y="134"/>
                    <a:pt x="104" y="135"/>
                  </a:cubicBezTo>
                  <a:cubicBezTo>
                    <a:pt x="217" y="135"/>
                    <a:pt x="217" y="135"/>
                    <a:pt x="217" y="135"/>
                  </a:cubicBezTo>
                  <a:cubicBezTo>
                    <a:pt x="241" y="134"/>
                    <a:pt x="265" y="129"/>
                    <a:pt x="274" y="94"/>
                  </a:cubicBezTo>
                  <a:cubicBezTo>
                    <a:pt x="276" y="87"/>
                    <a:pt x="277" y="79"/>
                    <a:pt x="278" y="69"/>
                  </a:cubicBezTo>
                  <a:cubicBezTo>
                    <a:pt x="282" y="45"/>
                    <a:pt x="286" y="14"/>
                    <a:pt x="305" y="3"/>
                  </a:cubicBezTo>
                  <a:cubicBezTo>
                    <a:pt x="307" y="2"/>
                    <a:pt x="310" y="3"/>
                    <a:pt x="311" y="5"/>
                  </a:cubicBezTo>
                  <a:cubicBezTo>
                    <a:pt x="313" y="7"/>
                    <a:pt x="312" y="10"/>
                    <a:pt x="310" y="11"/>
                  </a:cubicBezTo>
                  <a:cubicBezTo>
                    <a:pt x="294" y="20"/>
                    <a:pt x="290" y="48"/>
                    <a:pt x="288" y="71"/>
                  </a:cubicBezTo>
                  <a:cubicBezTo>
                    <a:pt x="286" y="80"/>
                    <a:pt x="285" y="89"/>
                    <a:pt x="283" y="96"/>
                  </a:cubicBezTo>
                  <a:cubicBezTo>
                    <a:pt x="272" y="137"/>
                    <a:pt x="244" y="143"/>
                    <a:pt x="217" y="144"/>
                  </a:cubicBezTo>
                  <a:lnTo>
                    <a:pt x="104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Freeform 285"/>
            <p:cNvSpPr>
              <a:spLocks/>
            </p:cNvSpPr>
            <p:nvPr/>
          </p:nvSpPr>
          <p:spPr bwMode="auto">
            <a:xfrm>
              <a:off x="3228975" y="7237413"/>
              <a:ext cx="107950" cy="98425"/>
            </a:xfrm>
            <a:custGeom>
              <a:avLst/>
              <a:gdLst>
                <a:gd name="T0" fmla="*/ 17 w 38"/>
                <a:gd name="T1" fmla="*/ 35 h 35"/>
                <a:gd name="T2" fmla="*/ 5 w 38"/>
                <a:gd name="T3" fmla="*/ 29 h 35"/>
                <a:gd name="T4" fmla="*/ 1 w 38"/>
                <a:gd name="T5" fmla="*/ 7 h 35"/>
                <a:gd name="T6" fmla="*/ 7 w 38"/>
                <a:gd name="T7" fmla="*/ 3 h 35"/>
                <a:gd name="T8" fmla="*/ 10 w 38"/>
                <a:gd name="T9" fmla="*/ 9 h 35"/>
                <a:gd name="T10" fmla="*/ 12 w 38"/>
                <a:gd name="T11" fmla="*/ 24 h 35"/>
                <a:gd name="T12" fmla="*/ 17 w 38"/>
                <a:gd name="T13" fmla="*/ 25 h 35"/>
                <a:gd name="T14" fmla="*/ 20 w 38"/>
                <a:gd name="T15" fmla="*/ 21 h 35"/>
                <a:gd name="T16" fmla="*/ 30 w 38"/>
                <a:gd name="T17" fmla="*/ 2 h 35"/>
                <a:gd name="T18" fmla="*/ 36 w 38"/>
                <a:gd name="T19" fmla="*/ 2 h 35"/>
                <a:gd name="T20" fmla="*/ 36 w 38"/>
                <a:gd name="T21" fmla="*/ 9 h 35"/>
                <a:gd name="T22" fmla="*/ 29 w 38"/>
                <a:gd name="T23" fmla="*/ 23 h 35"/>
                <a:gd name="T24" fmla="*/ 17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17" y="35"/>
                  </a:moveTo>
                  <a:cubicBezTo>
                    <a:pt x="12" y="35"/>
                    <a:pt x="8" y="33"/>
                    <a:pt x="5" y="29"/>
                  </a:cubicBezTo>
                  <a:cubicBezTo>
                    <a:pt x="0" y="23"/>
                    <a:pt x="0" y="13"/>
                    <a:pt x="1" y="7"/>
                  </a:cubicBezTo>
                  <a:cubicBezTo>
                    <a:pt x="2" y="4"/>
                    <a:pt x="4" y="3"/>
                    <a:pt x="7" y="3"/>
                  </a:cubicBezTo>
                  <a:cubicBezTo>
                    <a:pt x="9" y="4"/>
                    <a:pt x="11" y="6"/>
                    <a:pt x="10" y="9"/>
                  </a:cubicBezTo>
                  <a:cubicBezTo>
                    <a:pt x="9" y="14"/>
                    <a:pt x="10" y="20"/>
                    <a:pt x="12" y="24"/>
                  </a:cubicBezTo>
                  <a:cubicBezTo>
                    <a:pt x="13" y="25"/>
                    <a:pt x="15" y="25"/>
                    <a:pt x="17" y="25"/>
                  </a:cubicBezTo>
                  <a:cubicBezTo>
                    <a:pt x="19" y="25"/>
                    <a:pt x="19" y="25"/>
                    <a:pt x="20" y="21"/>
                  </a:cubicBezTo>
                  <a:cubicBezTo>
                    <a:pt x="21" y="16"/>
                    <a:pt x="23" y="9"/>
                    <a:pt x="30" y="2"/>
                  </a:cubicBezTo>
                  <a:cubicBezTo>
                    <a:pt x="32" y="0"/>
                    <a:pt x="35" y="0"/>
                    <a:pt x="36" y="2"/>
                  </a:cubicBezTo>
                  <a:cubicBezTo>
                    <a:pt x="38" y="4"/>
                    <a:pt x="38" y="7"/>
                    <a:pt x="36" y="9"/>
                  </a:cubicBezTo>
                  <a:cubicBezTo>
                    <a:pt x="31" y="14"/>
                    <a:pt x="30" y="19"/>
                    <a:pt x="29" y="23"/>
                  </a:cubicBezTo>
                  <a:cubicBezTo>
                    <a:pt x="28" y="28"/>
                    <a:pt x="27" y="35"/>
                    <a:pt x="17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286"/>
            <p:cNvSpPr>
              <a:spLocks/>
            </p:cNvSpPr>
            <p:nvPr/>
          </p:nvSpPr>
          <p:spPr bwMode="auto">
            <a:xfrm>
              <a:off x="2884488" y="7237413"/>
              <a:ext cx="106363" cy="98425"/>
            </a:xfrm>
            <a:custGeom>
              <a:avLst/>
              <a:gdLst>
                <a:gd name="T0" fmla="*/ 21 w 38"/>
                <a:gd name="T1" fmla="*/ 35 h 35"/>
                <a:gd name="T2" fmla="*/ 9 w 38"/>
                <a:gd name="T3" fmla="*/ 23 h 35"/>
                <a:gd name="T4" fmla="*/ 2 w 38"/>
                <a:gd name="T5" fmla="*/ 9 h 35"/>
                <a:gd name="T6" fmla="*/ 2 w 38"/>
                <a:gd name="T7" fmla="*/ 2 h 35"/>
                <a:gd name="T8" fmla="*/ 8 w 38"/>
                <a:gd name="T9" fmla="*/ 2 h 35"/>
                <a:gd name="T10" fmla="*/ 18 w 38"/>
                <a:gd name="T11" fmla="*/ 21 h 35"/>
                <a:gd name="T12" fmla="*/ 21 w 38"/>
                <a:gd name="T13" fmla="*/ 25 h 35"/>
                <a:gd name="T14" fmla="*/ 26 w 38"/>
                <a:gd name="T15" fmla="*/ 24 h 35"/>
                <a:gd name="T16" fmla="*/ 28 w 38"/>
                <a:gd name="T17" fmla="*/ 9 h 35"/>
                <a:gd name="T18" fmla="*/ 32 w 38"/>
                <a:gd name="T19" fmla="*/ 3 h 35"/>
                <a:gd name="T20" fmla="*/ 37 w 38"/>
                <a:gd name="T21" fmla="*/ 7 h 35"/>
                <a:gd name="T22" fmla="*/ 33 w 38"/>
                <a:gd name="T23" fmla="*/ 29 h 35"/>
                <a:gd name="T24" fmla="*/ 21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21" y="35"/>
                  </a:moveTo>
                  <a:cubicBezTo>
                    <a:pt x="12" y="35"/>
                    <a:pt x="10" y="28"/>
                    <a:pt x="9" y="23"/>
                  </a:cubicBezTo>
                  <a:cubicBezTo>
                    <a:pt x="8" y="19"/>
                    <a:pt x="7" y="14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5" y="9"/>
                    <a:pt x="17" y="16"/>
                    <a:pt x="18" y="21"/>
                  </a:cubicBezTo>
                  <a:cubicBezTo>
                    <a:pt x="19" y="25"/>
                    <a:pt x="19" y="25"/>
                    <a:pt x="21" y="25"/>
                  </a:cubicBezTo>
                  <a:cubicBezTo>
                    <a:pt x="23" y="25"/>
                    <a:pt x="25" y="25"/>
                    <a:pt x="26" y="24"/>
                  </a:cubicBezTo>
                  <a:cubicBezTo>
                    <a:pt x="29" y="20"/>
                    <a:pt x="29" y="14"/>
                    <a:pt x="28" y="9"/>
                  </a:cubicBezTo>
                  <a:cubicBezTo>
                    <a:pt x="28" y="6"/>
                    <a:pt x="29" y="4"/>
                    <a:pt x="32" y="3"/>
                  </a:cubicBezTo>
                  <a:cubicBezTo>
                    <a:pt x="34" y="3"/>
                    <a:pt x="37" y="4"/>
                    <a:pt x="37" y="7"/>
                  </a:cubicBezTo>
                  <a:cubicBezTo>
                    <a:pt x="38" y="13"/>
                    <a:pt x="38" y="23"/>
                    <a:pt x="33" y="29"/>
                  </a:cubicBezTo>
                  <a:cubicBezTo>
                    <a:pt x="30" y="33"/>
                    <a:pt x="26" y="35"/>
                    <a:pt x="2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287"/>
            <p:cNvSpPr>
              <a:spLocks noEditPoints="1"/>
            </p:cNvSpPr>
            <p:nvPr/>
          </p:nvSpPr>
          <p:spPr bwMode="auto">
            <a:xfrm>
              <a:off x="2965450" y="6437313"/>
              <a:ext cx="95250" cy="98425"/>
            </a:xfrm>
            <a:custGeom>
              <a:avLst/>
              <a:gdLst>
                <a:gd name="T0" fmla="*/ 17 w 34"/>
                <a:gd name="T1" fmla="*/ 35 h 35"/>
                <a:gd name="T2" fmla="*/ 0 w 34"/>
                <a:gd name="T3" fmla="*/ 18 h 35"/>
                <a:gd name="T4" fmla="*/ 17 w 34"/>
                <a:gd name="T5" fmla="*/ 0 h 35"/>
                <a:gd name="T6" fmla="*/ 34 w 34"/>
                <a:gd name="T7" fmla="*/ 18 h 35"/>
                <a:gd name="T8" fmla="*/ 17 w 34"/>
                <a:gd name="T9" fmla="*/ 35 h 35"/>
                <a:gd name="T10" fmla="*/ 17 w 34"/>
                <a:gd name="T11" fmla="*/ 10 h 35"/>
                <a:gd name="T12" fmla="*/ 9 w 34"/>
                <a:gd name="T13" fmla="*/ 18 h 35"/>
                <a:gd name="T14" fmla="*/ 17 w 34"/>
                <a:gd name="T15" fmla="*/ 26 h 35"/>
                <a:gd name="T16" fmla="*/ 25 w 34"/>
                <a:gd name="T17" fmla="*/ 18 h 35"/>
                <a:gd name="T18" fmla="*/ 17 w 3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5">
                  <a:moveTo>
                    <a:pt x="17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7"/>
                    <a:pt x="27" y="35"/>
                    <a:pt x="17" y="35"/>
                  </a:cubicBezTo>
                  <a:close/>
                  <a:moveTo>
                    <a:pt x="17" y="10"/>
                  </a:moveTo>
                  <a:cubicBezTo>
                    <a:pt x="13" y="10"/>
                    <a:pt x="9" y="13"/>
                    <a:pt x="9" y="18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5" y="22"/>
                    <a:pt x="25" y="18"/>
                  </a:cubicBezTo>
                  <a:cubicBezTo>
                    <a:pt x="25" y="13"/>
                    <a:pt x="22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288"/>
            <p:cNvSpPr>
              <a:spLocks noEditPoints="1"/>
            </p:cNvSpPr>
            <p:nvPr/>
          </p:nvSpPr>
          <p:spPr bwMode="auto">
            <a:xfrm>
              <a:off x="3024188" y="6623050"/>
              <a:ext cx="98425" cy="9842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10 h 35"/>
                <a:gd name="T12" fmla="*/ 10 w 35"/>
                <a:gd name="T13" fmla="*/ 18 h 35"/>
                <a:gd name="T14" fmla="*/ 18 w 35"/>
                <a:gd name="T15" fmla="*/ 26 h 35"/>
                <a:gd name="T16" fmla="*/ 26 w 35"/>
                <a:gd name="T17" fmla="*/ 18 h 35"/>
                <a:gd name="T18" fmla="*/ 18 w 35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lose/>
                  <a:moveTo>
                    <a:pt x="18" y="10"/>
                  </a:moveTo>
                  <a:cubicBezTo>
                    <a:pt x="13" y="10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2" y="26"/>
                    <a:pt x="26" y="22"/>
                    <a:pt x="26" y="18"/>
                  </a:cubicBezTo>
                  <a:cubicBezTo>
                    <a:pt x="26" y="13"/>
                    <a:pt x="22" y="10"/>
                    <a:pt x="1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289"/>
            <p:cNvSpPr>
              <a:spLocks noEditPoints="1"/>
            </p:cNvSpPr>
            <p:nvPr/>
          </p:nvSpPr>
          <p:spPr bwMode="auto">
            <a:xfrm>
              <a:off x="3165475" y="6550025"/>
              <a:ext cx="77788" cy="77788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9 h 28"/>
                <a:gd name="T12" fmla="*/ 10 w 28"/>
                <a:gd name="T13" fmla="*/ 14 h 28"/>
                <a:gd name="T14" fmla="*/ 14 w 28"/>
                <a:gd name="T15" fmla="*/ 18 h 28"/>
                <a:gd name="T16" fmla="*/ 19 w 28"/>
                <a:gd name="T17" fmla="*/ 14 h 28"/>
                <a:gd name="T18" fmla="*/ 14 w 28"/>
                <a:gd name="T19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7" y="28"/>
                    <a:pt x="0" y="21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1"/>
                    <a:pt x="22" y="28"/>
                    <a:pt x="14" y="28"/>
                  </a:cubicBezTo>
                  <a:close/>
                  <a:moveTo>
                    <a:pt x="14" y="9"/>
                  </a:moveTo>
                  <a:cubicBezTo>
                    <a:pt x="12" y="9"/>
                    <a:pt x="10" y="11"/>
                    <a:pt x="10" y="14"/>
                  </a:cubicBezTo>
                  <a:cubicBezTo>
                    <a:pt x="10" y="16"/>
                    <a:pt x="12" y="18"/>
                    <a:pt x="14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290"/>
            <p:cNvSpPr>
              <a:spLocks noEditPoints="1"/>
            </p:cNvSpPr>
            <p:nvPr/>
          </p:nvSpPr>
          <p:spPr bwMode="auto">
            <a:xfrm>
              <a:off x="3205163" y="6715125"/>
              <a:ext cx="128588" cy="127000"/>
            </a:xfrm>
            <a:custGeom>
              <a:avLst/>
              <a:gdLst>
                <a:gd name="T0" fmla="*/ 23 w 46"/>
                <a:gd name="T1" fmla="*/ 45 h 45"/>
                <a:gd name="T2" fmla="*/ 0 w 46"/>
                <a:gd name="T3" fmla="*/ 22 h 45"/>
                <a:gd name="T4" fmla="*/ 23 w 46"/>
                <a:gd name="T5" fmla="*/ 0 h 45"/>
                <a:gd name="T6" fmla="*/ 46 w 46"/>
                <a:gd name="T7" fmla="*/ 22 h 45"/>
                <a:gd name="T8" fmla="*/ 23 w 46"/>
                <a:gd name="T9" fmla="*/ 45 h 45"/>
                <a:gd name="T10" fmla="*/ 23 w 46"/>
                <a:gd name="T11" fmla="*/ 9 h 45"/>
                <a:gd name="T12" fmla="*/ 9 w 46"/>
                <a:gd name="T13" fmla="*/ 22 h 45"/>
                <a:gd name="T14" fmla="*/ 23 w 46"/>
                <a:gd name="T15" fmla="*/ 36 h 45"/>
                <a:gd name="T16" fmla="*/ 36 w 46"/>
                <a:gd name="T17" fmla="*/ 22 h 45"/>
                <a:gd name="T18" fmla="*/ 23 w 46"/>
                <a:gd name="T1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5">
                  <a:moveTo>
                    <a:pt x="23" y="45"/>
                  </a:move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5" y="0"/>
                    <a:pt x="46" y="10"/>
                    <a:pt x="46" y="22"/>
                  </a:cubicBezTo>
                  <a:cubicBezTo>
                    <a:pt x="46" y="35"/>
                    <a:pt x="35" y="45"/>
                    <a:pt x="23" y="45"/>
                  </a:cubicBezTo>
                  <a:close/>
                  <a:moveTo>
                    <a:pt x="23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30"/>
                    <a:pt x="15" y="36"/>
                    <a:pt x="23" y="36"/>
                  </a:cubicBezTo>
                  <a:cubicBezTo>
                    <a:pt x="30" y="36"/>
                    <a:pt x="36" y="30"/>
                    <a:pt x="36" y="22"/>
                  </a:cubicBezTo>
                  <a:cubicBezTo>
                    <a:pt x="36" y="15"/>
                    <a:pt x="30" y="9"/>
                    <a:pt x="2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291"/>
            <p:cNvSpPr>
              <a:spLocks/>
            </p:cNvSpPr>
            <p:nvPr/>
          </p:nvSpPr>
          <p:spPr bwMode="auto">
            <a:xfrm>
              <a:off x="3022600" y="6813550"/>
              <a:ext cx="128588" cy="76200"/>
            </a:xfrm>
            <a:custGeom>
              <a:avLst/>
              <a:gdLst>
                <a:gd name="T0" fmla="*/ 41 w 46"/>
                <a:gd name="T1" fmla="*/ 27 h 27"/>
                <a:gd name="T2" fmla="*/ 36 w 46"/>
                <a:gd name="T3" fmla="*/ 23 h 27"/>
                <a:gd name="T4" fmla="*/ 23 w 46"/>
                <a:gd name="T5" fmla="*/ 9 h 27"/>
                <a:gd name="T6" fmla="*/ 9 w 46"/>
                <a:gd name="T7" fmla="*/ 21 h 27"/>
                <a:gd name="T8" fmla="*/ 4 w 46"/>
                <a:gd name="T9" fmla="*/ 26 h 27"/>
                <a:gd name="T10" fmla="*/ 0 w 46"/>
                <a:gd name="T11" fmla="*/ 21 h 27"/>
                <a:gd name="T12" fmla="*/ 23 w 46"/>
                <a:gd name="T13" fmla="*/ 0 h 27"/>
                <a:gd name="T14" fmla="*/ 46 w 46"/>
                <a:gd name="T15" fmla="*/ 23 h 27"/>
                <a:gd name="T16" fmla="*/ 41 w 4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7">
                  <a:moveTo>
                    <a:pt x="41" y="27"/>
                  </a:moveTo>
                  <a:cubicBezTo>
                    <a:pt x="39" y="27"/>
                    <a:pt x="36" y="25"/>
                    <a:pt x="36" y="23"/>
                  </a:cubicBezTo>
                  <a:cubicBezTo>
                    <a:pt x="36" y="15"/>
                    <a:pt x="30" y="9"/>
                    <a:pt x="23" y="9"/>
                  </a:cubicBezTo>
                  <a:cubicBezTo>
                    <a:pt x="16" y="9"/>
                    <a:pt x="10" y="14"/>
                    <a:pt x="9" y="21"/>
                  </a:cubicBezTo>
                  <a:cubicBezTo>
                    <a:pt x="9" y="24"/>
                    <a:pt x="7" y="26"/>
                    <a:pt x="4" y="26"/>
                  </a:cubicBezTo>
                  <a:cubicBezTo>
                    <a:pt x="2" y="26"/>
                    <a:pt x="0" y="23"/>
                    <a:pt x="0" y="21"/>
                  </a:cubicBezTo>
                  <a:cubicBezTo>
                    <a:pt x="1" y="9"/>
                    <a:pt x="11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5"/>
                    <a:pt x="44" y="27"/>
                    <a:pt x="4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292"/>
            <p:cNvSpPr>
              <a:spLocks noEditPoints="1"/>
            </p:cNvSpPr>
            <p:nvPr/>
          </p:nvSpPr>
          <p:spPr bwMode="auto">
            <a:xfrm>
              <a:off x="2876550" y="6681788"/>
              <a:ext cx="117475" cy="109538"/>
            </a:xfrm>
            <a:custGeom>
              <a:avLst/>
              <a:gdLst>
                <a:gd name="T0" fmla="*/ 22 w 42"/>
                <a:gd name="T1" fmla="*/ 39 h 39"/>
                <a:gd name="T2" fmla="*/ 12 w 42"/>
                <a:gd name="T3" fmla="*/ 36 h 39"/>
                <a:gd name="T4" fmla="*/ 5 w 42"/>
                <a:gd name="T5" fmla="*/ 10 h 39"/>
                <a:gd name="T6" fmla="*/ 17 w 42"/>
                <a:gd name="T7" fmla="*/ 1 h 39"/>
                <a:gd name="T8" fmla="*/ 32 w 42"/>
                <a:gd name="T9" fmla="*/ 3 h 39"/>
                <a:gd name="T10" fmla="*/ 41 w 42"/>
                <a:gd name="T11" fmla="*/ 15 h 39"/>
                <a:gd name="T12" fmla="*/ 39 w 42"/>
                <a:gd name="T13" fmla="*/ 29 h 39"/>
                <a:gd name="T14" fmla="*/ 39 w 42"/>
                <a:gd name="T15" fmla="*/ 29 h 39"/>
                <a:gd name="T16" fmla="*/ 27 w 42"/>
                <a:gd name="T17" fmla="*/ 38 h 39"/>
                <a:gd name="T18" fmla="*/ 22 w 42"/>
                <a:gd name="T19" fmla="*/ 39 h 39"/>
                <a:gd name="T20" fmla="*/ 22 w 42"/>
                <a:gd name="T21" fmla="*/ 10 h 39"/>
                <a:gd name="T22" fmla="*/ 19 w 42"/>
                <a:gd name="T23" fmla="*/ 10 h 39"/>
                <a:gd name="T24" fmla="*/ 13 w 42"/>
                <a:gd name="T25" fmla="*/ 15 h 39"/>
                <a:gd name="T26" fmla="*/ 17 w 42"/>
                <a:gd name="T27" fmla="*/ 28 h 39"/>
                <a:gd name="T28" fmla="*/ 25 w 42"/>
                <a:gd name="T29" fmla="*/ 29 h 39"/>
                <a:gd name="T30" fmla="*/ 31 w 42"/>
                <a:gd name="T31" fmla="*/ 25 h 39"/>
                <a:gd name="T32" fmla="*/ 31 w 42"/>
                <a:gd name="T33" fmla="*/ 25 h 39"/>
                <a:gd name="T34" fmla="*/ 32 w 42"/>
                <a:gd name="T35" fmla="*/ 17 h 39"/>
                <a:gd name="T36" fmla="*/ 27 w 42"/>
                <a:gd name="T37" fmla="*/ 11 h 39"/>
                <a:gd name="T38" fmla="*/ 22 w 42"/>
                <a:gd name="T3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39">
                  <a:moveTo>
                    <a:pt x="22" y="39"/>
                  </a:moveTo>
                  <a:cubicBezTo>
                    <a:pt x="19" y="39"/>
                    <a:pt x="15" y="38"/>
                    <a:pt x="12" y="36"/>
                  </a:cubicBezTo>
                  <a:cubicBezTo>
                    <a:pt x="3" y="31"/>
                    <a:pt x="0" y="19"/>
                    <a:pt x="5" y="10"/>
                  </a:cubicBezTo>
                  <a:cubicBezTo>
                    <a:pt x="8" y="6"/>
                    <a:pt x="12" y="3"/>
                    <a:pt x="17" y="1"/>
                  </a:cubicBezTo>
                  <a:cubicBezTo>
                    <a:pt x="22" y="0"/>
                    <a:pt x="27" y="1"/>
                    <a:pt x="32" y="3"/>
                  </a:cubicBezTo>
                  <a:cubicBezTo>
                    <a:pt x="36" y="6"/>
                    <a:pt x="39" y="10"/>
                    <a:pt x="41" y="15"/>
                  </a:cubicBezTo>
                  <a:cubicBezTo>
                    <a:pt x="42" y="20"/>
                    <a:pt x="41" y="25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6" y="34"/>
                    <a:pt x="32" y="37"/>
                    <a:pt x="27" y="38"/>
                  </a:cubicBezTo>
                  <a:cubicBezTo>
                    <a:pt x="25" y="39"/>
                    <a:pt x="24" y="39"/>
                    <a:pt x="22" y="39"/>
                  </a:cubicBezTo>
                  <a:close/>
                  <a:moveTo>
                    <a:pt x="22" y="10"/>
                  </a:moveTo>
                  <a:cubicBezTo>
                    <a:pt x="21" y="10"/>
                    <a:pt x="20" y="10"/>
                    <a:pt x="19" y="10"/>
                  </a:cubicBezTo>
                  <a:cubicBezTo>
                    <a:pt x="17" y="11"/>
                    <a:pt x="15" y="12"/>
                    <a:pt x="13" y="15"/>
                  </a:cubicBezTo>
                  <a:cubicBezTo>
                    <a:pt x="11" y="20"/>
                    <a:pt x="12" y="26"/>
                    <a:pt x="17" y="28"/>
                  </a:cubicBezTo>
                  <a:cubicBezTo>
                    <a:pt x="19" y="30"/>
                    <a:pt x="22" y="30"/>
                    <a:pt x="25" y="29"/>
                  </a:cubicBezTo>
                  <a:cubicBezTo>
                    <a:pt x="27" y="29"/>
                    <a:pt x="29" y="27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2" y="22"/>
                    <a:pt x="32" y="20"/>
                    <a:pt x="32" y="17"/>
                  </a:cubicBezTo>
                  <a:cubicBezTo>
                    <a:pt x="31" y="15"/>
                    <a:pt x="29" y="12"/>
                    <a:pt x="27" y="11"/>
                  </a:cubicBezTo>
                  <a:cubicBezTo>
                    <a:pt x="25" y="10"/>
                    <a:pt x="24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4" name="Freeform 293"/>
          <p:cNvSpPr>
            <a:spLocks noEditPoints="1"/>
          </p:cNvSpPr>
          <p:nvPr/>
        </p:nvSpPr>
        <p:spPr bwMode="auto">
          <a:xfrm>
            <a:off x="10916424" y="4886714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15" name="组合 414"/>
          <p:cNvGrpSpPr/>
          <p:nvPr/>
        </p:nvGrpSpPr>
        <p:grpSpPr>
          <a:xfrm>
            <a:off x="600507" y="2391127"/>
            <a:ext cx="483567" cy="601249"/>
            <a:chOff x="4514850" y="6443663"/>
            <a:chExt cx="717550" cy="892175"/>
          </a:xfrm>
          <a:solidFill>
            <a:srgbClr val="FC621E"/>
          </a:solidFill>
        </p:grpSpPr>
        <p:sp>
          <p:nvSpPr>
            <p:cNvPr id="416" name="Freeform 294"/>
            <p:cNvSpPr>
              <a:spLocks noEditPoints="1"/>
            </p:cNvSpPr>
            <p:nvPr/>
          </p:nvSpPr>
          <p:spPr bwMode="auto">
            <a:xfrm>
              <a:off x="4749800" y="6594475"/>
              <a:ext cx="482600" cy="741363"/>
            </a:xfrm>
            <a:custGeom>
              <a:avLst/>
              <a:gdLst>
                <a:gd name="T0" fmla="*/ 137 w 172"/>
                <a:gd name="T1" fmla="*/ 264 h 264"/>
                <a:gd name="T2" fmla="*/ 35 w 172"/>
                <a:gd name="T3" fmla="*/ 264 h 264"/>
                <a:gd name="T4" fmla="*/ 14 w 172"/>
                <a:gd name="T5" fmla="*/ 243 h 264"/>
                <a:gd name="T6" fmla="*/ 14 w 172"/>
                <a:gd name="T7" fmla="*/ 132 h 264"/>
                <a:gd name="T8" fmla="*/ 0 w 172"/>
                <a:gd name="T9" fmla="*/ 86 h 264"/>
                <a:gd name="T10" fmla="*/ 86 w 172"/>
                <a:gd name="T11" fmla="*/ 0 h 264"/>
                <a:gd name="T12" fmla="*/ 172 w 172"/>
                <a:gd name="T13" fmla="*/ 86 h 264"/>
                <a:gd name="T14" fmla="*/ 158 w 172"/>
                <a:gd name="T15" fmla="*/ 132 h 264"/>
                <a:gd name="T16" fmla="*/ 158 w 172"/>
                <a:gd name="T17" fmla="*/ 243 h 264"/>
                <a:gd name="T18" fmla="*/ 137 w 172"/>
                <a:gd name="T19" fmla="*/ 264 h 264"/>
                <a:gd name="T20" fmla="*/ 86 w 172"/>
                <a:gd name="T21" fmla="*/ 9 h 264"/>
                <a:gd name="T22" fmla="*/ 10 w 172"/>
                <a:gd name="T23" fmla="*/ 86 h 264"/>
                <a:gd name="T24" fmla="*/ 22 w 172"/>
                <a:gd name="T25" fmla="*/ 128 h 264"/>
                <a:gd name="T26" fmla="*/ 23 w 172"/>
                <a:gd name="T27" fmla="*/ 131 h 264"/>
                <a:gd name="T28" fmla="*/ 23 w 172"/>
                <a:gd name="T29" fmla="*/ 243 h 264"/>
                <a:gd name="T30" fmla="*/ 35 w 172"/>
                <a:gd name="T31" fmla="*/ 254 h 264"/>
                <a:gd name="T32" fmla="*/ 137 w 172"/>
                <a:gd name="T33" fmla="*/ 254 h 264"/>
                <a:gd name="T34" fmla="*/ 149 w 172"/>
                <a:gd name="T35" fmla="*/ 243 h 264"/>
                <a:gd name="T36" fmla="*/ 149 w 172"/>
                <a:gd name="T37" fmla="*/ 131 h 264"/>
                <a:gd name="T38" fmla="*/ 150 w 172"/>
                <a:gd name="T39" fmla="*/ 128 h 264"/>
                <a:gd name="T40" fmla="*/ 162 w 172"/>
                <a:gd name="T41" fmla="*/ 86 h 264"/>
                <a:gd name="T42" fmla="*/ 86 w 172"/>
                <a:gd name="T43" fmla="*/ 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2" h="264">
                  <a:moveTo>
                    <a:pt x="137" y="264"/>
                  </a:moveTo>
                  <a:cubicBezTo>
                    <a:pt x="35" y="264"/>
                    <a:pt x="35" y="264"/>
                    <a:pt x="35" y="264"/>
                  </a:cubicBezTo>
                  <a:cubicBezTo>
                    <a:pt x="24" y="264"/>
                    <a:pt x="14" y="254"/>
                    <a:pt x="14" y="243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5" y="118"/>
                    <a:pt x="0" y="102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133" y="0"/>
                    <a:pt x="172" y="38"/>
                    <a:pt x="172" y="86"/>
                  </a:cubicBezTo>
                  <a:cubicBezTo>
                    <a:pt x="172" y="102"/>
                    <a:pt x="167" y="118"/>
                    <a:pt x="158" y="132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58" y="254"/>
                    <a:pt x="149" y="264"/>
                    <a:pt x="137" y="264"/>
                  </a:cubicBezTo>
                  <a:close/>
                  <a:moveTo>
                    <a:pt x="86" y="9"/>
                  </a:moveTo>
                  <a:cubicBezTo>
                    <a:pt x="44" y="9"/>
                    <a:pt x="10" y="44"/>
                    <a:pt x="10" y="86"/>
                  </a:cubicBezTo>
                  <a:cubicBezTo>
                    <a:pt x="10" y="101"/>
                    <a:pt x="14" y="116"/>
                    <a:pt x="22" y="128"/>
                  </a:cubicBezTo>
                  <a:cubicBezTo>
                    <a:pt x="23" y="129"/>
                    <a:pt x="23" y="130"/>
                    <a:pt x="23" y="131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3" y="249"/>
                    <a:pt x="29" y="254"/>
                    <a:pt x="35" y="254"/>
                  </a:cubicBezTo>
                  <a:cubicBezTo>
                    <a:pt x="137" y="254"/>
                    <a:pt x="137" y="254"/>
                    <a:pt x="137" y="254"/>
                  </a:cubicBezTo>
                  <a:cubicBezTo>
                    <a:pt x="143" y="254"/>
                    <a:pt x="149" y="249"/>
                    <a:pt x="149" y="243"/>
                  </a:cubicBezTo>
                  <a:cubicBezTo>
                    <a:pt x="149" y="131"/>
                    <a:pt x="149" y="131"/>
                    <a:pt x="149" y="131"/>
                  </a:cubicBezTo>
                  <a:cubicBezTo>
                    <a:pt x="149" y="130"/>
                    <a:pt x="149" y="129"/>
                    <a:pt x="150" y="128"/>
                  </a:cubicBezTo>
                  <a:cubicBezTo>
                    <a:pt x="158" y="116"/>
                    <a:pt x="162" y="101"/>
                    <a:pt x="162" y="86"/>
                  </a:cubicBezTo>
                  <a:cubicBezTo>
                    <a:pt x="162" y="44"/>
                    <a:pt x="128" y="9"/>
                    <a:pt x="8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295"/>
            <p:cNvSpPr>
              <a:spLocks/>
            </p:cNvSpPr>
            <p:nvPr/>
          </p:nvSpPr>
          <p:spPr bwMode="auto">
            <a:xfrm>
              <a:off x="4859338" y="6981825"/>
              <a:ext cx="269875" cy="69850"/>
            </a:xfrm>
            <a:custGeom>
              <a:avLst/>
              <a:gdLst>
                <a:gd name="T0" fmla="*/ 49 w 96"/>
                <a:gd name="T1" fmla="*/ 25 h 25"/>
                <a:gd name="T2" fmla="*/ 2 w 96"/>
                <a:gd name="T3" fmla="*/ 8 h 25"/>
                <a:gd name="T4" fmla="*/ 2 w 96"/>
                <a:gd name="T5" fmla="*/ 2 h 25"/>
                <a:gd name="T6" fmla="*/ 9 w 96"/>
                <a:gd name="T7" fmla="*/ 2 h 25"/>
                <a:gd name="T8" fmla="*/ 49 w 96"/>
                <a:gd name="T9" fmla="*/ 16 h 25"/>
                <a:gd name="T10" fmla="*/ 88 w 96"/>
                <a:gd name="T11" fmla="*/ 3 h 25"/>
                <a:gd name="T12" fmla="*/ 94 w 96"/>
                <a:gd name="T13" fmla="*/ 3 h 25"/>
                <a:gd name="T14" fmla="*/ 94 w 96"/>
                <a:gd name="T15" fmla="*/ 10 h 25"/>
                <a:gd name="T16" fmla="*/ 49 w 96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25">
                  <a:moveTo>
                    <a:pt x="49" y="25"/>
                  </a:moveTo>
                  <a:cubicBezTo>
                    <a:pt x="30" y="25"/>
                    <a:pt x="13" y="19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18" y="10"/>
                    <a:pt x="33" y="16"/>
                    <a:pt x="49" y="16"/>
                  </a:cubicBezTo>
                  <a:cubicBezTo>
                    <a:pt x="64" y="16"/>
                    <a:pt x="79" y="11"/>
                    <a:pt x="88" y="3"/>
                  </a:cubicBezTo>
                  <a:cubicBezTo>
                    <a:pt x="90" y="1"/>
                    <a:pt x="93" y="1"/>
                    <a:pt x="94" y="3"/>
                  </a:cubicBezTo>
                  <a:cubicBezTo>
                    <a:pt x="96" y="5"/>
                    <a:pt x="96" y="8"/>
                    <a:pt x="94" y="10"/>
                  </a:cubicBezTo>
                  <a:cubicBezTo>
                    <a:pt x="83" y="19"/>
                    <a:pt x="67" y="25"/>
                    <a:pt x="4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296"/>
            <p:cNvSpPr>
              <a:spLocks/>
            </p:cNvSpPr>
            <p:nvPr/>
          </p:nvSpPr>
          <p:spPr bwMode="auto">
            <a:xfrm>
              <a:off x="5111750" y="6529388"/>
              <a:ext cx="25400" cy="134938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3 h 48"/>
                <a:gd name="T4" fmla="*/ 0 w 9"/>
                <a:gd name="T5" fmla="*/ 4 h 48"/>
                <a:gd name="T6" fmla="*/ 5 w 9"/>
                <a:gd name="T7" fmla="*/ 0 h 48"/>
                <a:gd name="T8" fmla="*/ 9 w 9"/>
                <a:gd name="T9" fmla="*/ 4 h 48"/>
                <a:gd name="T10" fmla="*/ 9 w 9"/>
                <a:gd name="T11" fmla="*/ 43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297"/>
            <p:cNvSpPr>
              <a:spLocks noEditPoints="1"/>
            </p:cNvSpPr>
            <p:nvPr/>
          </p:nvSpPr>
          <p:spPr bwMode="auto">
            <a:xfrm>
              <a:off x="4845050" y="6751638"/>
              <a:ext cx="292100" cy="131763"/>
            </a:xfrm>
            <a:custGeom>
              <a:avLst/>
              <a:gdLst>
                <a:gd name="T0" fmla="*/ 94 w 104"/>
                <a:gd name="T1" fmla="*/ 47 h 47"/>
                <a:gd name="T2" fmla="*/ 10 w 104"/>
                <a:gd name="T3" fmla="*/ 47 h 47"/>
                <a:gd name="T4" fmla="*/ 0 w 104"/>
                <a:gd name="T5" fmla="*/ 37 h 47"/>
                <a:gd name="T6" fmla="*/ 0 w 104"/>
                <a:gd name="T7" fmla="*/ 10 h 47"/>
                <a:gd name="T8" fmla="*/ 10 w 104"/>
                <a:gd name="T9" fmla="*/ 0 h 47"/>
                <a:gd name="T10" fmla="*/ 94 w 104"/>
                <a:gd name="T11" fmla="*/ 0 h 47"/>
                <a:gd name="T12" fmla="*/ 104 w 104"/>
                <a:gd name="T13" fmla="*/ 10 h 47"/>
                <a:gd name="T14" fmla="*/ 104 w 104"/>
                <a:gd name="T15" fmla="*/ 37 h 47"/>
                <a:gd name="T16" fmla="*/ 94 w 104"/>
                <a:gd name="T17" fmla="*/ 47 h 47"/>
                <a:gd name="T18" fmla="*/ 10 w 104"/>
                <a:gd name="T19" fmla="*/ 9 h 47"/>
                <a:gd name="T20" fmla="*/ 10 w 104"/>
                <a:gd name="T21" fmla="*/ 10 h 47"/>
                <a:gd name="T22" fmla="*/ 10 w 104"/>
                <a:gd name="T23" fmla="*/ 37 h 47"/>
                <a:gd name="T24" fmla="*/ 10 w 104"/>
                <a:gd name="T25" fmla="*/ 38 h 47"/>
                <a:gd name="T26" fmla="*/ 94 w 104"/>
                <a:gd name="T27" fmla="*/ 38 h 47"/>
                <a:gd name="T28" fmla="*/ 94 w 104"/>
                <a:gd name="T29" fmla="*/ 37 h 47"/>
                <a:gd name="T30" fmla="*/ 94 w 104"/>
                <a:gd name="T31" fmla="*/ 10 h 47"/>
                <a:gd name="T32" fmla="*/ 94 w 104"/>
                <a:gd name="T33" fmla="*/ 9 h 47"/>
                <a:gd name="T34" fmla="*/ 10 w 104"/>
                <a:gd name="T35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47">
                  <a:moveTo>
                    <a:pt x="94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5" y="47"/>
                    <a:pt x="0" y="43"/>
                    <a:pt x="0" y="3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9" y="0"/>
                    <a:pt x="104" y="4"/>
                    <a:pt x="104" y="10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4" y="43"/>
                    <a:pt x="99" y="47"/>
                    <a:pt x="94" y="47"/>
                  </a:cubicBezTo>
                  <a:close/>
                  <a:moveTo>
                    <a:pt x="10" y="9"/>
                  </a:moveTo>
                  <a:cubicBezTo>
                    <a:pt x="10" y="9"/>
                    <a:pt x="10" y="9"/>
                    <a:pt x="10" y="10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38"/>
                    <a:pt x="94" y="38"/>
                    <a:pt x="94" y="37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9"/>
                    <a:pt x="94" y="9"/>
                    <a:pt x="94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Oval 298"/>
            <p:cNvSpPr>
              <a:spLocks noChangeArrowheads="1"/>
            </p:cNvSpPr>
            <p:nvPr/>
          </p:nvSpPr>
          <p:spPr bwMode="auto">
            <a:xfrm>
              <a:off x="4979988" y="71691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Oval 299"/>
            <p:cNvSpPr>
              <a:spLocks noChangeArrowheads="1"/>
            </p:cNvSpPr>
            <p:nvPr/>
          </p:nvSpPr>
          <p:spPr bwMode="auto">
            <a:xfrm>
              <a:off x="4979988" y="72199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Oval 300"/>
            <p:cNvSpPr>
              <a:spLocks noChangeArrowheads="1"/>
            </p:cNvSpPr>
            <p:nvPr/>
          </p:nvSpPr>
          <p:spPr bwMode="auto">
            <a:xfrm>
              <a:off x="4979988" y="71183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Oval 301"/>
            <p:cNvSpPr>
              <a:spLocks noChangeArrowheads="1"/>
            </p:cNvSpPr>
            <p:nvPr/>
          </p:nvSpPr>
          <p:spPr bwMode="auto">
            <a:xfrm>
              <a:off x="50307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4" name="Oval 302"/>
            <p:cNvSpPr>
              <a:spLocks noChangeArrowheads="1"/>
            </p:cNvSpPr>
            <p:nvPr/>
          </p:nvSpPr>
          <p:spPr bwMode="auto">
            <a:xfrm>
              <a:off x="49291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5" name="Freeform 303"/>
            <p:cNvSpPr>
              <a:spLocks/>
            </p:cNvSpPr>
            <p:nvPr/>
          </p:nvSpPr>
          <p:spPr bwMode="auto">
            <a:xfrm>
              <a:off x="5013325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304"/>
            <p:cNvSpPr>
              <a:spLocks/>
            </p:cNvSpPr>
            <p:nvPr/>
          </p:nvSpPr>
          <p:spPr bwMode="auto">
            <a:xfrm>
              <a:off x="4940300" y="713263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9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3"/>
                    <a:pt x="0" y="6"/>
                    <a:pt x="2" y="8"/>
                  </a:cubicBez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9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305"/>
            <p:cNvSpPr>
              <a:spLocks/>
            </p:cNvSpPr>
            <p:nvPr/>
          </p:nvSpPr>
          <p:spPr bwMode="auto">
            <a:xfrm>
              <a:off x="5013325" y="7132638"/>
              <a:ext cx="28575" cy="28575"/>
            </a:xfrm>
            <a:custGeom>
              <a:avLst/>
              <a:gdLst>
                <a:gd name="T0" fmla="*/ 8 w 10"/>
                <a:gd name="T1" fmla="*/ 8 h 10"/>
                <a:gd name="T2" fmla="*/ 8 w 10"/>
                <a:gd name="T3" fmla="*/ 2 h 10"/>
                <a:gd name="T4" fmla="*/ 2 w 10"/>
                <a:gd name="T5" fmla="*/ 2 h 10"/>
                <a:gd name="T6" fmla="*/ 2 w 10"/>
                <a:gd name="T7" fmla="*/ 8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306"/>
            <p:cNvSpPr>
              <a:spLocks/>
            </p:cNvSpPr>
            <p:nvPr/>
          </p:nvSpPr>
          <p:spPr bwMode="auto">
            <a:xfrm>
              <a:off x="4940300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9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4" y="10"/>
                    <a:pt x="7" y="10"/>
                    <a:pt x="9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307"/>
            <p:cNvSpPr>
              <a:spLocks/>
            </p:cNvSpPr>
            <p:nvPr/>
          </p:nvSpPr>
          <p:spPr bwMode="auto">
            <a:xfrm>
              <a:off x="5013325" y="725646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3 w 8"/>
                <a:gd name="T3" fmla="*/ 0 h 8"/>
                <a:gd name="T4" fmla="*/ 0 w 8"/>
                <a:gd name="T5" fmla="*/ 5 h 8"/>
                <a:gd name="T6" fmla="*/ 2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4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5" y="8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308"/>
            <p:cNvSpPr>
              <a:spLocks/>
            </p:cNvSpPr>
            <p:nvPr/>
          </p:nvSpPr>
          <p:spPr bwMode="auto">
            <a:xfrm>
              <a:off x="5016500" y="7088188"/>
              <a:ext cx="22225" cy="19050"/>
            </a:xfrm>
            <a:custGeom>
              <a:avLst/>
              <a:gdLst>
                <a:gd name="T0" fmla="*/ 2 w 8"/>
                <a:gd name="T1" fmla="*/ 7 h 7"/>
                <a:gd name="T2" fmla="*/ 6 w 8"/>
                <a:gd name="T3" fmla="*/ 7 h 7"/>
                <a:gd name="T4" fmla="*/ 8 w 8"/>
                <a:gd name="T5" fmla="*/ 5 h 7"/>
                <a:gd name="T6" fmla="*/ 8 w 8"/>
                <a:gd name="T7" fmla="*/ 2 h 7"/>
                <a:gd name="T8" fmla="*/ 5 w 8"/>
                <a:gd name="T9" fmla="*/ 0 h 7"/>
                <a:gd name="T10" fmla="*/ 4 w 8"/>
                <a:gd name="T11" fmla="*/ 0 h 7"/>
                <a:gd name="T12" fmla="*/ 2 w 8"/>
                <a:gd name="T13" fmla="*/ 0 h 7"/>
                <a:gd name="T14" fmla="*/ 0 w 8"/>
                <a:gd name="T15" fmla="*/ 2 h 7"/>
                <a:gd name="T16" fmla="*/ 0 w 8"/>
                <a:gd name="T17" fmla="*/ 5 h 7"/>
                <a:gd name="T18" fmla="*/ 2 w 8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5" y="7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309"/>
            <p:cNvSpPr>
              <a:spLocks/>
            </p:cNvSpPr>
            <p:nvPr/>
          </p:nvSpPr>
          <p:spPr bwMode="auto">
            <a:xfrm>
              <a:off x="5064125" y="7135813"/>
              <a:ext cx="22225" cy="25400"/>
            </a:xfrm>
            <a:custGeom>
              <a:avLst/>
              <a:gdLst>
                <a:gd name="T0" fmla="*/ 1 w 8"/>
                <a:gd name="T1" fmla="*/ 6 h 9"/>
                <a:gd name="T2" fmla="*/ 3 w 8"/>
                <a:gd name="T3" fmla="*/ 8 h 9"/>
                <a:gd name="T4" fmla="*/ 6 w 8"/>
                <a:gd name="T5" fmla="*/ 8 h 9"/>
                <a:gd name="T6" fmla="*/ 8 w 8"/>
                <a:gd name="T7" fmla="*/ 6 h 9"/>
                <a:gd name="T8" fmla="*/ 8 w 8"/>
                <a:gd name="T9" fmla="*/ 3 h 9"/>
                <a:gd name="T10" fmla="*/ 4 w 8"/>
                <a:gd name="T11" fmla="*/ 0 h 9"/>
                <a:gd name="T12" fmla="*/ 3 w 8"/>
                <a:gd name="T13" fmla="*/ 1 h 9"/>
                <a:gd name="T14" fmla="*/ 1 w 8"/>
                <a:gd name="T15" fmla="*/ 3 h 9"/>
                <a:gd name="T16" fmla="*/ 1 w 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1" y="6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4" y="8"/>
                    <a:pt x="5" y="9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310"/>
            <p:cNvSpPr>
              <a:spLocks/>
            </p:cNvSpPr>
            <p:nvPr/>
          </p:nvSpPr>
          <p:spPr bwMode="auto">
            <a:xfrm>
              <a:off x="5064125" y="7205663"/>
              <a:ext cx="22225" cy="25400"/>
            </a:xfrm>
            <a:custGeom>
              <a:avLst/>
              <a:gdLst>
                <a:gd name="T0" fmla="*/ 6 w 8"/>
                <a:gd name="T1" fmla="*/ 1 h 9"/>
                <a:gd name="T2" fmla="*/ 4 w 8"/>
                <a:gd name="T3" fmla="*/ 0 h 9"/>
                <a:gd name="T4" fmla="*/ 3 w 8"/>
                <a:gd name="T5" fmla="*/ 1 h 9"/>
                <a:gd name="T6" fmla="*/ 1 w 8"/>
                <a:gd name="T7" fmla="*/ 3 h 9"/>
                <a:gd name="T8" fmla="*/ 2 w 8"/>
                <a:gd name="T9" fmla="*/ 8 h 9"/>
                <a:gd name="T10" fmla="*/ 8 w 8"/>
                <a:gd name="T11" fmla="*/ 6 h 9"/>
                <a:gd name="T12" fmla="*/ 8 w 8"/>
                <a:gd name="T13" fmla="*/ 3 h 9"/>
                <a:gd name="T14" fmla="*/ 6 w 8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6" y="1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5"/>
                    <a:pt x="1" y="7"/>
                    <a:pt x="2" y="8"/>
                  </a:cubicBezTo>
                  <a:cubicBezTo>
                    <a:pt x="4" y="9"/>
                    <a:pt x="7" y="8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311"/>
            <p:cNvSpPr>
              <a:spLocks/>
            </p:cNvSpPr>
            <p:nvPr/>
          </p:nvSpPr>
          <p:spPr bwMode="auto">
            <a:xfrm>
              <a:off x="4895850" y="7135813"/>
              <a:ext cx="22225" cy="22225"/>
            </a:xfrm>
            <a:custGeom>
              <a:avLst/>
              <a:gdLst>
                <a:gd name="T0" fmla="*/ 2 w 8"/>
                <a:gd name="T1" fmla="*/ 7 h 8"/>
                <a:gd name="T2" fmla="*/ 5 w 8"/>
                <a:gd name="T3" fmla="*/ 7 h 8"/>
                <a:gd name="T4" fmla="*/ 7 w 8"/>
                <a:gd name="T5" fmla="*/ 5 h 8"/>
                <a:gd name="T6" fmla="*/ 8 w 8"/>
                <a:gd name="T7" fmla="*/ 2 h 8"/>
                <a:gd name="T8" fmla="*/ 6 w 8"/>
                <a:gd name="T9" fmla="*/ 0 h 8"/>
                <a:gd name="T10" fmla="*/ 6 w 8"/>
                <a:gd name="T11" fmla="*/ 0 h 8"/>
                <a:gd name="T12" fmla="*/ 4 w 8"/>
                <a:gd name="T13" fmla="*/ 0 h 8"/>
                <a:gd name="T14" fmla="*/ 3 w 8"/>
                <a:gd name="T15" fmla="*/ 0 h 8"/>
                <a:gd name="T16" fmla="*/ 0 w 8"/>
                <a:gd name="T17" fmla="*/ 2 h 8"/>
                <a:gd name="T18" fmla="*/ 0 w 8"/>
                <a:gd name="T19" fmla="*/ 5 h 8"/>
                <a:gd name="T20" fmla="*/ 2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312"/>
            <p:cNvSpPr>
              <a:spLocks/>
            </p:cNvSpPr>
            <p:nvPr/>
          </p:nvSpPr>
          <p:spPr bwMode="auto">
            <a:xfrm>
              <a:off x="4895850" y="720566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3 w 8"/>
                <a:gd name="T3" fmla="*/ 0 h 8"/>
                <a:gd name="T4" fmla="*/ 2 w 8"/>
                <a:gd name="T5" fmla="*/ 0 h 8"/>
                <a:gd name="T6" fmla="*/ 0 w 8"/>
                <a:gd name="T7" fmla="*/ 2 h 8"/>
                <a:gd name="T8" fmla="*/ 0 w 8"/>
                <a:gd name="T9" fmla="*/ 5 h 8"/>
                <a:gd name="T10" fmla="*/ 2 w 8"/>
                <a:gd name="T11" fmla="*/ 7 h 8"/>
                <a:gd name="T12" fmla="*/ 5 w 8"/>
                <a:gd name="T13" fmla="*/ 7 h 8"/>
                <a:gd name="T14" fmla="*/ 7 w 8"/>
                <a:gd name="T15" fmla="*/ 5 h 8"/>
                <a:gd name="T16" fmla="*/ 7 w 8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313"/>
            <p:cNvSpPr>
              <a:spLocks/>
            </p:cNvSpPr>
            <p:nvPr/>
          </p:nvSpPr>
          <p:spPr bwMode="auto">
            <a:xfrm>
              <a:off x="4943475" y="7256463"/>
              <a:ext cx="22225" cy="22225"/>
            </a:xfrm>
            <a:custGeom>
              <a:avLst/>
              <a:gdLst>
                <a:gd name="T0" fmla="*/ 6 w 8"/>
                <a:gd name="T1" fmla="*/ 0 h 8"/>
                <a:gd name="T2" fmla="*/ 4 w 8"/>
                <a:gd name="T3" fmla="*/ 0 h 8"/>
                <a:gd name="T4" fmla="*/ 0 w 8"/>
                <a:gd name="T5" fmla="*/ 2 h 8"/>
                <a:gd name="T6" fmla="*/ 3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6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1" y="6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7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314"/>
            <p:cNvSpPr>
              <a:spLocks/>
            </p:cNvSpPr>
            <p:nvPr/>
          </p:nvSpPr>
          <p:spPr bwMode="auto">
            <a:xfrm>
              <a:off x="4943475" y="7085013"/>
              <a:ext cx="25400" cy="22225"/>
            </a:xfrm>
            <a:custGeom>
              <a:avLst/>
              <a:gdLst>
                <a:gd name="T0" fmla="*/ 7 w 9"/>
                <a:gd name="T1" fmla="*/ 1 h 8"/>
                <a:gd name="T2" fmla="*/ 5 w 9"/>
                <a:gd name="T3" fmla="*/ 0 h 8"/>
                <a:gd name="T4" fmla="*/ 3 w 9"/>
                <a:gd name="T5" fmla="*/ 1 h 8"/>
                <a:gd name="T6" fmla="*/ 1 w 9"/>
                <a:gd name="T7" fmla="*/ 6 h 8"/>
                <a:gd name="T8" fmla="*/ 3 w 9"/>
                <a:gd name="T9" fmla="*/ 8 h 8"/>
                <a:gd name="T10" fmla="*/ 6 w 9"/>
                <a:gd name="T11" fmla="*/ 8 h 8"/>
                <a:gd name="T12" fmla="*/ 9 w 9"/>
                <a:gd name="T13" fmla="*/ 6 h 8"/>
                <a:gd name="T14" fmla="*/ 9 w 9"/>
                <a:gd name="T15" fmla="*/ 3 h 8"/>
                <a:gd name="T16" fmla="*/ 7 w 9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1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1" y="1"/>
                    <a:pt x="0" y="4"/>
                    <a:pt x="1" y="6"/>
                  </a:cubicBezTo>
                  <a:cubicBezTo>
                    <a:pt x="1" y="7"/>
                    <a:pt x="2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8" y="6"/>
                    <a:pt x="9" y="6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8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315"/>
            <p:cNvSpPr>
              <a:spLocks/>
            </p:cNvSpPr>
            <p:nvPr/>
          </p:nvSpPr>
          <p:spPr bwMode="auto">
            <a:xfrm>
              <a:off x="5045075" y="7234238"/>
              <a:ext cx="22225" cy="22225"/>
            </a:xfrm>
            <a:custGeom>
              <a:avLst/>
              <a:gdLst>
                <a:gd name="T0" fmla="*/ 3 w 8"/>
                <a:gd name="T1" fmla="*/ 1 h 8"/>
                <a:gd name="T2" fmla="*/ 2 w 8"/>
                <a:gd name="T3" fmla="*/ 2 h 8"/>
                <a:gd name="T4" fmla="*/ 2 w 8"/>
                <a:gd name="T5" fmla="*/ 7 h 8"/>
                <a:gd name="T6" fmla="*/ 4 w 8"/>
                <a:gd name="T7" fmla="*/ 8 h 8"/>
                <a:gd name="T8" fmla="*/ 7 w 8"/>
                <a:gd name="T9" fmla="*/ 7 h 8"/>
                <a:gd name="T10" fmla="*/ 8 w 8"/>
                <a:gd name="T11" fmla="*/ 4 h 8"/>
                <a:gd name="T12" fmla="*/ 7 w 8"/>
                <a:gd name="T13" fmla="*/ 1 h 8"/>
                <a:gd name="T14" fmla="*/ 3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5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Freeform 316"/>
            <p:cNvSpPr>
              <a:spLocks/>
            </p:cNvSpPr>
            <p:nvPr/>
          </p:nvSpPr>
          <p:spPr bwMode="auto">
            <a:xfrm>
              <a:off x="5045075" y="71056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7 h 8"/>
                <a:gd name="T4" fmla="*/ 8 w 8"/>
                <a:gd name="T5" fmla="*/ 4 h 8"/>
                <a:gd name="T6" fmla="*/ 6 w 8"/>
                <a:gd name="T7" fmla="*/ 1 h 8"/>
                <a:gd name="T8" fmla="*/ 2 w 8"/>
                <a:gd name="T9" fmla="*/ 0 h 8"/>
                <a:gd name="T10" fmla="*/ 1 w 8"/>
                <a:gd name="T11" fmla="*/ 1 h 8"/>
                <a:gd name="T12" fmla="*/ 0 w 8"/>
                <a:gd name="T13" fmla="*/ 4 h 8"/>
                <a:gd name="T14" fmla="*/ 1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317"/>
            <p:cNvSpPr>
              <a:spLocks/>
            </p:cNvSpPr>
            <p:nvPr/>
          </p:nvSpPr>
          <p:spPr bwMode="auto">
            <a:xfrm>
              <a:off x="4914900" y="7237413"/>
              <a:ext cx="23813" cy="22225"/>
            </a:xfrm>
            <a:custGeom>
              <a:avLst/>
              <a:gdLst>
                <a:gd name="T0" fmla="*/ 2 w 8"/>
                <a:gd name="T1" fmla="*/ 0 h 8"/>
                <a:gd name="T2" fmla="*/ 1 w 8"/>
                <a:gd name="T3" fmla="*/ 1 h 8"/>
                <a:gd name="T4" fmla="*/ 0 w 8"/>
                <a:gd name="T5" fmla="*/ 4 h 8"/>
                <a:gd name="T6" fmla="*/ 2 w 8"/>
                <a:gd name="T7" fmla="*/ 7 h 8"/>
                <a:gd name="T8" fmla="*/ 5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2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2" y="0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Freeform 318"/>
            <p:cNvSpPr>
              <a:spLocks/>
            </p:cNvSpPr>
            <p:nvPr/>
          </p:nvSpPr>
          <p:spPr bwMode="auto">
            <a:xfrm>
              <a:off x="4913313" y="7107238"/>
              <a:ext cx="22225" cy="23813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3 h 8"/>
                <a:gd name="T6" fmla="*/ 7 w 8"/>
                <a:gd name="T7" fmla="*/ 1 h 8"/>
                <a:gd name="T8" fmla="*/ 5 w 8"/>
                <a:gd name="T9" fmla="*/ 0 h 8"/>
                <a:gd name="T10" fmla="*/ 3 w 8"/>
                <a:gd name="T11" fmla="*/ 0 h 8"/>
                <a:gd name="T12" fmla="*/ 2 w 8"/>
                <a:gd name="T13" fmla="*/ 1 h 8"/>
                <a:gd name="T14" fmla="*/ 2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0" y="3"/>
                    <a:pt x="0" y="5"/>
                    <a:pt x="2" y="7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319"/>
            <p:cNvSpPr>
              <a:spLocks/>
            </p:cNvSpPr>
            <p:nvPr/>
          </p:nvSpPr>
          <p:spPr bwMode="auto">
            <a:xfrm>
              <a:off x="5072063" y="7172325"/>
              <a:ext cx="23813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4 w 8"/>
                <a:gd name="T9" fmla="*/ 8 h 8"/>
                <a:gd name="T10" fmla="*/ 6 w 8"/>
                <a:gd name="T11" fmla="*/ 7 h 8"/>
                <a:gd name="T12" fmla="*/ 8 w 8"/>
                <a:gd name="T13" fmla="*/ 4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Freeform 320"/>
            <p:cNvSpPr>
              <a:spLocks/>
            </p:cNvSpPr>
            <p:nvPr/>
          </p:nvSpPr>
          <p:spPr bwMode="auto">
            <a:xfrm>
              <a:off x="4979988" y="70802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4 h 8"/>
                <a:gd name="T6" fmla="*/ 7 w 8"/>
                <a:gd name="T7" fmla="*/ 1 h 8"/>
                <a:gd name="T8" fmla="*/ 4 w 8"/>
                <a:gd name="T9" fmla="*/ 0 h 8"/>
                <a:gd name="T10" fmla="*/ 1 w 8"/>
                <a:gd name="T11" fmla="*/ 2 h 8"/>
                <a:gd name="T12" fmla="*/ 0 w 8"/>
                <a:gd name="T13" fmla="*/ 4 h 8"/>
                <a:gd name="T14" fmla="*/ 1 w 8"/>
                <a:gd name="T15" fmla="*/ 6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Freeform 321"/>
            <p:cNvSpPr>
              <a:spLocks/>
            </p:cNvSpPr>
            <p:nvPr/>
          </p:nvSpPr>
          <p:spPr bwMode="auto">
            <a:xfrm>
              <a:off x="4979988" y="726281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2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322"/>
            <p:cNvSpPr>
              <a:spLocks/>
            </p:cNvSpPr>
            <p:nvPr/>
          </p:nvSpPr>
          <p:spPr bwMode="auto">
            <a:xfrm>
              <a:off x="4887913" y="7169150"/>
              <a:ext cx="22225" cy="22225"/>
            </a:xfrm>
            <a:custGeom>
              <a:avLst/>
              <a:gdLst>
                <a:gd name="T0" fmla="*/ 7 w 8"/>
                <a:gd name="T1" fmla="*/ 7 h 8"/>
                <a:gd name="T2" fmla="*/ 8 w 8"/>
                <a:gd name="T3" fmla="*/ 4 h 8"/>
                <a:gd name="T4" fmla="*/ 7 w 8"/>
                <a:gd name="T5" fmla="*/ 1 h 8"/>
                <a:gd name="T6" fmla="*/ 4 w 8"/>
                <a:gd name="T7" fmla="*/ 0 h 8"/>
                <a:gd name="T8" fmla="*/ 2 w 8"/>
                <a:gd name="T9" fmla="*/ 1 h 8"/>
                <a:gd name="T10" fmla="*/ 1 w 8"/>
                <a:gd name="T11" fmla="*/ 3 h 8"/>
                <a:gd name="T12" fmla="*/ 1 w 8"/>
                <a:gd name="T13" fmla="*/ 4 h 8"/>
                <a:gd name="T14" fmla="*/ 4 w 8"/>
                <a:gd name="T15" fmla="*/ 8 h 8"/>
                <a:gd name="T16" fmla="*/ 7 w 8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7"/>
                  </a:move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Freeform 323"/>
            <p:cNvSpPr>
              <a:spLocks/>
            </p:cNvSpPr>
            <p:nvPr/>
          </p:nvSpPr>
          <p:spPr bwMode="auto">
            <a:xfrm>
              <a:off x="4514850" y="6510338"/>
              <a:ext cx="434975" cy="738188"/>
            </a:xfrm>
            <a:custGeom>
              <a:avLst/>
              <a:gdLst>
                <a:gd name="T0" fmla="*/ 102 w 155"/>
                <a:gd name="T1" fmla="*/ 263 h 263"/>
                <a:gd name="T2" fmla="*/ 34 w 155"/>
                <a:gd name="T3" fmla="*/ 263 h 263"/>
                <a:gd name="T4" fmla="*/ 13 w 155"/>
                <a:gd name="T5" fmla="*/ 242 h 263"/>
                <a:gd name="T6" fmla="*/ 13 w 155"/>
                <a:gd name="T7" fmla="*/ 132 h 263"/>
                <a:gd name="T8" fmla="*/ 0 w 155"/>
                <a:gd name="T9" fmla="*/ 85 h 263"/>
                <a:gd name="T10" fmla="*/ 85 w 155"/>
                <a:gd name="T11" fmla="*/ 0 h 263"/>
                <a:gd name="T12" fmla="*/ 154 w 155"/>
                <a:gd name="T13" fmla="*/ 34 h 263"/>
                <a:gd name="T14" fmla="*/ 153 w 155"/>
                <a:gd name="T15" fmla="*/ 41 h 263"/>
                <a:gd name="T16" fmla="*/ 147 w 155"/>
                <a:gd name="T17" fmla="*/ 40 h 263"/>
                <a:gd name="T18" fmla="*/ 85 w 155"/>
                <a:gd name="T19" fmla="*/ 9 h 263"/>
                <a:gd name="T20" fmla="*/ 9 w 155"/>
                <a:gd name="T21" fmla="*/ 85 h 263"/>
                <a:gd name="T22" fmla="*/ 22 w 155"/>
                <a:gd name="T23" fmla="*/ 128 h 263"/>
                <a:gd name="T24" fmla="*/ 22 w 155"/>
                <a:gd name="T25" fmla="*/ 131 h 263"/>
                <a:gd name="T26" fmla="*/ 22 w 155"/>
                <a:gd name="T27" fmla="*/ 242 h 263"/>
                <a:gd name="T28" fmla="*/ 34 w 155"/>
                <a:gd name="T29" fmla="*/ 254 h 263"/>
                <a:gd name="T30" fmla="*/ 102 w 155"/>
                <a:gd name="T31" fmla="*/ 254 h 263"/>
                <a:gd name="T32" fmla="*/ 107 w 155"/>
                <a:gd name="T33" fmla="*/ 259 h 263"/>
                <a:gd name="T34" fmla="*/ 102 w 155"/>
                <a:gd name="T35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263">
                  <a:moveTo>
                    <a:pt x="102" y="263"/>
                  </a:moveTo>
                  <a:cubicBezTo>
                    <a:pt x="34" y="263"/>
                    <a:pt x="34" y="263"/>
                    <a:pt x="34" y="263"/>
                  </a:cubicBezTo>
                  <a:cubicBezTo>
                    <a:pt x="23" y="263"/>
                    <a:pt x="13" y="254"/>
                    <a:pt x="13" y="242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4" y="118"/>
                    <a:pt x="0" y="102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ubicBezTo>
                    <a:pt x="112" y="0"/>
                    <a:pt x="138" y="13"/>
                    <a:pt x="154" y="34"/>
                  </a:cubicBezTo>
                  <a:cubicBezTo>
                    <a:pt x="155" y="36"/>
                    <a:pt x="155" y="39"/>
                    <a:pt x="153" y="41"/>
                  </a:cubicBezTo>
                  <a:cubicBezTo>
                    <a:pt x="151" y="42"/>
                    <a:pt x="148" y="42"/>
                    <a:pt x="147" y="40"/>
                  </a:cubicBezTo>
                  <a:cubicBezTo>
                    <a:pt x="132" y="20"/>
                    <a:pt x="110" y="9"/>
                    <a:pt x="85" y="9"/>
                  </a:cubicBezTo>
                  <a:cubicBezTo>
                    <a:pt x="43" y="9"/>
                    <a:pt x="9" y="43"/>
                    <a:pt x="9" y="85"/>
                  </a:cubicBezTo>
                  <a:cubicBezTo>
                    <a:pt x="9" y="101"/>
                    <a:pt x="13" y="115"/>
                    <a:pt x="22" y="128"/>
                  </a:cubicBezTo>
                  <a:cubicBezTo>
                    <a:pt x="22" y="129"/>
                    <a:pt x="22" y="130"/>
                    <a:pt x="22" y="131"/>
                  </a:cubicBezTo>
                  <a:cubicBezTo>
                    <a:pt x="22" y="242"/>
                    <a:pt x="22" y="242"/>
                    <a:pt x="22" y="242"/>
                  </a:cubicBezTo>
                  <a:cubicBezTo>
                    <a:pt x="22" y="249"/>
                    <a:pt x="28" y="254"/>
                    <a:pt x="34" y="254"/>
                  </a:cubicBezTo>
                  <a:cubicBezTo>
                    <a:pt x="102" y="254"/>
                    <a:pt x="102" y="254"/>
                    <a:pt x="102" y="254"/>
                  </a:cubicBezTo>
                  <a:cubicBezTo>
                    <a:pt x="105" y="254"/>
                    <a:pt x="107" y="256"/>
                    <a:pt x="107" y="259"/>
                  </a:cubicBezTo>
                  <a:cubicBezTo>
                    <a:pt x="107" y="261"/>
                    <a:pt x="105" y="263"/>
                    <a:pt x="102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324"/>
            <p:cNvSpPr>
              <a:spLocks/>
            </p:cNvSpPr>
            <p:nvPr/>
          </p:nvSpPr>
          <p:spPr bwMode="auto">
            <a:xfrm>
              <a:off x="4624388" y="6894513"/>
              <a:ext cx="182563" cy="73025"/>
            </a:xfrm>
            <a:custGeom>
              <a:avLst/>
              <a:gdLst>
                <a:gd name="T0" fmla="*/ 48 w 65"/>
                <a:gd name="T1" fmla="*/ 26 h 26"/>
                <a:gd name="T2" fmla="*/ 1 w 65"/>
                <a:gd name="T3" fmla="*/ 9 h 26"/>
                <a:gd name="T4" fmla="*/ 1 w 65"/>
                <a:gd name="T5" fmla="*/ 2 h 26"/>
                <a:gd name="T6" fmla="*/ 8 w 65"/>
                <a:gd name="T7" fmla="*/ 2 h 26"/>
                <a:gd name="T8" fmla="*/ 48 w 65"/>
                <a:gd name="T9" fmla="*/ 16 h 26"/>
                <a:gd name="T10" fmla="*/ 60 w 65"/>
                <a:gd name="T11" fmla="*/ 15 h 26"/>
                <a:gd name="T12" fmla="*/ 65 w 65"/>
                <a:gd name="T13" fmla="*/ 19 h 26"/>
                <a:gd name="T14" fmla="*/ 61 w 65"/>
                <a:gd name="T15" fmla="*/ 25 h 26"/>
                <a:gd name="T16" fmla="*/ 48 w 65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26">
                  <a:moveTo>
                    <a:pt x="48" y="26"/>
                  </a:moveTo>
                  <a:cubicBezTo>
                    <a:pt x="29" y="26"/>
                    <a:pt x="12" y="19"/>
                    <a:pt x="1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7" y="11"/>
                    <a:pt x="32" y="16"/>
                    <a:pt x="48" y="16"/>
                  </a:cubicBezTo>
                  <a:cubicBezTo>
                    <a:pt x="52" y="16"/>
                    <a:pt x="56" y="16"/>
                    <a:pt x="60" y="15"/>
                  </a:cubicBezTo>
                  <a:cubicBezTo>
                    <a:pt x="62" y="15"/>
                    <a:pt x="65" y="17"/>
                    <a:pt x="65" y="19"/>
                  </a:cubicBezTo>
                  <a:cubicBezTo>
                    <a:pt x="65" y="22"/>
                    <a:pt x="64" y="24"/>
                    <a:pt x="61" y="25"/>
                  </a:cubicBezTo>
                  <a:cubicBezTo>
                    <a:pt x="57" y="25"/>
                    <a:pt x="53" y="26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325"/>
            <p:cNvSpPr>
              <a:spLocks/>
            </p:cNvSpPr>
            <p:nvPr/>
          </p:nvSpPr>
          <p:spPr bwMode="auto">
            <a:xfrm>
              <a:off x="4873625" y="6443663"/>
              <a:ext cx="25400" cy="133350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4 h 48"/>
                <a:gd name="T4" fmla="*/ 0 w 9"/>
                <a:gd name="T5" fmla="*/ 5 h 48"/>
                <a:gd name="T6" fmla="*/ 5 w 9"/>
                <a:gd name="T7" fmla="*/ 0 h 48"/>
                <a:gd name="T8" fmla="*/ 9 w 9"/>
                <a:gd name="T9" fmla="*/ 5 h 48"/>
                <a:gd name="T10" fmla="*/ 9 w 9"/>
                <a:gd name="T11" fmla="*/ 44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326"/>
            <p:cNvSpPr>
              <a:spLocks/>
            </p:cNvSpPr>
            <p:nvPr/>
          </p:nvSpPr>
          <p:spPr bwMode="auto">
            <a:xfrm>
              <a:off x="4610100" y="6667500"/>
              <a:ext cx="220663" cy="131763"/>
            </a:xfrm>
            <a:custGeom>
              <a:avLst/>
              <a:gdLst>
                <a:gd name="T0" fmla="*/ 55 w 79"/>
                <a:gd name="T1" fmla="*/ 47 h 47"/>
                <a:gd name="T2" fmla="*/ 8 w 79"/>
                <a:gd name="T3" fmla="*/ 47 h 47"/>
                <a:gd name="T4" fmla="*/ 0 w 79"/>
                <a:gd name="T5" fmla="*/ 39 h 47"/>
                <a:gd name="T6" fmla="*/ 0 w 79"/>
                <a:gd name="T7" fmla="*/ 8 h 47"/>
                <a:gd name="T8" fmla="*/ 8 w 79"/>
                <a:gd name="T9" fmla="*/ 0 h 47"/>
                <a:gd name="T10" fmla="*/ 75 w 79"/>
                <a:gd name="T11" fmla="*/ 0 h 47"/>
                <a:gd name="T12" fmla="*/ 79 w 79"/>
                <a:gd name="T13" fmla="*/ 4 h 47"/>
                <a:gd name="T14" fmla="*/ 75 w 79"/>
                <a:gd name="T15" fmla="*/ 9 h 47"/>
                <a:gd name="T16" fmla="*/ 9 w 79"/>
                <a:gd name="T17" fmla="*/ 9 h 47"/>
                <a:gd name="T18" fmla="*/ 9 w 79"/>
                <a:gd name="T19" fmla="*/ 38 h 47"/>
                <a:gd name="T20" fmla="*/ 55 w 79"/>
                <a:gd name="T21" fmla="*/ 38 h 47"/>
                <a:gd name="T22" fmla="*/ 60 w 79"/>
                <a:gd name="T23" fmla="*/ 42 h 47"/>
                <a:gd name="T24" fmla="*/ 55 w 79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47">
                  <a:moveTo>
                    <a:pt x="55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3" y="47"/>
                    <a:pt x="0" y="43"/>
                    <a:pt x="0" y="3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7" y="0"/>
                    <a:pt x="79" y="2"/>
                    <a:pt x="79" y="4"/>
                  </a:cubicBezTo>
                  <a:cubicBezTo>
                    <a:pt x="79" y="7"/>
                    <a:pt x="77" y="9"/>
                    <a:pt x="7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7" y="38"/>
                    <a:pt x="60" y="40"/>
                    <a:pt x="60" y="42"/>
                  </a:cubicBezTo>
                  <a:cubicBezTo>
                    <a:pt x="60" y="45"/>
                    <a:pt x="57" y="47"/>
                    <a:pt x="5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Oval 327"/>
            <p:cNvSpPr>
              <a:spLocks noChangeArrowheads="1"/>
            </p:cNvSpPr>
            <p:nvPr/>
          </p:nvSpPr>
          <p:spPr bwMode="auto">
            <a:xfrm>
              <a:off x="47418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Oval 328"/>
            <p:cNvSpPr>
              <a:spLocks noChangeArrowheads="1"/>
            </p:cNvSpPr>
            <p:nvPr/>
          </p:nvSpPr>
          <p:spPr bwMode="auto">
            <a:xfrm>
              <a:off x="4741863" y="71358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Oval 329"/>
            <p:cNvSpPr>
              <a:spLocks noChangeArrowheads="1"/>
            </p:cNvSpPr>
            <p:nvPr/>
          </p:nvSpPr>
          <p:spPr bwMode="auto">
            <a:xfrm>
              <a:off x="4741863" y="70342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Oval 330"/>
            <p:cNvSpPr>
              <a:spLocks noChangeArrowheads="1"/>
            </p:cNvSpPr>
            <p:nvPr/>
          </p:nvSpPr>
          <p:spPr bwMode="auto">
            <a:xfrm>
              <a:off x="46910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Freeform 331"/>
            <p:cNvSpPr>
              <a:spLocks/>
            </p:cNvSpPr>
            <p:nvPr/>
          </p:nvSpPr>
          <p:spPr bwMode="auto">
            <a:xfrm>
              <a:off x="4775200" y="7118350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Freeform 332"/>
            <p:cNvSpPr>
              <a:spLocks/>
            </p:cNvSpPr>
            <p:nvPr/>
          </p:nvSpPr>
          <p:spPr bwMode="auto">
            <a:xfrm>
              <a:off x="4705350" y="7048500"/>
              <a:ext cx="25400" cy="25400"/>
            </a:xfrm>
            <a:custGeom>
              <a:avLst/>
              <a:gdLst>
                <a:gd name="T0" fmla="*/ 1 w 9"/>
                <a:gd name="T1" fmla="*/ 1 h 9"/>
                <a:gd name="T2" fmla="*/ 1 w 9"/>
                <a:gd name="T3" fmla="*/ 8 h 9"/>
                <a:gd name="T4" fmla="*/ 8 w 9"/>
                <a:gd name="T5" fmla="*/ 8 h 9"/>
                <a:gd name="T6" fmla="*/ 8 w 9"/>
                <a:gd name="T7" fmla="*/ 1 h 9"/>
                <a:gd name="T8" fmla="*/ 1 w 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1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9"/>
                    <a:pt x="6" y="9"/>
                    <a:pt x="8" y="8"/>
                  </a:cubicBezTo>
                  <a:cubicBezTo>
                    <a:pt x="9" y="6"/>
                    <a:pt x="9" y="3"/>
                    <a:pt x="8" y="1"/>
                  </a:cubicBezTo>
                  <a:cubicBezTo>
                    <a:pt x="6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333"/>
            <p:cNvSpPr>
              <a:spLocks/>
            </p:cNvSpPr>
            <p:nvPr/>
          </p:nvSpPr>
          <p:spPr bwMode="auto">
            <a:xfrm>
              <a:off x="4775200" y="7048500"/>
              <a:ext cx="28575" cy="25400"/>
            </a:xfrm>
            <a:custGeom>
              <a:avLst/>
              <a:gdLst>
                <a:gd name="T0" fmla="*/ 8 w 10"/>
                <a:gd name="T1" fmla="*/ 8 h 9"/>
                <a:gd name="T2" fmla="*/ 8 w 10"/>
                <a:gd name="T3" fmla="*/ 1 h 9"/>
                <a:gd name="T4" fmla="*/ 2 w 10"/>
                <a:gd name="T5" fmla="*/ 1 h 9"/>
                <a:gd name="T6" fmla="*/ 2 w 10"/>
                <a:gd name="T7" fmla="*/ 8 h 9"/>
                <a:gd name="T8" fmla="*/ 8 w 10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8" y="8"/>
                  </a:move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4" y="9"/>
                    <a:pt x="6" y="9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334"/>
            <p:cNvSpPr>
              <a:spLocks/>
            </p:cNvSpPr>
            <p:nvPr/>
          </p:nvSpPr>
          <p:spPr bwMode="auto">
            <a:xfrm>
              <a:off x="4705350" y="7118350"/>
              <a:ext cx="25400" cy="28575"/>
            </a:xfrm>
            <a:custGeom>
              <a:avLst/>
              <a:gdLst>
                <a:gd name="T0" fmla="*/ 1 w 9"/>
                <a:gd name="T1" fmla="*/ 2 h 10"/>
                <a:gd name="T2" fmla="*/ 1 w 9"/>
                <a:gd name="T3" fmla="*/ 8 h 10"/>
                <a:gd name="T4" fmla="*/ 8 w 9"/>
                <a:gd name="T5" fmla="*/ 8 h 10"/>
                <a:gd name="T6" fmla="*/ 8 w 9"/>
                <a:gd name="T7" fmla="*/ 2 h 10"/>
                <a:gd name="T8" fmla="*/ 1 w 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1" y="2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9" y="6"/>
                    <a:pt x="9" y="4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335"/>
            <p:cNvSpPr>
              <a:spLocks/>
            </p:cNvSpPr>
            <p:nvPr/>
          </p:nvSpPr>
          <p:spPr bwMode="auto">
            <a:xfrm>
              <a:off x="4775200" y="7172325"/>
              <a:ext cx="25400" cy="22225"/>
            </a:xfrm>
            <a:custGeom>
              <a:avLst/>
              <a:gdLst>
                <a:gd name="T0" fmla="*/ 5 w 9"/>
                <a:gd name="T1" fmla="*/ 0 h 8"/>
                <a:gd name="T2" fmla="*/ 3 w 9"/>
                <a:gd name="T3" fmla="*/ 0 h 8"/>
                <a:gd name="T4" fmla="*/ 1 w 9"/>
                <a:gd name="T5" fmla="*/ 5 h 8"/>
                <a:gd name="T6" fmla="*/ 3 w 9"/>
                <a:gd name="T7" fmla="*/ 7 h 8"/>
                <a:gd name="T8" fmla="*/ 6 w 9"/>
                <a:gd name="T9" fmla="*/ 7 h 8"/>
                <a:gd name="T10" fmla="*/ 8 w 9"/>
                <a:gd name="T11" fmla="*/ 5 h 8"/>
                <a:gd name="T12" fmla="*/ 8 w 9"/>
                <a:gd name="T13" fmla="*/ 2 h 8"/>
                <a:gd name="T14" fmla="*/ 5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5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9" y="3"/>
                    <a:pt x="8" y="2"/>
                  </a:cubicBezTo>
                  <a:cubicBezTo>
                    <a:pt x="8" y="1"/>
                    <a:pt x="6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336"/>
            <p:cNvSpPr>
              <a:spLocks/>
            </p:cNvSpPr>
            <p:nvPr/>
          </p:nvSpPr>
          <p:spPr bwMode="auto">
            <a:xfrm>
              <a:off x="4778375" y="7000875"/>
              <a:ext cx="22225" cy="22225"/>
            </a:xfrm>
            <a:custGeom>
              <a:avLst/>
              <a:gdLst>
                <a:gd name="T0" fmla="*/ 3 w 8"/>
                <a:gd name="T1" fmla="*/ 8 h 8"/>
                <a:gd name="T2" fmla="*/ 6 w 8"/>
                <a:gd name="T3" fmla="*/ 8 h 8"/>
                <a:gd name="T4" fmla="*/ 8 w 8"/>
                <a:gd name="T5" fmla="*/ 6 h 8"/>
                <a:gd name="T6" fmla="*/ 8 w 8"/>
                <a:gd name="T7" fmla="*/ 3 h 8"/>
                <a:gd name="T8" fmla="*/ 6 w 8"/>
                <a:gd name="T9" fmla="*/ 1 h 8"/>
                <a:gd name="T10" fmla="*/ 4 w 8"/>
                <a:gd name="T11" fmla="*/ 0 h 8"/>
                <a:gd name="T12" fmla="*/ 2 w 8"/>
                <a:gd name="T13" fmla="*/ 1 h 8"/>
                <a:gd name="T14" fmla="*/ 0 w 8"/>
                <a:gd name="T15" fmla="*/ 3 h 8"/>
                <a:gd name="T16" fmla="*/ 0 w 8"/>
                <a:gd name="T17" fmla="*/ 5 h 8"/>
                <a:gd name="T18" fmla="*/ 3 w 8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3" y="8"/>
                  </a:move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Freeform 337"/>
            <p:cNvSpPr>
              <a:spLocks/>
            </p:cNvSpPr>
            <p:nvPr/>
          </p:nvSpPr>
          <p:spPr bwMode="auto">
            <a:xfrm>
              <a:off x="4657725" y="7048500"/>
              <a:ext cx="22225" cy="25400"/>
            </a:xfrm>
            <a:custGeom>
              <a:avLst/>
              <a:gdLst>
                <a:gd name="T0" fmla="*/ 3 w 8"/>
                <a:gd name="T1" fmla="*/ 8 h 9"/>
                <a:gd name="T2" fmla="*/ 5 w 8"/>
                <a:gd name="T3" fmla="*/ 8 h 9"/>
                <a:gd name="T4" fmla="*/ 8 w 8"/>
                <a:gd name="T5" fmla="*/ 6 h 9"/>
                <a:gd name="T6" fmla="*/ 8 w 8"/>
                <a:gd name="T7" fmla="*/ 3 h 9"/>
                <a:gd name="T8" fmla="*/ 6 w 8"/>
                <a:gd name="T9" fmla="*/ 1 h 9"/>
                <a:gd name="T10" fmla="*/ 6 w 8"/>
                <a:gd name="T11" fmla="*/ 1 h 9"/>
                <a:gd name="T12" fmla="*/ 4 w 8"/>
                <a:gd name="T13" fmla="*/ 0 h 9"/>
                <a:gd name="T14" fmla="*/ 3 w 8"/>
                <a:gd name="T15" fmla="*/ 1 h 9"/>
                <a:gd name="T16" fmla="*/ 1 w 8"/>
                <a:gd name="T17" fmla="*/ 3 h 9"/>
                <a:gd name="T18" fmla="*/ 1 w 8"/>
                <a:gd name="T19" fmla="*/ 6 h 9"/>
                <a:gd name="T20" fmla="*/ 3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3" y="8"/>
                  </a:move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7"/>
                    <a:pt x="2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Freeform 338"/>
            <p:cNvSpPr>
              <a:spLocks/>
            </p:cNvSpPr>
            <p:nvPr/>
          </p:nvSpPr>
          <p:spPr bwMode="auto">
            <a:xfrm>
              <a:off x="4657725" y="7118350"/>
              <a:ext cx="22225" cy="25400"/>
            </a:xfrm>
            <a:custGeom>
              <a:avLst/>
              <a:gdLst>
                <a:gd name="T0" fmla="*/ 7 w 8"/>
                <a:gd name="T1" fmla="*/ 3 h 9"/>
                <a:gd name="T2" fmla="*/ 4 w 8"/>
                <a:gd name="T3" fmla="*/ 0 h 9"/>
                <a:gd name="T4" fmla="*/ 2 w 8"/>
                <a:gd name="T5" fmla="*/ 1 h 9"/>
                <a:gd name="T6" fmla="*/ 0 w 8"/>
                <a:gd name="T7" fmla="*/ 3 h 9"/>
                <a:gd name="T8" fmla="*/ 0 w 8"/>
                <a:gd name="T9" fmla="*/ 6 h 9"/>
                <a:gd name="T10" fmla="*/ 2 w 8"/>
                <a:gd name="T11" fmla="*/ 8 h 9"/>
                <a:gd name="T12" fmla="*/ 5 w 8"/>
                <a:gd name="T13" fmla="*/ 8 h 9"/>
                <a:gd name="T14" fmla="*/ 7 w 8"/>
                <a:gd name="T15" fmla="*/ 6 h 9"/>
                <a:gd name="T16" fmla="*/ 7 w 8"/>
                <a:gd name="T1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7" y="3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ubicBezTo>
                    <a:pt x="8" y="5"/>
                    <a:pt x="8" y="4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Freeform 339"/>
            <p:cNvSpPr>
              <a:spLocks/>
            </p:cNvSpPr>
            <p:nvPr/>
          </p:nvSpPr>
          <p:spPr bwMode="auto">
            <a:xfrm>
              <a:off x="4705350" y="7169150"/>
              <a:ext cx="22225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1 w 8"/>
                <a:gd name="T5" fmla="*/ 3 h 8"/>
                <a:gd name="T6" fmla="*/ 3 w 8"/>
                <a:gd name="T7" fmla="*/ 8 h 8"/>
                <a:gd name="T8" fmla="*/ 6 w 8"/>
                <a:gd name="T9" fmla="*/ 8 h 8"/>
                <a:gd name="T10" fmla="*/ 8 w 8"/>
                <a:gd name="T11" fmla="*/ 6 h 8"/>
                <a:gd name="T12" fmla="*/ 8 w 8"/>
                <a:gd name="T13" fmla="*/ 3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340"/>
            <p:cNvSpPr>
              <a:spLocks/>
            </p:cNvSpPr>
            <p:nvPr/>
          </p:nvSpPr>
          <p:spPr bwMode="auto">
            <a:xfrm>
              <a:off x="4705350" y="7000875"/>
              <a:ext cx="25400" cy="22225"/>
            </a:xfrm>
            <a:custGeom>
              <a:avLst/>
              <a:gdLst>
                <a:gd name="T0" fmla="*/ 7 w 9"/>
                <a:gd name="T1" fmla="*/ 0 h 8"/>
                <a:gd name="T2" fmla="*/ 5 w 9"/>
                <a:gd name="T3" fmla="*/ 0 h 8"/>
                <a:gd name="T4" fmla="*/ 4 w 9"/>
                <a:gd name="T5" fmla="*/ 0 h 8"/>
                <a:gd name="T6" fmla="*/ 1 w 9"/>
                <a:gd name="T7" fmla="*/ 5 h 8"/>
                <a:gd name="T8" fmla="*/ 3 w 9"/>
                <a:gd name="T9" fmla="*/ 7 h 8"/>
                <a:gd name="T10" fmla="*/ 6 w 9"/>
                <a:gd name="T11" fmla="*/ 7 h 8"/>
                <a:gd name="T12" fmla="*/ 9 w 9"/>
                <a:gd name="T13" fmla="*/ 5 h 8"/>
                <a:gd name="T14" fmla="*/ 9 w 9"/>
                <a:gd name="T15" fmla="*/ 2 h 8"/>
                <a:gd name="T16" fmla="*/ 7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9" y="5"/>
                  </a:cubicBezTo>
                  <a:cubicBezTo>
                    <a:pt x="9" y="4"/>
                    <a:pt x="9" y="3"/>
                    <a:pt x="9" y="2"/>
                  </a:cubicBezTo>
                  <a:cubicBezTo>
                    <a:pt x="8" y="1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Freeform 341"/>
            <p:cNvSpPr>
              <a:spLocks/>
            </p:cNvSpPr>
            <p:nvPr/>
          </p:nvSpPr>
          <p:spPr bwMode="auto">
            <a:xfrm>
              <a:off x="4676775" y="7150100"/>
              <a:ext cx="22225" cy="25400"/>
            </a:xfrm>
            <a:custGeom>
              <a:avLst/>
              <a:gdLst>
                <a:gd name="T0" fmla="*/ 3 w 8"/>
                <a:gd name="T1" fmla="*/ 1 h 9"/>
                <a:gd name="T2" fmla="*/ 1 w 8"/>
                <a:gd name="T3" fmla="*/ 2 h 9"/>
                <a:gd name="T4" fmla="*/ 0 w 8"/>
                <a:gd name="T5" fmla="*/ 5 h 9"/>
                <a:gd name="T6" fmla="*/ 2 w 8"/>
                <a:gd name="T7" fmla="*/ 7 h 9"/>
                <a:gd name="T8" fmla="*/ 5 w 8"/>
                <a:gd name="T9" fmla="*/ 9 h 9"/>
                <a:gd name="T10" fmla="*/ 7 w 8"/>
                <a:gd name="T11" fmla="*/ 8 h 9"/>
                <a:gd name="T12" fmla="*/ 8 w 8"/>
                <a:gd name="T13" fmla="*/ 5 h 9"/>
                <a:gd name="T14" fmla="*/ 7 w 8"/>
                <a:gd name="T15" fmla="*/ 2 h 9"/>
                <a:gd name="T16" fmla="*/ 3 w 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3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9"/>
                    <a:pt x="5" y="9"/>
                  </a:cubicBezTo>
                  <a:cubicBezTo>
                    <a:pt x="6" y="9"/>
                    <a:pt x="7" y="8"/>
                    <a:pt x="7" y="8"/>
                  </a:cubicBezTo>
                  <a:cubicBezTo>
                    <a:pt x="8" y="7"/>
                    <a:pt x="8" y="6"/>
                    <a:pt x="8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6" y="1"/>
                    <a:pt x="4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342"/>
            <p:cNvSpPr>
              <a:spLocks/>
            </p:cNvSpPr>
            <p:nvPr/>
          </p:nvSpPr>
          <p:spPr bwMode="auto">
            <a:xfrm>
              <a:off x="4675188" y="7021513"/>
              <a:ext cx="23813" cy="22225"/>
            </a:xfrm>
            <a:custGeom>
              <a:avLst/>
              <a:gdLst>
                <a:gd name="T0" fmla="*/ 5 w 9"/>
                <a:gd name="T1" fmla="*/ 8 h 8"/>
                <a:gd name="T2" fmla="*/ 7 w 9"/>
                <a:gd name="T3" fmla="*/ 7 h 8"/>
                <a:gd name="T4" fmla="*/ 9 w 9"/>
                <a:gd name="T5" fmla="*/ 4 h 8"/>
                <a:gd name="T6" fmla="*/ 8 w 9"/>
                <a:gd name="T7" fmla="*/ 2 h 8"/>
                <a:gd name="T8" fmla="*/ 5 w 9"/>
                <a:gd name="T9" fmla="*/ 1 h 8"/>
                <a:gd name="T10" fmla="*/ 3 w 9"/>
                <a:gd name="T11" fmla="*/ 1 h 8"/>
                <a:gd name="T12" fmla="*/ 2 w 9"/>
                <a:gd name="T13" fmla="*/ 2 h 8"/>
                <a:gd name="T14" fmla="*/ 2 w 9"/>
                <a:gd name="T15" fmla="*/ 7 h 8"/>
                <a:gd name="T16" fmla="*/ 5 w 9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5" y="8"/>
                  </a:move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9" y="5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7" y="1"/>
                    <a:pt x="6" y="0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3" y="8"/>
                    <a:pt x="4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Freeform 343"/>
            <p:cNvSpPr>
              <a:spLocks/>
            </p:cNvSpPr>
            <p:nvPr/>
          </p:nvSpPr>
          <p:spPr bwMode="auto">
            <a:xfrm>
              <a:off x="4741863" y="6996113"/>
              <a:ext cx="25400" cy="19050"/>
            </a:xfrm>
            <a:custGeom>
              <a:avLst/>
              <a:gdLst>
                <a:gd name="T0" fmla="*/ 4 w 9"/>
                <a:gd name="T1" fmla="*/ 7 h 7"/>
                <a:gd name="T2" fmla="*/ 7 w 9"/>
                <a:gd name="T3" fmla="*/ 6 h 7"/>
                <a:gd name="T4" fmla="*/ 9 w 9"/>
                <a:gd name="T5" fmla="*/ 4 h 7"/>
                <a:gd name="T6" fmla="*/ 8 w 9"/>
                <a:gd name="T7" fmla="*/ 1 h 7"/>
                <a:gd name="T8" fmla="*/ 5 w 9"/>
                <a:gd name="T9" fmla="*/ 0 h 7"/>
                <a:gd name="T10" fmla="*/ 1 w 9"/>
                <a:gd name="T11" fmla="*/ 2 h 7"/>
                <a:gd name="T12" fmla="*/ 0 w 9"/>
                <a:gd name="T13" fmla="*/ 3 h 7"/>
                <a:gd name="T14" fmla="*/ 2 w 9"/>
                <a:gd name="T15" fmla="*/ 6 h 7"/>
                <a:gd name="T16" fmla="*/ 4 w 9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6" y="7"/>
                    <a:pt x="7" y="7"/>
                    <a:pt x="7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8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7"/>
                    <a:pt x="3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Freeform 344"/>
            <p:cNvSpPr>
              <a:spLocks/>
            </p:cNvSpPr>
            <p:nvPr/>
          </p:nvSpPr>
          <p:spPr bwMode="auto">
            <a:xfrm>
              <a:off x="4741863" y="7178675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5" y="8"/>
                    <a:pt x="6" y="7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345"/>
            <p:cNvSpPr>
              <a:spLocks/>
            </p:cNvSpPr>
            <p:nvPr/>
          </p:nvSpPr>
          <p:spPr bwMode="auto">
            <a:xfrm>
              <a:off x="4651375" y="7085013"/>
              <a:ext cx="20638" cy="22225"/>
            </a:xfrm>
            <a:custGeom>
              <a:avLst/>
              <a:gdLst>
                <a:gd name="T0" fmla="*/ 6 w 7"/>
                <a:gd name="T1" fmla="*/ 7 h 8"/>
                <a:gd name="T2" fmla="*/ 7 w 7"/>
                <a:gd name="T3" fmla="*/ 4 h 8"/>
                <a:gd name="T4" fmla="*/ 6 w 7"/>
                <a:gd name="T5" fmla="*/ 1 h 8"/>
                <a:gd name="T6" fmla="*/ 4 w 7"/>
                <a:gd name="T7" fmla="*/ 0 h 8"/>
                <a:gd name="T8" fmla="*/ 1 w 7"/>
                <a:gd name="T9" fmla="*/ 1 h 8"/>
                <a:gd name="T10" fmla="*/ 0 w 7"/>
                <a:gd name="T11" fmla="*/ 2 h 8"/>
                <a:gd name="T12" fmla="*/ 0 w 7"/>
                <a:gd name="T13" fmla="*/ 4 h 8"/>
                <a:gd name="T14" fmla="*/ 3 w 7"/>
                <a:gd name="T15" fmla="*/ 8 h 8"/>
                <a:gd name="T16" fmla="*/ 6 w 7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6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7" y="3"/>
                    <a:pt x="7" y="2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4" y="8"/>
                    <a:pt x="5" y="8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8" name="Freeform 346"/>
          <p:cNvSpPr>
            <a:spLocks noEditPoints="1"/>
          </p:cNvSpPr>
          <p:nvPr/>
        </p:nvSpPr>
        <p:spPr bwMode="auto">
          <a:xfrm>
            <a:off x="409006" y="2283073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9" name="组合 468"/>
          <p:cNvGrpSpPr/>
          <p:nvPr/>
        </p:nvGrpSpPr>
        <p:grpSpPr>
          <a:xfrm>
            <a:off x="1709930" y="2407174"/>
            <a:ext cx="591621" cy="590552"/>
            <a:chOff x="6161088" y="6467475"/>
            <a:chExt cx="877888" cy="876301"/>
          </a:xfrm>
          <a:solidFill>
            <a:srgbClr val="FC621E"/>
          </a:solidFill>
        </p:grpSpPr>
        <p:sp>
          <p:nvSpPr>
            <p:cNvPr id="470" name="Freeform 347"/>
            <p:cNvSpPr>
              <a:spLocks noEditPoints="1"/>
            </p:cNvSpPr>
            <p:nvPr/>
          </p:nvSpPr>
          <p:spPr bwMode="auto">
            <a:xfrm>
              <a:off x="6161088" y="6575425"/>
              <a:ext cx="406400" cy="142875"/>
            </a:xfrm>
            <a:custGeom>
              <a:avLst/>
              <a:gdLst>
                <a:gd name="T0" fmla="*/ 17 w 145"/>
                <a:gd name="T1" fmla="*/ 51 h 51"/>
                <a:gd name="T2" fmla="*/ 1 w 145"/>
                <a:gd name="T3" fmla="*/ 37 h 51"/>
                <a:gd name="T4" fmla="*/ 15 w 145"/>
                <a:gd name="T5" fmla="*/ 18 h 51"/>
                <a:gd name="T6" fmla="*/ 126 w 145"/>
                <a:gd name="T7" fmla="*/ 2 h 51"/>
                <a:gd name="T8" fmla="*/ 144 w 145"/>
                <a:gd name="T9" fmla="*/ 15 h 51"/>
                <a:gd name="T10" fmla="*/ 141 w 145"/>
                <a:gd name="T11" fmla="*/ 27 h 51"/>
                <a:gd name="T12" fmla="*/ 130 w 145"/>
                <a:gd name="T13" fmla="*/ 34 h 51"/>
                <a:gd name="T14" fmla="*/ 20 w 145"/>
                <a:gd name="T15" fmla="*/ 50 h 51"/>
                <a:gd name="T16" fmla="*/ 17 w 145"/>
                <a:gd name="T17" fmla="*/ 51 h 51"/>
                <a:gd name="T18" fmla="*/ 128 w 145"/>
                <a:gd name="T19" fmla="*/ 11 h 51"/>
                <a:gd name="T20" fmla="*/ 127 w 145"/>
                <a:gd name="T21" fmla="*/ 11 h 51"/>
                <a:gd name="T22" fmla="*/ 16 w 145"/>
                <a:gd name="T23" fmla="*/ 28 h 51"/>
                <a:gd name="T24" fmla="*/ 11 w 145"/>
                <a:gd name="T25" fmla="*/ 35 h 51"/>
                <a:gd name="T26" fmla="*/ 19 w 145"/>
                <a:gd name="T27" fmla="*/ 41 h 51"/>
                <a:gd name="T28" fmla="*/ 129 w 145"/>
                <a:gd name="T29" fmla="*/ 25 h 51"/>
                <a:gd name="T30" fmla="*/ 129 w 145"/>
                <a:gd name="T31" fmla="*/ 25 h 51"/>
                <a:gd name="T32" fmla="*/ 135 w 145"/>
                <a:gd name="T33" fmla="*/ 17 h 51"/>
                <a:gd name="T34" fmla="*/ 128 w 145"/>
                <a:gd name="T35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" h="51">
                  <a:moveTo>
                    <a:pt x="17" y="51"/>
                  </a:moveTo>
                  <a:cubicBezTo>
                    <a:pt x="10" y="51"/>
                    <a:pt x="3" y="45"/>
                    <a:pt x="1" y="37"/>
                  </a:cubicBezTo>
                  <a:cubicBezTo>
                    <a:pt x="0" y="28"/>
                    <a:pt x="6" y="20"/>
                    <a:pt x="15" y="18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34" y="0"/>
                    <a:pt x="143" y="6"/>
                    <a:pt x="144" y="15"/>
                  </a:cubicBezTo>
                  <a:cubicBezTo>
                    <a:pt x="145" y="20"/>
                    <a:pt x="144" y="24"/>
                    <a:pt x="141" y="27"/>
                  </a:cubicBezTo>
                  <a:cubicBezTo>
                    <a:pt x="138" y="31"/>
                    <a:pt x="135" y="33"/>
                    <a:pt x="130" y="34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9" y="51"/>
                    <a:pt x="18" y="51"/>
                    <a:pt x="17" y="51"/>
                  </a:cubicBezTo>
                  <a:close/>
                  <a:moveTo>
                    <a:pt x="128" y="11"/>
                  </a:moveTo>
                  <a:cubicBezTo>
                    <a:pt x="128" y="11"/>
                    <a:pt x="127" y="11"/>
                    <a:pt x="127" y="11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3" y="28"/>
                    <a:pt x="10" y="32"/>
                    <a:pt x="11" y="35"/>
                  </a:cubicBezTo>
                  <a:cubicBezTo>
                    <a:pt x="11" y="39"/>
                    <a:pt x="15" y="42"/>
                    <a:pt x="19" y="41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3" y="24"/>
                    <a:pt x="135" y="20"/>
                    <a:pt x="135" y="17"/>
                  </a:cubicBezTo>
                  <a:cubicBezTo>
                    <a:pt x="134" y="13"/>
                    <a:pt x="131" y="11"/>
                    <a:pt x="12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1" name="Freeform 348"/>
            <p:cNvSpPr>
              <a:spLocks noEditPoints="1"/>
            </p:cNvSpPr>
            <p:nvPr/>
          </p:nvSpPr>
          <p:spPr bwMode="auto">
            <a:xfrm>
              <a:off x="6197600" y="6467475"/>
              <a:ext cx="328613" cy="182563"/>
            </a:xfrm>
            <a:custGeom>
              <a:avLst/>
              <a:gdLst>
                <a:gd name="T0" fmla="*/ 4 w 117"/>
                <a:gd name="T1" fmla="*/ 65 h 65"/>
                <a:gd name="T2" fmla="*/ 1 w 117"/>
                <a:gd name="T3" fmla="*/ 64 h 65"/>
                <a:gd name="T4" fmla="*/ 0 w 117"/>
                <a:gd name="T5" fmla="*/ 61 h 65"/>
                <a:gd name="T6" fmla="*/ 51 w 117"/>
                <a:gd name="T7" fmla="*/ 4 h 65"/>
                <a:gd name="T8" fmla="*/ 116 w 117"/>
                <a:gd name="T9" fmla="*/ 43 h 65"/>
                <a:gd name="T10" fmla="*/ 116 w 117"/>
                <a:gd name="T11" fmla="*/ 47 h 65"/>
                <a:gd name="T12" fmla="*/ 112 w 117"/>
                <a:gd name="T13" fmla="*/ 49 h 65"/>
                <a:gd name="T14" fmla="*/ 5 w 117"/>
                <a:gd name="T15" fmla="*/ 65 h 65"/>
                <a:gd name="T16" fmla="*/ 4 w 117"/>
                <a:gd name="T17" fmla="*/ 65 h 65"/>
                <a:gd name="T18" fmla="*/ 60 w 117"/>
                <a:gd name="T19" fmla="*/ 12 h 65"/>
                <a:gd name="T20" fmla="*/ 52 w 117"/>
                <a:gd name="T21" fmla="*/ 13 h 65"/>
                <a:gd name="T22" fmla="*/ 9 w 117"/>
                <a:gd name="T23" fmla="*/ 55 h 65"/>
                <a:gd name="T24" fmla="*/ 105 w 117"/>
                <a:gd name="T25" fmla="*/ 41 h 65"/>
                <a:gd name="T26" fmla="*/ 60 w 117"/>
                <a:gd name="T27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65">
                  <a:moveTo>
                    <a:pt x="4" y="65"/>
                  </a:moveTo>
                  <a:cubicBezTo>
                    <a:pt x="3" y="65"/>
                    <a:pt x="2" y="65"/>
                    <a:pt x="1" y="64"/>
                  </a:cubicBezTo>
                  <a:cubicBezTo>
                    <a:pt x="0" y="63"/>
                    <a:pt x="0" y="62"/>
                    <a:pt x="0" y="61"/>
                  </a:cubicBezTo>
                  <a:cubicBezTo>
                    <a:pt x="1" y="32"/>
                    <a:pt x="22" y="8"/>
                    <a:pt x="51" y="4"/>
                  </a:cubicBezTo>
                  <a:cubicBezTo>
                    <a:pt x="79" y="0"/>
                    <a:pt x="106" y="16"/>
                    <a:pt x="116" y="43"/>
                  </a:cubicBezTo>
                  <a:cubicBezTo>
                    <a:pt x="117" y="44"/>
                    <a:pt x="116" y="46"/>
                    <a:pt x="116" y="47"/>
                  </a:cubicBezTo>
                  <a:cubicBezTo>
                    <a:pt x="115" y="48"/>
                    <a:pt x="114" y="49"/>
                    <a:pt x="112" y="49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4" y="65"/>
                    <a:pt x="4" y="65"/>
                  </a:cubicBezTo>
                  <a:close/>
                  <a:moveTo>
                    <a:pt x="60" y="12"/>
                  </a:moveTo>
                  <a:cubicBezTo>
                    <a:pt x="57" y="12"/>
                    <a:pt x="55" y="13"/>
                    <a:pt x="52" y="13"/>
                  </a:cubicBezTo>
                  <a:cubicBezTo>
                    <a:pt x="30" y="16"/>
                    <a:pt x="13" y="34"/>
                    <a:pt x="9" y="55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97" y="23"/>
                    <a:pt x="79" y="12"/>
                    <a:pt x="6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2" name="Freeform 349"/>
            <p:cNvSpPr>
              <a:spLocks noEditPoints="1"/>
            </p:cNvSpPr>
            <p:nvPr/>
          </p:nvSpPr>
          <p:spPr bwMode="auto">
            <a:xfrm>
              <a:off x="6205538" y="6645275"/>
              <a:ext cx="328613" cy="168275"/>
            </a:xfrm>
            <a:custGeom>
              <a:avLst/>
              <a:gdLst>
                <a:gd name="T0" fmla="*/ 56 w 117"/>
                <a:gd name="T1" fmla="*/ 60 h 60"/>
                <a:gd name="T2" fmla="*/ 1 w 117"/>
                <a:gd name="T3" fmla="*/ 22 h 60"/>
                <a:gd name="T4" fmla="*/ 1 w 117"/>
                <a:gd name="T5" fmla="*/ 18 h 60"/>
                <a:gd name="T6" fmla="*/ 4 w 117"/>
                <a:gd name="T7" fmla="*/ 16 h 60"/>
                <a:gd name="T8" fmla="*/ 111 w 117"/>
                <a:gd name="T9" fmla="*/ 0 h 60"/>
                <a:gd name="T10" fmla="*/ 115 w 117"/>
                <a:gd name="T11" fmla="*/ 1 h 60"/>
                <a:gd name="T12" fmla="*/ 116 w 117"/>
                <a:gd name="T13" fmla="*/ 5 h 60"/>
                <a:gd name="T14" fmla="*/ 66 w 117"/>
                <a:gd name="T15" fmla="*/ 60 h 60"/>
                <a:gd name="T16" fmla="*/ 56 w 117"/>
                <a:gd name="T17" fmla="*/ 60 h 60"/>
                <a:gd name="T18" fmla="*/ 12 w 117"/>
                <a:gd name="T19" fmla="*/ 24 h 60"/>
                <a:gd name="T20" fmla="*/ 64 w 117"/>
                <a:gd name="T21" fmla="*/ 51 h 60"/>
                <a:gd name="T22" fmla="*/ 107 w 117"/>
                <a:gd name="T23" fmla="*/ 10 h 60"/>
                <a:gd name="T24" fmla="*/ 12 w 117"/>
                <a:gd name="T2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60">
                  <a:moveTo>
                    <a:pt x="56" y="60"/>
                  </a:moveTo>
                  <a:cubicBezTo>
                    <a:pt x="32" y="60"/>
                    <a:pt x="10" y="46"/>
                    <a:pt x="1" y="22"/>
                  </a:cubicBezTo>
                  <a:cubicBezTo>
                    <a:pt x="0" y="21"/>
                    <a:pt x="0" y="20"/>
                    <a:pt x="1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4" y="0"/>
                    <a:pt x="115" y="1"/>
                  </a:cubicBezTo>
                  <a:cubicBezTo>
                    <a:pt x="116" y="2"/>
                    <a:pt x="117" y="3"/>
                    <a:pt x="116" y="5"/>
                  </a:cubicBezTo>
                  <a:cubicBezTo>
                    <a:pt x="114" y="33"/>
                    <a:pt x="94" y="55"/>
                    <a:pt x="66" y="60"/>
                  </a:cubicBezTo>
                  <a:cubicBezTo>
                    <a:pt x="63" y="60"/>
                    <a:pt x="59" y="60"/>
                    <a:pt x="56" y="60"/>
                  </a:cubicBezTo>
                  <a:close/>
                  <a:moveTo>
                    <a:pt x="12" y="24"/>
                  </a:moveTo>
                  <a:cubicBezTo>
                    <a:pt x="22" y="43"/>
                    <a:pt x="43" y="54"/>
                    <a:pt x="64" y="51"/>
                  </a:cubicBezTo>
                  <a:cubicBezTo>
                    <a:pt x="86" y="47"/>
                    <a:pt x="103" y="31"/>
                    <a:pt x="107" y="10"/>
                  </a:cubicBez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3" name="Freeform 350"/>
            <p:cNvSpPr>
              <a:spLocks/>
            </p:cNvSpPr>
            <p:nvPr/>
          </p:nvSpPr>
          <p:spPr bwMode="auto">
            <a:xfrm>
              <a:off x="6348413" y="6781800"/>
              <a:ext cx="144463" cy="463550"/>
            </a:xfrm>
            <a:custGeom>
              <a:avLst/>
              <a:gdLst>
                <a:gd name="T0" fmla="*/ 28 w 51"/>
                <a:gd name="T1" fmla="*/ 165 h 165"/>
                <a:gd name="T2" fmla="*/ 24 w 51"/>
                <a:gd name="T3" fmla="*/ 161 h 165"/>
                <a:gd name="T4" fmla="*/ 0 w 51"/>
                <a:gd name="T5" fmla="*/ 8 h 165"/>
                <a:gd name="T6" fmla="*/ 4 w 51"/>
                <a:gd name="T7" fmla="*/ 3 h 165"/>
                <a:gd name="T8" fmla="*/ 10 w 51"/>
                <a:gd name="T9" fmla="*/ 7 h 165"/>
                <a:gd name="T10" fmla="*/ 32 w 51"/>
                <a:gd name="T11" fmla="*/ 155 h 165"/>
                <a:gd name="T12" fmla="*/ 41 w 51"/>
                <a:gd name="T13" fmla="*/ 153 h 165"/>
                <a:gd name="T14" fmla="*/ 18 w 51"/>
                <a:gd name="T15" fmla="*/ 5 h 165"/>
                <a:gd name="T16" fmla="*/ 22 w 51"/>
                <a:gd name="T17" fmla="*/ 0 h 165"/>
                <a:gd name="T18" fmla="*/ 27 w 51"/>
                <a:gd name="T19" fmla="*/ 4 h 165"/>
                <a:gd name="T20" fmla="*/ 51 w 51"/>
                <a:gd name="T21" fmla="*/ 157 h 165"/>
                <a:gd name="T22" fmla="*/ 50 w 51"/>
                <a:gd name="T23" fmla="*/ 160 h 165"/>
                <a:gd name="T24" fmla="*/ 47 w 51"/>
                <a:gd name="T25" fmla="*/ 162 h 165"/>
                <a:gd name="T26" fmla="*/ 29 w 51"/>
                <a:gd name="T27" fmla="*/ 165 h 165"/>
                <a:gd name="T28" fmla="*/ 28 w 51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165">
                  <a:moveTo>
                    <a:pt x="28" y="165"/>
                  </a:moveTo>
                  <a:cubicBezTo>
                    <a:pt x="26" y="165"/>
                    <a:pt x="24" y="163"/>
                    <a:pt x="24" y="16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2" y="3"/>
                    <a:pt x="4" y="3"/>
                  </a:cubicBezTo>
                  <a:cubicBezTo>
                    <a:pt x="7" y="3"/>
                    <a:pt x="9" y="4"/>
                    <a:pt x="10" y="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3"/>
                    <a:pt x="20" y="1"/>
                    <a:pt x="22" y="0"/>
                  </a:cubicBezTo>
                  <a:cubicBezTo>
                    <a:pt x="25" y="0"/>
                    <a:pt x="27" y="2"/>
                    <a:pt x="27" y="4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1" y="158"/>
                    <a:pt x="50" y="159"/>
                    <a:pt x="50" y="160"/>
                  </a:cubicBezTo>
                  <a:cubicBezTo>
                    <a:pt x="49" y="161"/>
                    <a:pt x="48" y="162"/>
                    <a:pt x="47" y="162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9" y="165"/>
                    <a:pt x="28" y="165"/>
                    <a:pt x="28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4" name="Freeform 351"/>
            <p:cNvSpPr>
              <a:spLocks noEditPoints="1"/>
            </p:cNvSpPr>
            <p:nvPr/>
          </p:nvSpPr>
          <p:spPr bwMode="auto">
            <a:xfrm>
              <a:off x="6640513" y="6835775"/>
              <a:ext cx="320675" cy="263525"/>
            </a:xfrm>
            <a:custGeom>
              <a:avLst/>
              <a:gdLst>
                <a:gd name="T0" fmla="*/ 35 w 114"/>
                <a:gd name="T1" fmla="*/ 94 h 94"/>
                <a:gd name="T2" fmla="*/ 5 w 114"/>
                <a:gd name="T3" fmla="*/ 76 h 94"/>
                <a:gd name="T4" fmla="*/ 3 w 114"/>
                <a:gd name="T5" fmla="*/ 50 h 94"/>
                <a:gd name="T6" fmla="*/ 20 w 114"/>
                <a:gd name="T7" fmla="*/ 30 h 94"/>
                <a:gd name="T8" fmla="*/ 60 w 114"/>
                <a:gd name="T9" fmla="*/ 9 h 94"/>
                <a:gd name="T10" fmla="*/ 106 w 114"/>
                <a:gd name="T11" fmla="*/ 23 h 94"/>
                <a:gd name="T12" fmla="*/ 91 w 114"/>
                <a:gd name="T13" fmla="*/ 69 h 94"/>
                <a:gd name="T14" fmla="*/ 51 w 114"/>
                <a:gd name="T15" fmla="*/ 90 h 94"/>
                <a:gd name="T16" fmla="*/ 35 w 114"/>
                <a:gd name="T17" fmla="*/ 94 h 94"/>
                <a:gd name="T18" fmla="*/ 76 w 114"/>
                <a:gd name="T19" fmla="*/ 14 h 94"/>
                <a:gd name="T20" fmla="*/ 64 w 114"/>
                <a:gd name="T21" fmla="*/ 17 h 94"/>
                <a:gd name="T22" fmla="*/ 24 w 114"/>
                <a:gd name="T23" fmla="*/ 38 h 94"/>
                <a:gd name="T24" fmla="*/ 12 w 114"/>
                <a:gd name="T25" fmla="*/ 53 h 94"/>
                <a:gd name="T26" fmla="*/ 13 w 114"/>
                <a:gd name="T27" fmla="*/ 71 h 94"/>
                <a:gd name="T28" fmla="*/ 46 w 114"/>
                <a:gd name="T29" fmla="*/ 82 h 94"/>
                <a:gd name="T30" fmla="*/ 87 w 114"/>
                <a:gd name="T31" fmla="*/ 61 h 94"/>
                <a:gd name="T32" fmla="*/ 97 w 114"/>
                <a:gd name="T33" fmla="*/ 28 h 94"/>
                <a:gd name="T34" fmla="*/ 76 w 114"/>
                <a:gd name="T35" fmla="*/ 14 h 94"/>
                <a:gd name="T36" fmla="*/ 89 w 114"/>
                <a:gd name="T37" fmla="*/ 65 h 94"/>
                <a:gd name="T38" fmla="*/ 89 w 114"/>
                <a:gd name="T39" fmla="*/ 6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" h="94">
                  <a:moveTo>
                    <a:pt x="35" y="94"/>
                  </a:moveTo>
                  <a:cubicBezTo>
                    <a:pt x="23" y="94"/>
                    <a:pt x="11" y="87"/>
                    <a:pt x="5" y="76"/>
                  </a:cubicBezTo>
                  <a:cubicBezTo>
                    <a:pt x="1" y="68"/>
                    <a:pt x="0" y="58"/>
                    <a:pt x="3" y="50"/>
                  </a:cubicBezTo>
                  <a:cubicBezTo>
                    <a:pt x="6" y="41"/>
                    <a:pt x="12" y="34"/>
                    <a:pt x="20" y="3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77" y="0"/>
                    <a:pt x="97" y="7"/>
                    <a:pt x="106" y="23"/>
                  </a:cubicBezTo>
                  <a:cubicBezTo>
                    <a:pt x="114" y="40"/>
                    <a:pt x="108" y="60"/>
                    <a:pt x="91" y="69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46" y="92"/>
                    <a:pt x="40" y="94"/>
                    <a:pt x="35" y="94"/>
                  </a:cubicBezTo>
                  <a:close/>
                  <a:moveTo>
                    <a:pt x="76" y="14"/>
                  </a:moveTo>
                  <a:cubicBezTo>
                    <a:pt x="72" y="14"/>
                    <a:pt x="68" y="15"/>
                    <a:pt x="64" y="1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8" y="41"/>
                    <a:pt x="14" y="46"/>
                    <a:pt x="12" y="53"/>
                  </a:cubicBezTo>
                  <a:cubicBezTo>
                    <a:pt x="10" y="59"/>
                    <a:pt x="10" y="65"/>
                    <a:pt x="13" y="71"/>
                  </a:cubicBezTo>
                  <a:cubicBezTo>
                    <a:pt x="20" y="83"/>
                    <a:pt x="34" y="88"/>
                    <a:pt x="46" y="82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99" y="54"/>
                    <a:pt x="104" y="40"/>
                    <a:pt x="97" y="28"/>
                  </a:cubicBezTo>
                  <a:cubicBezTo>
                    <a:pt x="93" y="19"/>
                    <a:pt x="85" y="14"/>
                    <a:pt x="76" y="14"/>
                  </a:cubicBezTo>
                  <a:close/>
                  <a:moveTo>
                    <a:pt x="89" y="65"/>
                  </a:moveTo>
                  <a:cubicBezTo>
                    <a:pt x="89" y="65"/>
                    <a:pt x="89" y="65"/>
                    <a:pt x="8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5" name="Freeform 352"/>
            <p:cNvSpPr>
              <a:spLocks noEditPoints="1"/>
            </p:cNvSpPr>
            <p:nvPr/>
          </p:nvSpPr>
          <p:spPr bwMode="auto">
            <a:xfrm>
              <a:off x="6697663" y="6891338"/>
              <a:ext cx="192088" cy="163513"/>
            </a:xfrm>
            <a:custGeom>
              <a:avLst/>
              <a:gdLst>
                <a:gd name="T0" fmla="*/ 23 w 69"/>
                <a:gd name="T1" fmla="*/ 58 h 58"/>
                <a:gd name="T2" fmla="*/ 18 w 69"/>
                <a:gd name="T3" fmla="*/ 57 h 58"/>
                <a:gd name="T4" fmla="*/ 8 w 69"/>
                <a:gd name="T5" fmla="*/ 49 h 58"/>
                <a:gd name="T6" fmla="*/ 4 w 69"/>
                <a:gd name="T7" fmla="*/ 41 h 58"/>
                <a:gd name="T8" fmla="*/ 11 w 69"/>
                <a:gd name="T9" fmla="*/ 18 h 58"/>
                <a:gd name="T10" fmla="*/ 40 w 69"/>
                <a:gd name="T11" fmla="*/ 3 h 58"/>
                <a:gd name="T12" fmla="*/ 53 w 69"/>
                <a:gd name="T13" fmla="*/ 2 h 58"/>
                <a:gd name="T14" fmla="*/ 63 w 69"/>
                <a:gd name="T15" fmla="*/ 10 h 58"/>
                <a:gd name="T16" fmla="*/ 67 w 69"/>
                <a:gd name="T17" fmla="*/ 18 h 58"/>
                <a:gd name="T18" fmla="*/ 68 w 69"/>
                <a:gd name="T19" fmla="*/ 31 h 58"/>
                <a:gd name="T20" fmla="*/ 60 w 69"/>
                <a:gd name="T21" fmla="*/ 41 h 58"/>
                <a:gd name="T22" fmla="*/ 31 w 69"/>
                <a:gd name="T23" fmla="*/ 56 h 58"/>
                <a:gd name="T24" fmla="*/ 23 w 69"/>
                <a:gd name="T25" fmla="*/ 58 h 58"/>
                <a:gd name="T26" fmla="*/ 48 w 69"/>
                <a:gd name="T27" fmla="*/ 10 h 58"/>
                <a:gd name="T28" fmla="*/ 44 w 69"/>
                <a:gd name="T29" fmla="*/ 11 h 58"/>
                <a:gd name="T30" fmla="*/ 15 w 69"/>
                <a:gd name="T31" fmla="*/ 26 h 58"/>
                <a:gd name="T32" fmla="*/ 12 w 69"/>
                <a:gd name="T33" fmla="*/ 37 h 58"/>
                <a:gd name="T34" fmla="*/ 16 w 69"/>
                <a:gd name="T35" fmla="*/ 44 h 58"/>
                <a:gd name="T36" fmla="*/ 21 w 69"/>
                <a:gd name="T37" fmla="*/ 48 h 58"/>
                <a:gd name="T38" fmla="*/ 27 w 69"/>
                <a:gd name="T39" fmla="*/ 48 h 58"/>
                <a:gd name="T40" fmla="*/ 56 w 69"/>
                <a:gd name="T41" fmla="*/ 33 h 58"/>
                <a:gd name="T42" fmla="*/ 56 w 69"/>
                <a:gd name="T43" fmla="*/ 33 h 58"/>
                <a:gd name="T44" fmla="*/ 59 w 69"/>
                <a:gd name="T45" fmla="*/ 28 h 58"/>
                <a:gd name="T46" fmla="*/ 59 w 69"/>
                <a:gd name="T47" fmla="*/ 22 h 58"/>
                <a:gd name="T48" fmla="*/ 55 w 69"/>
                <a:gd name="T49" fmla="*/ 14 h 58"/>
                <a:gd name="T50" fmla="*/ 50 w 69"/>
                <a:gd name="T51" fmla="*/ 11 h 58"/>
                <a:gd name="T52" fmla="*/ 48 w 69"/>
                <a:gd name="T53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" h="58">
                  <a:moveTo>
                    <a:pt x="23" y="58"/>
                  </a:moveTo>
                  <a:cubicBezTo>
                    <a:pt x="21" y="58"/>
                    <a:pt x="20" y="58"/>
                    <a:pt x="18" y="57"/>
                  </a:cubicBezTo>
                  <a:cubicBezTo>
                    <a:pt x="14" y="56"/>
                    <a:pt x="10" y="53"/>
                    <a:pt x="8" y="49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0" y="33"/>
                    <a:pt x="3" y="22"/>
                    <a:pt x="11" y="18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4" y="1"/>
                    <a:pt x="49" y="0"/>
                    <a:pt x="53" y="2"/>
                  </a:cubicBezTo>
                  <a:cubicBezTo>
                    <a:pt x="57" y="3"/>
                    <a:pt x="61" y="6"/>
                    <a:pt x="63" y="10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9" y="22"/>
                    <a:pt x="69" y="27"/>
                    <a:pt x="68" y="31"/>
                  </a:cubicBezTo>
                  <a:cubicBezTo>
                    <a:pt x="67" y="35"/>
                    <a:pt x="64" y="39"/>
                    <a:pt x="60" y="41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8" y="57"/>
                    <a:pt x="26" y="58"/>
                    <a:pt x="23" y="58"/>
                  </a:cubicBezTo>
                  <a:close/>
                  <a:moveTo>
                    <a:pt x="48" y="10"/>
                  </a:moveTo>
                  <a:cubicBezTo>
                    <a:pt x="47" y="10"/>
                    <a:pt x="45" y="10"/>
                    <a:pt x="44" y="11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28"/>
                    <a:pt x="10" y="33"/>
                    <a:pt x="12" y="37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6"/>
                    <a:pt x="19" y="48"/>
                    <a:pt x="21" y="48"/>
                  </a:cubicBezTo>
                  <a:cubicBezTo>
                    <a:pt x="23" y="49"/>
                    <a:pt x="25" y="49"/>
                    <a:pt x="27" y="48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2"/>
                    <a:pt x="59" y="30"/>
                    <a:pt x="59" y="28"/>
                  </a:cubicBezTo>
                  <a:cubicBezTo>
                    <a:pt x="60" y="26"/>
                    <a:pt x="60" y="24"/>
                    <a:pt x="59" y="22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3"/>
                    <a:pt x="52" y="11"/>
                    <a:pt x="50" y="11"/>
                  </a:cubicBezTo>
                  <a:cubicBezTo>
                    <a:pt x="49" y="10"/>
                    <a:pt x="49" y="10"/>
                    <a:pt x="4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Freeform 353"/>
            <p:cNvSpPr>
              <a:spLocks noEditPoints="1"/>
            </p:cNvSpPr>
            <p:nvPr/>
          </p:nvSpPr>
          <p:spPr bwMode="auto">
            <a:xfrm>
              <a:off x="6556375" y="6985000"/>
              <a:ext cx="141288" cy="153988"/>
            </a:xfrm>
            <a:custGeom>
              <a:avLst/>
              <a:gdLst>
                <a:gd name="T0" fmla="*/ 29 w 50"/>
                <a:gd name="T1" fmla="*/ 55 h 55"/>
                <a:gd name="T2" fmla="*/ 10 w 50"/>
                <a:gd name="T3" fmla="*/ 34 h 55"/>
                <a:gd name="T4" fmla="*/ 8 w 50"/>
                <a:gd name="T5" fmla="*/ 7 h 55"/>
                <a:gd name="T6" fmla="*/ 43 w 50"/>
                <a:gd name="T7" fmla="*/ 18 h 55"/>
                <a:gd name="T8" fmla="*/ 43 w 50"/>
                <a:gd name="T9" fmla="*/ 18 h 55"/>
                <a:gd name="T10" fmla="*/ 32 w 50"/>
                <a:gd name="T11" fmla="*/ 54 h 55"/>
                <a:gd name="T12" fmla="*/ 29 w 50"/>
                <a:gd name="T13" fmla="*/ 55 h 55"/>
                <a:gd name="T14" fmla="*/ 13 w 50"/>
                <a:gd name="T15" fmla="*/ 15 h 55"/>
                <a:gd name="T16" fmla="*/ 29 w 50"/>
                <a:gd name="T17" fmla="*/ 45 h 55"/>
                <a:gd name="T18" fmla="*/ 35 w 50"/>
                <a:gd name="T19" fmla="*/ 23 h 55"/>
                <a:gd name="T20" fmla="*/ 13 w 50"/>
                <a:gd name="T21" fmla="*/ 1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29" y="55"/>
                  </a:moveTo>
                  <a:cubicBezTo>
                    <a:pt x="21" y="55"/>
                    <a:pt x="13" y="41"/>
                    <a:pt x="10" y="34"/>
                  </a:cubicBezTo>
                  <a:cubicBezTo>
                    <a:pt x="5" y="24"/>
                    <a:pt x="0" y="11"/>
                    <a:pt x="8" y="7"/>
                  </a:cubicBezTo>
                  <a:cubicBezTo>
                    <a:pt x="21" y="0"/>
                    <a:pt x="37" y="5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50" y="31"/>
                    <a:pt x="45" y="47"/>
                    <a:pt x="32" y="54"/>
                  </a:cubicBezTo>
                  <a:cubicBezTo>
                    <a:pt x="31" y="54"/>
                    <a:pt x="30" y="55"/>
                    <a:pt x="29" y="55"/>
                  </a:cubicBezTo>
                  <a:close/>
                  <a:moveTo>
                    <a:pt x="13" y="15"/>
                  </a:moveTo>
                  <a:cubicBezTo>
                    <a:pt x="12" y="21"/>
                    <a:pt x="23" y="42"/>
                    <a:pt x="29" y="45"/>
                  </a:cubicBezTo>
                  <a:cubicBezTo>
                    <a:pt x="36" y="40"/>
                    <a:pt x="39" y="31"/>
                    <a:pt x="35" y="23"/>
                  </a:cubicBezTo>
                  <a:cubicBezTo>
                    <a:pt x="31" y="14"/>
                    <a:pt x="21" y="11"/>
                    <a:pt x="1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Freeform 354"/>
            <p:cNvSpPr>
              <a:spLocks noEditPoints="1"/>
            </p:cNvSpPr>
            <p:nvPr/>
          </p:nvSpPr>
          <p:spPr bwMode="auto">
            <a:xfrm>
              <a:off x="6907213" y="6799263"/>
              <a:ext cx="131763" cy="150813"/>
            </a:xfrm>
            <a:custGeom>
              <a:avLst/>
              <a:gdLst>
                <a:gd name="T0" fmla="*/ 27 w 47"/>
                <a:gd name="T1" fmla="*/ 54 h 54"/>
                <a:gd name="T2" fmla="*/ 19 w 47"/>
                <a:gd name="T3" fmla="*/ 53 h 54"/>
                <a:gd name="T4" fmla="*/ 3 w 47"/>
                <a:gd name="T5" fmla="*/ 40 h 54"/>
                <a:gd name="T6" fmla="*/ 3 w 47"/>
                <a:gd name="T7" fmla="*/ 40 h 54"/>
                <a:gd name="T8" fmla="*/ 2 w 47"/>
                <a:gd name="T9" fmla="*/ 20 h 54"/>
                <a:gd name="T10" fmla="*/ 15 w 47"/>
                <a:gd name="T11" fmla="*/ 4 h 54"/>
                <a:gd name="T12" fmla="*/ 37 w 47"/>
                <a:gd name="T13" fmla="*/ 24 h 54"/>
                <a:gd name="T14" fmla="*/ 39 w 47"/>
                <a:gd name="T15" fmla="*/ 51 h 54"/>
                <a:gd name="T16" fmla="*/ 27 w 47"/>
                <a:gd name="T17" fmla="*/ 54 h 54"/>
                <a:gd name="T18" fmla="*/ 18 w 47"/>
                <a:gd name="T19" fmla="*/ 13 h 54"/>
                <a:gd name="T20" fmla="*/ 10 w 47"/>
                <a:gd name="T21" fmla="*/ 23 h 54"/>
                <a:gd name="T22" fmla="*/ 12 w 47"/>
                <a:gd name="T23" fmla="*/ 36 h 54"/>
                <a:gd name="T24" fmla="*/ 12 w 47"/>
                <a:gd name="T25" fmla="*/ 36 h 54"/>
                <a:gd name="T26" fmla="*/ 22 w 47"/>
                <a:gd name="T27" fmla="*/ 44 h 54"/>
                <a:gd name="T28" fmla="*/ 34 w 47"/>
                <a:gd name="T29" fmla="*/ 43 h 54"/>
                <a:gd name="T30" fmla="*/ 18 w 47"/>
                <a:gd name="T31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4">
                  <a:moveTo>
                    <a:pt x="27" y="54"/>
                  </a:moveTo>
                  <a:cubicBezTo>
                    <a:pt x="24" y="54"/>
                    <a:pt x="21" y="54"/>
                    <a:pt x="19" y="53"/>
                  </a:cubicBezTo>
                  <a:cubicBezTo>
                    <a:pt x="12" y="51"/>
                    <a:pt x="7" y="46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0" y="34"/>
                    <a:pt x="0" y="27"/>
                    <a:pt x="2" y="20"/>
                  </a:cubicBezTo>
                  <a:cubicBezTo>
                    <a:pt x="4" y="13"/>
                    <a:pt x="9" y="8"/>
                    <a:pt x="15" y="4"/>
                  </a:cubicBezTo>
                  <a:cubicBezTo>
                    <a:pt x="23" y="0"/>
                    <a:pt x="33" y="17"/>
                    <a:pt x="37" y="24"/>
                  </a:cubicBezTo>
                  <a:cubicBezTo>
                    <a:pt x="42" y="34"/>
                    <a:pt x="47" y="47"/>
                    <a:pt x="39" y="51"/>
                  </a:cubicBezTo>
                  <a:cubicBezTo>
                    <a:pt x="35" y="53"/>
                    <a:pt x="31" y="54"/>
                    <a:pt x="27" y="54"/>
                  </a:cubicBezTo>
                  <a:close/>
                  <a:moveTo>
                    <a:pt x="18" y="13"/>
                  </a:moveTo>
                  <a:cubicBezTo>
                    <a:pt x="14" y="15"/>
                    <a:pt x="12" y="19"/>
                    <a:pt x="10" y="23"/>
                  </a:cubicBezTo>
                  <a:cubicBezTo>
                    <a:pt x="9" y="27"/>
                    <a:pt x="9" y="32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7" y="43"/>
                    <a:pt x="22" y="44"/>
                  </a:cubicBezTo>
                  <a:cubicBezTo>
                    <a:pt x="26" y="45"/>
                    <a:pt x="30" y="45"/>
                    <a:pt x="34" y="43"/>
                  </a:cubicBezTo>
                  <a:cubicBezTo>
                    <a:pt x="35" y="38"/>
                    <a:pt x="24" y="17"/>
                    <a:pt x="1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Freeform 355"/>
            <p:cNvSpPr>
              <a:spLocks/>
            </p:cNvSpPr>
            <p:nvPr/>
          </p:nvSpPr>
          <p:spPr bwMode="auto">
            <a:xfrm>
              <a:off x="6610350" y="7029450"/>
              <a:ext cx="69850" cy="61913"/>
            </a:xfrm>
            <a:custGeom>
              <a:avLst/>
              <a:gdLst>
                <a:gd name="T0" fmla="*/ 11 w 25"/>
                <a:gd name="T1" fmla="*/ 22 h 22"/>
                <a:gd name="T2" fmla="*/ 9 w 25"/>
                <a:gd name="T3" fmla="*/ 21 h 22"/>
                <a:gd name="T4" fmla="*/ 7 w 25"/>
                <a:gd name="T5" fmla="*/ 15 h 22"/>
                <a:gd name="T6" fmla="*/ 11 w 25"/>
                <a:gd name="T7" fmla="*/ 9 h 22"/>
                <a:gd name="T8" fmla="*/ 5 w 25"/>
                <a:gd name="T9" fmla="*/ 10 h 22"/>
                <a:gd name="T10" fmla="*/ 0 w 25"/>
                <a:gd name="T11" fmla="*/ 5 h 22"/>
                <a:gd name="T12" fmla="*/ 5 w 25"/>
                <a:gd name="T13" fmla="*/ 0 h 22"/>
                <a:gd name="T14" fmla="*/ 20 w 25"/>
                <a:gd name="T15" fmla="*/ 0 h 22"/>
                <a:gd name="T16" fmla="*/ 24 w 25"/>
                <a:gd name="T17" fmla="*/ 2 h 22"/>
                <a:gd name="T18" fmla="*/ 24 w 25"/>
                <a:gd name="T19" fmla="*/ 7 h 22"/>
                <a:gd name="T20" fmla="*/ 15 w 25"/>
                <a:gd name="T21" fmla="*/ 20 h 22"/>
                <a:gd name="T22" fmla="*/ 11 w 25"/>
                <a:gd name="T2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2">
                  <a:moveTo>
                    <a:pt x="11" y="22"/>
                  </a:moveTo>
                  <a:cubicBezTo>
                    <a:pt x="10" y="22"/>
                    <a:pt x="9" y="22"/>
                    <a:pt x="9" y="21"/>
                  </a:cubicBezTo>
                  <a:cubicBezTo>
                    <a:pt x="6" y="19"/>
                    <a:pt x="6" y="17"/>
                    <a:pt x="7" y="15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1"/>
                    <a:pt x="13" y="22"/>
                    <a:pt x="1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Freeform 356"/>
            <p:cNvSpPr>
              <a:spLocks/>
            </p:cNvSpPr>
            <p:nvPr/>
          </p:nvSpPr>
          <p:spPr bwMode="auto">
            <a:xfrm>
              <a:off x="6915150" y="6854825"/>
              <a:ext cx="71438" cy="65088"/>
            </a:xfrm>
            <a:custGeom>
              <a:avLst/>
              <a:gdLst>
                <a:gd name="T0" fmla="*/ 5 w 25"/>
                <a:gd name="T1" fmla="*/ 23 h 23"/>
                <a:gd name="T2" fmla="*/ 1 w 25"/>
                <a:gd name="T3" fmla="*/ 21 h 23"/>
                <a:gd name="T4" fmla="*/ 1 w 25"/>
                <a:gd name="T5" fmla="*/ 16 h 23"/>
                <a:gd name="T6" fmla="*/ 10 w 25"/>
                <a:gd name="T7" fmla="*/ 3 h 23"/>
                <a:gd name="T8" fmla="*/ 17 w 25"/>
                <a:gd name="T9" fmla="*/ 2 h 23"/>
                <a:gd name="T10" fmla="*/ 18 w 25"/>
                <a:gd name="T11" fmla="*/ 8 h 23"/>
                <a:gd name="T12" fmla="*/ 14 w 25"/>
                <a:gd name="T13" fmla="*/ 13 h 23"/>
                <a:gd name="T14" fmla="*/ 20 w 25"/>
                <a:gd name="T15" fmla="*/ 13 h 23"/>
                <a:gd name="T16" fmla="*/ 25 w 25"/>
                <a:gd name="T17" fmla="*/ 18 h 23"/>
                <a:gd name="T18" fmla="*/ 20 w 25"/>
                <a:gd name="T19" fmla="*/ 22 h 23"/>
                <a:gd name="T20" fmla="*/ 5 w 25"/>
                <a:gd name="T21" fmla="*/ 23 h 23"/>
                <a:gd name="T22" fmla="*/ 5 w 25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3">
                  <a:moveTo>
                    <a:pt x="5" y="23"/>
                  </a:moveTo>
                  <a:cubicBezTo>
                    <a:pt x="3" y="23"/>
                    <a:pt x="1" y="22"/>
                    <a:pt x="1" y="21"/>
                  </a:cubicBezTo>
                  <a:cubicBezTo>
                    <a:pt x="0" y="19"/>
                    <a:pt x="0" y="17"/>
                    <a:pt x="1" y="1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4" y="0"/>
                    <a:pt x="17" y="2"/>
                  </a:cubicBezTo>
                  <a:cubicBezTo>
                    <a:pt x="19" y="3"/>
                    <a:pt x="19" y="6"/>
                    <a:pt x="18" y="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3"/>
                    <a:pt x="25" y="15"/>
                    <a:pt x="25" y="18"/>
                  </a:cubicBezTo>
                  <a:cubicBezTo>
                    <a:pt x="25" y="20"/>
                    <a:pt x="23" y="22"/>
                    <a:pt x="20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Freeform 357"/>
            <p:cNvSpPr>
              <a:spLocks noEditPoints="1"/>
            </p:cNvSpPr>
            <p:nvPr/>
          </p:nvSpPr>
          <p:spPr bwMode="auto">
            <a:xfrm>
              <a:off x="6621463" y="7154863"/>
              <a:ext cx="317500" cy="188913"/>
            </a:xfrm>
            <a:custGeom>
              <a:avLst/>
              <a:gdLst>
                <a:gd name="T0" fmla="*/ 79 w 113"/>
                <a:gd name="T1" fmla="*/ 67 h 67"/>
                <a:gd name="T2" fmla="*/ 34 w 113"/>
                <a:gd name="T3" fmla="*/ 67 h 67"/>
                <a:gd name="T4" fmla="*/ 0 w 113"/>
                <a:gd name="T5" fmla="*/ 33 h 67"/>
                <a:gd name="T6" fmla="*/ 34 w 113"/>
                <a:gd name="T7" fmla="*/ 0 h 67"/>
                <a:gd name="T8" fmla="*/ 79 w 113"/>
                <a:gd name="T9" fmla="*/ 0 h 67"/>
                <a:gd name="T10" fmla="*/ 113 w 113"/>
                <a:gd name="T11" fmla="*/ 33 h 67"/>
                <a:gd name="T12" fmla="*/ 79 w 113"/>
                <a:gd name="T13" fmla="*/ 67 h 67"/>
                <a:gd name="T14" fmla="*/ 34 w 113"/>
                <a:gd name="T15" fmla="*/ 9 h 67"/>
                <a:gd name="T16" fmla="*/ 9 w 113"/>
                <a:gd name="T17" fmla="*/ 33 h 67"/>
                <a:gd name="T18" fmla="*/ 34 w 113"/>
                <a:gd name="T19" fmla="*/ 58 h 67"/>
                <a:gd name="T20" fmla="*/ 79 w 113"/>
                <a:gd name="T21" fmla="*/ 58 h 67"/>
                <a:gd name="T22" fmla="*/ 104 w 113"/>
                <a:gd name="T23" fmla="*/ 33 h 67"/>
                <a:gd name="T24" fmla="*/ 79 w 113"/>
                <a:gd name="T25" fmla="*/ 9 h 67"/>
                <a:gd name="T26" fmla="*/ 34 w 113"/>
                <a:gd name="T27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67">
                  <a:moveTo>
                    <a:pt x="79" y="67"/>
                  </a:moveTo>
                  <a:cubicBezTo>
                    <a:pt x="34" y="67"/>
                    <a:pt x="34" y="67"/>
                    <a:pt x="34" y="67"/>
                  </a:cubicBez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8" y="0"/>
                    <a:pt x="113" y="15"/>
                    <a:pt x="113" y="33"/>
                  </a:cubicBezTo>
                  <a:cubicBezTo>
                    <a:pt x="113" y="52"/>
                    <a:pt x="98" y="67"/>
                    <a:pt x="79" y="67"/>
                  </a:cubicBezTo>
                  <a:close/>
                  <a:moveTo>
                    <a:pt x="34" y="9"/>
                  </a:moveTo>
                  <a:cubicBezTo>
                    <a:pt x="20" y="9"/>
                    <a:pt x="9" y="20"/>
                    <a:pt x="9" y="33"/>
                  </a:cubicBezTo>
                  <a:cubicBezTo>
                    <a:pt x="9" y="47"/>
                    <a:pt x="20" y="58"/>
                    <a:pt x="34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93" y="58"/>
                    <a:pt x="104" y="47"/>
                    <a:pt x="104" y="33"/>
                  </a:cubicBezTo>
                  <a:cubicBezTo>
                    <a:pt x="104" y="20"/>
                    <a:pt x="93" y="9"/>
                    <a:pt x="79" y="9"/>
                  </a:cubicBezTo>
                  <a:lnTo>
                    <a:pt x="3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Freeform 358"/>
            <p:cNvSpPr>
              <a:spLocks noEditPoints="1"/>
            </p:cNvSpPr>
            <p:nvPr/>
          </p:nvSpPr>
          <p:spPr bwMode="auto">
            <a:xfrm>
              <a:off x="6542088" y="7175500"/>
              <a:ext cx="104775" cy="147638"/>
            </a:xfrm>
            <a:custGeom>
              <a:avLst/>
              <a:gdLst>
                <a:gd name="T0" fmla="*/ 11 w 37"/>
                <a:gd name="T1" fmla="*/ 53 h 53"/>
                <a:gd name="T2" fmla="*/ 0 w 37"/>
                <a:gd name="T3" fmla="*/ 25 h 53"/>
                <a:gd name="T4" fmla="*/ 1 w 37"/>
                <a:gd name="T5" fmla="*/ 10 h 53"/>
                <a:gd name="T6" fmla="*/ 11 w 37"/>
                <a:gd name="T7" fmla="*/ 0 h 53"/>
                <a:gd name="T8" fmla="*/ 37 w 37"/>
                <a:gd name="T9" fmla="*/ 26 h 53"/>
                <a:gd name="T10" fmla="*/ 11 w 37"/>
                <a:gd name="T11" fmla="*/ 53 h 53"/>
                <a:gd name="T12" fmla="*/ 12 w 37"/>
                <a:gd name="T13" fmla="*/ 44 h 53"/>
                <a:gd name="T14" fmla="*/ 12 w 37"/>
                <a:gd name="T15" fmla="*/ 44 h 53"/>
                <a:gd name="T16" fmla="*/ 11 w 37"/>
                <a:gd name="T17" fmla="*/ 9 h 53"/>
                <a:gd name="T18" fmla="*/ 12 w 37"/>
                <a:gd name="T19" fmla="*/ 43 h 53"/>
                <a:gd name="T20" fmla="*/ 28 w 37"/>
                <a:gd name="T21" fmla="*/ 26 h 53"/>
                <a:gd name="T22" fmla="*/ 11 w 37"/>
                <a:gd name="T23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53">
                  <a:moveTo>
                    <a:pt x="11" y="53"/>
                  </a:moveTo>
                  <a:cubicBezTo>
                    <a:pt x="1" y="53"/>
                    <a:pt x="0" y="33"/>
                    <a:pt x="0" y="25"/>
                  </a:cubicBezTo>
                  <a:cubicBezTo>
                    <a:pt x="0" y="19"/>
                    <a:pt x="0" y="14"/>
                    <a:pt x="1" y="10"/>
                  </a:cubicBezTo>
                  <a:cubicBezTo>
                    <a:pt x="4" y="2"/>
                    <a:pt x="8" y="0"/>
                    <a:pt x="11" y="0"/>
                  </a:cubicBezTo>
                  <a:cubicBezTo>
                    <a:pt x="25" y="0"/>
                    <a:pt x="37" y="12"/>
                    <a:pt x="37" y="26"/>
                  </a:cubicBezTo>
                  <a:cubicBezTo>
                    <a:pt x="37" y="41"/>
                    <a:pt x="25" y="53"/>
                    <a:pt x="11" y="53"/>
                  </a:cubicBezTo>
                  <a:close/>
                  <a:moveTo>
                    <a:pt x="12" y="44"/>
                  </a:moveTo>
                  <a:cubicBezTo>
                    <a:pt x="12" y="44"/>
                    <a:pt x="12" y="44"/>
                    <a:pt x="12" y="44"/>
                  </a:cubicBezTo>
                  <a:close/>
                  <a:moveTo>
                    <a:pt x="11" y="9"/>
                  </a:moveTo>
                  <a:cubicBezTo>
                    <a:pt x="8" y="14"/>
                    <a:pt x="8" y="38"/>
                    <a:pt x="12" y="43"/>
                  </a:cubicBezTo>
                  <a:cubicBezTo>
                    <a:pt x="21" y="43"/>
                    <a:pt x="28" y="35"/>
                    <a:pt x="28" y="26"/>
                  </a:cubicBezTo>
                  <a:cubicBezTo>
                    <a:pt x="28" y="17"/>
                    <a:pt x="21" y="10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Freeform 359"/>
            <p:cNvSpPr>
              <a:spLocks noEditPoints="1"/>
            </p:cNvSpPr>
            <p:nvPr/>
          </p:nvSpPr>
          <p:spPr bwMode="auto">
            <a:xfrm>
              <a:off x="6915150" y="7175500"/>
              <a:ext cx="104775" cy="147638"/>
            </a:xfrm>
            <a:custGeom>
              <a:avLst/>
              <a:gdLst>
                <a:gd name="T0" fmla="*/ 27 w 37"/>
                <a:gd name="T1" fmla="*/ 53 h 53"/>
                <a:gd name="T2" fmla="*/ 0 w 37"/>
                <a:gd name="T3" fmla="*/ 26 h 53"/>
                <a:gd name="T4" fmla="*/ 27 w 37"/>
                <a:gd name="T5" fmla="*/ 0 h 53"/>
                <a:gd name="T6" fmla="*/ 37 w 37"/>
                <a:gd name="T7" fmla="*/ 27 h 53"/>
                <a:gd name="T8" fmla="*/ 36 w 37"/>
                <a:gd name="T9" fmla="*/ 43 h 53"/>
                <a:gd name="T10" fmla="*/ 27 w 37"/>
                <a:gd name="T11" fmla="*/ 53 h 53"/>
                <a:gd name="T12" fmla="*/ 25 w 37"/>
                <a:gd name="T13" fmla="*/ 9 h 53"/>
                <a:gd name="T14" fmla="*/ 9 w 37"/>
                <a:gd name="T15" fmla="*/ 26 h 53"/>
                <a:gd name="T16" fmla="*/ 26 w 37"/>
                <a:gd name="T17" fmla="*/ 43 h 53"/>
                <a:gd name="T18" fmla="*/ 25 w 37"/>
                <a:gd name="T19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53">
                  <a:moveTo>
                    <a:pt x="27" y="53"/>
                  </a:move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6" y="0"/>
                    <a:pt x="37" y="19"/>
                    <a:pt x="37" y="27"/>
                  </a:cubicBezTo>
                  <a:cubicBezTo>
                    <a:pt x="37" y="33"/>
                    <a:pt x="37" y="39"/>
                    <a:pt x="36" y="43"/>
                  </a:cubicBezTo>
                  <a:cubicBezTo>
                    <a:pt x="34" y="51"/>
                    <a:pt x="30" y="53"/>
                    <a:pt x="27" y="53"/>
                  </a:cubicBezTo>
                  <a:close/>
                  <a:moveTo>
                    <a:pt x="25" y="9"/>
                  </a:moveTo>
                  <a:cubicBezTo>
                    <a:pt x="16" y="10"/>
                    <a:pt x="9" y="17"/>
                    <a:pt x="9" y="26"/>
                  </a:cubicBezTo>
                  <a:cubicBezTo>
                    <a:pt x="9" y="35"/>
                    <a:pt x="16" y="43"/>
                    <a:pt x="26" y="43"/>
                  </a:cubicBezTo>
                  <a:cubicBezTo>
                    <a:pt x="29" y="39"/>
                    <a:pt x="29" y="15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3" name="Freeform 360"/>
            <p:cNvSpPr>
              <a:spLocks/>
            </p:cNvSpPr>
            <p:nvPr/>
          </p:nvSpPr>
          <p:spPr bwMode="auto">
            <a:xfrm>
              <a:off x="6578600" y="7215188"/>
              <a:ext cx="68263" cy="66675"/>
            </a:xfrm>
            <a:custGeom>
              <a:avLst/>
              <a:gdLst>
                <a:gd name="T0" fmla="*/ 6 w 24"/>
                <a:gd name="T1" fmla="*/ 24 h 24"/>
                <a:gd name="T2" fmla="*/ 1 w 24"/>
                <a:gd name="T3" fmla="*/ 22 h 24"/>
                <a:gd name="T4" fmla="*/ 3 w 24"/>
                <a:gd name="T5" fmla="*/ 15 h 24"/>
                <a:gd name="T6" fmla="*/ 9 w 24"/>
                <a:gd name="T7" fmla="*/ 12 h 24"/>
                <a:gd name="T8" fmla="*/ 4 w 24"/>
                <a:gd name="T9" fmla="*/ 10 h 24"/>
                <a:gd name="T10" fmla="*/ 1 w 24"/>
                <a:gd name="T11" fmla="*/ 4 h 24"/>
                <a:gd name="T12" fmla="*/ 8 w 24"/>
                <a:gd name="T13" fmla="*/ 1 h 24"/>
                <a:gd name="T14" fmla="*/ 22 w 24"/>
                <a:gd name="T15" fmla="*/ 8 h 24"/>
                <a:gd name="T16" fmla="*/ 24 w 24"/>
                <a:gd name="T17" fmla="*/ 12 h 24"/>
                <a:gd name="T18" fmla="*/ 22 w 24"/>
                <a:gd name="T19" fmla="*/ 16 h 24"/>
                <a:gd name="T20" fmla="*/ 8 w 24"/>
                <a:gd name="T21" fmla="*/ 24 h 24"/>
                <a:gd name="T22" fmla="*/ 6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6" y="24"/>
                  </a:moveTo>
                  <a:cubicBezTo>
                    <a:pt x="4" y="24"/>
                    <a:pt x="2" y="23"/>
                    <a:pt x="1" y="22"/>
                  </a:cubicBezTo>
                  <a:cubicBezTo>
                    <a:pt x="0" y="19"/>
                    <a:pt x="1" y="16"/>
                    <a:pt x="3" y="1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9"/>
                    <a:pt x="24" y="10"/>
                    <a:pt x="24" y="12"/>
                  </a:cubicBezTo>
                  <a:cubicBezTo>
                    <a:pt x="24" y="14"/>
                    <a:pt x="23" y="16"/>
                    <a:pt x="22" y="16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4" name="Freeform 361"/>
            <p:cNvSpPr>
              <a:spLocks/>
            </p:cNvSpPr>
            <p:nvPr/>
          </p:nvSpPr>
          <p:spPr bwMode="auto">
            <a:xfrm>
              <a:off x="6915150" y="7215188"/>
              <a:ext cx="68263" cy="66675"/>
            </a:xfrm>
            <a:custGeom>
              <a:avLst/>
              <a:gdLst>
                <a:gd name="T0" fmla="*/ 19 w 24"/>
                <a:gd name="T1" fmla="*/ 24 h 24"/>
                <a:gd name="T2" fmla="*/ 17 w 24"/>
                <a:gd name="T3" fmla="*/ 24 h 24"/>
                <a:gd name="T4" fmla="*/ 3 w 24"/>
                <a:gd name="T5" fmla="*/ 17 h 24"/>
                <a:gd name="T6" fmla="*/ 0 w 24"/>
                <a:gd name="T7" fmla="*/ 13 h 24"/>
                <a:gd name="T8" fmla="*/ 2 w 24"/>
                <a:gd name="T9" fmla="*/ 9 h 24"/>
                <a:gd name="T10" fmla="*/ 16 w 24"/>
                <a:gd name="T11" fmla="*/ 2 h 24"/>
                <a:gd name="T12" fmla="*/ 23 w 24"/>
                <a:gd name="T13" fmla="*/ 4 h 24"/>
                <a:gd name="T14" fmla="*/ 21 w 24"/>
                <a:gd name="T15" fmla="*/ 10 h 24"/>
                <a:gd name="T16" fmla="*/ 15 w 24"/>
                <a:gd name="T17" fmla="*/ 13 h 24"/>
                <a:gd name="T18" fmla="*/ 21 w 24"/>
                <a:gd name="T19" fmla="*/ 15 h 24"/>
                <a:gd name="T20" fmla="*/ 23 w 24"/>
                <a:gd name="T21" fmla="*/ 21 h 24"/>
                <a:gd name="T22" fmla="*/ 19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19" y="24"/>
                  </a:moveTo>
                  <a:cubicBezTo>
                    <a:pt x="18" y="24"/>
                    <a:pt x="17" y="24"/>
                    <a:pt x="17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6"/>
                    <a:pt x="0" y="15"/>
                    <a:pt x="0" y="13"/>
                  </a:cubicBezTo>
                  <a:cubicBezTo>
                    <a:pt x="0" y="11"/>
                    <a:pt x="1" y="9"/>
                    <a:pt x="2" y="9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9" y="0"/>
                    <a:pt x="22" y="1"/>
                    <a:pt x="23" y="4"/>
                  </a:cubicBezTo>
                  <a:cubicBezTo>
                    <a:pt x="24" y="6"/>
                    <a:pt x="23" y="9"/>
                    <a:pt x="21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3" y="16"/>
                    <a:pt x="24" y="19"/>
                    <a:pt x="23" y="21"/>
                  </a:cubicBezTo>
                  <a:cubicBezTo>
                    <a:pt x="22" y="23"/>
                    <a:pt x="20" y="24"/>
                    <a:pt x="1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5" name="Oval 362"/>
            <p:cNvSpPr>
              <a:spLocks noChangeArrowheads="1"/>
            </p:cNvSpPr>
            <p:nvPr/>
          </p:nvSpPr>
          <p:spPr bwMode="auto">
            <a:xfrm>
              <a:off x="669448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6" name="Oval 363"/>
            <p:cNvSpPr>
              <a:spLocks noChangeArrowheads="1"/>
            </p:cNvSpPr>
            <p:nvPr/>
          </p:nvSpPr>
          <p:spPr bwMode="auto">
            <a:xfrm>
              <a:off x="669448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7" name="Oval 364"/>
            <p:cNvSpPr>
              <a:spLocks noChangeArrowheads="1"/>
            </p:cNvSpPr>
            <p:nvPr/>
          </p:nvSpPr>
          <p:spPr bwMode="auto">
            <a:xfrm>
              <a:off x="669448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8" name="Oval 365"/>
            <p:cNvSpPr>
              <a:spLocks noChangeArrowheads="1"/>
            </p:cNvSpPr>
            <p:nvPr/>
          </p:nvSpPr>
          <p:spPr bwMode="auto">
            <a:xfrm>
              <a:off x="669448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9" name="Oval 366"/>
            <p:cNvSpPr>
              <a:spLocks noChangeArrowheads="1"/>
            </p:cNvSpPr>
            <p:nvPr/>
          </p:nvSpPr>
          <p:spPr bwMode="auto">
            <a:xfrm>
              <a:off x="684053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0" name="Oval 367"/>
            <p:cNvSpPr>
              <a:spLocks noChangeArrowheads="1"/>
            </p:cNvSpPr>
            <p:nvPr/>
          </p:nvSpPr>
          <p:spPr bwMode="auto">
            <a:xfrm>
              <a:off x="684053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1" name="Oval 368"/>
            <p:cNvSpPr>
              <a:spLocks noChangeArrowheads="1"/>
            </p:cNvSpPr>
            <p:nvPr/>
          </p:nvSpPr>
          <p:spPr bwMode="auto">
            <a:xfrm>
              <a:off x="684053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2" name="Oval 369"/>
            <p:cNvSpPr>
              <a:spLocks noChangeArrowheads="1"/>
            </p:cNvSpPr>
            <p:nvPr/>
          </p:nvSpPr>
          <p:spPr bwMode="auto">
            <a:xfrm>
              <a:off x="684053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93" name="Freeform 370"/>
          <p:cNvSpPr>
            <a:spLocks noEditPoints="1"/>
          </p:cNvSpPr>
          <p:nvPr/>
        </p:nvSpPr>
        <p:spPr bwMode="auto">
          <a:xfrm>
            <a:off x="1579409" y="2283073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94" name="组合 493"/>
          <p:cNvGrpSpPr/>
          <p:nvPr/>
        </p:nvGrpSpPr>
        <p:grpSpPr>
          <a:xfrm>
            <a:off x="9889379" y="2461201"/>
            <a:ext cx="627995" cy="579853"/>
            <a:chOff x="7916863" y="6550025"/>
            <a:chExt cx="931863" cy="860425"/>
          </a:xfrm>
          <a:solidFill>
            <a:srgbClr val="FC621E"/>
          </a:solidFill>
        </p:grpSpPr>
        <p:sp>
          <p:nvSpPr>
            <p:cNvPr id="495" name="Freeform 371"/>
            <p:cNvSpPr>
              <a:spLocks noEditPoints="1"/>
            </p:cNvSpPr>
            <p:nvPr/>
          </p:nvSpPr>
          <p:spPr bwMode="auto">
            <a:xfrm>
              <a:off x="7916863" y="6550025"/>
              <a:ext cx="931863" cy="860425"/>
            </a:xfrm>
            <a:custGeom>
              <a:avLst/>
              <a:gdLst>
                <a:gd name="T0" fmla="*/ 166 w 332"/>
                <a:gd name="T1" fmla="*/ 307 h 307"/>
                <a:gd name="T2" fmla="*/ 126 w 332"/>
                <a:gd name="T3" fmla="*/ 297 h 307"/>
                <a:gd name="T4" fmla="*/ 72 w 332"/>
                <a:gd name="T5" fmla="*/ 237 h 307"/>
                <a:gd name="T6" fmla="*/ 68 w 332"/>
                <a:gd name="T7" fmla="*/ 233 h 307"/>
                <a:gd name="T8" fmla="*/ 67 w 332"/>
                <a:gd name="T9" fmla="*/ 90 h 307"/>
                <a:gd name="T10" fmla="*/ 23 w 332"/>
                <a:gd name="T11" fmla="*/ 101 h 307"/>
                <a:gd name="T12" fmla="*/ 17 w 332"/>
                <a:gd name="T13" fmla="*/ 97 h 307"/>
                <a:gd name="T14" fmla="*/ 1 w 332"/>
                <a:gd name="T15" fmla="*/ 36 h 307"/>
                <a:gd name="T16" fmla="*/ 4 w 332"/>
                <a:gd name="T17" fmla="*/ 30 h 307"/>
                <a:gd name="T18" fmla="*/ 118 w 332"/>
                <a:gd name="T19" fmla="*/ 0 h 307"/>
                <a:gd name="T20" fmla="*/ 122 w 332"/>
                <a:gd name="T21" fmla="*/ 1 h 307"/>
                <a:gd name="T22" fmla="*/ 124 w 332"/>
                <a:gd name="T23" fmla="*/ 4 h 307"/>
                <a:gd name="T24" fmla="*/ 166 w 332"/>
                <a:gd name="T25" fmla="*/ 49 h 307"/>
                <a:gd name="T26" fmla="*/ 209 w 332"/>
                <a:gd name="T27" fmla="*/ 4 h 307"/>
                <a:gd name="T28" fmla="*/ 210 w 332"/>
                <a:gd name="T29" fmla="*/ 1 h 307"/>
                <a:gd name="T30" fmla="*/ 214 w 332"/>
                <a:gd name="T31" fmla="*/ 0 h 307"/>
                <a:gd name="T32" fmla="*/ 328 w 332"/>
                <a:gd name="T33" fmla="*/ 30 h 307"/>
                <a:gd name="T34" fmla="*/ 332 w 332"/>
                <a:gd name="T35" fmla="*/ 36 h 307"/>
                <a:gd name="T36" fmla="*/ 315 w 332"/>
                <a:gd name="T37" fmla="*/ 97 h 307"/>
                <a:gd name="T38" fmla="*/ 310 w 332"/>
                <a:gd name="T39" fmla="*/ 101 h 307"/>
                <a:gd name="T40" fmla="*/ 265 w 332"/>
                <a:gd name="T41" fmla="*/ 90 h 307"/>
                <a:gd name="T42" fmla="*/ 265 w 332"/>
                <a:gd name="T43" fmla="*/ 233 h 307"/>
                <a:gd name="T44" fmla="*/ 261 w 332"/>
                <a:gd name="T45" fmla="*/ 237 h 307"/>
                <a:gd name="T46" fmla="*/ 207 w 332"/>
                <a:gd name="T47" fmla="*/ 297 h 307"/>
                <a:gd name="T48" fmla="*/ 166 w 332"/>
                <a:gd name="T49" fmla="*/ 307 h 307"/>
                <a:gd name="T50" fmla="*/ 135 w 332"/>
                <a:gd name="T51" fmla="*/ 294 h 307"/>
                <a:gd name="T52" fmla="*/ 166 w 332"/>
                <a:gd name="T53" fmla="*/ 298 h 307"/>
                <a:gd name="T54" fmla="*/ 198 w 332"/>
                <a:gd name="T55" fmla="*/ 294 h 307"/>
                <a:gd name="T56" fmla="*/ 256 w 332"/>
                <a:gd name="T57" fmla="*/ 229 h 307"/>
                <a:gd name="T58" fmla="*/ 256 w 332"/>
                <a:gd name="T59" fmla="*/ 84 h 307"/>
                <a:gd name="T60" fmla="*/ 258 w 332"/>
                <a:gd name="T61" fmla="*/ 80 h 307"/>
                <a:gd name="T62" fmla="*/ 262 w 332"/>
                <a:gd name="T63" fmla="*/ 79 h 307"/>
                <a:gd name="T64" fmla="*/ 308 w 332"/>
                <a:gd name="T65" fmla="*/ 91 h 307"/>
                <a:gd name="T66" fmla="*/ 322 w 332"/>
                <a:gd name="T67" fmla="*/ 38 h 307"/>
                <a:gd name="T68" fmla="*/ 218 w 332"/>
                <a:gd name="T69" fmla="*/ 10 h 307"/>
                <a:gd name="T70" fmla="*/ 166 w 332"/>
                <a:gd name="T71" fmla="*/ 58 h 307"/>
                <a:gd name="T72" fmla="*/ 115 w 332"/>
                <a:gd name="T73" fmla="*/ 10 h 307"/>
                <a:gd name="T74" fmla="*/ 11 w 332"/>
                <a:gd name="T75" fmla="*/ 38 h 307"/>
                <a:gd name="T76" fmla="*/ 25 w 332"/>
                <a:gd name="T77" fmla="*/ 91 h 307"/>
                <a:gd name="T78" fmla="*/ 71 w 332"/>
                <a:gd name="T79" fmla="*/ 79 h 307"/>
                <a:gd name="T80" fmla="*/ 75 w 332"/>
                <a:gd name="T81" fmla="*/ 80 h 307"/>
                <a:gd name="T82" fmla="*/ 77 w 332"/>
                <a:gd name="T83" fmla="*/ 84 h 307"/>
                <a:gd name="T84" fmla="*/ 77 w 332"/>
                <a:gd name="T85" fmla="*/ 229 h 307"/>
                <a:gd name="T86" fmla="*/ 135 w 332"/>
                <a:gd name="T87" fmla="*/ 29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2" h="307">
                  <a:moveTo>
                    <a:pt x="166" y="307"/>
                  </a:moveTo>
                  <a:cubicBezTo>
                    <a:pt x="128" y="307"/>
                    <a:pt x="127" y="299"/>
                    <a:pt x="126" y="297"/>
                  </a:cubicBezTo>
                  <a:cubicBezTo>
                    <a:pt x="120" y="262"/>
                    <a:pt x="101" y="242"/>
                    <a:pt x="72" y="237"/>
                  </a:cubicBezTo>
                  <a:cubicBezTo>
                    <a:pt x="69" y="237"/>
                    <a:pt x="68" y="235"/>
                    <a:pt x="68" y="233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20" y="101"/>
                    <a:pt x="18" y="100"/>
                    <a:pt x="17" y="97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3"/>
                    <a:pt x="2" y="31"/>
                    <a:pt x="4" y="3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0" y="0"/>
                    <a:pt x="121" y="0"/>
                    <a:pt x="122" y="1"/>
                  </a:cubicBezTo>
                  <a:cubicBezTo>
                    <a:pt x="123" y="2"/>
                    <a:pt x="124" y="3"/>
                    <a:pt x="124" y="4"/>
                  </a:cubicBezTo>
                  <a:cubicBezTo>
                    <a:pt x="124" y="29"/>
                    <a:pt x="143" y="49"/>
                    <a:pt x="166" y="49"/>
                  </a:cubicBezTo>
                  <a:cubicBezTo>
                    <a:pt x="190" y="49"/>
                    <a:pt x="209" y="29"/>
                    <a:pt x="209" y="4"/>
                  </a:cubicBezTo>
                  <a:cubicBezTo>
                    <a:pt x="209" y="3"/>
                    <a:pt x="209" y="2"/>
                    <a:pt x="210" y="1"/>
                  </a:cubicBezTo>
                  <a:cubicBezTo>
                    <a:pt x="212" y="0"/>
                    <a:pt x="213" y="0"/>
                    <a:pt x="214" y="0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31" y="31"/>
                    <a:pt x="332" y="33"/>
                    <a:pt x="332" y="36"/>
                  </a:cubicBezTo>
                  <a:cubicBezTo>
                    <a:pt x="315" y="97"/>
                    <a:pt x="315" y="97"/>
                    <a:pt x="315" y="97"/>
                  </a:cubicBezTo>
                  <a:cubicBezTo>
                    <a:pt x="315" y="100"/>
                    <a:pt x="312" y="101"/>
                    <a:pt x="310" y="101"/>
                  </a:cubicBezTo>
                  <a:cubicBezTo>
                    <a:pt x="265" y="90"/>
                    <a:pt x="265" y="90"/>
                    <a:pt x="265" y="90"/>
                  </a:cubicBezTo>
                  <a:cubicBezTo>
                    <a:pt x="265" y="233"/>
                    <a:pt x="265" y="233"/>
                    <a:pt x="265" y="233"/>
                  </a:cubicBezTo>
                  <a:cubicBezTo>
                    <a:pt x="265" y="235"/>
                    <a:pt x="263" y="237"/>
                    <a:pt x="261" y="237"/>
                  </a:cubicBezTo>
                  <a:cubicBezTo>
                    <a:pt x="232" y="242"/>
                    <a:pt x="213" y="262"/>
                    <a:pt x="207" y="297"/>
                  </a:cubicBezTo>
                  <a:cubicBezTo>
                    <a:pt x="206" y="299"/>
                    <a:pt x="204" y="307"/>
                    <a:pt x="166" y="307"/>
                  </a:cubicBezTo>
                  <a:close/>
                  <a:moveTo>
                    <a:pt x="135" y="294"/>
                  </a:moveTo>
                  <a:cubicBezTo>
                    <a:pt x="138" y="296"/>
                    <a:pt x="149" y="298"/>
                    <a:pt x="166" y="298"/>
                  </a:cubicBezTo>
                  <a:cubicBezTo>
                    <a:pt x="184" y="298"/>
                    <a:pt x="195" y="296"/>
                    <a:pt x="198" y="294"/>
                  </a:cubicBezTo>
                  <a:cubicBezTo>
                    <a:pt x="205" y="257"/>
                    <a:pt x="225" y="235"/>
                    <a:pt x="256" y="229"/>
                  </a:cubicBezTo>
                  <a:cubicBezTo>
                    <a:pt x="256" y="84"/>
                    <a:pt x="256" y="84"/>
                    <a:pt x="256" y="84"/>
                  </a:cubicBezTo>
                  <a:cubicBezTo>
                    <a:pt x="256" y="82"/>
                    <a:pt x="257" y="81"/>
                    <a:pt x="258" y="80"/>
                  </a:cubicBezTo>
                  <a:cubicBezTo>
                    <a:pt x="259" y="79"/>
                    <a:pt x="260" y="79"/>
                    <a:pt x="262" y="79"/>
                  </a:cubicBezTo>
                  <a:cubicBezTo>
                    <a:pt x="308" y="91"/>
                    <a:pt x="308" y="91"/>
                    <a:pt x="308" y="91"/>
                  </a:cubicBezTo>
                  <a:cubicBezTo>
                    <a:pt x="322" y="38"/>
                    <a:pt x="322" y="38"/>
                    <a:pt x="322" y="38"/>
                  </a:cubicBezTo>
                  <a:cubicBezTo>
                    <a:pt x="218" y="10"/>
                    <a:pt x="218" y="10"/>
                    <a:pt x="218" y="10"/>
                  </a:cubicBezTo>
                  <a:cubicBezTo>
                    <a:pt x="215" y="37"/>
                    <a:pt x="193" y="58"/>
                    <a:pt x="166" y="58"/>
                  </a:cubicBezTo>
                  <a:cubicBezTo>
                    <a:pt x="140" y="58"/>
                    <a:pt x="118" y="37"/>
                    <a:pt x="115" y="1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2" y="79"/>
                    <a:pt x="74" y="79"/>
                    <a:pt x="75" y="80"/>
                  </a:cubicBezTo>
                  <a:cubicBezTo>
                    <a:pt x="76" y="81"/>
                    <a:pt x="77" y="82"/>
                    <a:pt x="77" y="84"/>
                  </a:cubicBezTo>
                  <a:cubicBezTo>
                    <a:pt x="77" y="229"/>
                    <a:pt x="77" y="229"/>
                    <a:pt x="77" y="229"/>
                  </a:cubicBezTo>
                  <a:cubicBezTo>
                    <a:pt x="108" y="235"/>
                    <a:pt x="128" y="257"/>
                    <a:pt x="135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6" name="Freeform 372"/>
            <p:cNvSpPr>
              <a:spLocks/>
            </p:cNvSpPr>
            <p:nvPr/>
          </p:nvSpPr>
          <p:spPr bwMode="auto">
            <a:xfrm>
              <a:off x="8191500" y="6569075"/>
              <a:ext cx="382588" cy="185738"/>
            </a:xfrm>
            <a:custGeom>
              <a:avLst/>
              <a:gdLst>
                <a:gd name="T0" fmla="*/ 68 w 136"/>
                <a:gd name="T1" fmla="*/ 66 h 66"/>
                <a:gd name="T2" fmla="*/ 0 w 136"/>
                <a:gd name="T3" fmla="*/ 5 h 66"/>
                <a:gd name="T4" fmla="*/ 5 w 136"/>
                <a:gd name="T5" fmla="*/ 0 h 66"/>
                <a:gd name="T6" fmla="*/ 10 w 136"/>
                <a:gd name="T7" fmla="*/ 5 h 66"/>
                <a:gd name="T8" fmla="*/ 68 w 136"/>
                <a:gd name="T9" fmla="*/ 57 h 66"/>
                <a:gd name="T10" fmla="*/ 127 w 136"/>
                <a:gd name="T11" fmla="*/ 5 h 66"/>
                <a:gd name="T12" fmla="*/ 132 w 136"/>
                <a:gd name="T13" fmla="*/ 0 h 66"/>
                <a:gd name="T14" fmla="*/ 136 w 136"/>
                <a:gd name="T15" fmla="*/ 5 h 66"/>
                <a:gd name="T16" fmla="*/ 68 w 136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66">
                  <a:moveTo>
                    <a:pt x="68" y="66"/>
                  </a:moveTo>
                  <a:cubicBezTo>
                    <a:pt x="31" y="66"/>
                    <a:pt x="0" y="39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0" y="34"/>
                    <a:pt x="36" y="57"/>
                    <a:pt x="68" y="57"/>
                  </a:cubicBezTo>
                  <a:cubicBezTo>
                    <a:pt x="101" y="57"/>
                    <a:pt x="127" y="34"/>
                    <a:pt x="127" y="5"/>
                  </a:cubicBezTo>
                  <a:cubicBezTo>
                    <a:pt x="127" y="2"/>
                    <a:pt x="129" y="0"/>
                    <a:pt x="132" y="0"/>
                  </a:cubicBezTo>
                  <a:cubicBezTo>
                    <a:pt x="134" y="0"/>
                    <a:pt x="136" y="2"/>
                    <a:pt x="136" y="5"/>
                  </a:cubicBezTo>
                  <a:cubicBezTo>
                    <a:pt x="136" y="39"/>
                    <a:pt x="106" y="66"/>
                    <a:pt x="6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7" name="Freeform 373"/>
            <p:cNvSpPr>
              <a:spLocks noEditPoints="1"/>
            </p:cNvSpPr>
            <p:nvPr/>
          </p:nvSpPr>
          <p:spPr bwMode="auto">
            <a:xfrm>
              <a:off x="8253413" y="6832600"/>
              <a:ext cx="244475" cy="244475"/>
            </a:xfrm>
            <a:custGeom>
              <a:avLst/>
              <a:gdLst>
                <a:gd name="T0" fmla="*/ 22 w 87"/>
                <a:gd name="T1" fmla="*/ 87 h 87"/>
                <a:gd name="T2" fmla="*/ 17 w 87"/>
                <a:gd name="T3" fmla="*/ 85 h 87"/>
                <a:gd name="T4" fmla="*/ 14 w 87"/>
                <a:gd name="T5" fmla="*/ 77 h 87"/>
                <a:gd name="T6" fmla="*/ 18 w 87"/>
                <a:gd name="T7" fmla="*/ 56 h 87"/>
                <a:gd name="T8" fmla="*/ 3 w 87"/>
                <a:gd name="T9" fmla="*/ 41 h 87"/>
                <a:gd name="T10" fmla="*/ 1 w 87"/>
                <a:gd name="T11" fmla="*/ 33 h 87"/>
                <a:gd name="T12" fmla="*/ 8 w 87"/>
                <a:gd name="T13" fmla="*/ 27 h 87"/>
                <a:gd name="T14" fmla="*/ 28 w 87"/>
                <a:gd name="T15" fmla="*/ 24 h 87"/>
                <a:gd name="T16" fmla="*/ 36 w 87"/>
                <a:gd name="T17" fmla="*/ 5 h 87"/>
                <a:gd name="T18" fmla="*/ 44 w 87"/>
                <a:gd name="T19" fmla="*/ 0 h 87"/>
                <a:gd name="T20" fmla="*/ 51 w 87"/>
                <a:gd name="T21" fmla="*/ 5 h 87"/>
                <a:gd name="T22" fmla="*/ 60 w 87"/>
                <a:gd name="T23" fmla="*/ 24 h 87"/>
                <a:gd name="T24" fmla="*/ 80 w 87"/>
                <a:gd name="T25" fmla="*/ 27 h 87"/>
                <a:gd name="T26" fmla="*/ 86 w 87"/>
                <a:gd name="T27" fmla="*/ 33 h 87"/>
                <a:gd name="T28" fmla="*/ 84 w 87"/>
                <a:gd name="T29" fmla="*/ 41 h 87"/>
                <a:gd name="T30" fmla="*/ 70 w 87"/>
                <a:gd name="T31" fmla="*/ 56 h 87"/>
                <a:gd name="T32" fmla="*/ 73 w 87"/>
                <a:gd name="T33" fmla="*/ 77 h 87"/>
                <a:gd name="T34" fmla="*/ 70 w 87"/>
                <a:gd name="T35" fmla="*/ 85 h 87"/>
                <a:gd name="T36" fmla="*/ 61 w 87"/>
                <a:gd name="T37" fmla="*/ 86 h 87"/>
                <a:gd name="T38" fmla="*/ 44 w 87"/>
                <a:gd name="T39" fmla="*/ 76 h 87"/>
                <a:gd name="T40" fmla="*/ 26 w 87"/>
                <a:gd name="T41" fmla="*/ 86 h 87"/>
                <a:gd name="T42" fmla="*/ 22 w 87"/>
                <a:gd name="T43" fmla="*/ 87 h 87"/>
                <a:gd name="T44" fmla="*/ 44 w 87"/>
                <a:gd name="T45" fmla="*/ 66 h 87"/>
                <a:gd name="T46" fmla="*/ 46 w 87"/>
                <a:gd name="T47" fmla="*/ 67 h 87"/>
                <a:gd name="T48" fmla="*/ 64 w 87"/>
                <a:gd name="T49" fmla="*/ 77 h 87"/>
                <a:gd name="T50" fmla="*/ 61 w 87"/>
                <a:gd name="T51" fmla="*/ 55 h 87"/>
                <a:gd name="T52" fmla="*/ 62 w 87"/>
                <a:gd name="T53" fmla="*/ 51 h 87"/>
                <a:gd name="T54" fmla="*/ 77 w 87"/>
                <a:gd name="T55" fmla="*/ 36 h 87"/>
                <a:gd name="T56" fmla="*/ 56 w 87"/>
                <a:gd name="T57" fmla="*/ 33 h 87"/>
                <a:gd name="T58" fmla="*/ 53 w 87"/>
                <a:gd name="T59" fmla="*/ 30 h 87"/>
                <a:gd name="T60" fmla="*/ 44 w 87"/>
                <a:gd name="T61" fmla="*/ 11 h 87"/>
                <a:gd name="T62" fmla="*/ 35 w 87"/>
                <a:gd name="T63" fmla="*/ 30 h 87"/>
                <a:gd name="T64" fmla="*/ 31 w 87"/>
                <a:gd name="T65" fmla="*/ 33 h 87"/>
                <a:gd name="T66" fmla="*/ 11 w 87"/>
                <a:gd name="T67" fmla="*/ 36 h 87"/>
                <a:gd name="T68" fmla="*/ 26 w 87"/>
                <a:gd name="T69" fmla="*/ 51 h 87"/>
                <a:gd name="T70" fmla="*/ 27 w 87"/>
                <a:gd name="T71" fmla="*/ 55 h 87"/>
                <a:gd name="T72" fmla="*/ 24 w 87"/>
                <a:gd name="T73" fmla="*/ 77 h 87"/>
                <a:gd name="T74" fmla="*/ 42 w 87"/>
                <a:gd name="T75" fmla="*/ 67 h 87"/>
                <a:gd name="T76" fmla="*/ 44 w 87"/>
                <a:gd name="T77" fmla="*/ 66 h 87"/>
                <a:gd name="T78" fmla="*/ 78 w 87"/>
                <a:gd name="T79" fmla="*/ 36 h 87"/>
                <a:gd name="T80" fmla="*/ 78 w 87"/>
                <a:gd name="T81" fmla="*/ 3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87">
                  <a:moveTo>
                    <a:pt x="22" y="87"/>
                  </a:moveTo>
                  <a:cubicBezTo>
                    <a:pt x="21" y="87"/>
                    <a:pt x="19" y="86"/>
                    <a:pt x="17" y="85"/>
                  </a:cubicBezTo>
                  <a:cubicBezTo>
                    <a:pt x="15" y="83"/>
                    <a:pt x="14" y="80"/>
                    <a:pt x="14" y="77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1" y="39"/>
                    <a:pt x="0" y="36"/>
                    <a:pt x="1" y="33"/>
                  </a:cubicBezTo>
                  <a:cubicBezTo>
                    <a:pt x="2" y="30"/>
                    <a:pt x="5" y="28"/>
                    <a:pt x="8" y="27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8" y="2"/>
                    <a:pt x="41" y="0"/>
                    <a:pt x="44" y="0"/>
                  </a:cubicBezTo>
                  <a:cubicBezTo>
                    <a:pt x="47" y="0"/>
                    <a:pt x="50" y="2"/>
                    <a:pt x="51" y="5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3" y="28"/>
                    <a:pt x="85" y="30"/>
                    <a:pt x="86" y="33"/>
                  </a:cubicBezTo>
                  <a:cubicBezTo>
                    <a:pt x="87" y="36"/>
                    <a:pt x="87" y="39"/>
                    <a:pt x="84" y="41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4" y="80"/>
                    <a:pt x="73" y="83"/>
                    <a:pt x="70" y="85"/>
                  </a:cubicBezTo>
                  <a:cubicBezTo>
                    <a:pt x="68" y="87"/>
                    <a:pt x="64" y="87"/>
                    <a:pt x="61" y="8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5" y="86"/>
                    <a:pt x="24" y="87"/>
                    <a:pt x="22" y="87"/>
                  </a:cubicBezTo>
                  <a:close/>
                  <a:moveTo>
                    <a:pt x="44" y="66"/>
                  </a:moveTo>
                  <a:cubicBezTo>
                    <a:pt x="45" y="66"/>
                    <a:pt x="45" y="66"/>
                    <a:pt x="46" y="6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0" y="54"/>
                    <a:pt x="61" y="52"/>
                    <a:pt x="62" y="51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5" y="33"/>
                    <a:pt x="53" y="32"/>
                    <a:pt x="53" y="3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2"/>
                    <a:pt x="33" y="33"/>
                    <a:pt x="31" y="33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7" y="52"/>
                    <a:pt x="27" y="54"/>
                    <a:pt x="27" y="55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6"/>
                    <a:pt x="43" y="66"/>
                    <a:pt x="44" y="66"/>
                  </a:cubicBezTo>
                  <a:close/>
                  <a:moveTo>
                    <a:pt x="78" y="36"/>
                  </a:moveTo>
                  <a:cubicBezTo>
                    <a:pt x="78" y="36"/>
                    <a:pt x="78" y="36"/>
                    <a:pt x="7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98" name="Freeform 374"/>
          <p:cNvSpPr>
            <a:spLocks noEditPoints="1"/>
          </p:cNvSpPr>
          <p:nvPr/>
        </p:nvSpPr>
        <p:spPr bwMode="auto">
          <a:xfrm>
            <a:off x="9772767" y="2281468"/>
            <a:ext cx="863360" cy="86336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99" name="组合 498"/>
          <p:cNvGrpSpPr/>
          <p:nvPr/>
        </p:nvGrpSpPr>
        <p:grpSpPr>
          <a:xfrm>
            <a:off x="11067271" y="2405570"/>
            <a:ext cx="581992" cy="613018"/>
            <a:chOff x="9664700" y="6467475"/>
            <a:chExt cx="863600" cy="909638"/>
          </a:xfrm>
          <a:solidFill>
            <a:srgbClr val="FC621E"/>
          </a:solidFill>
        </p:grpSpPr>
        <p:sp>
          <p:nvSpPr>
            <p:cNvPr id="500" name="Freeform 375"/>
            <p:cNvSpPr>
              <a:spLocks noEditPoints="1"/>
            </p:cNvSpPr>
            <p:nvPr/>
          </p:nvSpPr>
          <p:spPr bwMode="auto">
            <a:xfrm>
              <a:off x="9664700" y="6650038"/>
              <a:ext cx="863600" cy="123825"/>
            </a:xfrm>
            <a:custGeom>
              <a:avLst/>
              <a:gdLst>
                <a:gd name="T0" fmla="*/ 286 w 308"/>
                <a:gd name="T1" fmla="*/ 44 h 44"/>
                <a:gd name="T2" fmla="*/ 22 w 308"/>
                <a:gd name="T3" fmla="*/ 44 h 44"/>
                <a:gd name="T4" fmla="*/ 0 w 308"/>
                <a:gd name="T5" fmla="*/ 22 h 44"/>
                <a:gd name="T6" fmla="*/ 22 w 308"/>
                <a:gd name="T7" fmla="*/ 0 h 44"/>
                <a:gd name="T8" fmla="*/ 286 w 308"/>
                <a:gd name="T9" fmla="*/ 0 h 44"/>
                <a:gd name="T10" fmla="*/ 308 w 308"/>
                <a:gd name="T11" fmla="*/ 22 h 44"/>
                <a:gd name="T12" fmla="*/ 286 w 308"/>
                <a:gd name="T13" fmla="*/ 44 h 44"/>
                <a:gd name="T14" fmla="*/ 22 w 308"/>
                <a:gd name="T15" fmla="*/ 9 h 44"/>
                <a:gd name="T16" fmla="*/ 9 w 308"/>
                <a:gd name="T17" fmla="*/ 22 h 44"/>
                <a:gd name="T18" fmla="*/ 22 w 308"/>
                <a:gd name="T19" fmla="*/ 34 h 44"/>
                <a:gd name="T20" fmla="*/ 286 w 308"/>
                <a:gd name="T21" fmla="*/ 34 h 44"/>
                <a:gd name="T22" fmla="*/ 299 w 308"/>
                <a:gd name="T23" fmla="*/ 22 h 44"/>
                <a:gd name="T24" fmla="*/ 286 w 308"/>
                <a:gd name="T25" fmla="*/ 9 h 44"/>
                <a:gd name="T26" fmla="*/ 22 w 308"/>
                <a:gd name="T2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8" h="44">
                  <a:moveTo>
                    <a:pt x="286" y="44"/>
                  </a:move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08" y="10"/>
                    <a:pt x="308" y="22"/>
                  </a:cubicBezTo>
                  <a:cubicBezTo>
                    <a:pt x="308" y="34"/>
                    <a:pt x="298" y="44"/>
                    <a:pt x="286" y="44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4"/>
                    <a:pt x="22" y="34"/>
                  </a:cubicBezTo>
                  <a:cubicBezTo>
                    <a:pt x="286" y="34"/>
                    <a:pt x="286" y="34"/>
                    <a:pt x="286" y="34"/>
                  </a:cubicBezTo>
                  <a:cubicBezTo>
                    <a:pt x="293" y="34"/>
                    <a:pt x="299" y="29"/>
                    <a:pt x="299" y="22"/>
                  </a:cubicBezTo>
                  <a:cubicBezTo>
                    <a:pt x="299" y="15"/>
                    <a:pt x="293" y="9"/>
                    <a:pt x="286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1" name="Freeform 376"/>
            <p:cNvSpPr>
              <a:spLocks/>
            </p:cNvSpPr>
            <p:nvPr/>
          </p:nvSpPr>
          <p:spPr bwMode="auto">
            <a:xfrm>
              <a:off x="10082213" y="6572250"/>
              <a:ext cx="28575" cy="103188"/>
            </a:xfrm>
            <a:custGeom>
              <a:avLst/>
              <a:gdLst>
                <a:gd name="T0" fmla="*/ 5 w 10"/>
                <a:gd name="T1" fmla="*/ 37 h 37"/>
                <a:gd name="T2" fmla="*/ 0 w 10"/>
                <a:gd name="T3" fmla="*/ 32 h 37"/>
                <a:gd name="T4" fmla="*/ 0 w 10"/>
                <a:gd name="T5" fmla="*/ 5 h 37"/>
                <a:gd name="T6" fmla="*/ 5 w 10"/>
                <a:gd name="T7" fmla="*/ 0 h 37"/>
                <a:gd name="T8" fmla="*/ 10 w 10"/>
                <a:gd name="T9" fmla="*/ 5 h 37"/>
                <a:gd name="T10" fmla="*/ 10 w 10"/>
                <a:gd name="T11" fmla="*/ 32 h 37"/>
                <a:gd name="T12" fmla="*/ 5 w 10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7">
                  <a:moveTo>
                    <a:pt x="5" y="37"/>
                  </a:moveTo>
                  <a:cubicBezTo>
                    <a:pt x="2" y="37"/>
                    <a:pt x="0" y="35"/>
                    <a:pt x="0" y="3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8" y="37"/>
                    <a:pt x="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2" name="Freeform 377"/>
            <p:cNvSpPr>
              <a:spLocks/>
            </p:cNvSpPr>
            <p:nvPr/>
          </p:nvSpPr>
          <p:spPr bwMode="auto">
            <a:xfrm>
              <a:off x="10033000" y="6467475"/>
              <a:ext cx="128588" cy="130175"/>
            </a:xfrm>
            <a:custGeom>
              <a:avLst/>
              <a:gdLst>
                <a:gd name="T0" fmla="*/ 23 w 46"/>
                <a:gd name="T1" fmla="*/ 46 h 46"/>
                <a:gd name="T2" fmla="*/ 18 w 46"/>
                <a:gd name="T3" fmla="*/ 42 h 46"/>
                <a:gd name="T4" fmla="*/ 23 w 46"/>
                <a:gd name="T5" fmla="*/ 37 h 46"/>
                <a:gd name="T6" fmla="*/ 37 w 46"/>
                <a:gd name="T7" fmla="*/ 23 h 46"/>
                <a:gd name="T8" fmla="*/ 23 w 46"/>
                <a:gd name="T9" fmla="*/ 9 h 46"/>
                <a:gd name="T10" fmla="*/ 9 w 46"/>
                <a:gd name="T11" fmla="*/ 23 h 46"/>
                <a:gd name="T12" fmla="*/ 5 w 46"/>
                <a:gd name="T13" fmla="*/ 28 h 46"/>
                <a:gd name="T14" fmla="*/ 0 w 46"/>
                <a:gd name="T15" fmla="*/ 23 h 46"/>
                <a:gd name="T16" fmla="*/ 23 w 46"/>
                <a:gd name="T17" fmla="*/ 0 h 46"/>
                <a:gd name="T18" fmla="*/ 46 w 46"/>
                <a:gd name="T19" fmla="*/ 23 h 46"/>
                <a:gd name="T20" fmla="*/ 23 w 46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0" y="46"/>
                    <a:pt x="18" y="44"/>
                    <a:pt x="18" y="42"/>
                  </a:cubicBezTo>
                  <a:cubicBezTo>
                    <a:pt x="18" y="39"/>
                    <a:pt x="20" y="37"/>
                    <a:pt x="23" y="37"/>
                  </a:cubicBezTo>
                  <a:cubicBezTo>
                    <a:pt x="31" y="37"/>
                    <a:pt x="37" y="31"/>
                    <a:pt x="37" y="23"/>
                  </a:cubicBezTo>
                  <a:cubicBezTo>
                    <a:pt x="37" y="16"/>
                    <a:pt x="31" y="9"/>
                    <a:pt x="23" y="9"/>
                  </a:cubicBezTo>
                  <a:cubicBezTo>
                    <a:pt x="15" y="9"/>
                    <a:pt x="9" y="16"/>
                    <a:pt x="9" y="23"/>
                  </a:cubicBezTo>
                  <a:cubicBezTo>
                    <a:pt x="9" y="26"/>
                    <a:pt x="7" y="28"/>
                    <a:pt x="5" y="28"/>
                  </a:cubicBezTo>
                  <a:cubicBezTo>
                    <a:pt x="2" y="28"/>
                    <a:pt x="0" y="26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6" y="0"/>
                    <a:pt x="46" y="10"/>
                    <a:pt x="46" y="23"/>
                  </a:cubicBezTo>
                  <a:cubicBezTo>
                    <a:pt x="46" y="36"/>
                    <a:pt x="36" y="46"/>
                    <a:pt x="2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3" name="Freeform 378"/>
            <p:cNvSpPr>
              <a:spLocks noEditPoints="1"/>
            </p:cNvSpPr>
            <p:nvPr/>
          </p:nvSpPr>
          <p:spPr bwMode="auto">
            <a:xfrm>
              <a:off x="9672638" y="6926263"/>
              <a:ext cx="182563" cy="180975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4 w 65"/>
                <a:gd name="T29" fmla="*/ 24 h 65"/>
                <a:gd name="T30" fmla="*/ 62 w 65"/>
                <a:gd name="T31" fmla="*/ 32 h 65"/>
                <a:gd name="T32" fmla="*/ 52 w 65"/>
                <a:gd name="T33" fmla="*/ 42 h 65"/>
                <a:gd name="T34" fmla="*/ 55 w 65"/>
                <a:gd name="T35" fmla="*/ 56 h 65"/>
                <a:gd name="T36" fmla="*/ 52 w 65"/>
                <a:gd name="T37" fmla="*/ 63 h 65"/>
                <a:gd name="T38" fmla="*/ 44 w 65"/>
                <a:gd name="T39" fmla="*/ 63 h 65"/>
                <a:gd name="T40" fmla="*/ 33 w 65"/>
                <a:gd name="T41" fmla="*/ 57 h 65"/>
                <a:gd name="T42" fmla="*/ 21 w 65"/>
                <a:gd name="T43" fmla="*/ 63 h 65"/>
                <a:gd name="T44" fmla="*/ 17 w 65"/>
                <a:gd name="T45" fmla="*/ 64 h 65"/>
                <a:gd name="T46" fmla="*/ 12 w 65"/>
                <a:gd name="T47" fmla="*/ 28 h 65"/>
                <a:gd name="T48" fmla="*/ 21 w 65"/>
                <a:gd name="T49" fmla="*/ 37 h 65"/>
                <a:gd name="T50" fmla="*/ 22 w 65"/>
                <a:gd name="T51" fmla="*/ 41 h 65"/>
                <a:gd name="T52" fmla="*/ 20 w 65"/>
                <a:gd name="T53" fmla="*/ 53 h 65"/>
                <a:gd name="T54" fmla="*/ 30 w 65"/>
                <a:gd name="T55" fmla="*/ 48 h 65"/>
                <a:gd name="T56" fmla="*/ 35 w 65"/>
                <a:gd name="T57" fmla="*/ 48 h 65"/>
                <a:gd name="T58" fmla="*/ 45 w 65"/>
                <a:gd name="T59" fmla="*/ 53 h 65"/>
                <a:gd name="T60" fmla="*/ 43 w 65"/>
                <a:gd name="T61" fmla="*/ 41 h 65"/>
                <a:gd name="T62" fmla="*/ 44 w 65"/>
                <a:gd name="T63" fmla="*/ 37 h 65"/>
                <a:gd name="T64" fmla="*/ 53 w 65"/>
                <a:gd name="T65" fmla="*/ 28 h 65"/>
                <a:gd name="T66" fmla="*/ 41 w 65"/>
                <a:gd name="T67" fmla="*/ 26 h 65"/>
                <a:gd name="T68" fmla="*/ 38 w 65"/>
                <a:gd name="T69" fmla="*/ 23 h 65"/>
                <a:gd name="T70" fmla="*/ 33 w 65"/>
                <a:gd name="T71" fmla="*/ 12 h 65"/>
                <a:gd name="T72" fmla="*/ 27 w 65"/>
                <a:gd name="T73" fmla="*/ 23 h 65"/>
                <a:gd name="T74" fmla="*/ 24 w 65"/>
                <a:gd name="T75" fmla="*/ 26 h 65"/>
                <a:gd name="T76" fmla="*/ 12 w 65"/>
                <a:gd name="T77" fmla="*/ 28 h 65"/>
                <a:gd name="T78" fmla="*/ 57 w 65"/>
                <a:gd name="T79" fmla="*/ 28 h 65"/>
                <a:gd name="T80" fmla="*/ 57 w 65"/>
                <a:gd name="T81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12" y="28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2" y="47"/>
                    <a:pt x="33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lnTo>
                    <a:pt x="12" y="28"/>
                  </a:ln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4" name="Freeform 379"/>
            <p:cNvSpPr>
              <a:spLocks noEditPoints="1"/>
            </p:cNvSpPr>
            <p:nvPr/>
          </p:nvSpPr>
          <p:spPr bwMode="auto">
            <a:xfrm>
              <a:off x="10321925" y="7138988"/>
              <a:ext cx="179388" cy="179388"/>
            </a:xfrm>
            <a:custGeom>
              <a:avLst/>
              <a:gdLst>
                <a:gd name="T0" fmla="*/ 17 w 64"/>
                <a:gd name="T1" fmla="*/ 64 h 64"/>
                <a:gd name="T2" fmla="*/ 13 w 64"/>
                <a:gd name="T3" fmla="*/ 62 h 64"/>
                <a:gd name="T4" fmla="*/ 10 w 64"/>
                <a:gd name="T5" fmla="*/ 55 h 64"/>
                <a:gd name="T6" fmla="*/ 12 w 64"/>
                <a:gd name="T7" fmla="*/ 41 h 64"/>
                <a:gd name="T8" fmla="*/ 2 w 64"/>
                <a:gd name="T9" fmla="*/ 31 h 64"/>
                <a:gd name="T10" fmla="*/ 1 w 64"/>
                <a:gd name="T11" fmla="*/ 24 h 64"/>
                <a:gd name="T12" fmla="*/ 6 w 64"/>
                <a:gd name="T13" fmla="*/ 19 h 64"/>
                <a:gd name="T14" fmla="*/ 20 w 64"/>
                <a:gd name="T15" fmla="*/ 17 h 64"/>
                <a:gd name="T16" fmla="*/ 26 w 64"/>
                <a:gd name="T17" fmla="*/ 4 h 64"/>
                <a:gd name="T18" fmla="*/ 32 w 64"/>
                <a:gd name="T19" fmla="*/ 0 h 64"/>
                <a:gd name="T20" fmla="*/ 39 w 64"/>
                <a:gd name="T21" fmla="*/ 4 h 64"/>
                <a:gd name="T22" fmla="*/ 44 w 64"/>
                <a:gd name="T23" fmla="*/ 17 h 64"/>
                <a:gd name="T24" fmla="*/ 58 w 64"/>
                <a:gd name="T25" fmla="*/ 19 h 64"/>
                <a:gd name="T26" fmla="*/ 63 w 64"/>
                <a:gd name="T27" fmla="*/ 24 h 64"/>
                <a:gd name="T28" fmla="*/ 63 w 64"/>
                <a:gd name="T29" fmla="*/ 24 h 64"/>
                <a:gd name="T30" fmla="*/ 62 w 64"/>
                <a:gd name="T31" fmla="*/ 31 h 64"/>
                <a:gd name="T32" fmla="*/ 52 w 64"/>
                <a:gd name="T33" fmla="*/ 41 h 64"/>
                <a:gd name="T34" fmla="*/ 54 w 64"/>
                <a:gd name="T35" fmla="*/ 55 h 64"/>
                <a:gd name="T36" fmla="*/ 52 w 64"/>
                <a:gd name="T37" fmla="*/ 62 h 64"/>
                <a:gd name="T38" fmla="*/ 44 w 64"/>
                <a:gd name="T39" fmla="*/ 63 h 64"/>
                <a:gd name="T40" fmla="*/ 32 w 64"/>
                <a:gd name="T41" fmla="*/ 56 h 64"/>
                <a:gd name="T42" fmla="*/ 20 w 64"/>
                <a:gd name="T43" fmla="*/ 63 h 64"/>
                <a:gd name="T44" fmla="*/ 17 w 64"/>
                <a:gd name="T45" fmla="*/ 64 h 64"/>
                <a:gd name="T46" fmla="*/ 19 w 64"/>
                <a:gd name="T47" fmla="*/ 57 h 64"/>
                <a:gd name="T48" fmla="*/ 19 w 64"/>
                <a:gd name="T49" fmla="*/ 57 h 64"/>
                <a:gd name="T50" fmla="*/ 19 w 64"/>
                <a:gd name="T51" fmla="*/ 57 h 64"/>
                <a:gd name="T52" fmla="*/ 32 w 64"/>
                <a:gd name="T53" fmla="*/ 46 h 64"/>
                <a:gd name="T54" fmla="*/ 34 w 64"/>
                <a:gd name="T55" fmla="*/ 47 h 64"/>
                <a:gd name="T56" fmla="*/ 45 w 64"/>
                <a:gd name="T57" fmla="*/ 53 h 64"/>
                <a:gd name="T58" fmla="*/ 43 w 64"/>
                <a:gd name="T59" fmla="*/ 40 h 64"/>
                <a:gd name="T60" fmla="*/ 44 w 64"/>
                <a:gd name="T61" fmla="*/ 36 h 64"/>
                <a:gd name="T62" fmla="*/ 53 w 64"/>
                <a:gd name="T63" fmla="*/ 27 h 64"/>
                <a:gd name="T64" fmla="*/ 41 w 64"/>
                <a:gd name="T65" fmla="*/ 26 h 64"/>
                <a:gd name="T66" fmla="*/ 37 w 64"/>
                <a:gd name="T67" fmla="*/ 23 h 64"/>
                <a:gd name="T68" fmla="*/ 32 w 64"/>
                <a:gd name="T69" fmla="*/ 12 h 64"/>
                <a:gd name="T70" fmla="*/ 27 w 64"/>
                <a:gd name="T71" fmla="*/ 23 h 64"/>
                <a:gd name="T72" fmla="*/ 23 w 64"/>
                <a:gd name="T73" fmla="*/ 26 h 64"/>
                <a:gd name="T74" fmla="*/ 12 w 64"/>
                <a:gd name="T75" fmla="*/ 27 h 64"/>
                <a:gd name="T76" fmla="*/ 20 w 64"/>
                <a:gd name="T77" fmla="*/ 36 h 64"/>
                <a:gd name="T78" fmla="*/ 22 w 64"/>
                <a:gd name="T79" fmla="*/ 40 h 64"/>
                <a:gd name="T80" fmla="*/ 20 w 64"/>
                <a:gd name="T81" fmla="*/ 53 h 64"/>
                <a:gd name="T82" fmla="*/ 30 w 64"/>
                <a:gd name="T83" fmla="*/ 47 h 64"/>
                <a:gd name="T84" fmla="*/ 32 w 64"/>
                <a:gd name="T85" fmla="*/ 46 h 64"/>
                <a:gd name="T86" fmla="*/ 56 w 64"/>
                <a:gd name="T87" fmla="*/ 28 h 64"/>
                <a:gd name="T88" fmla="*/ 56 w 64"/>
                <a:gd name="T8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" h="64">
                  <a:moveTo>
                    <a:pt x="17" y="64"/>
                  </a:moveTo>
                  <a:cubicBezTo>
                    <a:pt x="15" y="64"/>
                    <a:pt x="14" y="63"/>
                    <a:pt x="13" y="62"/>
                  </a:cubicBezTo>
                  <a:cubicBezTo>
                    <a:pt x="10" y="61"/>
                    <a:pt x="9" y="58"/>
                    <a:pt x="10" y="55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9"/>
                    <a:pt x="0" y="26"/>
                    <a:pt x="1" y="24"/>
                  </a:cubicBezTo>
                  <a:cubicBezTo>
                    <a:pt x="1" y="21"/>
                    <a:pt x="4" y="19"/>
                    <a:pt x="6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2"/>
                    <a:pt x="29" y="0"/>
                    <a:pt x="32" y="0"/>
                  </a:cubicBezTo>
                  <a:cubicBezTo>
                    <a:pt x="35" y="0"/>
                    <a:pt x="37" y="2"/>
                    <a:pt x="39" y="4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0" y="19"/>
                    <a:pt x="63" y="21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6"/>
                    <a:pt x="64" y="29"/>
                    <a:pt x="62" y="3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8"/>
                    <a:pt x="54" y="61"/>
                    <a:pt x="52" y="62"/>
                  </a:cubicBezTo>
                  <a:cubicBezTo>
                    <a:pt x="49" y="64"/>
                    <a:pt x="46" y="64"/>
                    <a:pt x="44" y="63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9" y="63"/>
                    <a:pt x="18" y="64"/>
                    <a:pt x="17" y="64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32" y="46"/>
                  </a:moveTo>
                  <a:cubicBezTo>
                    <a:pt x="33" y="46"/>
                    <a:pt x="34" y="47"/>
                    <a:pt x="34" y="47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2" y="39"/>
                    <a:pt x="43" y="37"/>
                    <a:pt x="44" y="36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9" y="25"/>
                    <a:pt x="38" y="24"/>
                    <a:pt x="37" y="2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4"/>
                    <a:pt x="25" y="25"/>
                    <a:pt x="23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7"/>
                    <a:pt x="22" y="39"/>
                    <a:pt x="22" y="40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1" y="47"/>
                    <a:pt x="31" y="46"/>
                    <a:pt x="32" y="46"/>
                  </a:cubicBez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5" name="Freeform 380"/>
            <p:cNvSpPr>
              <a:spLocks noEditPoints="1"/>
            </p:cNvSpPr>
            <p:nvPr/>
          </p:nvSpPr>
          <p:spPr bwMode="auto">
            <a:xfrm>
              <a:off x="10056813" y="6996113"/>
              <a:ext cx="182563" cy="182563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2 w 65"/>
                <a:gd name="T29" fmla="*/ 32 h 65"/>
                <a:gd name="T30" fmla="*/ 53 w 65"/>
                <a:gd name="T31" fmla="*/ 42 h 65"/>
                <a:gd name="T32" fmla="*/ 55 w 65"/>
                <a:gd name="T33" fmla="*/ 56 h 65"/>
                <a:gd name="T34" fmla="*/ 52 w 65"/>
                <a:gd name="T35" fmla="*/ 63 h 65"/>
                <a:gd name="T36" fmla="*/ 44 w 65"/>
                <a:gd name="T37" fmla="*/ 63 h 65"/>
                <a:gd name="T38" fmla="*/ 33 w 65"/>
                <a:gd name="T39" fmla="*/ 57 h 65"/>
                <a:gd name="T40" fmla="*/ 21 w 65"/>
                <a:gd name="T41" fmla="*/ 63 h 65"/>
                <a:gd name="T42" fmla="*/ 17 w 65"/>
                <a:gd name="T43" fmla="*/ 64 h 65"/>
                <a:gd name="T44" fmla="*/ 46 w 65"/>
                <a:gd name="T45" fmla="*/ 57 h 65"/>
                <a:gd name="T46" fmla="*/ 46 w 65"/>
                <a:gd name="T47" fmla="*/ 57 h 65"/>
                <a:gd name="T48" fmla="*/ 33 w 65"/>
                <a:gd name="T49" fmla="*/ 47 h 65"/>
                <a:gd name="T50" fmla="*/ 35 w 65"/>
                <a:gd name="T51" fmla="*/ 48 h 65"/>
                <a:gd name="T52" fmla="*/ 45 w 65"/>
                <a:gd name="T53" fmla="*/ 53 h 65"/>
                <a:gd name="T54" fmla="*/ 43 w 65"/>
                <a:gd name="T55" fmla="*/ 41 h 65"/>
                <a:gd name="T56" fmla="*/ 44 w 65"/>
                <a:gd name="T57" fmla="*/ 37 h 65"/>
                <a:gd name="T58" fmla="*/ 53 w 65"/>
                <a:gd name="T59" fmla="*/ 28 h 65"/>
                <a:gd name="T60" fmla="*/ 41 w 65"/>
                <a:gd name="T61" fmla="*/ 26 h 65"/>
                <a:gd name="T62" fmla="*/ 38 w 65"/>
                <a:gd name="T63" fmla="*/ 23 h 65"/>
                <a:gd name="T64" fmla="*/ 33 w 65"/>
                <a:gd name="T65" fmla="*/ 12 h 65"/>
                <a:gd name="T66" fmla="*/ 27 w 65"/>
                <a:gd name="T67" fmla="*/ 23 h 65"/>
                <a:gd name="T68" fmla="*/ 24 w 65"/>
                <a:gd name="T69" fmla="*/ 26 h 65"/>
                <a:gd name="T70" fmla="*/ 12 w 65"/>
                <a:gd name="T71" fmla="*/ 28 h 65"/>
                <a:gd name="T72" fmla="*/ 21 w 65"/>
                <a:gd name="T73" fmla="*/ 37 h 65"/>
                <a:gd name="T74" fmla="*/ 22 w 65"/>
                <a:gd name="T75" fmla="*/ 41 h 65"/>
                <a:gd name="T76" fmla="*/ 20 w 65"/>
                <a:gd name="T77" fmla="*/ 53 h 65"/>
                <a:gd name="T78" fmla="*/ 30 w 65"/>
                <a:gd name="T79" fmla="*/ 48 h 65"/>
                <a:gd name="T80" fmla="*/ 33 w 65"/>
                <a:gd name="T81" fmla="*/ 47 h 65"/>
                <a:gd name="T82" fmla="*/ 57 w 65"/>
                <a:gd name="T83" fmla="*/ 28 h 65"/>
                <a:gd name="T84" fmla="*/ 57 w 65"/>
                <a:gd name="T85" fmla="*/ 28 h 65"/>
                <a:gd name="T86" fmla="*/ 9 w 65"/>
                <a:gd name="T87" fmla="*/ 25 h 65"/>
                <a:gd name="T88" fmla="*/ 9 w 65"/>
                <a:gd name="T89" fmla="*/ 25 h 65"/>
                <a:gd name="T90" fmla="*/ 9 w 65"/>
                <a:gd name="T91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46" y="57"/>
                  </a:moveTo>
                  <a:cubicBezTo>
                    <a:pt x="46" y="57"/>
                    <a:pt x="46" y="57"/>
                    <a:pt x="46" y="57"/>
                  </a:cubicBezTo>
                  <a:close/>
                  <a:moveTo>
                    <a:pt x="33" y="47"/>
                  </a:moveTo>
                  <a:cubicBezTo>
                    <a:pt x="33" y="47"/>
                    <a:pt x="34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7"/>
                    <a:pt x="32" y="47"/>
                    <a:pt x="33" y="47"/>
                  </a:cubicBez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6" name="Freeform 381"/>
            <p:cNvSpPr>
              <a:spLocks noEditPoints="1"/>
            </p:cNvSpPr>
            <p:nvPr/>
          </p:nvSpPr>
          <p:spPr bwMode="auto">
            <a:xfrm>
              <a:off x="9734550" y="7142163"/>
              <a:ext cx="468313" cy="234950"/>
            </a:xfrm>
            <a:custGeom>
              <a:avLst/>
              <a:gdLst>
                <a:gd name="T0" fmla="*/ 133 w 167"/>
                <a:gd name="T1" fmla="*/ 84 h 84"/>
                <a:gd name="T2" fmla="*/ 30 w 167"/>
                <a:gd name="T3" fmla="*/ 84 h 84"/>
                <a:gd name="T4" fmla="*/ 0 w 167"/>
                <a:gd name="T5" fmla="*/ 55 h 84"/>
                <a:gd name="T6" fmla="*/ 30 w 167"/>
                <a:gd name="T7" fmla="*/ 25 h 84"/>
                <a:gd name="T8" fmla="*/ 39 w 167"/>
                <a:gd name="T9" fmla="*/ 26 h 84"/>
                <a:gd name="T10" fmla="*/ 78 w 167"/>
                <a:gd name="T11" fmla="*/ 0 h 84"/>
                <a:gd name="T12" fmla="*/ 114 w 167"/>
                <a:gd name="T13" fmla="*/ 21 h 84"/>
                <a:gd name="T14" fmla="*/ 133 w 167"/>
                <a:gd name="T15" fmla="*/ 15 h 84"/>
                <a:gd name="T16" fmla="*/ 167 w 167"/>
                <a:gd name="T17" fmla="*/ 50 h 84"/>
                <a:gd name="T18" fmla="*/ 133 w 167"/>
                <a:gd name="T19" fmla="*/ 84 h 84"/>
                <a:gd name="T20" fmla="*/ 30 w 167"/>
                <a:gd name="T21" fmla="*/ 34 h 84"/>
                <a:gd name="T22" fmla="*/ 9 w 167"/>
                <a:gd name="T23" fmla="*/ 55 h 84"/>
                <a:gd name="T24" fmla="*/ 30 w 167"/>
                <a:gd name="T25" fmla="*/ 75 h 84"/>
                <a:gd name="T26" fmla="*/ 133 w 167"/>
                <a:gd name="T27" fmla="*/ 75 h 84"/>
                <a:gd name="T28" fmla="*/ 158 w 167"/>
                <a:gd name="T29" fmla="*/ 50 h 84"/>
                <a:gd name="T30" fmla="*/ 133 w 167"/>
                <a:gd name="T31" fmla="*/ 24 h 84"/>
                <a:gd name="T32" fmla="*/ 116 w 167"/>
                <a:gd name="T33" fmla="*/ 31 h 84"/>
                <a:gd name="T34" fmla="*/ 112 w 167"/>
                <a:gd name="T35" fmla="*/ 32 h 84"/>
                <a:gd name="T36" fmla="*/ 108 w 167"/>
                <a:gd name="T37" fmla="*/ 29 h 84"/>
                <a:gd name="T38" fmla="*/ 78 w 167"/>
                <a:gd name="T39" fmla="*/ 9 h 84"/>
                <a:gd name="T40" fmla="*/ 47 w 167"/>
                <a:gd name="T41" fmla="*/ 34 h 84"/>
                <a:gd name="T42" fmla="*/ 44 w 167"/>
                <a:gd name="T43" fmla="*/ 37 h 84"/>
                <a:gd name="T44" fmla="*/ 40 w 167"/>
                <a:gd name="T45" fmla="*/ 37 h 84"/>
                <a:gd name="T46" fmla="*/ 30 w 167"/>
                <a:gd name="T47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84">
                  <a:moveTo>
                    <a:pt x="133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4" y="84"/>
                    <a:pt x="0" y="71"/>
                    <a:pt x="0" y="55"/>
                  </a:cubicBezTo>
                  <a:cubicBezTo>
                    <a:pt x="0" y="38"/>
                    <a:pt x="14" y="25"/>
                    <a:pt x="30" y="25"/>
                  </a:cubicBezTo>
                  <a:cubicBezTo>
                    <a:pt x="33" y="25"/>
                    <a:pt x="36" y="25"/>
                    <a:pt x="39" y="26"/>
                  </a:cubicBezTo>
                  <a:cubicBezTo>
                    <a:pt x="46" y="11"/>
                    <a:pt x="61" y="0"/>
                    <a:pt x="78" y="0"/>
                  </a:cubicBezTo>
                  <a:cubicBezTo>
                    <a:pt x="93" y="0"/>
                    <a:pt x="107" y="8"/>
                    <a:pt x="114" y="21"/>
                  </a:cubicBezTo>
                  <a:cubicBezTo>
                    <a:pt x="120" y="17"/>
                    <a:pt x="126" y="15"/>
                    <a:pt x="133" y="15"/>
                  </a:cubicBezTo>
                  <a:cubicBezTo>
                    <a:pt x="152" y="15"/>
                    <a:pt x="167" y="31"/>
                    <a:pt x="167" y="50"/>
                  </a:cubicBezTo>
                  <a:cubicBezTo>
                    <a:pt x="167" y="69"/>
                    <a:pt x="152" y="84"/>
                    <a:pt x="133" y="84"/>
                  </a:cubicBezTo>
                  <a:close/>
                  <a:moveTo>
                    <a:pt x="30" y="34"/>
                  </a:moveTo>
                  <a:cubicBezTo>
                    <a:pt x="19" y="34"/>
                    <a:pt x="9" y="43"/>
                    <a:pt x="9" y="55"/>
                  </a:cubicBezTo>
                  <a:cubicBezTo>
                    <a:pt x="9" y="66"/>
                    <a:pt x="19" y="75"/>
                    <a:pt x="30" y="75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47" y="75"/>
                    <a:pt x="158" y="64"/>
                    <a:pt x="158" y="50"/>
                  </a:cubicBezTo>
                  <a:cubicBezTo>
                    <a:pt x="158" y="36"/>
                    <a:pt x="147" y="24"/>
                    <a:pt x="133" y="24"/>
                  </a:cubicBezTo>
                  <a:cubicBezTo>
                    <a:pt x="127" y="24"/>
                    <a:pt x="121" y="27"/>
                    <a:pt x="116" y="31"/>
                  </a:cubicBezTo>
                  <a:cubicBezTo>
                    <a:pt x="115" y="32"/>
                    <a:pt x="113" y="32"/>
                    <a:pt x="112" y="32"/>
                  </a:cubicBezTo>
                  <a:cubicBezTo>
                    <a:pt x="110" y="32"/>
                    <a:pt x="109" y="31"/>
                    <a:pt x="108" y="29"/>
                  </a:cubicBezTo>
                  <a:cubicBezTo>
                    <a:pt x="103" y="17"/>
                    <a:pt x="91" y="9"/>
                    <a:pt x="78" y="9"/>
                  </a:cubicBezTo>
                  <a:cubicBezTo>
                    <a:pt x="63" y="9"/>
                    <a:pt x="50" y="20"/>
                    <a:pt x="47" y="34"/>
                  </a:cubicBezTo>
                  <a:cubicBezTo>
                    <a:pt x="46" y="35"/>
                    <a:pt x="45" y="36"/>
                    <a:pt x="44" y="37"/>
                  </a:cubicBezTo>
                  <a:cubicBezTo>
                    <a:pt x="43" y="37"/>
                    <a:pt x="41" y="37"/>
                    <a:pt x="40" y="37"/>
                  </a:cubicBezTo>
                  <a:cubicBezTo>
                    <a:pt x="37" y="35"/>
                    <a:pt x="33" y="34"/>
                    <a:pt x="3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7" name="Freeform 382"/>
            <p:cNvSpPr>
              <a:spLocks noEditPoints="1"/>
            </p:cNvSpPr>
            <p:nvPr/>
          </p:nvSpPr>
          <p:spPr bwMode="auto">
            <a:xfrm>
              <a:off x="10110788" y="6832600"/>
              <a:ext cx="263525" cy="138113"/>
            </a:xfrm>
            <a:custGeom>
              <a:avLst/>
              <a:gdLst>
                <a:gd name="T0" fmla="*/ 73 w 94"/>
                <a:gd name="T1" fmla="*/ 49 h 49"/>
                <a:gd name="T2" fmla="*/ 18 w 94"/>
                <a:gd name="T3" fmla="*/ 49 h 49"/>
                <a:gd name="T4" fmla="*/ 0 w 94"/>
                <a:gd name="T5" fmla="*/ 31 h 49"/>
                <a:gd name="T6" fmla="*/ 18 w 94"/>
                <a:gd name="T7" fmla="*/ 13 h 49"/>
                <a:gd name="T8" fmla="*/ 21 w 94"/>
                <a:gd name="T9" fmla="*/ 13 h 49"/>
                <a:gd name="T10" fmla="*/ 44 w 94"/>
                <a:gd name="T11" fmla="*/ 0 h 49"/>
                <a:gd name="T12" fmla="*/ 64 w 94"/>
                <a:gd name="T13" fmla="*/ 10 h 49"/>
                <a:gd name="T14" fmla="*/ 73 w 94"/>
                <a:gd name="T15" fmla="*/ 8 h 49"/>
                <a:gd name="T16" fmla="*/ 94 w 94"/>
                <a:gd name="T17" fmla="*/ 29 h 49"/>
                <a:gd name="T18" fmla="*/ 73 w 94"/>
                <a:gd name="T19" fmla="*/ 49 h 49"/>
                <a:gd name="T20" fmla="*/ 18 w 94"/>
                <a:gd name="T21" fmla="*/ 22 h 49"/>
                <a:gd name="T22" fmla="*/ 9 w 94"/>
                <a:gd name="T23" fmla="*/ 31 h 49"/>
                <a:gd name="T24" fmla="*/ 18 w 94"/>
                <a:gd name="T25" fmla="*/ 40 h 49"/>
                <a:gd name="T26" fmla="*/ 73 w 94"/>
                <a:gd name="T27" fmla="*/ 40 h 49"/>
                <a:gd name="T28" fmla="*/ 84 w 94"/>
                <a:gd name="T29" fmla="*/ 29 h 49"/>
                <a:gd name="T30" fmla="*/ 73 w 94"/>
                <a:gd name="T31" fmla="*/ 17 h 49"/>
                <a:gd name="T32" fmla="*/ 65 w 94"/>
                <a:gd name="T33" fmla="*/ 20 h 49"/>
                <a:gd name="T34" fmla="*/ 61 w 94"/>
                <a:gd name="T35" fmla="*/ 21 h 49"/>
                <a:gd name="T36" fmla="*/ 58 w 94"/>
                <a:gd name="T37" fmla="*/ 18 h 49"/>
                <a:gd name="T38" fmla="*/ 44 w 94"/>
                <a:gd name="T39" fmla="*/ 9 h 49"/>
                <a:gd name="T40" fmla="*/ 29 w 94"/>
                <a:gd name="T41" fmla="*/ 20 h 49"/>
                <a:gd name="T42" fmla="*/ 26 w 94"/>
                <a:gd name="T43" fmla="*/ 24 h 49"/>
                <a:gd name="T44" fmla="*/ 22 w 94"/>
                <a:gd name="T45" fmla="*/ 23 h 49"/>
                <a:gd name="T46" fmla="*/ 18 w 94"/>
                <a:gd name="T4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49">
                  <a:moveTo>
                    <a:pt x="73" y="49"/>
                  </a:moveTo>
                  <a:cubicBezTo>
                    <a:pt x="18" y="49"/>
                    <a:pt x="18" y="49"/>
                    <a:pt x="18" y="49"/>
                  </a:cubicBezTo>
                  <a:cubicBezTo>
                    <a:pt x="8" y="49"/>
                    <a:pt x="0" y="41"/>
                    <a:pt x="0" y="31"/>
                  </a:cubicBezTo>
                  <a:cubicBezTo>
                    <a:pt x="0" y="21"/>
                    <a:pt x="8" y="13"/>
                    <a:pt x="18" y="13"/>
                  </a:cubicBezTo>
                  <a:cubicBezTo>
                    <a:pt x="19" y="13"/>
                    <a:pt x="20" y="13"/>
                    <a:pt x="21" y="13"/>
                  </a:cubicBezTo>
                  <a:cubicBezTo>
                    <a:pt x="26" y="5"/>
                    <a:pt x="34" y="0"/>
                    <a:pt x="44" y="0"/>
                  </a:cubicBezTo>
                  <a:cubicBezTo>
                    <a:pt x="52" y="0"/>
                    <a:pt x="59" y="4"/>
                    <a:pt x="64" y="10"/>
                  </a:cubicBezTo>
                  <a:cubicBezTo>
                    <a:pt x="66" y="9"/>
                    <a:pt x="70" y="8"/>
                    <a:pt x="73" y="8"/>
                  </a:cubicBezTo>
                  <a:cubicBezTo>
                    <a:pt x="84" y="8"/>
                    <a:pt x="94" y="17"/>
                    <a:pt x="94" y="29"/>
                  </a:cubicBezTo>
                  <a:cubicBezTo>
                    <a:pt x="94" y="40"/>
                    <a:pt x="84" y="49"/>
                    <a:pt x="73" y="49"/>
                  </a:cubicBezTo>
                  <a:close/>
                  <a:moveTo>
                    <a:pt x="18" y="22"/>
                  </a:moveTo>
                  <a:cubicBezTo>
                    <a:pt x="13" y="22"/>
                    <a:pt x="9" y="26"/>
                    <a:pt x="9" y="31"/>
                  </a:cubicBezTo>
                  <a:cubicBezTo>
                    <a:pt x="9" y="36"/>
                    <a:pt x="13" y="40"/>
                    <a:pt x="18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9" y="40"/>
                    <a:pt x="84" y="35"/>
                    <a:pt x="84" y="29"/>
                  </a:cubicBezTo>
                  <a:cubicBezTo>
                    <a:pt x="84" y="22"/>
                    <a:pt x="79" y="17"/>
                    <a:pt x="73" y="17"/>
                  </a:cubicBezTo>
                  <a:cubicBezTo>
                    <a:pt x="70" y="17"/>
                    <a:pt x="67" y="18"/>
                    <a:pt x="65" y="20"/>
                  </a:cubicBezTo>
                  <a:cubicBezTo>
                    <a:pt x="64" y="21"/>
                    <a:pt x="63" y="21"/>
                    <a:pt x="61" y="21"/>
                  </a:cubicBezTo>
                  <a:cubicBezTo>
                    <a:pt x="60" y="21"/>
                    <a:pt x="58" y="20"/>
                    <a:pt x="58" y="18"/>
                  </a:cubicBezTo>
                  <a:cubicBezTo>
                    <a:pt x="55" y="13"/>
                    <a:pt x="50" y="9"/>
                    <a:pt x="44" y="9"/>
                  </a:cubicBezTo>
                  <a:cubicBezTo>
                    <a:pt x="37" y="9"/>
                    <a:pt x="30" y="14"/>
                    <a:pt x="29" y="20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5" y="24"/>
                    <a:pt x="23" y="24"/>
                    <a:pt x="22" y="23"/>
                  </a:cubicBezTo>
                  <a:cubicBezTo>
                    <a:pt x="21" y="23"/>
                    <a:pt x="19" y="22"/>
                    <a:pt x="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8" name="Freeform 383"/>
            <p:cNvSpPr>
              <a:spLocks/>
            </p:cNvSpPr>
            <p:nvPr/>
          </p:nvSpPr>
          <p:spPr bwMode="auto">
            <a:xfrm>
              <a:off x="9752013" y="6754813"/>
              <a:ext cx="25400" cy="198438"/>
            </a:xfrm>
            <a:custGeom>
              <a:avLst/>
              <a:gdLst>
                <a:gd name="T0" fmla="*/ 5 w 9"/>
                <a:gd name="T1" fmla="*/ 71 h 71"/>
                <a:gd name="T2" fmla="*/ 0 w 9"/>
                <a:gd name="T3" fmla="*/ 66 h 71"/>
                <a:gd name="T4" fmla="*/ 0 w 9"/>
                <a:gd name="T5" fmla="*/ 4 h 71"/>
                <a:gd name="T6" fmla="*/ 5 w 9"/>
                <a:gd name="T7" fmla="*/ 0 h 71"/>
                <a:gd name="T8" fmla="*/ 9 w 9"/>
                <a:gd name="T9" fmla="*/ 4 h 71"/>
                <a:gd name="T10" fmla="*/ 9 w 9"/>
                <a:gd name="T11" fmla="*/ 66 h 71"/>
                <a:gd name="T12" fmla="*/ 5 w 9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1">
                  <a:moveTo>
                    <a:pt x="5" y="71"/>
                  </a:moveTo>
                  <a:cubicBezTo>
                    <a:pt x="2" y="71"/>
                    <a:pt x="0" y="69"/>
                    <a:pt x="0" y="6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9"/>
                    <a:pt x="7" y="71"/>
                    <a:pt x="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9" name="Freeform 384"/>
            <p:cNvSpPr>
              <a:spLocks/>
            </p:cNvSpPr>
            <p:nvPr/>
          </p:nvSpPr>
          <p:spPr bwMode="auto">
            <a:xfrm>
              <a:off x="9945688" y="6745288"/>
              <a:ext cx="25400" cy="422275"/>
            </a:xfrm>
            <a:custGeom>
              <a:avLst/>
              <a:gdLst>
                <a:gd name="T0" fmla="*/ 4 w 9"/>
                <a:gd name="T1" fmla="*/ 150 h 150"/>
                <a:gd name="T2" fmla="*/ 0 w 9"/>
                <a:gd name="T3" fmla="*/ 146 h 150"/>
                <a:gd name="T4" fmla="*/ 0 w 9"/>
                <a:gd name="T5" fmla="*/ 5 h 150"/>
                <a:gd name="T6" fmla="*/ 4 w 9"/>
                <a:gd name="T7" fmla="*/ 0 h 150"/>
                <a:gd name="T8" fmla="*/ 9 w 9"/>
                <a:gd name="T9" fmla="*/ 5 h 150"/>
                <a:gd name="T10" fmla="*/ 9 w 9"/>
                <a:gd name="T11" fmla="*/ 146 h 150"/>
                <a:gd name="T12" fmla="*/ 4 w 9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50">
                  <a:moveTo>
                    <a:pt x="4" y="150"/>
                  </a:moveTo>
                  <a:cubicBezTo>
                    <a:pt x="2" y="150"/>
                    <a:pt x="0" y="148"/>
                    <a:pt x="0" y="14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8"/>
                    <a:pt x="7" y="150"/>
                    <a:pt x="4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0" name="Freeform 385"/>
            <p:cNvSpPr>
              <a:spLocks/>
            </p:cNvSpPr>
            <p:nvPr/>
          </p:nvSpPr>
          <p:spPr bwMode="auto">
            <a:xfrm>
              <a:off x="10220325" y="6745288"/>
              <a:ext cx="25400" cy="112713"/>
            </a:xfrm>
            <a:custGeom>
              <a:avLst/>
              <a:gdLst>
                <a:gd name="T0" fmla="*/ 4 w 9"/>
                <a:gd name="T1" fmla="*/ 40 h 40"/>
                <a:gd name="T2" fmla="*/ 0 w 9"/>
                <a:gd name="T3" fmla="*/ 35 h 40"/>
                <a:gd name="T4" fmla="*/ 0 w 9"/>
                <a:gd name="T5" fmla="*/ 5 h 40"/>
                <a:gd name="T6" fmla="*/ 4 w 9"/>
                <a:gd name="T7" fmla="*/ 0 h 40"/>
                <a:gd name="T8" fmla="*/ 9 w 9"/>
                <a:gd name="T9" fmla="*/ 5 h 40"/>
                <a:gd name="T10" fmla="*/ 9 w 9"/>
                <a:gd name="T11" fmla="*/ 35 h 40"/>
                <a:gd name="T12" fmla="*/ 4 w 9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0">
                  <a:moveTo>
                    <a:pt x="4" y="40"/>
                  </a:moveTo>
                  <a:cubicBezTo>
                    <a:pt x="2" y="40"/>
                    <a:pt x="0" y="38"/>
                    <a:pt x="0" y="3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8"/>
                    <a:pt x="7" y="40"/>
                    <a:pt x="4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1" name="Freeform 386"/>
            <p:cNvSpPr>
              <a:spLocks/>
            </p:cNvSpPr>
            <p:nvPr/>
          </p:nvSpPr>
          <p:spPr bwMode="auto">
            <a:xfrm>
              <a:off x="10136188" y="6745288"/>
              <a:ext cx="25400" cy="152400"/>
            </a:xfrm>
            <a:custGeom>
              <a:avLst/>
              <a:gdLst>
                <a:gd name="T0" fmla="*/ 5 w 9"/>
                <a:gd name="T1" fmla="*/ 54 h 54"/>
                <a:gd name="T2" fmla="*/ 0 w 9"/>
                <a:gd name="T3" fmla="*/ 49 h 54"/>
                <a:gd name="T4" fmla="*/ 0 w 9"/>
                <a:gd name="T5" fmla="*/ 5 h 54"/>
                <a:gd name="T6" fmla="*/ 5 w 9"/>
                <a:gd name="T7" fmla="*/ 0 h 54"/>
                <a:gd name="T8" fmla="*/ 9 w 9"/>
                <a:gd name="T9" fmla="*/ 5 h 54"/>
                <a:gd name="T10" fmla="*/ 9 w 9"/>
                <a:gd name="T11" fmla="*/ 49 h 54"/>
                <a:gd name="T12" fmla="*/ 5 w 9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4">
                  <a:moveTo>
                    <a:pt x="5" y="54"/>
                  </a:moveTo>
                  <a:cubicBezTo>
                    <a:pt x="2" y="54"/>
                    <a:pt x="0" y="52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2"/>
                    <a:pt x="7" y="54"/>
                    <a:pt x="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2" name="Freeform 387"/>
            <p:cNvSpPr>
              <a:spLocks/>
            </p:cNvSpPr>
            <p:nvPr/>
          </p:nvSpPr>
          <p:spPr bwMode="auto">
            <a:xfrm>
              <a:off x="10136188" y="6945313"/>
              <a:ext cx="25400" cy="84138"/>
            </a:xfrm>
            <a:custGeom>
              <a:avLst/>
              <a:gdLst>
                <a:gd name="T0" fmla="*/ 5 w 9"/>
                <a:gd name="T1" fmla="*/ 30 h 30"/>
                <a:gd name="T2" fmla="*/ 0 w 9"/>
                <a:gd name="T3" fmla="*/ 25 h 30"/>
                <a:gd name="T4" fmla="*/ 0 w 9"/>
                <a:gd name="T5" fmla="*/ 5 h 30"/>
                <a:gd name="T6" fmla="*/ 5 w 9"/>
                <a:gd name="T7" fmla="*/ 0 h 30"/>
                <a:gd name="T8" fmla="*/ 9 w 9"/>
                <a:gd name="T9" fmla="*/ 5 h 30"/>
                <a:gd name="T10" fmla="*/ 9 w 9"/>
                <a:gd name="T11" fmla="*/ 25 h 30"/>
                <a:gd name="T12" fmla="*/ 5 w 9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0">
                  <a:moveTo>
                    <a:pt x="5" y="30"/>
                  </a:moveTo>
                  <a:cubicBezTo>
                    <a:pt x="2" y="30"/>
                    <a:pt x="0" y="28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8"/>
                    <a:pt x="7" y="30"/>
                    <a:pt x="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3" name="Freeform 388"/>
            <p:cNvSpPr>
              <a:spLocks/>
            </p:cNvSpPr>
            <p:nvPr/>
          </p:nvSpPr>
          <p:spPr bwMode="auto">
            <a:xfrm>
              <a:off x="10396538" y="6745288"/>
              <a:ext cx="28575" cy="419100"/>
            </a:xfrm>
            <a:custGeom>
              <a:avLst/>
              <a:gdLst>
                <a:gd name="T0" fmla="*/ 5 w 10"/>
                <a:gd name="T1" fmla="*/ 149 h 149"/>
                <a:gd name="T2" fmla="*/ 0 w 10"/>
                <a:gd name="T3" fmla="*/ 145 h 149"/>
                <a:gd name="T4" fmla="*/ 0 w 10"/>
                <a:gd name="T5" fmla="*/ 5 h 149"/>
                <a:gd name="T6" fmla="*/ 5 w 10"/>
                <a:gd name="T7" fmla="*/ 0 h 149"/>
                <a:gd name="T8" fmla="*/ 10 w 10"/>
                <a:gd name="T9" fmla="*/ 5 h 149"/>
                <a:gd name="T10" fmla="*/ 10 w 10"/>
                <a:gd name="T11" fmla="*/ 145 h 149"/>
                <a:gd name="T12" fmla="*/ 5 w 10"/>
                <a:gd name="T1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9">
                  <a:moveTo>
                    <a:pt x="5" y="149"/>
                  </a:moveTo>
                  <a:cubicBezTo>
                    <a:pt x="3" y="149"/>
                    <a:pt x="0" y="147"/>
                    <a:pt x="0" y="14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7"/>
                    <a:pt x="8" y="149"/>
                    <a:pt x="5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14" name="Freeform 389"/>
          <p:cNvSpPr>
            <a:spLocks noEditPoints="1"/>
          </p:cNvSpPr>
          <p:nvPr/>
        </p:nvSpPr>
        <p:spPr bwMode="auto">
          <a:xfrm>
            <a:off x="10926052" y="2281468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15" name="组合 514"/>
          <p:cNvGrpSpPr/>
          <p:nvPr/>
        </p:nvGrpSpPr>
        <p:grpSpPr>
          <a:xfrm>
            <a:off x="538457" y="5035957"/>
            <a:ext cx="574504" cy="599110"/>
            <a:chOff x="938213" y="8294688"/>
            <a:chExt cx="852488" cy="889000"/>
          </a:xfrm>
          <a:solidFill>
            <a:srgbClr val="FC621E"/>
          </a:solidFill>
        </p:grpSpPr>
        <p:sp>
          <p:nvSpPr>
            <p:cNvPr id="516" name="Freeform 390"/>
            <p:cNvSpPr>
              <a:spLocks/>
            </p:cNvSpPr>
            <p:nvPr/>
          </p:nvSpPr>
          <p:spPr bwMode="auto">
            <a:xfrm>
              <a:off x="941388" y="8639175"/>
              <a:ext cx="361950" cy="544513"/>
            </a:xfrm>
            <a:custGeom>
              <a:avLst/>
              <a:gdLst>
                <a:gd name="T0" fmla="*/ 123 w 129"/>
                <a:gd name="T1" fmla="*/ 194 h 194"/>
                <a:gd name="T2" fmla="*/ 70 w 129"/>
                <a:gd name="T3" fmla="*/ 187 h 194"/>
                <a:gd name="T4" fmla="*/ 67 w 129"/>
                <a:gd name="T5" fmla="*/ 183 h 194"/>
                <a:gd name="T6" fmla="*/ 4 w 129"/>
                <a:gd name="T7" fmla="*/ 107 h 194"/>
                <a:gd name="T8" fmla="*/ 0 w 129"/>
                <a:gd name="T9" fmla="*/ 102 h 194"/>
                <a:gd name="T10" fmla="*/ 0 w 129"/>
                <a:gd name="T11" fmla="*/ 5 h 194"/>
                <a:gd name="T12" fmla="*/ 4 w 129"/>
                <a:gd name="T13" fmla="*/ 0 h 194"/>
                <a:gd name="T14" fmla="*/ 9 w 129"/>
                <a:gd name="T15" fmla="*/ 5 h 194"/>
                <a:gd name="T16" fmla="*/ 9 w 129"/>
                <a:gd name="T17" fmla="*/ 98 h 194"/>
                <a:gd name="T18" fmla="*/ 76 w 129"/>
                <a:gd name="T19" fmla="*/ 179 h 194"/>
                <a:gd name="T20" fmla="*/ 124 w 129"/>
                <a:gd name="T21" fmla="*/ 185 h 194"/>
                <a:gd name="T22" fmla="*/ 124 w 129"/>
                <a:gd name="T23" fmla="*/ 185 h 194"/>
                <a:gd name="T24" fmla="*/ 129 w 129"/>
                <a:gd name="T25" fmla="*/ 189 h 194"/>
                <a:gd name="T26" fmla="*/ 124 w 129"/>
                <a:gd name="T27" fmla="*/ 194 h 194"/>
                <a:gd name="T28" fmla="*/ 123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123" y="194"/>
                  </a:moveTo>
                  <a:cubicBezTo>
                    <a:pt x="101" y="194"/>
                    <a:pt x="81" y="191"/>
                    <a:pt x="70" y="187"/>
                  </a:cubicBezTo>
                  <a:cubicBezTo>
                    <a:pt x="69" y="186"/>
                    <a:pt x="67" y="185"/>
                    <a:pt x="67" y="183"/>
                  </a:cubicBezTo>
                  <a:cubicBezTo>
                    <a:pt x="62" y="136"/>
                    <a:pt x="42" y="112"/>
                    <a:pt x="4" y="107"/>
                  </a:cubicBezTo>
                  <a:cubicBezTo>
                    <a:pt x="1" y="107"/>
                    <a:pt x="0" y="105"/>
                    <a:pt x="0" y="10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48" y="105"/>
                    <a:pt x="70" y="131"/>
                    <a:pt x="76" y="179"/>
                  </a:cubicBezTo>
                  <a:cubicBezTo>
                    <a:pt x="87" y="183"/>
                    <a:pt x="105" y="185"/>
                    <a:pt x="124" y="185"/>
                  </a:cubicBezTo>
                  <a:cubicBezTo>
                    <a:pt x="124" y="185"/>
                    <a:pt x="124" y="185"/>
                    <a:pt x="124" y="185"/>
                  </a:cubicBezTo>
                  <a:cubicBezTo>
                    <a:pt x="127" y="185"/>
                    <a:pt x="129" y="187"/>
                    <a:pt x="129" y="189"/>
                  </a:cubicBezTo>
                  <a:cubicBezTo>
                    <a:pt x="129" y="192"/>
                    <a:pt x="127" y="194"/>
                    <a:pt x="124" y="194"/>
                  </a:cubicBezTo>
                  <a:cubicBezTo>
                    <a:pt x="124" y="194"/>
                    <a:pt x="123" y="194"/>
                    <a:pt x="123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7" name="Freeform 391"/>
            <p:cNvSpPr>
              <a:spLocks/>
            </p:cNvSpPr>
            <p:nvPr/>
          </p:nvSpPr>
          <p:spPr bwMode="auto">
            <a:xfrm>
              <a:off x="1277938" y="8639175"/>
              <a:ext cx="361950" cy="544513"/>
            </a:xfrm>
            <a:custGeom>
              <a:avLst/>
              <a:gdLst>
                <a:gd name="T0" fmla="*/ 5 w 129"/>
                <a:gd name="T1" fmla="*/ 194 h 194"/>
                <a:gd name="T2" fmla="*/ 4 w 129"/>
                <a:gd name="T3" fmla="*/ 194 h 194"/>
                <a:gd name="T4" fmla="*/ 0 w 129"/>
                <a:gd name="T5" fmla="*/ 189 h 194"/>
                <a:gd name="T6" fmla="*/ 4 w 129"/>
                <a:gd name="T7" fmla="*/ 185 h 194"/>
                <a:gd name="T8" fmla="*/ 5 w 129"/>
                <a:gd name="T9" fmla="*/ 185 h 194"/>
                <a:gd name="T10" fmla="*/ 52 w 129"/>
                <a:gd name="T11" fmla="*/ 179 h 194"/>
                <a:gd name="T12" fmla="*/ 120 w 129"/>
                <a:gd name="T13" fmla="*/ 98 h 194"/>
                <a:gd name="T14" fmla="*/ 120 w 129"/>
                <a:gd name="T15" fmla="*/ 5 h 194"/>
                <a:gd name="T16" fmla="*/ 124 w 129"/>
                <a:gd name="T17" fmla="*/ 0 h 194"/>
                <a:gd name="T18" fmla="*/ 129 w 129"/>
                <a:gd name="T19" fmla="*/ 5 h 194"/>
                <a:gd name="T20" fmla="*/ 129 w 129"/>
                <a:gd name="T21" fmla="*/ 102 h 194"/>
                <a:gd name="T22" fmla="*/ 125 w 129"/>
                <a:gd name="T23" fmla="*/ 107 h 194"/>
                <a:gd name="T24" fmla="*/ 61 w 129"/>
                <a:gd name="T25" fmla="*/ 183 h 194"/>
                <a:gd name="T26" fmla="*/ 58 w 129"/>
                <a:gd name="T27" fmla="*/ 187 h 194"/>
                <a:gd name="T28" fmla="*/ 5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5" y="194"/>
                  </a:moveTo>
                  <a:cubicBezTo>
                    <a:pt x="5" y="194"/>
                    <a:pt x="5" y="194"/>
                    <a:pt x="4" y="194"/>
                  </a:cubicBezTo>
                  <a:cubicBezTo>
                    <a:pt x="2" y="194"/>
                    <a:pt x="0" y="192"/>
                    <a:pt x="0" y="189"/>
                  </a:cubicBezTo>
                  <a:cubicBezTo>
                    <a:pt x="0" y="187"/>
                    <a:pt x="2" y="185"/>
                    <a:pt x="4" y="185"/>
                  </a:cubicBezTo>
                  <a:cubicBezTo>
                    <a:pt x="5" y="185"/>
                    <a:pt x="5" y="185"/>
                    <a:pt x="5" y="185"/>
                  </a:cubicBezTo>
                  <a:cubicBezTo>
                    <a:pt x="24" y="185"/>
                    <a:pt x="42" y="183"/>
                    <a:pt x="52" y="179"/>
                  </a:cubicBezTo>
                  <a:cubicBezTo>
                    <a:pt x="58" y="131"/>
                    <a:pt x="80" y="105"/>
                    <a:pt x="120" y="98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2"/>
                    <a:pt x="122" y="0"/>
                    <a:pt x="124" y="0"/>
                  </a:cubicBezTo>
                  <a:cubicBezTo>
                    <a:pt x="127" y="0"/>
                    <a:pt x="129" y="2"/>
                    <a:pt x="129" y="5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105"/>
                    <a:pt x="127" y="107"/>
                    <a:pt x="125" y="107"/>
                  </a:cubicBezTo>
                  <a:cubicBezTo>
                    <a:pt x="86" y="112"/>
                    <a:pt x="66" y="136"/>
                    <a:pt x="61" y="183"/>
                  </a:cubicBezTo>
                  <a:cubicBezTo>
                    <a:pt x="61" y="185"/>
                    <a:pt x="60" y="186"/>
                    <a:pt x="58" y="187"/>
                  </a:cubicBezTo>
                  <a:cubicBezTo>
                    <a:pt x="47" y="191"/>
                    <a:pt x="28" y="194"/>
                    <a:pt x="5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8" name="Freeform 392"/>
            <p:cNvSpPr>
              <a:spLocks noEditPoints="1"/>
            </p:cNvSpPr>
            <p:nvPr/>
          </p:nvSpPr>
          <p:spPr bwMode="auto">
            <a:xfrm>
              <a:off x="941388" y="8613775"/>
              <a:ext cx="698500" cy="76200"/>
            </a:xfrm>
            <a:custGeom>
              <a:avLst/>
              <a:gdLst>
                <a:gd name="T0" fmla="*/ 124 w 249"/>
                <a:gd name="T1" fmla="*/ 27 h 27"/>
                <a:gd name="T2" fmla="*/ 39 w 249"/>
                <a:gd name="T3" fmla="*/ 24 h 27"/>
                <a:gd name="T4" fmla="*/ 0 w 249"/>
                <a:gd name="T5" fmla="*/ 14 h 27"/>
                <a:gd name="T6" fmla="*/ 39 w 249"/>
                <a:gd name="T7" fmla="*/ 3 h 27"/>
                <a:gd name="T8" fmla="*/ 124 w 249"/>
                <a:gd name="T9" fmla="*/ 0 h 27"/>
                <a:gd name="T10" fmla="*/ 209 w 249"/>
                <a:gd name="T11" fmla="*/ 3 h 27"/>
                <a:gd name="T12" fmla="*/ 249 w 249"/>
                <a:gd name="T13" fmla="*/ 14 h 27"/>
                <a:gd name="T14" fmla="*/ 209 w 249"/>
                <a:gd name="T15" fmla="*/ 24 h 27"/>
                <a:gd name="T16" fmla="*/ 124 w 249"/>
                <a:gd name="T17" fmla="*/ 27 h 27"/>
                <a:gd name="T18" fmla="*/ 23 w 249"/>
                <a:gd name="T19" fmla="*/ 14 h 27"/>
                <a:gd name="T20" fmla="*/ 124 w 249"/>
                <a:gd name="T21" fmla="*/ 18 h 27"/>
                <a:gd name="T22" fmla="*/ 226 w 249"/>
                <a:gd name="T23" fmla="*/ 14 h 27"/>
                <a:gd name="T24" fmla="*/ 124 w 249"/>
                <a:gd name="T25" fmla="*/ 10 h 27"/>
                <a:gd name="T26" fmla="*/ 23 w 249"/>
                <a:gd name="T27" fmla="*/ 14 h 27"/>
                <a:gd name="T28" fmla="*/ 241 w 249"/>
                <a:gd name="T29" fmla="*/ 17 h 27"/>
                <a:gd name="T30" fmla="*/ 241 w 249"/>
                <a:gd name="T31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9" h="27">
                  <a:moveTo>
                    <a:pt x="124" y="27"/>
                  </a:moveTo>
                  <a:cubicBezTo>
                    <a:pt x="92" y="27"/>
                    <a:pt x="62" y="26"/>
                    <a:pt x="39" y="24"/>
                  </a:cubicBezTo>
                  <a:cubicBezTo>
                    <a:pt x="2" y="22"/>
                    <a:pt x="0" y="19"/>
                    <a:pt x="0" y="14"/>
                  </a:cubicBezTo>
                  <a:cubicBezTo>
                    <a:pt x="0" y="9"/>
                    <a:pt x="2" y="6"/>
                    <a:pt x="39" y="3"/>
                  </a:cubicBezTo>
                  <a:cubicBezTo>
                    <a:pt x="62" y="1"/>
                    <a:pt x="92" y="0"/>
                    <a:pt x="124" y="0"/>
                  </a:cubicBezTo>
                  <a:cubicBezTo>
                    <a:pt x="156" y="0"/>
                    <a:pt x="187" y="1"/>
                    <a:pt x="209" y="3"/>
                  </a:cubicBezTo>
                  <a:cubicBezTo>
                    <a:pt x="246" y="6"/>
                    <a:pt x="249" y="9"/>
                    <a:pt x="249" y="14"/>
                  </a:cubicBezTo>
                  <a:cubicBezTo>
                    <a:pt x="249" y="19"/>
                    <a:pt x="246" y="22"/>
                    <a:pt x="209" y="24"/>
                  </a:cubicBezTo>
                  <a:cubicBezTo>
                    <a:pt x="187" y="26"/>
                    <a:pt x="156" y="27"/>
                    <a:pt x="124" y="27"/>
                  </a:cubicBezTo>
                  <a:close/>
                  <a:moveTo>
                    <a:pt x="23" y="14"/>
                  </a:moveTo>
                  <a:cubicBezTo>
                    <a:pt x="42" y="16"/>
                    <a:pt x="77" y="18"/>
                    <a:pt x="124" y="18"/>
                  </a:cubicBezTo>
                  <a:cubicBezTo>
                    <a:pt x="171" y="18"/>
                    <a:pt x="206" y="16"/>
                    <a:pt x="226" y="14"/>
                  </a:cubicBezTo>
                  <a:cubicBezTo>
                    <a:pt x="206" y="12"/>
                    <a:pt x="171" y="10"/>
                    <a:pt x="124" y="10"/>
                  </a:cubicBezTo>
                  <a:cubicBezTo>
                    <a:pt x="77" y="10"/>
                    <a:pt x="42" y="12"/>
                    <a:pt x="23" y="14"/>
                  </a:cubicBezTo>
                  <a:close/>
                  <a:moveTo>
                    <a:pt x="241" y="17"/>
                  </a:moveTo>
                  <a:cubicBezTo>
                    <a:pt x="241" y="17"/>
                    <a:pt x="241" y="17"/>
                    <a:pt x="24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9" name="Freeform 393"/>
            <p:cNvSpPr>
              <a:spLocks/>
            </p:cNvSpPr>
            <p:nvPr/>
          </p:nvSpPr>
          <p:spPr bwMode="auto">
            <a:xfrm>
              <a:off x="938213" y="8696325"/>
              <a:ext cx="282575" cy="173038"/>
            </a:xfrm>
            <a:custGeom>
              <a:avLst/>
              <a:gdLst>
                <a:gd name="T0" fmla="*/ 75 w 101"/>
                <a:gd name="T1" fmla="*/ 62 h 62"/>
                <a:gd name="T2" fmla="*/ 4 w 101"/>
                <a:gd name="T3" fmla="*/ 53 h 62"/>
                <a:gd name="T4" fmla="*/ 1 w 101"/>
                <a:gd name="T5" fmla="*/ 48 h 62"/>
                <a:gd name="T6" fmla="*/ 6 w 101"/>
                <a:gd name="T7" fmla="*/ 44 h 62"/>
                <a:gd name="T8" fmla="*/ 83 w 101"/>
                <a:gd name="T9" fmla="*/ 52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1 w 101"/>
                <a:gd name="T19" fmla="*/ 4 h 62"/>
                <a:gd name="T20" fmla="*/ 6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5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5" y="62"/>
                  </a:moveTo>
                  <a:cubicBezTo>
                    <a:pt x="40" y="62"/>
                    <a:pt x="6" y="54"/>
                    <a:pt x="4" y="53"/>
                  </a:cubicBezTo>
                  <a:cubicBezTo>
                    <a:pt x="2" y="53"/>
                    <a:pt x="0" y="50"/>
                    <a:pt x="1" y="48"/>
                  </a:cubicBezTo>
                  <a:cubicBezTo>
                    <a:pt x="1" y="45"/>
                    <a:pt x="4" y="44"/>
                    <a:pt x="6" y="44"/>
                  </a:cubicBezTo>
                  <a:cubicBezTo>
                    <a:pt x="7" y="45"/>
                    <a:pt x="46" y="54"/>
                    <a:pt x="83" y="52"/>
                  </a:cubicBezTo>
                  <a:cubicBezTo>
                    <a:pt x="84" y="52"/>
                    <a:pt x="87" y="52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1" y="4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6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5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0" name="Freeform 394"/>
            <p:cNvSpPr>
              <a:spLocks/>
            </p:cNvSpPr>
            <p:nvPr/>
          </p:nvSpPr>
          <p:spPr bwMode="auto">
            <a:xfrm>
              <a:off x="1355725" y="8696325"/>
              <a:ext cx="284163" cy="173038"/>
            </a:xfrm>
            <a:custGeom>
              <a:avLst/>
              <a:gdLst>
                <a:gd name="T0" fmla="*/ 27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4 w 101"/>
                <a:gd name="T9" fmla="*/ 16 h 62"/>
                <a:gd name="T10" fmla="*/ 18 w 101"/>
                <a:gd name="T11" fmla="*/ 6 h 62"/>
                <a:gd name="T12" fmla="*/ 96 w 101"/>
                <a:gd name="T13" fmla="*/ 0 h 62"/>
                <a:gd name="T14" fmla="*/ 101 w 101"/>
                <a:gd name="T15" fmla="*/ 4 h 62"/>
                <a:gd name="T16" fmla="*/ 97 w 101"/>
                <a:gd name="T17" fmla="*/ 9 h 62"/>
                <a:gd name="T18" fmla="*/ 18 w 101"/>
                <a:gd name="T19" fmla="*/ 15 h 62"/>
                <a:gd name="T20" fmla="*/ 9 w 101"/>
                <a:gd name="T21" fmla="*/ 34 h 62"/>
                <a:gd name="T22" fmla="*/ 18 w 101"/>
                <a:gd name="T23" fmla="*/ 52 h 62"/>
                <a:gd name="T24" fmla="*/ 95 w 101"/>
                <a:gd name="T25" fmla="*/ 44 h 62"/>
                <a:gd name="T26" fmla="*/ 101 w 101"/>
                <a:gd name="T27" fmla="*/ 48 h 62"/>
                <a:gd name="T28" fmla="*/ 97 w 101"/>
                <a:gd name="T29" fmla="*/ 53 h 62"/>
                <a:gd name="T30" fmla="*/ 27 w 101"/>
                <a:gd name="T3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62">
                  <a:moveTo>
                    <a:pt x="27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8" y="62"/>
                    <a:pt x="0" y="50"/>
                    <a:pt x="0" y="34"/>
                  </a:cubicBezTo>
                  <a:cubicBezTo>
                    <a:pt x="0" y="27"/>
                    <a:pt x="1" y="21"/>
                    <a:pt x="4" y="16"/>
                  </a:cubicBezTo>
                  <a:cubicBezTo>
                    <a:pt x="7" y="10"/>
                    <a:pt x="12" y="6"/>
                    <a:pt x="18" y="6"/>
                  </a:cubicBezTo>
                  <a:cubicBezTo>
                    <a:pt x="52" y="6"/>
                    <a:pt x="95" y="0"/>
                    <a:pt x="96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3" y="15"/>
                    <a:pt x="9" y="25"/>
                    <a:pt x="9" y="34"/>
                  </a:cubicBezTo>
                  <a:cubicBezTo>
                    <a:pt x="9" y="43"/>
                    <a:pt x="12" y="52"/>
                    <a:pt x="18" y="52"/>
                  </a:cubicBezTo>
                  <a:cubicBezTo>
                    <a:pt x="55" y="54"/>
                    <a:pt x="95" y="45"/>
                    <a:pt x="95" y="44"/>
                  </a:cubicBezTo>
                  <a:cubicBezTo>
                    <a:pt x="98" y="44"/>
                    <a:pt x="100" y="45"/>
                    <a:pt x="101" y="48"/>
                  </a:cubicBezTo>
                  <a:cubicBezTo>
                    <a:pt x="101" y="50"/>
                    <a:pt x="100" y="53"/>
                    <a:pt x="97" y="53"/>
                  </a:cubicBezTo>
                  <a:cubicBezTo>
                    <a:pt x="96" y="54"/>
                    <a:pt x="62" y="62"/>
                    <a:pt x="2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1" name="Freeform 395"/>
            <p:cNvSpPr>
              <a:spLocks/>
            </p:cNvSpPr>
            <p:nvPr/>
          </p:nvSpPr>
          <p:spPr bwMode="auto">
            <a:xfrm>
              <a:off x="1066800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2" name="Freeform 396"/>
            <p:cNvSpPr>
              <a:spLocks/>
            </p:cNvSpPr>
            <p:nvPr/>
          </p:nvSpPr>
          <p:spPr bwMode="auto">
            <a:xfrm>
              <a:off x="1487488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Freeform 397"/>
            <p:cNvSpPr>
              <a:spLocks/>
            </p:cNvSpPr>
            <p:nvPr/>
          </p:nvSpPr>
          <p:spPr bwMode="auto">
            <a:xfrm>
              <a:off x="938213" y="8915400"/>
              <a:ext cx="219075" cy="249238"/>
            </a:xfrm>
            <a:custGeom>
              <a:avLst/>
              <a:gdLst>
                <a:gd name="T0" fmla="*/ 73 w 78"/>
                <a:gd name="T1" fmla="*/ 89 h 89"/>
                <a:gd name="T2" fmla="*/ 71 w 78"/>
                <a:gd name="T3" fmla="*/ 89 h 89"/>
                <a:gd name="T4" fmla="*/ 1 w 78"/>
                <a:gd name="T5" fmla="*/ 5 h 89"/>
                <a:gd name="T6" fmla="*/ 5 w 78"/>
                <a:gd name="T7" fmla="*/ 0 h 89"/>
                <a:gd name="T8" fmla="*/ 10 w 78"/>
                <a:gd name="T9" fmla="*/ 4 h 89"/>
                <a:gd name="T10" fmla="*/ 75 w 78"/>
                <a:gd name="T11" fmla="*/ 80 h 89"/>
                <a:gd name="T12" fmla="*/ 77 w 78"/>
                <a:gd name="T13" fmla="*/ 86 h 89"/>
                <a:gd name="T14" fmla="*/ 73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73" y="89"/>
                  </a:moveTo>
                  <a:cubicBezTo>
                    <a:pt x="72" y="89"/>
                    <a:pt x="72" y="89"/>
                    <a:pt x="71" y="89"/>
                  </a:cubicBezTo>
                  <a:cubicBezTo>
                    <a:pt x="8" y="61"/>
                    <a:pt x="1" y="7"/>
                    <a:pt x="1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6"/>
                    <a:pt x="16" y="55"/>
                    <a:pt x="75" y="80"/>
                  </a:cubicBezTo>
                  <a:cubicBezTo>
                    <a:pt x="77" y="81"/>
                    <a:pt x="78" y="84"/>
                    <a:pt x="77" y="86"/>
                  </a:cubicBezTo>
                  <a:cubicBezTo>
                    <a:pt x="76" y="88"/>
                    <a:pt x="75" y="89"/>
                    <a:pt x="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Freeform 398"/>
            <p:cNvSpPr>
              <a:spLocks/>
            </p:cNvSpPr>
            <p:nvPr/>
          </p:nvSpPr>
          <p:spPr bwMode="auto">
            <a:xfrm>
              <a:off x="1420813" y="8915400"/>
              <a:ext cx="219075" cy="249238"/>
            </a:xfrm>
            <a:custGeom>
              <a:avLst/>
              <a:gdLst>
                <a:gd name="T0" fmla="*/ 6 w 78"/>
                <a:gd name="T1" fmla="*/ 89 h 89"/>
                <a:gd name="T2" fmla="*/ 1 w 78"/>
                <a:gd name="T3" fmla="*/ 86 h 89"/>
                <a:gd name="T4" fmla="*/ 4 w 78"/>
                <a:gd name="T5" fmla="*/ 80 h 89"/>
                <a:gd name="T6" fmla="*/ 69 w 78"/>
                <a:gd name="T7" fmla="*/ 4 h 89"/>
                <a:gd name="T8" fmla="*/ 74 w 78"/>
                <a:gd name="T9" fmla="*/ 0 h 89"/>
                <a:gd name="T10" fmla="*/ 78 w 78"/>
                <a:gd name="T11" fmla="*/ 5 h 89"/>
                <a:gd name="T12" fmla="*/ 7 w 78"/>
                <a:gd name="T13" fmla="*/ 89 h 89"/>
                <a:gd name="T14" fmla="*/ 6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6" y="89"/>
                  </a:moveTo>
                  <a:cubicBezTo>
                    <a:pt x="4" y="89"/>
                    <a:pt x="2" y="88"/>
                    <a:pt x="1" y="86"/>
                  </a:cubicBezTo>
                  <a:cubicBezTo>
                    <a:pt x="0" y="84"/>
                    <a:pt x="1" y="81"/>
                    <a:pt x="4" y="80"/>
                  </a:cubicBezTo>
                  <a:cubicBezTo>
                    <a:pt x="62" y="55"/>
                    <a:pt x="68" y="6"/>
                    <a:pt x="69" y="4"/>
                  </a:cubicBezTo>
                  <a:cubicBezTo>
                    <a:pt x="69" y="1"/>
                    <a:pt x="71" y="0"/>
                    <a:pt x="74" y="0"/>
                  </a:cubicBezTo>
                  <a:cubicBezTo>
                    <a:pt x="76" y="0"/>
                    <a:pt x="78" y="2"/>
                    <a:pt x="78" y="5"/>
                  </a:cubicBezTo>
                  <a:cubicBezTo>
                    <a:pt x="78" y="7"/>
                    <a:pt x="71" y="61"/>
                    <a:pt x="7" y="89"/>
                  </a:cubicBezTo>
                  <a:cubicBezTo>
                    <a:pt x="7" y="89"/>
                    <a:pt x="6" y="89"/>
                    <a:pt x="6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399"/>
            <p:cNvSpPr>
              <a:spLocks/>
            </p:cNvSpPr>
            <p:nvPr/>
          </p:nvSpPr>
          <p:spPr bwMode="auto">
            <a:xfrm>
              <a:off x="1089025" y="8316913"/>
              <a:ext cx="25400" cy="325438"/>
            </a:xfrm>
            <a:custGeom>
              <a:avLst/>
              <a:gdLst>
                <a:gd name="T0" fmla="*/ 5 w 9"/>
                <a:gd name="T1" fmla="*/ 116 h 116"/>
                <a:gd name="T2" fmla="*/ 0 w 9"/>
                <a:gd name="T3" fmla="*/ 111 h 116"/>
                <a:gd name="T4" fmla="*/ 0 w 9"/>
                <a:gd name="T5" fmla="*/ 5 h 116"/>
                <a:gd name="T6" fmla="*/ 5 w 9"/>
                <a:gd name="T7" fmla="*/ 0 h 116"/>
                <a:gd name="T8" fmla="*/ 9 w 9"/>
                <a:gd name="T9" fmla="*/ 5 h 116"/>
                <a:gd name="T10" fmla="*/ 9 w 9"/>
                <a:gd name="T11" fmla="*/ 111 h 116"/>
                <a:gd name="T12" fmla="*/ 5 w 9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6">
                  <a:moveTo>
                    <a:pt x="5" y="116"/>
                  </a:moveTo>
                  <a:cubicBezTo>
                    <a:pt x="2" y="116"/>
                    <a:pt x="0" y="113"/>
                    <a:pt x="0" y="11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3"/>
                    <a:pt x="7" y="116"/>
                    <a:pt x="5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400"/>
            <p:cNvSpPr>
              <a:spLocks/>
            </p:cNvSpPr>
            <p:nvPr/>
          </p:nvSpPr>
          <p:spPr bwMode="auto">
            <a:xfrm>
              <a:off x="1614488" y="8316913"/>
              <a:ext cx="176213" cy="387350"/>
            </a:xfrm>
            <a:custGeom>
              <a:avLst/>
              <a:gdLst>
                <a:gd name="T0" fmla="*/ 5 w 63"/>
                <a:gd name="T1" fmla="*/ 138 h 138"/>
                <a:gd name="T2" fmla="*/ 3 w 63"/>
                <a:gd name="T3" fmla="*/ 138 h 138"/>
                <a:gd name="T4" fmla="*/ 1 w 63"/>
                <a:gd name="T5" fmla="*/ 131 h 138"/>
                <a:gd name="T6" fmla="*/ 53 w 63"/>
                <a:gd name="T7" fmla="*/ 99 h 138"/>
                <a:gd name="T8" fmla="*/ 53 w 63"/>
                <a:gd name="T9" fmla="*/ 5 h 138"/>
                <a:gd name="T10" fmla="*/ 58 w 63"/>
                <a:gd name="T11" fmla="*/ 0 h 138"/>
                <a:gd name="T12" fmla="*/ 63 w 63"/>
                <a:gd name="T13" fmla="*/ 5 h 138"/>
                <a:gd name="T14" fmla="*/ 63 w 63"/>
                <a:gd name="T15" fmla="*/ 103 h 138"/>
                <a:gd name="T16" fmla="*/ 59 w 63"/>
                <a:gd name="T17" fmla="*/ 107 h 138"/>
                <a:gd name="T18" fmla="*/ 9 w 63"/>
                <a:gd name="T19" fmla="*/ 136 h 138"/>
                <a:gd name="T20" fmla="*/ 5 w 63"/>
                <a:gd name="T2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138">
                  <a:moveTo>
                    <a:pt x="5" y="138"/>
                  </a:moveTo>
                  <a:cubicBezTo>
                    <a:pt x="4" y="138"/>
                    <a:pt x="3" y="138"/>
                    <a:pt x="3" y="138"/>
                  </a:cubicBezTo>
                  <a:cubicBezTo>
                    <a:pt x="0" y="136"/>
                    <a:pt x="0" y="133"/>
                    <a:pt x="1" y="131"/>
                  </a:cubicBezTo>
                  <a:cubicBezTo>
                    <a:pt x="12" y="113"/>
                    <a:pt x="30" y="102"/>
                    <a:pt x="53" y="99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2"/>
                    <a:pt x="55" y="0"/>
                    <a:pt x="58" y="0"/>
                  </a:cubicBezTo>
                  <a:cubicBezTo>
                    <a:pt x="61" y="0"/>
                    <a:pt x="63" y="2"/>
                    <a:pt x="63" y="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5"/>
                    <a:pt x="61" y="107"/>
                    <a:pt x="59" y="107"/>
                  </a:cubicBezTo>
                  <a:cubicBezTo>
                    <a:pt x="36" y="110"/>
                    <a:pt x="19" y="119"/>
                    <a:pt x="9" y="136"/>
                  </a:cubicBezTo>
                  <a:cubicBezTo>
                    <a:pt x="8" y="137"/>
                    <a:pt x="6" y="138"/>
                    <a:pt x="5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401"/>
            <p:cNvSpPr>
              <a:spLocks noEditPoints="1"/>
            </p:cNvSpPr>
            <p:nvPr/>
          </p:nvSpPr>
          <p:spPr bwMode="auto">
            <a:xfrm>
              <a:off x="1089025" y="8294688"/>
              <a:ext cx="701675" cy="73025"/>
            </a:xfrm>
            <a:custGeom>
              <a:avLst/>
              <a:gdLst>
                <a:gd name="T0" fmla="*/ 125 w 250"/>
                <a:gd name="T1" fmla="*/ 26 h 26"/>
                <a:gd name="T2" fmla="*/ 40 w 250"/>
                <a:gd name="T3" fmla="*/ 23 h 26"/>
                <a:gd name="T4" fmla="*/ 0 w 250"/>
                <a:gd name="T5" fmla="*/ 13 h 26"/>
                <a:gd name="T6" fmla="*/ 40 w 250"/>
                <a:gd name="T7" fmla="*/ 2 h 26"/>
                <a:gd name="T8" fmla="*/ 125 w 250"/>
                <a:gd name="T9" fmla="*/ 0 h 26"/>
                <a:gd name="T10" fmla="*/ 210 w 250"/>
                <a:gd name="T11" fmla="*/ 2 h 26"/>
                <a:gd name="T12" fmla="*/ 250 w 250"/>
                <a:gd name="T13" fmla="*/ 13 h 26"/>
                <a:gd name="T14" fmla="*/ 210 w 250"/>
                <a:gd name="T15" fmla="*/ 23 h 26"/>
                <a:gd name="T16" fmla="*/ 125 w 250"/>
                <a:gd name="T17" fmla="*/ 26 h 26"/>
                <a:gd name="T18" fmla="*/ 24 w 250"/>
                <a:gd name="T19" fmla="*/ 13 h 26"/>
                <a:gd name="T20" fmla="*/ 125 w 250"/>
                <a:gd name="T21" fmla="*/ 17 h 26"/>
                <a:gd name="T22" fmla="*/ 226 w 250"/>
                <a:gd name="T23" fmla="*/ 13 h 26"/>
                <a:gd name="T24" fmla="*/ 125 w 250"/>
                <a:gd name="T25" fmla="*/ 9 h 26"/>
                <a:gd name="T26" fmla="*/ 24 w 250"/>
                <a:gd name="T27" fmla="*/ 13 h 26"/>
                <a:gd name="T28" fmla="*/ 242 w 250"/>
                <a:gd name="T29" fmla="*/ 16 h 26"/>
                <a:gd name="T30" fmla="*/ 242 w 250"/>
                <a:gd name="T31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0" h="26">
                  <a:moveTo>
                    <a:pt x="125" y="26"/>
                  </a:moveTo>
                  <a:cubicBezTo>
                    <a:pt x="93" y="26"/>
                    <a:pt x="62" y="25"/>
                    <a:pt x="40" y="23"/>
                  </a:cubicBezTo>
                  <a:cubicBezTo>
                    <a:pt x="3" y="21"/>
                    <a:pt x="0" y="18"/>
                    <a:pt x="0" y="13"/>
                  </a:cubicBezTo>
                  <a:cubicBezTo>
                    <a:pt x="0" y="8"/>
                    <a:pt x="3" y="5"/>
                    <a:pt x="40" y="2"/>
                  </a:cubicBezTo>
                  <a:cubicBezTo>
                    <a:pt x="62" y="0"/>
                    <a:pt x="93" y="0"/>
                    <a:pt x="125" y="0"/>
                  </a:cubicBezTo>
                  <a:cubicBezTo>
                    <a:pt x="157" y="0"/>
                    <a:pt x="187" y="0"/>
                    <a:pt x="210" y="2"/>
                  </a:cubicBezTo>
                  <a:cubicBezTo>
                    <a:pt x="247" y="5"/>
                    <a:pt x="250" y="8"/>
                    <a:pt x="250" y="13"/>
                  </a:cubicBezTo>
                  <a:cubicBezTo>
                    <a:pt x="250" y="18"/>
                    <a:pt x="247" y="21"/>
                    <a:pt x="210" y="23"/>
                  </a:cubicBezTo>
                  <a:cubicBezTo>
                    <a:pt x="187" y="25"/>
                    <a:pt x="157" y="26"/>
                    <a:pt x="125" y="26"/>
                  </a:cubicBezTo>
                  <a:close/>
                  <a:moveTo>
                    <a:pt x="24" y="13"/>
                  </a:moveTo>
                  <a:cubicBezTo>
                    <a:pt x="43" y="15"/>
                    <a:pt x="78" y="17"/>
                    <a:pt x="125" y="17"/>
                  </a:cubicBezTo>
                  <a:cubicBezTo>
                    <a:pt x="172" y="17"/>
                    <a:pt x="207" y="15"/>
                    <a:pt x="226" y="13"/>
                  </a:cubicBezTo>
                  <a:cubicBezTo>
                    <a:pt x="207" y="11"/>
                    <a:pt x="172" y="9"/>
                    <a:pt x="125" y="9"/>
                  </a:cubicBezTo>
                  <a:cubicBezTo>
                    <a:pt x="78" y="9"/>
                    <a:pt x="43" y="11"/>
                    <a:pt x="24" y="13"/>
                  </a:cubicBezTo>
                  <a:close/>
                  <a:moveTo>
                    <a:pt x="242" y="16"/>
                  </a:moveTo>
                  <a:cubicBezTo>
                    <a:pt x="242" y="16"/>
                    <a:pt x="242" y="16"/>
                    <a:pt x="24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Freeform 402"/>
            <p:cNvSpPr>
              <a:spLocks/>
            </p:cNvSpPr>
            <p:nvPr/>
          </p:nvSpPr>
          <p:spPr bwMode="auto">
            <a:xfrm>
              <a:off x="1089025" y="8372475"/>
              <a:ext cx="284163" cy="174625"/>
            </a:xfrm>
            <a:custGeom>
              <a:avLst/>
              <a:gdLst>
                <a:gd name="T0" fmla="*/ 74 w 101"/>
                <a:gd name="T1" fmla="*/ 62 h 62"/>
                <a:gd name="T2" fmla="*/ 4 w 101"/>
                <a:gd name="T3" fmla="*/ 54 h 62"/>
                <a:gd name="T4" fmla="*/ 0 w 101"/>
                <a:gd name="T5" fmla="*/ 48 h 62"/>
                <a:gd name="T6" fmla="*/ 6 w 101"/>
                <a:gd name="T7" fmla="*/ 45 h 62"/>
                <a:gd name="T8" fmla="*/ 83 w 101"/>
                <a:gd name="T9" fmla="*/ 53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0 w 101"/>
                <a:gd name="T19" fmla="*/ 4 h 62"/>
                <a:gd name="T20" fmla="*/ 5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4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4" y="62"/>
                  </a:moveTo>
                  <a:cubicBezTo>
                    <a:pt x="40" y="62"/>
                    <a:pt x="5" y="54"/>
                    <a:pt x="4" y="54"/>
                  </a:cubicBezTo>
                  <a:cubicBezTo>
                    <a:pt x="1" y="53"/>
                    <a:pt x="0" y="50"/>
                    <a:pt x="0" y="48"/>
                  </a:cubicBezTo>
                  <a:cubicBezTo>
                    <a:pt x="1" y="46"/>
                    <a:pt x="3" y="44"/>
                    <a:pt x="6" y="45"/>
                  </a:cubicBezTo>
                  <a:cubicBezTo>
                    <a:pt x="6" y="45"/>
                    <a:pt x="46" y="54"/>
                    <a:pt x="83" y="53"/>
                  </a:cubicBezTo>
                  <a:cubicBezTo>
                    <a:pt x="84" y="53"/>
                    <a:pt x="87" y="53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5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Freeform 403"/>
            <p:cNvSpPr>
              <a:spLocks/>
            </p:cNvSpPr>
            <p:nvPr/>
          </p:nvSpPr>
          <p:spPr bwMode="auto">
            <a:xfrm>
              <a:off x="1508125" y="8372475"/>
              <a:ext cx="282575" cy="174625"/>
            </a:xfrm>
            <a:custGeom>
              <a:avLst/>
              <a:gdLst>
                <a:gd name="T0" fmla="*/ 26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18 w 101"/>
                <a:gd name="T9" fmla="*/ 6 h 62"/>
                <a:gd name="T10" fmla="*/ 95 w 101"/>
                <a:gd name="T11" fmla="*/ 0 h 62"/>
                <a:gd name="T12" fmla="*/ 101 w 101"/>
                <a:gd name="T13" fmla="*/ 4 h 62"/>
                <a:gd name="T14" fmla="*/ 97 w 101"/>
                <a:gd name="T15" fmla="*/ 9 h 62"/>
                <a:gd name="T16" fmla="*/ 18 w 101"/>
                <a:gd name="T17" fmla="*/ 15 h 62"/>
                <a:gd name="T18" fmla="*/ 9 w 101"/>
                <a:gd name="T19" fmla="*/ 34 h 62"/>
                <a:gd name="T20" fmla="*/ 18 w 101"/>
                <a:gd name="T21" fmla="*/ 53 h 62"/>
                <a:gd name="T22" fmla="*/ 95 w 101"/>
                <a:gd name="T23" fmla="*/ 45 h 62"/>
                <a:gd name="T24" fmla="*/ 100 w 101"/>
                <a:gd name="T25" fmla="*/ 48 h 62"/>
                <a:gd name="T26" fmla="*/ 97 w 101"/>
                <a:gd name="T27" fmla="*/ 54 h 62"/>
                <a:gd name="T28" fmla="*/ 26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26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7" y="62"/>
                    <a:pt x="0" y="50"/>
                    <a:pt x="0" y="34"/>
                  </a:cubicBezTo>
                  <a:cubicBezTo>
                    <a:pt x="0" y="21"/>
                    <a:pt x="5" y="6"/>
                    <a:pt x="18" y="6"/>
                  </a:cubicBezTo>
                  <a:cubicBezTo>
                    <a:pt x="52" y="6"/>
                    <a:pt x="95" y="0"/>
                    <a:pt x="95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2" y="15"/>
                    <a:pt x="9" y="25"/>
                    <a:pt x="9" y="34"/>
                  </a:cubicBezTo>
                  <a:cubicBezTo>
                    <a:pt x="9" y="43"/>
                    <a:pt x="12" y="53"/>
                    <a:pt x="18" y="53"/>
                  </a:cubicBezTo>
                  <a:cubicBezTo>
                    <a:pt x="55" y="54"/>
                    <a:pt x="95" y="45"/>
                    <a:pt x="95" y="45"/>
                  </a:cubicBezTo>
                  <a:cubicBezTo>
                    <a:pt x="97" y="44"/>
                    <a:pt x="100" y="46"/>
                    <a:pt x="100" y="48"/>
                  </a:cubicBezTo>
                  <a:cubicBezTo>
                    <a:pt x="101" y="50"/>
                    <a:pt x="100" y="53"/>
                    <a:pt x="97" y="54"/>
                  </a:cubicBezTo>
                  <a:cubicBezTo>
                    <a:pt x="96" y="54"/>
                    <a:pt x="61" y="62"/>
                    <a:pt x="2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404"/>
            <p:cNvSpPr>
              <a:spLocks/>
            </p:cNvSpPr>
            <p:nvPr/>
          </p:nvSpPr>
          <p:spPr bwMode="auto">
            <a:xfrm>
              <a:off x="1219200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405"/>
            <p:cNvSpPr>
              <a:spLocks/>
            </p:cNvSpPr>
            <p:nvPr/>
          </p:nvSpPr>
          <p:spPr bwMode="auto">
            <a:xfrm>
              <a:off x="1639888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406"/>
            <p:cNvSpPr>
              <a:spLocks/>
            </p:cNvSpPr>
            <p:nvPr/>
          </p:nvSpPr>
          <p:spPr bwMode="auto">
            <a:xfrm>
              <a:off x="1619250" y="8591550"/>
              <a:ext cx="171450" cy="225425"/>
            </a:xfrm>
            <a:custGeom>
              <a:avLst/>
              <a:gdLst>
                <a:gd name="T0" fmla="*/ 5 w 61"/>
                <a:gd name="T1" fmla="*/ 80 h 80"/>
                <a:gd name="T2" fmla="*/ 1 w 61"/>
                <a:gd name="T3" fmla="*/ 78 h 80"/>
                <a:gd name="T4" fmla="*/ 3 w 61"/>
                <a:gd name="T5" fmla="*/ 72 h 80"/>
                <a:gd name="T6" fmla="*/ 51 w 61"/>
                <a:gd name="T7" fmla="*/ 4 h 80"/>
                <a:gd name="T8" fmla="*/ 57 w 61"/>
                <a:gd name="T9" fmla="*/ 0 h 80"/>
                <a:gd name="T10" fmla="*/ 61 w 61"/>
                <a:gd name="T11" fmla="*/ 5 h 80"/>
                <a:gd name="T12" fmla="*/ 7 w 61"/>
                <a:gd name="T13" fmla="*/ 80 h 80"/>
                <a:gd name="T14" fmla="*/ 5 w 61"/>
                <a:gd name="T1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80">
                  <a:moveTo>
                    <a:pt x="5" y="80"/>
                  </a:moveTo>
                  <a:cubicBezTo>
                    <a:pt x="3" y="80"/>
                    <a:pt x="2" y="80"/>
                    <a:pt x="1" y="78"/>
                  </a:cubicBezTo>
                  <a:cubicBezTo>
                    <a:pt x="0" y="76"/>
                    <a:pt x="0" y="73"/>
                    <a:pt x="3" y="72"/>
                  </a:cubicBezTo>
                  <a:cubicBezTo>
                    <a:pt x="46" y="45"/>
                    <a:pt x="51" y="4"/>
                    <a:pt x="51" y="4"/>
                  </a:cubicBezTo>
                  <a:cubicBezTo>
                    <a:pt x="52" y="2"/>
                    <a:pt x="54" y="0"/>
                    <a:pt x="57" y="0"/>
                  </a:cubicBezTo>
                  <a:cubicBezTo>
                    <a:pt x="59" y="0"/>
                    <a:pt x="61" y="3"/>
                    <a:pt x="61" y="5"/>
                  </a:cubicBezTo>
                  <a:cubicBezTo>
                    <a:pt x="60" y="7"/>
                    <a:pt x="55" y="51"/>
                    <a:pt x="7" y="80"/>
                  </a:cubicBezTo>
                  <a:cubicBezTo>
                    <a:pt x="7" y="80"/>
                    <a:pt x="6" y="80"/>
                    <a:pt x="5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33" name="Freeform 407"/>
          <p:cNvSpPr>
            <a:spLocks noEditPoints="1"/>
          </p:cNvSpPr>
          <p:nvPr/>
        </p:nvSpPr>
        <p:spPr bwMode="auto">
          <a:xfrm>
            <a:off x="400448" y="4877621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34" name="组合 533"/>
          <p:cNvGrpSpPr/>
          <p:nvPr/>
        </p:nvGrpSpPr>
        <p:grpSpPr>
          <a:xfrm>
            <a:off x="1674626" y="5007071"/>
            <a:ext cx="633344" cy="602319"/>
            <a:chOff x="2624138" y="8251825"/>
            <a:chExt cx="939800" cy="893763"/>
          </a:xfrm>
          <a:solidFill>
            <a:srgbClr val="FC621E"/>
          </a:solidFill>
        </p:grpSpPr>
        <p:sp>
          <p:nvSpPr>
            <p:cNvPr id="535" name="Freeform 408"/>
            <p:cNvSpPr>
              <a:spLocks noEditPoints="1"/>
            </p:cNvSpPr>
            <p:nvPr/>
          </p:nvSpPr>
          <p:spPr bwMode="auto">
            <a:xfrm>
              <a:off x="2624138" y="8516938"/>
              <a:ext cx="939800" cy="498475"/>
            </a:xfrm>
            <a:custGeom>
              <a:avLst/>
              <a:gdLst>
                <a:gd name="T0" fmla="*/ 195 w 335"/>
                <a:gd name="T1" fmla="*/ 178 h 178"/>
                <a:gd name="T2" fmla="*/ 140 w 335"/>
                <a:gd name="T3" fmla="*/ 178 h 178"/>
                <a:gd name="T4" fmla="*/ 138 w 335"/>
                <a:gd name="T5" fmla="*/ 177 h 178"/>
                <a:gd name="T6" fmla="*/ 0 w 335"/>
                <a:gd name="T7" fmla="*/ 84 h 178"/>
                <a:gd name="T8" fmla="*/ 135 w 335"/>
                <a:gd name="T9" fmla="*/ 1 h 178"/>
                <a:gd name="T10" fmla="*/ 137 w 335"/>
                <a:gd name="T11" fmla="*/ 0 h 178"/>
                <a:gd name="T12" fmla="*/ 198 w 335"/>
                <a:gd name="T13" fmla="*/ 0 h 178"/>
                <a:gd name="T14" fmla="*/ 200 w 335"/>
                <a:gd name="T15" fmla="*/ 1 h 178"/>
                <a:gd name="T16" fmla="*/ 335 w 335"/>
                <a:gd name="T17" fmla="*/ 84 h 178"/>
                <a:gd name="T18" fmla="*/ 197 w 335"/>
                <a:gd name="T19" fmla="*/ 177 h 178"/>
                <a:gd name="T20" fmla="*/ 195 w 335"/>
                <a:gd name="T21" fmla="*/ 178 h 178"/>
                <a:gd name="T22" fmla="*/ 140 w 335"/>
                <a:gd name="T23" fmla="*/ 168 h 178"/>
                <a:gd name="T24" fmla="*/ 195 w 335"/>
                <a:gd name="T25" fmla="*/ 168 h 178"/>
                <a:gd name="T26" fmla="*/ 279 w 335"/>
                <a:gd name="T27" fmla="*/ 129 h 178"/>
                <a:gd name="T28" fmla="*/ 326 w 335"/>
                <a:gd name="T29" fmla="*/ 84 h 178"/>
                <a:gd name="T30" fmla="*/ 198 w 335"/>
                <a:gd name="T31" fmla="*/ 9 h 178"/>
                <a:gd name="T32" fmla="*/ 138 w 335"/>
                <a:gd name="T33" fmla="*/ 9 h 178"/>
                <a:gd name="T34" fmla="*/ 9 w 335"/>
                <a:gd name="T35" fmla="*/ 84 h 178"/>
                <a:gd name="T36" fmla="*/ 56 w 335"/>
                <a:gd name="T37" fmla="*/ 129 h 178"/>
                <a:gd name="T38" fmla="*/ 140 w 335"/>
                <a:gd name="T39" fmla="*/ 16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5" h="178">
                  <a:moveTo>
                    <a:pt x="195" y="178"/>
                  </a:moveTo>
                  <a:cubicBezTo>
                    <a:pt x="140" y="178"/>
                    <a:pt x="140" y="178"/>
                    <a:pt x="140" y="178"/>
                  </a:cubicBezTo>
                  <a:cubicBezTo>
                    <a:pt x="139" y="178"/>
                    <a:pt x="139" y="177"/>
                    <a:pt x="138" y="177"/>
                  </a:cubicBezTo>
                  <a:cubicBezTo>
                    <a:pt x="90" y="162"/>
                    <a:pt x="0" y="117"/>
                    <a:pt x="0" y="84"/>
                  </a:cubicBezTo>
                  <a:cubicBezTo>
                    <a:pt x="0" y="62"/>
                    <a:pt x="45" y="34"/>
                    <a:pt x="135" y="1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99" y="0"/>
                    <a:pt x="199" y="0"/>
                    <a:pt x="200" y="1"/>
                  </a:cubicBezTo>
                  <a:cubicBezTo>
                    <a:pt x="290" y="34"/>
                    <a:pt x="335" y="62"/>
                    <a:pt x="335" y="84"/>
                  </a:cubicBezTo>
                  <a:cubicBezTo>
                    <a:pt x="335" y="117"/>
                    <a:pt x="245" y="162"/>
                    <a:pt x="197" y="177"/>
                  </a:cubicBezTo>
                  <a:cubicBezTo>
                    <a:pt x="196" y="177"/>
                    <a:pt x="196" y="178"/>
                    <a:pt x="195" y="178"/>
                  </a:cubicBezTo>
                  <a:close/>
                  <a:moveTo>
                    <a:pt x="140" y="168"/>
                  </a:moveTo>
                  <a:cubicBezTo>
                    <a:pt x="195" y="168"/>
                    <a:pt x="195" y="168"/>
                    <a:pt x="195" y="168"/>
                  </a:cubicBezTo>
                  <a:cubicBezTo>
                    <a:pt x="221" y="160"/>
                    <a:pt x="254" y="145"/>
                    <a:pt x="279" y="129"/>
                  </a:cubicBezTo>
                  <a:cubicBezTo>
                    <a:pt x="309" y="112"/>
                    <a:pt x="326" y="95"/>
                    <a:pt x="326" y="84"/>
                  </a:cubicBezTo>
                  <a:cubicBezTo>
                    <a:pt x="326" y="68"/>
                    <a:pt x="277" y="39"/>
                    <a:pt x="198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58" y="39"/>
                    <a:pt x="9" y="68"/>
                    <a:pt x="9" y="84"/>
                  </a:cubicBezTo>
                  <a:cubicBezTo>
                    <a:pt x="9" y="95"/>
                    <a:pt x="26" y="112"/>
                    <a:pt x="56" y="129"/>
                  </a:cubicBezTo>
                  <a:cubicBezTo>
                    <a:pt x="81" y="145"/>
                    <a:pt x="114" y="160"/>
                    <a:pt x="140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409"/>
            <p:cNvSpPr>
              <a:spLocks noEditPoints="1"/>
            </p:cNvSpPr>
            <p:nvPr/>
          </p:nvSpPr>
          <p:spPr bwMode="auto">
            <a:xfrm>
              <a:off x="2994025" y="8458200"/>
              <a:ext cx="196850" cy="84138"/>
            </a:xfrm>
            <a:custGeom>
              <a:avLst/>
              <a:gdLst>
                <a:gd name="T0" fmla="*/ 65 w 70"/>
                <a:gd name="T1" fmla="*/ 30 h 30"/>
                <a:gd name="T2" fmla="*/ 4 w 70"/>
                <a:gd name="T3" fmla="*/ 30 h 30"/>
                <a:gd name="T4" fmla="*/ 0 w 70"/>
                <a:gd name="T5" fmla="*/ 26 h 30"/>
                <a:gd name="T6" fmla="*/ 0 w 70"/>
                <a:gd name="T7" fmla="*/ 11 h 30"/>
                <a:gd name="T8" fmla="*/ 11 w 70"/>
                <a:gd name="T9" fmla="*/ 0 h 30"/>
                <a:gd name="T10" fmla="*/ 58 w 70"/>
                <a:gd name="T11" fmla="*/ 0 h 30"/>
                <a:gd name="T12" fmla="*/ 70 w 70"/>
                <a:gd name="T13" fmla="*/ 11 h 30"/>
                <a:gd name="T14" fmla="*/ 70 w 70"/>
                <a:gd name="T15" fmla="*/ 26 h 30"/>
                <a:gd name="T16" fmla="*/ 65 w 70"/>
                <a:gd name="T17" fmla="*/ 30 h 30"/>
                <a:gd name="T18" fmla="*/ 9 w 70"/>
                <a:gd name="T19" fmla="*/ 21 h 30"/>
                <a:gd name="T20" fmla="*/ 60 w 70"/>
                <a:gd name="T21" fmla="*/ 21 h 30"/>
                <a:gd name="T22" fmla="*/ 60 w 70"/>
                <a:gd name="T23" fmla="*/ 11 h 30"/>
                <a:gd name="T24" fmla="*/ 58 w 70"/>
                <a:gd name="T25" fmla="*/ 9 h 30"/>
                <a:gd name="T26" fmla="*/ 11 w 70"/>
                <a:gd name="T27" fmla="*/ 9 h 30"/>
                <a:gd name="T28" fmla="*/ 9 w 70"/>
                <a:gd name="T29" fmla="*/ 11 h 30"/>
                <a:gd name="T30" fmla="*/ 9 w 70"/>
                <a:gd name="T31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30">
                  <a:moveTo>
                    <a:pt x="65" y="3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5" y="0"/>
                    <a:pt x="70" y="5"/>
                    <a:pt x="70" y="11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0" y="28"/>
                    <a:pt x="67" y="30"/>
                    <a:pt x="65" y="30"/>
                  </a:cubicBezTo>
                  <a:close/>
                  <a:moveTo>
                    <a:pt x="9" y="21"/>
                  </a:moveTo>
                  <a:cubicBezTo>
                    <a:pt x="60" y="21"/>
                    <a:pt x="60" y="21"/>
                    <a:pt x="60" y="2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0"/>
                    <a:pt x="59" y="9"/>
                    <a:pt x="5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10"/>
                    <a:pt x="9" y="11"/>
                  </a:cubicBezTo>
                  <a:lnTo>
                    <a:pt x="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410"/>
            <p:cNvSpPr>
              <a:spLocks noEditPoints="1"/>
            </p:cNvSpPr>
            <p:nvPr/>
          </p:nvSpPr>
          <p:spPr bwMode="auto">
            <a:xfrm>
              <a:off x="3019425" y="8251825"/>
              <a:ext cx="150813" cy="157163"/>
            </a:xfrm>
            <a:custGeom>
              <a:avLst/>
              <a:gdLst>
                <a:gd name="T0" fmla="*/ 27 w 54"/>
                <a:gd name="T1" fmla="*/ 56 h 56"/>
                <a:gd name="T2" fmla="*/ 0 w 54"/>
                <a:gd name="T3" fmla="*/ 21 h 56"/>
                <a:gd name="T4" fmla="*/ 0 w 54"/>
                <a:gd name="T5" fmla="*/ 19 h 56"/>
                <a:gd name="T6" fmla="*/ 19 w 54"/>
                <a:gd name="T7" fmla="*/ 0 h 56"/>
                <a:gd name="T8" fmla="*/ 35 w 54"/>
                <a:gd name="T9" fmla="*/ 0 h 56"/>
                <a:gd name="T10" fmla="*/ 54 w 54"/>
                <a:gd name="T11" fmla="*/ 19 h 56"/>
                <a:gd name="T12" fmla="*/ 53 w 54"/>
                <a:gd name="T13" fmla="*/ 21 h 56"/>
                <a:gd name="T14" fmla="*/ 27 w 54"/>
                <a:gd name="T15" fmla="*/ 56 h 56"/>
                <a:gd name="T16" fmla="*/ 9 w 54"/>
                <a:gd name="T17" fmla="*/ 19 h 56"/>
                <a:gd name="T18" fmla="*/ 27 w 54"/>
                <a:gd name="T19" fmla="*/ 46 h 56"/>
                <a:gd name="T20" fmla="*/ 44 w 54"/>
                <a:gd name="T21" fmla="*/ 19 h 56"/>
                <a:gd name="T22" fmla="*/ 35 w 54"/>
                <a:gd name="T23" fmla="*/ 9 h 56"/>
                <a:gd name="T24" fmla="*/ 19 w 54"/>
                <a:gd name="T25" fmla="*/ 9 h 56"/>
                <a:gd name="T26" fmla="*/ 9 w 54"/>
                <a:gd name="T2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6">
                  <a:moveTo>
                    <a:pt x="27" y="56"/>
                  </a:moveTo>
                  <a:cubicBezTo>
                    <a:pt x="14" y="56"/>
                    <a:pt x="3" y="29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5" y="0"/>
                    <a:pt x="54" y="9"/>
                    <a:pt x="54" y="19"/>
                  </a:cubicBezTo>
                  <a:cubicBezTo>
                    <a:pt x="54" y="20"/>
                    <a:pt x="54" y="20"/>
                    <a:pt x="53" y="21"/>
                  </a:cubicBezTo>
                  <a:cubicBezTo>
                    <a:pt x="51" y="29"/>
                    <a:pt x="40" y="56"/>
                    <a:pt x="27" y="56"/>
                  </a:cubicBezTo>
                  <a:close/>
                  <a:moveTo>
                    <a:pt x="9" y="19"/>
                  </a:moveTo>
                  <a:cubicBezTo>
                    <a:pt x="14" y="32"/>
                    <a:pt x="22" y="46"/>
                    <a:pt x="27" y="46"/>
                  </a:cubicBezTo>
                  <a:cubicBezTo>
                    <a:pt x="31" y="46"/>
                    <a:pt x="40" y="32"/>
                    <a:pt x="44" y="19"/>
                  </a:cubicBezTo>
                  <a:cubicBezTo>
                    <a:pt x="44" y="13"/>
                    <a:pt x="40" y="9"/>
                    <a:pt x="35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4" y="9"/>
                    <a:pt x="10" y="13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411"/>
            <p:cNvSpPr>
              <a:spLocks noEditPoints="1"/>
            </p:cNvSpPr>
            <p:nvPr/>
          </p:nvSpPr>
          <p:spPr bwMode="auto">
            <a:xfrm>
              <a:off x="3005138" y="8988425"/>
              <a:ext cx="176213" cy="157163"/>
            </a:xfrm>
            <a:custGeom>
              <a:avLst/>
              <a:gdLst>
                <a:gd name="T0" fmla="*/ 32 w 63"/>
                <a:gd name="T1" fmla="*/ 56 h 56"/>
                <a:gd name="T2" fmla="*/ 0 w 63"/>
                <a:gd name="T3" fmla="*/ 6 h 56"/>
                <a:gd name="T4" fmla="*/ 1 w 63"/>
                <a:gd name="T5" fmla="*/ 2 h 56"/>
                <a:gd name="T6" fmla="*/ 5 w 63"/>
                <a:gd name="T7" fmla="*/ 0 h 56"/>
                <a:gd name="T8" fmla="*/ 58 w 63"/>
                <a:gd name="T9" fmla="*/ 0 h 56"/>
                <a:gd name="T10" fmla="*/ 62 w 63"/>
                <a:gd name="T11" fmla="*/ 2 h 56"/>
                <a:gd name="T12" fmla="*/ 63 w 63"/>
                <a:gd name="T13" fmla="*/ 6 h 56"/>
                <a:gd name="T14" fmla="*/ 32 w 63"/>
                <a:gd name="T15" fmla="*/ 56 h 56"/>
                <a:gd name="T16" fmla="*/ 11 w 63"/>
                <a:gd name="T17" fmla="*/ 10 h 56"/>
                <a:gd name="T18" fmla="*/ 32 w 63"/>
                <a:gd name="T19" fmla="*/ 47 h 56"/>
                <a:gd name="T20" fmla="*/ 52 w 63"/>
                <a:gd name="T21" fmla="*/ 10 h 56"/>
                <a:gd name="T22" fmla="*/ 11 w 63"/>
                <a:gd name="T23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56">
                  <a:moveTo>
                    <a:pt x="32" y="56"/>
                  </a:moveTo>
                  <a:cubicBezTo>
                    <a:pt x="16" y="56"/>
                    <a:pt x="4" y="18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0" y="0"/>
                    <a:pt x="61" y="1"/>
                    <a:pt x="62" y="2"/>
                  </a:cubicBezTo>
                  <a:cubicBezTo>
                    <a:pt x="63" y="3"/>
                    <a:pt x="63" y="5"/>
                    <a:pt x="63" y="6"/>
                  </a:cubicBezTo>
                  <a:cubicBezTo>
                    <a:pt x="59" y="18"/>
                    <a:pt x="47" y="56"/>
                    <a:pt x="32" y="56"/>
                  </a:cubicBezTo>
                  <a:close/>
                  <a:moveTo>
                    <a:pt x="11" y="10"/>
                  </a:moveTo>
                  <a:cubicBezTo>
                    <a:pt x="18" y="30"/>
                    <a:pt x="27" y="47"/>
                    <a:pt x="32" y="47"/>
                  </a:cubicBezTo>
                  <a:cubicBezTo>
                    <a:pt x="36" y="47"/>
                    <a:pt x="45" y="30"/>
                    <a:pt x="52" y="10"/>
                  </a:cubicBezTo>
                  <a:lnTo>
                    <a:pt x="1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412"/>
            <p:cNvSpPr>
              <a:spLocks/>
            </p:cNvSpPr>
            <p:nvPr/>
          </p:nvSpPr>
          <p:spPr bwMode="auto">
            <a:xfrm>
              <a:off x="3081338" y="8382000"/>
              <a:ext cx="26988" cy="100013"/>
            </a:xfrm>
            <a:custGeom>
              <a:avLst/>
              <a:gdLst>
                <a:gd name="T0" fmla="*/ 5 w 10"/>
                <a:gd name="T1" fmla="*/ 36 h 36"/>
                <a:gd name="T2" fmla="*/ 4 w 10"/>
                <a:gd name="T3" fmla="*/ 36 h 36"/>
                <a:gd name="T4" fmla="*/ 0 w 10"/>
                <a:gd name="T5" fmla="*/ 31 h 36"/>
                <a:gd name="T6" fmla="*/ 0 w 10"/>
                <a:gd name="T7" fmla="*/ 5 h 36"/>
                <a:gd name="T8" fmla="*/ 5 w 10"/>
                <a:gd name="T9" fmla="*/ 0 h 36"/>
                <a:gd name="T10" fmla="*/ 5 w 10"/>
                <a:gd name="T11" fmla="*/ 0 h 36"/>
                <a:gd name="T12" fmla="*/ 9 w 10"/>
                <a:gd name="T13" fmla="*/ 5 h 36"/>
                <a:gd name="T14" fmla="*/ 9 w 10"/>
                <a:gd name="T15" fmla="*/ 31 h 36"/>
                <a:gd name="T16" fmla="*/ 5 w 1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6">
                  <a:moveTo>
                    <a:pt x="5" y="36"/>
                  </a:moveTo>
                  <a:cubicBezTo>
                    <a:pt x="5" y="36"/>
                    <a:pt x="4" y="36"/>
                    <a:pt x="4" y="36"/>
                  </a:cubicBezTo>
                  <a:cubicBezTo>
                    <a:pt x="2" y="36"/>
                    <a:pt x="0" y="34"/>
                    <a:pt x="0" y="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10" y="2"/>
                    <a:pt x="9" y="5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4"/>
                    <a:pt x="7" y="36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413"/>
            <p:cNvSpPr>
              <a:spLocks/>
            </p:cNvSpPr>
            <p:nvPr/>
          </p:nvSpPr>
          <p:spPr bwMode="auto">
            <a:xfrm>
              <a:off x="2624138" y="8743950"/>
              <a:ext cx="939800" cy="25400"/>
            </a:xfrm>
            <a:custGeom>
              <a:avLst/>
              <a:gdLst>
                <a:gd name="T0" fmla="*/ 330 w 335"/>
                <a:gd name="T1" fmla="*/ 9 h 9"/>
                <a:gd name="T2" fmla="*/ 5 w 335"/>
                <a:gd name="T3" fmla="*/ 9 h 9"/>
                <a:gd name="T4" fmla="*/ 0 w 335"/>
                <a:gd name="T5" fmla="*/ 5 h 9"/>
                <a:gd name="T6" fmla="*/ 5 w 335"/>
                <a:gd name="T7" fmla="*/ 0 h 9"/>
                <a:gd name="T8" fmla="*/ 330 w 335"/>
                <a:gd name="T9" fmla="*/ 0 h 9"/>
                <a:gd name="T10" fmla="*/ 335 w 335"/>
                <a:gd name="T11" fmla="*/ 5 h 9"/>
                <a:gd name="T12" fmla="*/ 330 w 33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9">
                  <a:moveTo>
                    <a:pt x="33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33" y="0"/>
                    <a:pt x="335" y="2"/>
                    <a:pt x="335" y="5"/>
                  </a:cubicBezTo>
                  <a:cubicBezTo>
                    <a:pt x="335" y="7"/>
                    <a:pt x="333" y="9"/>
                    <a:pt x="33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414"/>
            <p:cNvSpPr>
              <a:spLocks/>
            </p:cNvSpPr>
            <p:nvPr/>
          </p:nvSpPr>
          <p:spPr bwMode="auto">
            <a:xfrm>
              <a:off x="2752725" y="8626475"/>
              <a:ext cx="681038" cy="23813"/>
            </a:xfrm>
            <a:custGeom>
              <a:avLst/>
              <a:gdLst>
                <a:gd name="T0" fmla="*/ 239 w 243"/>
                <a:gd name="T1" fmla="*/ 9 h 9"/>
                <a:gd name="T2" fmla="*/ 4 w 243"/>
                <a:gd name="T3" fmla="*/ 9 h 9"/>
                <a:gd name="T4" fmla="*/ 0 w 243"/>
                <a:gd name="T5" fmla="*/ 5 h 9"/>
                <a:gd name="T6" fmla="*/ 4 w 243"/>
                <a:gd name="T7" fmla="*/ 0 h 9"/>
                <a:gd name="T8" fmla="*/ 239 w 243"/>
                <a:gd name="T9" fmla="*/ 0 h 9"/>
                <a:gd name="T10" fmla="*/ 243 w 243"/>
                <a:gd name="T11" fmla="*/ 5 h 9"/>
                <a:gd name="T12" fmla="*/ 239 w 24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9">
                  <a:moveTo>
                    <a:pt x="23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41" y="0"/>
                    <a:pt x="243" y="2"/>
                    <a:pt x="243" y="5"/>
                  </a:cubicBezTo>
                  <a:cubicBezTo>
                    <a:pt x="243" y="7"/>
                    <a:pt x="241" y="9"/>
                    <a:pt x="23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415"/>
            <p:cNvSpPr>
              <a:spLocks/>
            </p:cNvSpPr>
            <p:nvPr/>
          </p:nvSpPr>
          <p:spPr bwMode="auto">
            <a:xfrm>
              <a:off x="2873375" y="8566150"/>
              <a:ext cx="439738" cy="28575"/>
            </a:xfrm>
            <a:custGeom>
              <a:avLst/>
              <a:gdLst>
                <a:gd name="T0" fmla="*/ 152 w 157"/>
                <a:gd name="T1" fmla="*/ 10 h 10"/>
                <a:gd name="T2" fmla="*/ 5 w 157"/>
                <a:gd name="T3" fmla="*/ 10 h 10"/>
                <a:gd name="T4" fmla="*/ 0 w 157"/>
                <a:gd name="T5" fmla="*/ 5 h 10"/>
                <a:gd name="T6" fmla="*/ 5 w 157"/>
                <a:gd name="T7" fmla="*/ 0 h 10"/>
                <a:gd name="T8" fmla="*/ 152 w 157"/>
                <a:gd name="T9" fmla="*/ 0 h 10"/>
                <a:gd name="T10" fmla="*/ 157 w 157"/>
                <a:gd name="T11" fmla="*/ 5 h 10"/>
                <a:gd name="T12" fmla="*/ 152 w 15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0">
                  <a:moveTo>
                    <a:pt x="152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5" y="0"/>
                    <a:pt x="157" y="2"/>
                    <a:pt x="157" y="5"/>
                  </a:cubicBezTo>
                  <a:cubicBezTo>
                    <a:pt x="157" y="7"/>
                    <a:pt x="155" y="10"/>
                    <a:pt x="15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416"/>
            <p:cNvSpPr>
              <a:spLocks/>
            </p:cNvSpPr>
            <p:nvPr/>
          </p:nvSpPr>
          <p:spPr bwMode="auto">
            <a:xfrm>
              <a:off x="2760663" y="8875713"/>
              <a:ext cx="665163" cy="28575"/>
            </a:xfrm>
            <a:custGeom>
              <a:avLst/>
              <a:gdLst>
                <a:gd name="T0" fmla="*/ 233 w 237"/>
                <a:gd name="T1" fmla="*/ 10 h 10"/>
                <a:gd name="T2" fmla="*/ 4 w 237"/>
                <a:gd name="T3" fmla="*/ 10 h 10"/>
                <a:gd name="T4" fmla="*/ 0 w 237"/>
                <a:gd name="T5" fmla="*/ 5 h 10"/>
                <a:gd name="T6" fmla="*/ 4 w 237"/>
                <a:gd name="T7" fmla="*/ 0 h 10"/>
                <a:gd name="T8" fmla="*/ 233 w 237"/>
                <a:gd name="T9" fmla="*/ 0 h 10"/>
                <a:gd name="T10" fmla="*/ 237 w 237"/>
                <a:gd name="T11" fmla="*/ 5 h 10"/>
                <a:gd name="T12" fmla="*/ 233 w 23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0">
                  <a:moveTo>
                    <a:pt x="23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35" y="0"/>
                    <a:pt x="237" y="2"/>
                    <a:pt x="237" y="5"/>
                  </a:cubicBezTo>
                  <a:cubicBezTo>
                    <a:pt x="237" y="7"/>
                    <a:pt x="235" y="10"/>
                    <a:pt x="23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417"/>
            <p:cNvSpPr>
              <a:spLocks/>
            </p:cNvSpPr>
            <p:nvPr/>
          </p:nvSpPr>
          <p:spPr bwMode="auto">
            <a:xfrm>
              <a:off x="2700338" y="8832850"/>
              <a:ext cx="787400" cy="25400"/>
            </a:xfrm>
            <a:custGeom>
              <a:avLst/>
              <a:gdLst>
                <a:gd name="T0" fmla="*/ 276 w 281"/>
                <a:gd name="T1" fmla="*/ 9 h 9"/>
                <a:gd name="T2" fmla="*/ 5 w 281"/>
                <a:gd name="T3" fmla="*/ 9 h 9"/>
                <a:gd name="T4" fmla="*/ 0 w 281"/>
                <a:gd name="T5" fmla="*/ 5 h 9"/>
                <a:gd name="T6" fmla="*/ 5 w 281"/>
                <a:gd name="T7" fmla="*/ 0 h 9"/>
                <a:gd name="T8" fmla="*/ 276 w 281"/>
                <a:gd name="T9" fmla="*/ 0 h 9"/>
                <a:gd name="T10" fmla="*/ 281 w 281"/>
                <a:gd name="T11" fmla="*/ 5 h 9"/>
                <a:gd name="T12" fmla="*/ 276 w 28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9">
                  <a:moveTo>
                    <a:pt x="27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9" y="0"/>
                    <a:pt x="281" y="2"/>
                    <a:pt x="281" y="5"/>
                  </a:cubicBezTo>
                  <a:cubicBezTo>
                    <a:pt x="281" y="7"/>
                    <a:pt x="279" y="9"/>
                    <a:pt x="27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45" name="Freeform 418"/>
          <p:cNvSpPr>
            <a:spLocks noEditPoints="1"/>
          </p:cNvSpPr>
          <p:nvPr/>
        </p:nvSpPr>
        <p:spPr bwMode="auto">
          <a:xfrm>
            <a:off x="1559083" y="4877621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46" name="组合 545"/>
          <p:cNvGrpSpPr/>
          <p:nvPr/>
        </p:nvGrpSpPr>
        <p:grpSpPr>
          <a:xfrm>
            <a:off x="524549" y="3683319"/>
            <a:ext cx="633344" cy="602319"/>
            <a:chOff x="4402138" y="8191500"/>
            <a:chExt cx="939800" cy="893763"/>
          </a:xfrm>
          <a:solidFill>
            <a:srgbClr val="FC621E"/>
          </a:solidFill>
        </p:grpSpPr>
        <p:sp>
          <p:nvSpPr>
            <p:cNvPr id="547" name="Freeform 419"/>
            <p:cNvSpPr>
              <a:spLocks noEditPoints="1"/>
            </p:cNvSpPr>
            <p:nvPr/>
          </p:nvSpPr>
          <p:spPr bwMode="auto">
            <a:xfrm>
              <a:off x="4402138" y="8810625"/>
              <a:ext cx="269875" cy="274638"/>
            </a:xfrm>
            <a:custGeom>
              <a:avLst/>
              <a:gdLst>
                <a:gd name="T0" fmla="*/ 48 w 96"/>
                <a:gd name="T1" fmla="*/ 98 h 98"/>
                <a:gd name="T2" fmla="*/ 0 w 96"/>
                <a:gd name="T3" fmla="*/ 49 h 98"/>
                <a:gd name="T4" fmla="*/ 48 w 96"/>
                <a:gd name="T5" fmla="*/ 0 h 98"/>
                <a:gd name="T6" fmla="*/ 96 w 96"/>
                <a:gd name="T7" fmla="*/ 49 h 98"/>
                <a:gd name="T8" fmla="*/ 48 w 96"/>
                <a:gd name="T9" fmla="*/ 98 h 98"/>
                <a:gd name="T10" fmla="*/ 48 w 96"/>
                <a:gd name="T11" fmla="*/ 9 h 98"/>
                <a:gd name="T12" fmla="*/ 9 w 96"/>
                <a:gd name="T13" fmla="*/ 49 h 98"/>
                <a:gd name="T14" fmla="*/ 48 w 96"/>
                <a:gd name="T15" fmla="*/ 89 h 98"/>
                <a:gd name="T16" fmla="*/ 87 w 96"/>
                <a:gd name="T17" fmla="*/ 49 h 98"/>
                <a:gd name="T18" fmla="*/ 48 w 96"/>
                <a:gd name="T19" fmla="*/ 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8">
                  <a:moveTo>
                    <a:pt x="48" y="98"/>
                  </a:moveTo>
                  <a:cubicBezTo>
                    <a:pt x="22" y="98"/>
                    <a:pt x="0" y="76"/>
                    <a:pt x="0" y="49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5" y="0"/>
                    <a:pt x="96" y="22"/>
                    <a:pt x="96" y="49"/>
                  </a:cubicBezTo>
                  <a:cubicBezTo>
                    <a:pt x="96" y="76"/>
                    <a:pt x="75" y="98"/>
                    <a:pt x="48" y="98"/>
                  </a:cubicBezTo>
                  <a:close/>
                  <a:moveTo>
                    <a:pt x="48" y="9"/>
                  </a:moveTo>
                  <a:cubicBezTo>
                    <a:pt x="27" y="9"/>
                    <a:pt x="9" y="27"/>
                    <a:pt x="9" y="49"/>
                  </a:cubicBezTo>
                  <a:cubicBezTo>
                    <a:pt x="9" y="71"/>
                    <a:pt x="27" y="89"/>
                    <a:pt x="48" y="89"/>
                  </a:cubicBezTo>
                  <a:cubicBezTo>
                    <a:pt x="70" y="89"/>
                    <a:pt x="87" y="71"/>
                    <a:pt x="87" y="49"/>
                  </a:cubicBezTo>
                  <a:cubicBezTo>
                    <a:pt x="87" y="27"/>
                    <a:pt x="70" y="9"/>
                    <a:pt x="4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420"/>
            <p:cNvSpPr>
              <a:spLocks noEditPoints="1"/>
            </p:cNvSpPr>
            <p:nvPr/>
          </p:nvSpPr>
          <p:spPr bwMode="auto">
            <a:xfrm>
              <a:off x="4460875" y="8869363"/>
              <a:ext cx="153988" cy="157163"/>
            </a:xfrm>
            <a:custGeom>
              <a:avLst/>
              <a:gdLst>
                <a:gd name="T0" fmla="*/ 27 w 55"/>
                <a:gd name="T1" fmla="*/ 56 h 56"/>
                <a:gd name="T2" fmla="*/ 0 w 55"/>
                <a:gd name="T3" fmla="*/ 28 h 56"/>
                <a:gd name="T4" fmla="*/ 27 w 55"/>
                <a:gd name="T5" fmla="*/ 0 h 56"/>
                <a:gd name="T6" fmla="*/ 55 w 55"/>
                <a:gd name="T7" fmla="*/ 28 h 56"/>
                <a:gd name="T8" fmla="*/ 27 w 55"/>
                <a:gd name="T9" fmla="*/ 56 h 56"/>
                <a:gd name="T10" fmla="*/ 27 w 55"/>
                <a:gd name="T11" fmla="*/ 9 h 56"/>
                <a:gd name="T12" fmla="*/ 9 w 55"/>
                <a:gd name="T13" fmla="*/ 28 h 56"/>
                <a:gd name="T14" fmla="*/ 27 w 55"/>
                <a:gd name="T15" fmla="*/ 47 h 56"/>
                <a:gd name="T16" fmla="*/ 46 w 55"/>
                <a:gd name="T17" fmla="*/ 28 h 56"/>
                <a:gd name="T18" fmla="*/ 27 w 55"/>
                <a:gd name="T19" fmla="*/ 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6">
                  <a:moveTo>
                    <a:pt x="27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8"/>
                  </a:cubicBezTo>
                  <a:cubicBezTo>
                    <a:pt x="55" y="43"/>
                    <a:pt x="42" y="56"/>
                    <a:pt x="27" y="56"/>
                  </a:cubicBezTo>
                  <a:close/>
                  <a:moveTo>
                    <a:pt x="27" y="9"/>
                  </a:moveTo>
                  <a:cubicBezTo>
                    <a:pt x="17" y="9"/>
                    <a:pt x="9" y="18"/>
                    <a:pt x="9" y="28"/>
                  </a:cubicBezTo>
                  <a:cubicBezTo>
                    <a:pt x="9" y="38"/>
                    <a:pt x="17" y="47"/>
                    <a:pt x="27" y="47"/>
                  </a:cubicBezTo>
                  <a:cubicBezTo>
                    <a:pt x="37" y="47"/>
                    <a:pt x="46" y="38"/>
                    <a:pt x="46" y="28"/>
                  </a:cubicBezTo>
                  <a:cubicBezTo>
                    <a:pt x="46" y="18"/>
                    <a:pt x="37" y="9"/>
                    <a:pt x="2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421"/>
            <p:cNvSpPr>
              <a:spLocks noEditPoints="1"/>
            </p:cNvSpPr>
            <p:nvPr/>
          </p:nvSpPr>
          <p:spPr bwMode="auto">
            <a:xfrm>
              <a:off x="4505325" y="8915400"/>
              <a:ext cx="65088" cy="66675"/>
            </a:xfrm>
            <a:custGeom>
              <a:avLst/>
              <a:gdLst>
                <a:gd name="T0" fmla="*/ 11 w 23"/>
                <a:gd name="T1" fmla="*/ 24 h 24"/>
                <a:gd name="T2" fmla="*/ 0 w 23"/>
                <a:gd name="T3" fmla="*/ 12 h 24"/>
                <a:gd name="T4" fmla="*/ 11 w 23"/>
                <a:gd name="T5" fmla="*/ 0 h 24"/>
                <a:gd name="T6" fmla="*/ 23 w 23"/>
                <a:gd name="T7" fmla="*/ 12 h 24"/>
                <a:gd name="T8" fmla="*/ 11 w 23"/>
                <a:gd name="T9" fmla="*/ 24 h 24"/>
                <a:gd name="T10" fmla="*/ 11 w 23"/>
                <a:gd name="T11" fmla="*/ 9 h 24"/>
                <a:gd name="T12" fmla="*/ 9 w 23"/>
                <a:gd name="T13" fmla="*/ 12 h 24"/>
                <a:gd name="T14" fmla="*/ 11 w 23"/>
                <a:gd name="T15" fmla="*/ 14 h 24"/>
                <a:gd name="T16" fmla="*/ 14 w 23"/>
                <a:gd name="T17" fmla="*/ 12 h 24"/>
                <a:gd name="T18" fmla="*/ 11 w 23"/>
                <a:gd name="T1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4">
                  <a:moveTo>
                    <a:pt x="11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4"/>
                    <a:pt x="11" y="24"/>
                  </a:cubicBezTo>
                  <a:close/>
                  <a:moveTo>
                    <a:pt x="11" y="9"/>
                  </a:moveTo>
                  <a:cubicBezTo>
                    <a:pt x="10" y="9"/>
                    <a:pt x="9" y="10"/>
                    <a:pt x="9" y="12"/>
                  </a:cubicBezTo>
                  <a:cubicBezTo>
                    <a:pt x="9" y="13"/>
                    <a:pt x="10" y="14"/>
                    <a:pt x="11" y="14"/>
                  </a:cubicBezTo>
                  <a:cubicBezTo>
                    <a:pt x="13" y="14"/>
                    <a:pt x="14" y="13"/>
                    <a:pt x="14" y="12"/>
                  </a:cubicBezTo>
                  <a:cubicBezTo>
                    <a:pt x="14" y="10"/>
                    <a:pt x="13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0" name="Freeform 422"/>
            <p:cNvSpPr>
              <a:spLocks/>
            </p:cNvSpPr>
            <p:nvPr/>
          </p:nvSpPr>
          <p:spPr bwMode="auto">
            <a:xfrm>
              <a:off x="4624388" y="8642350"/>
              <a:ext cx="512763" cy="227013"/>
            </a:xfrm>
            <a:custGeom>
              <a:avLst/>
              <a:gdLst>
                <a:gd name="T0" fmla="*/ 5 w 183"/>
                <a:gd name="T1" fmla="*/ 81 h 81"/>
                <a:gd name="T2" fmla="*/ 2 w 183"/>
                <a:gd name="T3" fmla="*/ 79 h 81"/>
                <a:gd name="T4" fmla="*/ 1 w 183"/>
                <a:gd name="T5" fmla="*/ 73 h 81"/>
                <a:gd name="T6" fmla="*/ 24 w 183"/>
                <a:gd name="T7" fmla="*/ 51 h 81"/>
                <a:gd name="T8" fmla="*/ 179 w 183"/>
                <a:gd name="T9" fmla="*/ 0 h 81"/>
                <a:gd name="T10" fmla="*/ 183 w 183"/>
                <a:gd name="T11" fmla="*/ 4 h 81"/>
                <a:gd name="T12" fmla="*/ 179 w 183"/>
                <a:gd name="T13" fmla="*/ 9 h 81"/>
                <a:gd name="T14" fmla="*/ 30 w 183"/>
                <a:gd name="T15" fmla="*/ 58 h 81"/>
                <a:gd name="T16" fmla="*/ 8 w 183"/>
                <a:gd name="T17" fmla="*/ 79 h 81"/>
                <a:gd name="T18" fmla="*/ 5 w 183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81">
                  <a:moveTo>
                    <a:pt x="5" y="81"/>
                  </a:moveTo>
                  <a:cubicBezTo>
                    <a:pt x="4" y="81"/>
                    <a:pt x="3" y="80"/>
                    <a:pt x="2" y="79"/>
                  </a:cubicBezTo>
                  <a:cubicBezTo>
                    <a:pt x="0" y="78"/>
                    <a:pt x="0" y="75"/>
                    <a:pt x="1" y="73"/>
                  </a:cubicBezTo>
                  <a:cubicBezTo>
                    <a:pt x="8" y="65"/>
                    <a:pt x="16" y="58"/>
                    <a:pt x="24" y="51"/>
                  </a:cubicBezTo>
                  <a:cubicBezTo>
                    <a:pt x="63" y="18"/>
                    <a:pt x="118" y="0"/>
                    <a:pt x="179" y="0"/>
                  </a:cubicBezTo>
                  <a:cubicBezTo>
                    <a:pt x="181" y="0"/>
                    <a:pt x="183" y="2"/>
                    <a:pt x="183" y="4"/>
                  </a:cubicBezTo>
                  <a:cubicBezTo>
                    <a:pt x="183" y="7"/>
                    <a:pt x="181" y="9"/>
                    <a:pt x="179" y="9"/>
                  </a:cubicBezTo>
                  <a:cubicBezTo>
                    <a:pt x="121" y="9"/>
                    <a:pt x="68" y="26"/>
                    <a:pt x="30" y="58"/>
                  </a:cubicBezTo>
                  <a:cubicBezTo>
                    <a:pt x="22" y="64"/>
                    <a:pt x="15" y="72"/>
                    <a:pt x="8" y="79"/>
                  </a:cubicBezTo>
                  <a:cubicBezTo>
                    <a:pt x="7" y="80"/>
                    <a:pt x="6" y="81"/>
                    <a:pt x="5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1" name="Freeform 423"/>
            <p:cNvSpPr>
              <a:spLocks/>
            </p:cNvSpPr>
            <p:nvPr/>
          </p:nvSpPr>
          <p:spPr bwMode="auto">
            <a:xfrm>
              <a:off x="4587875" y="8594725"/>
              <a:ext cx="552450" cy="249238"/>
            </a:xfrm>
            <a:custGeom>
              <a:avLst/>
              <a:gdLst>
                <a:gd name="T0" fmla="*/ 5 w 197"/>
                <a:gd name="T1" fmla="*/ 89 h 89"/>
                <a:gd name="T2" fmla="*/ 2 w 197"/>
                <a:gd name="T3" fmla="*/ 88 h 89"/>
                <a:gd name="T4" fmla="*/ 2 w 197"/>
                <a:gd name="T5" fmla="*/ 81 h 89"/>
                <a:gd name="T6" fmla="*/ 135 w 197"/>
                <a:gd name="T7" fmla="*/ 5 h 89"/>
                <a:gd name="T8" fmla="*/ 192 w 197"/>
                <a:gd name="T9" fmla="*/ 0 h 89"/>
                <a:gd name="T10" fmla="*/ 192 w 197"/>
                <a:gd name="T11" fmla="*/ 0 h 89"/>
                <a:gd name="T12" fmla="*/ 197 w 197"/>
                <a:gd name="T13" fmla="*/ 5 h 89"/>
                <a:gd name="T14" fmla="*/ 192 w 197"/>
                <a:gd name="T15" fmla="*/ 9 h 89"/>
                <a:gd name="T16" fmla="*/ 137 w 197"/>
                <a:gd name="T17" fmla="*/ 14 h 89"/>
                <a:gd name="T18" fmla="*/ 9 w 197"/>
                <a:gd name="T19" fmla="*/ 87 h 89"/>
                <a:gd name="T20" fmla="*/ 5 w 197"/>
                <a:gd name="T2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89">
                  <a:moveTo>
                    <a:pt x="5" y="89"/>
                  </a:moveTo>
                  <a:cubicBezTo>
                    <a:pt x="4" y="89"/>
                    <a:pt x="3" y="88"/>
                    <a:pt x="2" y="88"/>
                  </a:cubicBezTo>
                  <a:cubicBezTo>
                    <a:pt x="0" y="86"/>
                    <a:pt x="0" y="83"/>
                    <a:pt x="2" y="81"/>
                  </a:cubicBezTo>
                  <a:cubicBezTo>
                    <a:pt x="34" y="43"/>
                    <a:pt x="81" y="16"/>
                    <a:pt x="135" y="5"/>
                  </a:cubicBezTo>
                  <a:cubicBezTo>
                    <a:pt x="153" y="2"/>
                    <a:pt x="172" y="0"/>
                    <a:pt x="19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4" y="0"/>
                    <a:pt x="197" y="2"/>
                    <a:pt x="197" y="5"/>
                  </a:cubicBezTo>
                  <a:cubicBezTo>
                    <a:pt x="197" y="7"/>
                    <a:pt x="195" y="9"/>
                    <a:pt x="192" y="9"/>
                  </a:cubicBezTo>
                  <a:cubicBezTo>
                    <a:pt x="173" y="9"/>
                    <a:pt x="154" y="11"/>
                    <a:pt x="137" y="14"/>
                  </a:cubicBezTo>
                  <a:cubicBezTo>
                    <a:pt x="85" y="24"/>
                    <a:pt x="40" y="50"/>
                    <a:pt x="9" y="87"/>
                  </a:cubicBezTo>
                  <a:cubicBezTo>
                    <a:pt x="8" y="88"/>
                    <a:pt x="7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2" name="Freeform 424"/>
            <p:cNvSpPr>
              <a:spLocks/>
            </p:cNvSpPr>
            <p:nvPr/>
          </p:nvSpPr>
          <p:spPr bwMode="auto">
            <a:xfrm>
              <a:off x="4951413" y="8689975"/>
              <a:ext cx="390525" cy="395288"/>
            </a:xfrm>
            <a:custGeom>
              <a:avLst/>
              <a:gdLst>
                <a:gd name="T0" fmla="*/ 70 w 139"/>
                <a:gd name="T1" fmla="*/ 141 h 141"/>
                <a:gd name="T2" fmla="*/ 0 w 139"/>
                <a:gd name="T3" fmla="*/ 70 h 141"/>
                <a:gd name="T4" fmla="*/ 62 w 139"/>
                <a:gd name="T5" fmla="*/ 1 h 141"/>
                <a:gd name="T6" fmla="*/ 67 w 139"/>
                <a:gd name="T7" fmla="*/ 5 h 141"/>
                <a:gd name="T8" fmla="*/ 62 w 139"/>
                <a:gd name="T9" fmla="*/ 10 h 141"/>
                <a:gd name="T10" fmla="*/ 9 w 139"/>
                <a:gd name="T11" fmla="*/ 70 h 141"/>
                <a:gd name="T12" fmla="*/ 70 w 139"/>
                <a:gd name="T13" fmla="*/ 132 h 141"/>
                <a:gd name="T14" fmla="*/ 130 w 139"/>
                <a:gd name="T15" fmla="*/ 70 h 141"/>
                <a:gd name="T16" fmla="*/ 76 w 139"/>
                <a:gd name="T17" fmla="*/ 9 h 141"/>
                <a:gd name="T18" fmla="*/ 72 w 139"/>
                <a:gd name="T19" fmla="*/ 4 h 141"/>
                <a:gd name="T20" fmla="*/ 77 w 139"/>
                <a:gd name="T21" fmla="*/ 0 h 141"/>
                <a:gd name="T22" fmla="*/ 139 w 139"/>
                <a:gd name="T23" fmla="*/ 70 h 141"/>
                <a:gd name="T24" fmla="*/ 70 w 139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41">
                  <a:moveTo>
                    <a:pt x="70" y="141"/>
                  </a:moveTo>
                  <a:cubicBezTo>
                    <a:pt x="31" y="141"/>
                    <a:pt x="0" y="109"/>
                    <a:pt x="0" y="70"/>
                  </a:cubicBezTo>
                  <a:cubicBezTo>
                    <a:pt x="0" y="34"/>
                    <a:pt x="27" y="4"/>
                    <a:pt x="62" y="1"/>
                  </a:cubicBezTo>
                  <a:cubicBezTo>
                    <a:pt x="64" y="0"/>
                    <a:pt x="66" y="2"/>
                    <a:pt x="67" y="5"/>
                  </a:cubicBezTo>
                  <a:cubicBezTo>
                    <a:pt x="67" y="7"/>
                    <a:pt x="65" y="10"/>
                    <a:pt x="62" y="10"/>
                  </a:cubicBezTo>
                  <a:cubicBezTo>
                    <a:pt x="29" y="13"/>
                    <a:pt x="9" y="43"/>
                    <a:pt x="9" y="70"/>
                  </a:cubicBezTo>
                  <a:cubicBezTo>
                    <a:pt x="9" y="104"/>
                    <a:pt x="36" y="132"/>
                    <a:pt x="70" y="132"/>
                  </a:cubicBezTo>
                  <a:cubicBezTo>
                    <a:pt x="103" y="132"/>
                    <a:pt x="130" y="104"/>
                    <a:pt x="130" y="70"/>
                  </a:cubicBezTo>
                  <a:cubicBezTo>
                    <a:pt x="130" y="38"/>
                    <a:pt x="107" y="13"/>
                    <a:pt x="76" y="9"/>
                  </a:cubicBezTo>
                  <a:cubicBezTo>
                    <a:pt x="74" y="9"/>
                    <a:pt x="72" y="7"/>
                    <a:pt x="72" y="4"/>
                  </a:cubicBezTo>
                  <a:cubicBezTo>
                    <a:pt x="72" y="2"/>
                    <a:pt x="75" y="0"/>
                    <a:pt x="77" y="0"/>
                  </a:cubicBezTo>
                  <a:cubicBezTo>
                    <a:pt x="112" y="4"/>
                    <a:pt x="139" y="34"/>
                    <a:pt x="139" y="70"/>
                  </a:cubicBezTo>
                  <a:cubicBezTo>
                    <a:pt x="139" y="109"/>
                    <a:pt x="108" y="141"/>
                    <a:pt x="70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3" name="Freeform 425"/>
            <p:cNvSpPr>
              <a:spLocks/>
            </p:cNvSpPr>
            <p:nvPr/>
          </p:nvSpPr>
          <p:spPr bwMode="auto">
            <a:xfrm>
              <a:off x="5002213" y="8743950"/>
              <a:ext cx="288925" cy="288925"/>
            </a:xfrm>
            <a:custGeom>
              <a:avLst/>
              <a:gdLst>
                <a:gd name="T0" fmla="*/ 52 w 103"/>
                <a:gd name="T1" fmla="*/ 103 h 103"/>
                <a:gd name="T2" fmla="*/ 0 w 103"/>
                <a:gd name="T3" fmla="*/ 51 h 103"/>
                <a:gd name="T4" fmla="*/ 43 w 103"/>
                <a:gd name="T5" fmla="*/ 1 h 103"/>
                <a:gd name="T6" fmla="*/ 48 w 103"/>
                <a:gd name="T7" fmla="*/ 4 h 103"/>
                <a:gd name="T8" fmla="*/ 45 w 103"/>
                <a:gd name="T9" fmla="*/ 10 h 103"/>
                <a:gd name="T10" fmla="*/ 10 w 103"/>
                <a:gd name="T11" fmla="*/ 51 h 103"/>
                <a:gd name="T12" fmla="*/ 52 w 103"/>
                <a:gd name="T13" fmla="*/ 94 h 103"/>
                <a:gd name="T14" fmla="*/ 93 w 103"/>
                <a:gd name="T15" fmla="*/ 51 h 103"/>
                <a:gd name="T16" fmla="*/ 58 w 103"/>
                <a:gd name="T17" fmla="*/ 10 h 103"/>
                <a:gd name="T18" fmla="*/ 54 w 103"/>
                <a:gd name="T19" fmla="*/ 5 h 103"/>
                <a:gd name="T20" fmla="*/ 59 w 103"/>
                <a:gd name="T21" fmla="*/ 1 h 103"/>
                <a:gd name="T22" fmla="*/ 103 w 103"/>
                <a:gd name="T23" fmla="*/ 51 h 103"/>
                <a:gd name="T24" fmla="*/ 52 w 103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03">
                  <a:moveTo>
                    <a:pt x="52" y="103"/>
                  </a:moveTo>
                  <a:cubicBezTo>
                    <a:pt x="23" y="103"/>
                    <a:pt x="0" y="79"/>
                    <a:pt x="0" y="51"/>
                  </a:cubicBezTo>
                  <a:cubicBezTo>
                    <a:pt x="0" y="30"/>
                    <a:pt x="18" y="5"/>
                    <a:pt x="43" y="1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9" y="7"/>
                    <a:pt x="47" y="9"/>
                    <a:pt x="45" y="10"/>
                  </a:cubicBezTo>
                  <a:cubicBezTo>
                    <a:pt x="24" y="13"/>
                    <a:pt x="10" y="34"/>
                    <a:pt x="10" y="51"/>
                  </a:cubicBezTo>
                  <a:cubicBezTo>
                    <a:pt x="10" y="74"/>
                    <a:pt x="28" y="94"/>
                    <a:pt x="52" y="94"/>
                  </a:cubicBezTo>
                  <a:cubicBezTo>
                    <a:pt x="75" y="94"/>
                    <a:pt x="93" y="74"/>
                    <a:pt x="93" y="51"/>
                  </a:cubicBezTo>
                  <a:cubicBezTo>
                    <a:pt x="93" y="34"/>
                    <a:pt x="81" y="14"/>
                    <a:pt x="58" y="10"/>
                  </a:cubicBezTo>
                  <a:cubicBezTo>
                    <a:pt x="55" y="9"/>
                    <a:pt x="54" y="7"/>
                    <a:pt x="54" y="5"/>
                  </a:cubicBezTo>
                  <a:cubicBezTo>
                    <a:pt x="55" y="2"/>
                    <a:pt x="57" y="0"/>
                    <a:pt x="59" y="1"/>
                  </a:cubicBezTo>
                  <a:cubicBezTo>
                    <a:pt x="88" y="6"/>
                    <a:pt x="103" y="30"/>
                    <a:pt x="103" y="51"/>
                  </a:cubicBezTo>
                  <a:cubicBezTo>
                    <a:pt x="103" y="79"/>
                    <a:pt x="80" y="103"/>
                    <a:pt x="52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4" name="Freeform 426"/>
            <p:cNvSpPr>
              <a:spLocks noEditPoints="1"/>
            </p:cNvSpPr>
            <p:nvPr/>
          </p:nvSpPr>
          <p:spPr bwMode="auto">
            <a:xfrm>
              <a:off x="4972050" y="8191500"/>
              <a:ext cx="106363" cy="109538"/>
            </a:xfrm>
            <a:custGeom>
              <a:avLst/>
              <a:gdLst>
                <a:gd name="T0" fmla="*/ 19 w 38"/>
                <a:gd name="T1" fmla="*/ 39 h 39"/>
                <a:gd name="T2" fmla="*/ 0 w 38"/>
                <a:gd name="T3" fmla="*/ 20 h 39"/>
                <a:gd name="T4" fmla="*/ 19 w 38"/>
                <a:gd name="T5" fmla="*/ 0 h 39"/>
                <a:gd name="T6" fmla="*/ 38 w 38"/>
                <a:gd name="T7" fmla="*/ 20 h 39"/>
                <a:gd name="T8" fmla="*/ 19 w 38"/>
                <a:gd name="T9" fmla="*/ 39 h 39"/>
                <a:gd name="T10" fmla="*/ 19 w 38"/>
                <a:gd name="T11" fmla="*/ 10 h 39"/>
                <a:gd name="T12" fmla="*/ 9 w 38"/>
                <a:gd name="T13" fmla="*/ 20 h 39"/>
                <a:gd name="T14" fmla="*/ 19 w 38"/>
                <a:gd name="T15" fmla="*/ 30 h 39"/>
                <a:gd name="T16" fmla="*/ 28 w 38"/>
                <a:gd name="T17" fmla="*/ 20 h 39"/>
                <a:gd name="T18" fmla="*/ 19 w 38"/>
                <a:gd name="T1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9">
                  <a:moveTo>
                    <a:pt x="19" y="39"/>
                  </a:moveTo>
                  <a:cubicBezTo>
                    <a:pt x="8" y="39"/>
                    <a:pt x="0" y="3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29" y="0"/>
                    <a:pt x="38" y="9"/>
                    <a:pt x="38" y="20"/>
                  </a:cubicBezTo>
                  <a:cubicBezTo>
                    <a:pt x="38" y="30"/>
                    <a:pt x="29" y="39"/>
                    <a:pt x="19" y="39"/>
                  </a:cubicBezTo>
                  <a:close/>
                  <a:moveTo>
                    <a:pt x="19" y="10"/>
                  </a:moveTo>
                  <a:cubicBezTo>
                    <a:pt x="13" y="10"/>
                    <a:pt x="9" y="14"/>
                    <a:pt x="9" y="20"/>
                  </a:cubicBezTo>
                  <a:cubicBezTo>
                    <a:pt x="9" y="25"/>
                    <a:pt x="13" y="30"/>
                    <a:pt x="19" y="30"/>
                  </a:cubicBezTo>
                  <a:cubicBezTo>
                    <a:pt x="24" y="30"/>
                    <a:pt x="28" y="25"/>
                    <a:pt x="28" y="20"/>
                  </a:cubicBezTo>
                  <a:cubicBezTo>
                    <a:pt x="28" y="14"/>
                    <a:pt x="24" y="10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5" name="Freeform 428"/>
            <p:cNvSpPr>
              <a:spLocks/>
            </p:cNvSpPr>
            <p:nvPr/>
          </p:nvSpPr>
          <p:spPr bwMode="auto">
            <a:xfrm>
              <a:off x="4759325" y="8580438"/>
              <a:ext cx="23813" cy="127000"/>
            </a:xfrm>
            <a:custGeom>
              <a:avLst/>
              <a:gdLst>
                <a:gd name="T0" fmla="*/ 5 w 9"/>
                <a:gd name="T1" fmla="*/ 45 h 45"/>
                <a:gd name="T2" fmla="*/ 0 w 9"/>
                <a:gd name="T3" fmla="*/ 40 h 45"/>
                <a:gd name="T4" fmla="*/ 0 w 9"/>
                <a:gd name="T5" fmla="*/ 4 h 45"/>
                <a:gd name="T6" fmla="*/ 5 w 9"/>
                <a:gd name="T7" fmla="*/ 0 h 45"/>
                <a:gd name="T8" fmla="*/ 9 w 9"/>
                <a:gd name="T9" fmla="*/ 4 h 45"/>
                <a:gd name="T10" fmla="*/ 9 w 9"/>
                <a:gd name="T11" fmla="*/ 40 h 45"/>
                <a:gd name="T12" fmla="*/ 5 w 9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5">
                  <a:moveTo>
                    <a:pt x="5" y="45"/>
                  </a:moveTo>
                  <a:cubicBezTo>
                    <a:pt x="2" y="45"/>
                    <a:pt x="0" y="42"/>
                    <a:pt x="0" y="4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2"/>
                    <a:pt x="7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Freeform 429"/>
            <p:cNvSpPr>
              <a:spLocks noEditPoints="1"/>
            </p:cNvSpPr>
            <p:nvPr/>
          </p:nvSpPr>
          <p:spPr bwMode="auto">
            <a:xfrm>
              <a:off x="4668838" y="8521700"/>
              <a:ext cx="204788" cy="84137"/>
            </a:xfrm>
            <a:custGeom>
              <a:avLst/>
              <a:gdLst>
                <a:gd name="T0" fmla="*/ 61 w 73"/>
                <a:gd name="T1" fmla="*/ 30 h 30"/>
                <a:gd name="T2" fmla="*/ 12 w 73"/>
                <a:gd name="T3" fmla="*/ 30 h 30"/>
                <a:gd name="T4" fmla="*/ 0 w 73"/>
                <a:gd name="T5" fmla="*/ 18 h 30"/>
                <a:gd name="T6" fmla="*/ 12 w 73"/>
                <a:gd name="T7" fmla="*/ 0 h 30"/>
                <a:gd name="T8" fmla="*/ 13 w 73"/>
                <a:gd name="T9" fmla="*/ 0 h 30"/>
                <a:gd name="T10" fmla="*/ 61 w 73"/>
                <a:gd name="T11" fmla="*/ 5 h 30"/>
                <a:gd name="T12" fmla="*/ 73 w 73"/>
                <a:gd name="T13" fmla="*/ 18 h 30"/>
                <a:gd name="T14" fmla="*/ 61 w 73"/>
                <a:gd name="T15" fmla="*/ 30 h 30"/>
                <a:gd name="T16" fmla="*/ 12 w 73"/>
                <a:gd name="T17" fmla="*/ 9 h 30"/>
                <a:gd name="T18" fmla="*/ 9 w 73"/>
                <a:gd name="T19" fmla="*/ 18 h 30"/>
                <a:gd name="T20" fmla="*/ 12 w 73"/>
                <a:gd name="T21" fmla="*/ 21 h 30"/>
                <a:gd name="T22" fmla="*/ 61 w 73"/>
                <a:gd name="T23" fmla="*/ 21 h 30"/>
                <a:gd name="T24" fmla="*/ 64 w 73"/>
                <a:gd name="T25" fmla="*/ 18 h 30"/>
                <a:gd name="T26" fmla="*/ 61 w 73"/>
                <a:gd name="T27" fmla="*/ 14 h 30"/>
                <a:gd name="T28" fmla="*/ 61 w 73"/>
                <a:gd name="T29" fmla="*/ 14 h 30"/>
                <a:gd name="T30" fmla="*/ 12 w 73"/>
                <a:gd name="T31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30">
                  <a:moveTo>
                    <a:pt x="61" y="30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5" y="30"/>
                    <a:pt x="0" y="24"/>
                    <a:pt x="0" y="18"/>
                  </a:cubicBezTo>
                  <a:cubicBezTo>
                    <a:pt x="0" y="9"/>
                    <a:pt x="4" y="0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8" y="5"/>
                    <a:pt x="73" y="11"/>
                    <a:pt x="73" y="18"/>
                  </a:cubicBezTo>
                  <a:cubicBezTo>
                    <a:pt x="73" y="24"/>
                    <a:pt x="68" y="30"/>
                    <a:pt x="61" y="30"/>
                  </a:cubicBezTo>
                  <a:close/>
                  <a:moveTo>
                    <a:pt x="12" y="9"/>
                  </a:moveTo>
                  <a:cubicBezTo>
                    <a:pt x="10" y="10"/>
                    <a:pt x="9" y="14"/>
                    <a:pt x="9" y="18"/>
                  </a:cubicBezTo>
                  <a:cubicBezTo>
                    <a:pt x="9" y="19"/>
                    <a:pt x="11" y="21"/>
                    <a:pt x="12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3" y="21"/>
                    <a:pt x="64" y="19"/>
                    <a:pt x="64" y="18"/>
                  </a:cubicBezTo>
                  <a:cubicBezTo>
                    <a:pt x="64" y="16"/>
                    <a:pt x="63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Freeform 430"/>
            <p:cNvSpPr>
              <a:spLocks noEditPoints="1"/>
            </p:cNvSpPr>
            <p:nvPr/>
          </p:nvSpPr>
          <p:spPr bwMode="auto">
            <a:xfrm>
              <a:off x="5035550" y="8232775"/>
              <a:ext cx="284163" cy="682625"/>
            </a:xfrm>
            <a:custGeom>
              <a:avLst/>
              <a:gdLst>
                <a:gd name="T0" fmla="*/ 39 w 101"/>
                <a:gd name="T1" fmla="*/ 243 h 243"/>
                <a:gd name="T2" fmla="*/ 27 w 101"/>
                <a:gd name="T3" fmla="*/ 231 h 243"/>
                <a:gd name="T4" fmla="*/ 27 w 101"/>
                <a:gd name="T5" fmla="*/ 117 h 243"/>
                <a:gd name="T6" fmla="*/ 66 w 101"/>
                <a:gd name="T7" fmla="*/ 59 h 243"/>
                <a:gd name="T8" fmla="*/ 72 w 101"/>
                <a:gd name="T9" fmla="*/ 56 h 243"/>
                <a:gd name="T10" fmla="*/ 6 w 101"/>
                <a:gd name="T11" fmla="*/ 22 h 243"/>
                <a:gd name="T12" fmla="*/ 1 w 101"/>
                <a:gd name="T13" fmla="*/ 19 h 243"/>
                <a:gd name="T14" fmla="*/ 0 w 101"/>
                <a:gd name="T15" fmla="*/ 15 h 243"/>
                <a:gd name="T16" fmla="*/ 2 w 101"/>
                <a:gd name="T17" fmla="*/ 12 h 243"/>
                <a:gd name="T18" fmla="*/ 5 w 101"/>
                <a:gd name="T19" fmla="*/ 5 h 243"/>
                <a:gd name="T20" fmla="*/ 5 w 101"/>
                <a:gd name="T21" fmla="*/ 4 h 243"/>
                <a:gd name="T22" fmla="*/ 7 w 101"/>
                <a:gd name="T23" fmla="*/ 1 h 243"/>
                <a:gd name="T24" fmla="*/ 10 w 101"/>
                <a:gd name="T25" fmla="*/ 0 h 243"/>
                <a:gd name="T26" fmla="*/ 14 w 101"/>
                <a:gd name="T27" fmla="*/ 0 h 243"/>
                <a:gd name="T28" fmla="*/ 55 w 101"/>
                <a:gd name="T29" fmla="*/ 18 h 243"/>
                <a:gd name="T30" fmla="*/ 55 w 101"/>
                <a:gd name="T31" fmla="*/ 18 h 243"/>
                <a:gd name="T32" fmla="*/ 97 w 101"/>
                <a:gd name="T33" fmla="*/ 62 h 243"/>
                <a:gd name="T34" fmla="*/ 96 w 101"/>
                <a:gd name="T35" fmla="*/ 63 h 243"/>
                <a:gd name="T36" fmla="*/ 78 w 101"/>
                <a:gd name="T37" fmla="*/ 80 h 243"/>
                <a:gd name="T38" fmla="*/ 51 w 101"/>
                <a:gd name="T39" fmla="*/ 117 h 243"/>
                <a:gd name="T40" fmla="*/ 51 w 101"/>
                <a:gd name="T41" fmla="*/ 231 h 243"/>
                <a:gd name="T42" fmla="*/ 39 w 101"/>
                <a:gd name="T43" fmla="*/ 243 h 243"/>
                <a:gd name="T44" fmla="*/ 12 w 101"/>
                <a:gd name="T45" fmla="*/ 14 h 243"/>
                <a:gd name="T46" fmla="*/ 83 w 101"/>
                <a:gd name="T47" fmla="*/ 57 h 243"/>
                <a:gd name="T48" fmla="*/ 82 w 101"/>
                <a:gd name="T49" fmla="*/ 59 h 243"/>
                <a:gd name="T50" fmla="*/ 70 w 101"/>
                <a:gd name="T51" fmla="*/ 68 h 243"/>
                <a:gd name="T52" fmla="*/ 37 w 101"/>
                <a:gd name="T53" fmla="*/ 117 h 243"/>
                <a:gd name="T54" fmla="*/ 37 w 101"/>
                <a:gd name="T55" fmla="*/ 231 h 243"/>
                <a:gd name="T56" fmla="*/ 39 w 101"/>
                <a:gd name="T57" fmla="*/ 234 h 243"/>
                <a:gd name="T58" fmla="*/ 42 w 101"/>
                <a:gd name="T59" fmla="*/ 231 h 243"/>
                <a:gd name="T60" fmla="*/ 42 w 101"/>
                <a:gd name="T61" fmla="*/ 117 h 243"/>
                <a:gd name="T62" fmla="*/ 73 w 101"/>
                <a:gd name="T63" fmla="*/ 72 h 243"/>
                <a:gd name="T64" fmla="*/ 88 w 101"/>
                <a:gd name="T65" fmla="*/ 60 h 243"/>
                <a:gd name="T66" fmla="*/ 51 w 101"/>
                <a:gd name="T67" fmla="*/ 26 h 243"/>
                <a:gd name="T68" fmla="*/ 51 w 101"/>
                <a:gd name="T69" fmla="*/ 26 h 243"/>
                <a:gd name="T70" fmla="*/ 14 w 101"/>
                <a:gd name="T71" fmla="*/ 10 h 243"/>
                <a:gd name="T72" fmla="*/ 12 w 101"/>
                <a:gd name="T73" fmla="*/ 14 h 243"/>
                <a:gd name="T74" fmla="*/ 74 w 101"/>
                <a:gd name="T75" fmla="*/ 58 h 243"/>
                <a:gd name="T76" fmla="*/ 74 w 101"/>
                <a:gd name="T77" fmla="*/ 5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" h="243">
                  <a:moveTo>
                    <a:pt x="39" y="243"/>
                  </a:moveTo>
                  <a:cubicBezTo>
                    <a:pt x="33" y="243"/>
                    <a:pt x="27" y="238"/>
                    <a:pt x="27" y="231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80"/>
                    <a:pt x="51" y="67"/>
                    <a:pt x="66" y="59"/>
                  </a:cubicBezTo>
                  <a:cubicBezTo>
                    <a:pt x="67" y="59"/>
                    <a:pt x="70" y="57"/>
                    <a:pt x="72" y="56"/>
                  </a:cubicBezTo>
                  <a:cubicBezTo>
                    <a:pt x="66" y="50"/>
                    <a:pt x="42" y="35"/>
                    <a:pt x="6" y="22"/>
                  </a:cubicBezTo>
                  <a:cubicBezTo>
                    <a:pt x="4" y="21"/>
                    <a:pt x="2" y="20"/>
                    <a:pt x="1" y="19"/>
                  </a:cubicBezTo>
                  <a:cubicBezTo>
                    <a:pt x="0" y="18"/>
                    <a:pt x="0" y="16"/>
                    <a:pt x="0" y="15"/>
                  </a:cubicBezTo>
                  <a:cubicBezTo>
                    <a:pt x="0" y="14"/>
                    <a:pt x="1" y="13"/>
                    <a:pt x="2" y="12"/>
                  </a:cubicBezTo>
                  <a:cubicBezTo>
                    <a:pt x="4" y="10"/>
                    <a:pt x="5" y="8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3"/>
                    <a:pt x="6" y="2"/>
                    <a:pt x="7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8" y="2"/>
                    <a:pt x="36" y="9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88" y="34"/>
                    <a:pt x="101" y="47"/>
                    <a:pt x="97" y="62"/>
                  </a:cubicBezTo>
                  <a:cubicBezTo>
                    <a:pt x="97" y="62"/>
                    <a:pt x="97" y="63"/>
                    <a:pt x="96" y="63"/>
                  </a:cubicBezTo>
                  <a:cubicBezTo>
                    <a:pt x="93" y="71"/>
                    <a:pt x="85" y="76"/>
                    <a:pt x="78" y="80"/>
                  </a:cubicBezTo>
                  <a:cubicBezTo>
                    <a:pt x="64" y="87"/>
                    <a:pt x="51" y="94"/>
                    <a:pt x="51" y="117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1" y="238"/>
                    <a:pt x="46" y="243"/>
                    <a:pt x="39" y="243"/>
                  </a:cubicBezTo>
                  <a:close/>
                  <a:moveTo>
                    <a:pt x="12" y="14"/>
                  </a:moveTo>
                  <a:cubicBezTo>
                    <a:pt x="40" y="25"/>
                    <a:pt x="82" y="45"/>
                    <a:pt x="83" y="57"/>
                  </a:cubicBezTo>
                  <a:cubicBezTo>
                    <a:pt x="83" y="58"/>
                    <a:pt x="83" y="59"/>
                    <a:pt x="82" y="59"/>
                  </a:cubicBezTo>
                  <a:cubicBezTo>
                    <a:pt x="80" y="62"/>
                    <a:pt x="76" y="64"/>
                    <a:pt x="70" y="68"/>
                  </a:cubicBezTo>
                  <a:cubicBezTo>
                    <a:pt x="56" y="75"/>
                    <a:pt x="37" y="86"/>
                    <a:pt x="37" y="117"/>
                  </a:cubicBezTo>
                  <a:cubicBezTo>
                    <a:pt x="37" y="231"/>
                    <a:pt x="37" y="231"/>
                    <a:pt x="37" y="231"/>
                  </a:cubicBezTo>
                  <a:cubicBezTo>
                    <a:pt x="37" y="232"/>
                    <a:pt x="38" y="234"/>
                    <a:pt x="39" y="234"/>
                  </a:cubicBezTo>
                  <a:cubicBezTo>
                    <a:pt x="41" y="234"/>
                    <a:pt x="42" y="232"/>
                    <a:pt x="42" y="231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88"/>
                    <a:pt x="59" y="79"/>
                    <a:pt x="73" y="72"/>
                  </a:cubicBezTo>
                  <a:cubicBezTo>
                    <a:pt x="80" y="68"/>
                    <a:pt x="86" y="65"/>
                    <a:pt x="88" y="60"/>
                  </a:cubicBezTo>
                  <a:cubicBezTo>
                    <a:pt x="90" y="50"/>
                    <a:pt x="78" y="39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36" y="19"/>
                    <a:pt x="20" y="12"/>
                    <a:pt x="14" y="10"/>
                  </a:cubicBezTo>
                  <a:cubicBezTo>
                    <a:pt x="13" y="12"/>
                    <a:pt x="13" y="13"/>
                    <a:pt x="12" y="14"/>
                  </a:cubicBezTo>
                  <a:close/>
                  <a:moveTo>
                    <a:pt x="74" y="58"/>
                  </a:moveTo>
                  <a:cubicBezTo>
                    <a:pt x="74" y="58"/>
                    <a:pt x="74" y="58"/>
                    <a:pt x="7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Freeform 431"/>
            <p:cNvSpPr>
              <a:spLocks/>
            </p:cNvSpPr>
            <p:nvPr/>
          </p:nvSpPr>
          <p:spPr bwMode="auto">
            <a:xfrm>
              <a:off x="5081588" y="8820150"/>
              <a:ext cx="131763" cy="131762"/>
            </a:xfrm>
            <a:custGeom>
              <a:avLst/>
              <a:gdLst>
                <a:gd name="T0" fmla="*/ 24 w 47"/>
                <a:gd name="T1" fmla="*/ 47 h 47"/>
                <a:gd name="T2" fmla="*/ 0 w 47"/>
                <a:gd name="T3" fmla="*/ 23 h 47"/>
                <a:gd name="T4" fmla="*/ 14 w 47"/>
                <a:gd name="T5" fmla="*/ 2 h 47"/>
                <a:gd name="T6" fmla="*/ 20 w 47"/>
                <a:gd name="T7" fmla="*/ 4 h 47"/>
                <a:gd name="T8" fmla="*/ 18 w 47"/>
                <a:gd name="T9" fmla="*/ 10 h 47"/>
                <a:gd name="T10" fmla="*/ 9 w 47"/>
                <a:gd name="T11" fmla="*/ 23 h 47"/>
                <a:gd name="T12" fmla="*/ 24 w 47"/>
                <a:gd name="T13" fmla="*/ 38 h 47"/>
                <a:gd name="T14" fmla="*/ 38 w 47"/>
                <a:gd name="T15" fmla="*/ 23 h 47"/>
                <a:gd name="T16" fmla="*/ 29 w 47"/>
                <a:gd name="T17" fmla="*/ 10 h 47"/>
                <a:gd name="T18" fmla="*/ 26 w 47"/>
                <a:gd name="T19" fmla="*/ 4 h 47"/>
                <a:gd name="T20" fmla="*/ 32 w 47"/>
                <a:gd name="T21" fmla="*/ 1 h 47"/>
                <a:gd name="T22" fmla="*/ 47 w 47"/>
                <a:gd name="T23" fmla="*/ 23 h 47"/>
                <a:gd name="T24" fmla="*/ 24 w 47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47">
                  <a:moveTo>
                    <a:pt x="24" y="47"/>
                  </a:moveTo>
                  <a:cubicBezTo>
                    <a:pt x="10" y="47"/>
                    <a:pt x="0" y="36"/>
                    <a:pt x="0" y="23"/>
                  </a:cubicBezTo>
                  <a:cubicBezTo>
                    <a:pt x="0" y="14"/>
                    <a:pt x="5" y="5"/>
                    <a:pt x="14" y="2"/>
                  </a:cubicBezTo>
                  <a:cubicBezTo>
                    <a:pt x="16" y="0"/>
                    <a:pt x="19" y="2"/>
                    <a:pt x="20" y="4"/>
                  </a:cubicBezTo>
                  <a:cubicBezTo>
                    <a:pt x="21" y="6"/>
                    <a:pt x="20" y="9"/>
                    <a:pt x="18" y="10"/>
                  </a:cubicBezTo>
                  <a:cubicBezTo>
                    <a:pt x="12" y="12"/>
                    <a:pt x="9" y="18"/>
                    <a:pt x="9" y="23"/>
                  </a:cubicBezTo>
                  <a:cubicBezTo>
                    <a:pt x="9" y="31"/>
                    <a:pt x="15" y="38"/>
                    <a:pt x="24" y="38"/>
                  </a:cubicBezTo>
                  <a:cubicBezTo>
                    <a:pt x="32" y="38"/>
                    <a:pt x="38" y="31"/>
                    <a:pt x="38" y="23"/>
                  </a:cubicBezTo>
                  <a:cubicBezTo>
                    <a:pt x="38" y="17"/>
                    <a:pt x="35" y="12"/>
                    <a:pt x="29" y="10"/>
                  </a:cubicBezTo>
                  <a:cubicBezTo>
                    <a:pt x="27" y="9"/>
                    <a:pt x="25" y="6"/>
                    <a:pt x="26" y="4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41" y="5"/>
                    <a:pt x="47" y="14"/>
                    <a:pt x="47" y="23"/>
                  </a:cubicBezTo>
                  <a:cubicBezTo>
                    <a:pt x="47" y="36"/>
                    <a:pt x="37" y="47"/>
                    <a:pt x="24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59" name="Freeform 432"/>
          <p:cNvSpPr>
            <a:spLocks noEditPoints="1"/>
          </p:cNvSpPr>
          <p:nvPr/>
        </p:nvSpPr>
        <p:spPr bwMode="auto">
          <a:xfrm>
            <a:off x="409006" y="3594523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60" name="组合 559"/>
          <p:cNvGrpSpPr/>
          <p:nvPr/>
        </p:nvGrpSpPr>
        <p:grpSpPr>
          <a:xfrm>
            <a:off x="1712069" y="3684389"/>
            <a:ext cx="601249" cy="605529"/>
            <a:chOff x="6164263" y="8193088"/>
            <a:chExt cx="892175" cy="898525"/>
          </a:xfrm>
          <a:solidFill>
            <a:srgbClr val="FC621E"/>
          </a:solidFill>
        </p:grpSpPr>
        <p:sp>
          <p:nvSpPr>
            <p:cNvPr id="561" name="Freeform 433"/>
            <p:cNvSpPr>
              <a:spLocks noEditPoints="1"/>
            </p:cNvSpPr>
            <p:nvPr/>
          </p:nvSpPr>
          <p:spPr bwMode="auto">
            <a:xfrm>
              <a:off x="6230938" y="8320088"/>
              <a:ext cx="755650" cy="771525"/>
            </a:xfrm>
            <a:custGeom>
              <a:avLst/>
              <a:gdLst>
                <a:gd name="T0" fmla="*/ 241 w 269"/>
                <a:gd name="T1" fmla="*/ 275 h 275"/>
                <a:gd name="T2" fmla="*/ 29 w 269"/>
                <a:gd name="T3" fmla="*/ 275 h 275"/>
                <a:gd name="T4" fmla="*/ 0 w 269"/>
                <a:gd name="T5" fmla="*/ 247 h 275"/>
                <a:gd name="T6" fmla="*/ 0 w 269"/>
                <a:gd name="T7" fmla="*/ 28 h 275"/>
                <a:gd name="T8" fmla="*/ 29 w 269"/>
                <a:gd name="T9" fmla="*/ 0 h 275"/>
                <a:gd name="T10" fmla="*/ 241 w 269"/>
                <a:gd name="T11" fmla="*/ 0 h 275"/>
                <a:gd name="T12" fmla="*/ 269 w 269"/>
                <a:gd name="T13" fmla="*/ 28 h 275"/>
                <a:gd name="T14" fmla="*/ 269 w 269"/>
                <a:gd name="T15" fmla="*/ 247 h 275"/>
                <a:gd name="T16" fmla="*/ 241 w 269"/>
                <a:gd name="T17" fmla="*/ 275 h 275"/>
                <a:gd name="T18" fmla="*/ 29 w 269"/>
                <a:gd name="T19" fmla="*/ 9 h 275"/>
                <a:gd name="T20" fmla="*/ 10 w 269"/>
                <a:gd name="T21" fmla="*/ 28 h 275"/>
                <a:gd name="T22" fmla="*/ 10 w 269"/>
                <a:gd name="T23" fmla="*/ 247 h 275"/>
                <a:gd name="T24" fmla="*/ 29 w 269"/>
                <a:gd name="T25" fmla="*/ 266 h 275"/>
                <a:gd name="T26" fmla="*/ 241 w 269"/>
                <a:gd name="T27" fmla="*/ 266 h 275"/>
                <a:gd name="T28" fmla="*/ 260 w 269"/>
                <a:gd name="T29" fmla="*/ 247 h 275"/>
                <a:gd name="T30" fmla="*/ 260 w 269"/>
                <a:gd name="T31" fmla="*/ 28 h 275"/>
                <a:gd name="T32" fmla="*/ 241 w 269"/>
                <a:gd name="T33" fmla="*/ 9 h 275"/>
                <a:gd name="T34" fmla="*/ 29 w 269"/>
                <a:gd name="T35" fmla="*/ 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9" h="275">
                  <a:moveTo>
                    <a:pt x="241" y="275"/>
                  </a:moveTo>
                  <a:cubicBezTo>
                    <a:pt x="29" y="275"/>
                    <a:pt x="29" y="275"/>
                    <a:pt x="29" y="275"/>
                  </a:cubicBezTo>
                  <a:cubicBezTo>
                    <a:pt x="13" y="275"/>
                    <a:pt x="0" y="262"/>
                    <a:pt x="0" y="2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56" y="0"/>
                    <a:pt x="269" y="13"/>
                    <a:pt x="269" y="28"/>
                  </a:cubicBezTo>
                  <a:cubicBezTo>
                    <a:pt x="269" y="247"/>
                    <a:pt x="269" y="247"/>
                    <a:pt x="269" y="247"/>
                  </a:cubicBezTo>
                  <a:cubicBezTo>
                    <a:pt x="269" y="262"/>
                    <a:pt x="256" y="275"/>
                    <a:pt x="241" y="275"/>
                  </a:cubicBezTo>
                  <a:close/>
                  <a:moveTo>
                    <a:pt x="29" y="9"/>
                  </a:moveTo>
                  <a:cubicBezTo>
                    <a:pt x="18" y="9"/>
                    <a:pt x="10" y="18"/>
                    <a:pt x="10" y="28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10" y="257"/>
                    <a:pt x="18" y="266"/>
                    <a:pt x="29" y="266"/>
                  </a:cubicBezTo>
                  <a:cubicBezTo>
                    <a:pt x="241" y="266"/>
                    <a:pt x="241" y="266"/>
                    <a:pt x="241" y="266"/>
                  </a:cubicBezTo>
                  <a:cubicBezTo>
                    <a:pt x="251" y="266"/>
                    <a:pt x="260" y="257"/>
                    <a:pt x="260" y="247"/>
                  </a:cubicBezTo>
                  <a:cubicBezTo>
                    <a:pt x="260" y="28"/>
                    <a:pt x="260" y="28"/>
                    <a:pt x="260" y="28"/>
                  </a:cubicBezTo>
                  <a:cubicBezTo>
                    <a:pt x="260" y="18"/>
                    <a:pt x="251" y="9"/>
                    <a:pt x="24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2" name="Freeform 434"/>
            <p:cNvSpPr>
              <a:spLocks/>
            </p:cNvSpPr>
            <p:nvPr/>
          </p:nvSpPr>
          <p:spPr bwMode="auto">
            <a:xfrm>
              <a:off x="6442075" y="8224838"/>
              <a:ext cx="336550" cy="120650"/>
            </a:xfrm>
            <a:custGeom>
              <a:avLst/>
              <a:gdLst>
                <a:gd name="T0" fmla="*/ 115 w 120"/>
                <a:gd name="T1" fmla="*/ 43 h 43"/>
                <a:gd name="T2" fmla="*/ 4 w 120"/>
                <a:gd name="T3" fmla="*/ 43 h 43"/>
                <a:gd name="T4" fmla="*/ 0 w 120"/>
                <a:gd name="T5" fmla="*/ 38 h 43"/>
                <a:gd name="T6" fmla="*/ 0 w 120"/>
                <a:gd name="T7" fmla="*/ 22 h 43"/>
                <a:gd name="T8" fmla="*/ 22 w 120"/>
                <a:gd name="T9" fmla="*/ 0 h 43"/>
                <a:gd name="T10" fmla="*/ 26 w 120"/>
                <a:gd name="T11" fmla="*/ 4 h 43"/>
                <a:gd name="T12" fmla="*/ 22 w 120"/>
                <a:gd name="T13" fmla="*/ 9 h 43"/>
                <a:gd name="T14" fmla="*/ 9 w 120"/>
                <a:gd name="T15" fmla="*/ 22 h 43"/>
                <a:gd name="T16" fmla="*/ 9 w 120"/>
                <a:gd name="T17" fmla="*/ 34 h 43"/>
                <a:gd name="T18" fmla="*/ 111 w 120"/>
                <a:gd name="T19" fmla="*/ 34 h 43"/>
                <a:gd name="T20" fmla="*/ 111 w 120"/>
                <a:gd name="T21" fmla="*/ 22 h 43"/>
                <a:gd name="T22" fmla="*/ 98 w 120"/>
                <a:gd name="T23" fmla="*/ 9 h 43"/>
                <a:gd name="T24" fmla="*/ 93 w 120"/>
                <a:gd name="T25" fmla="*/ 4 h 43"/>
                <a:gd name="T26" fmla="*/ 98 w 120"/>
                <a:gd name="T27" fmla="*/ 0 h 43"/>
                <a:gd name="T28" fmla="*/ 120 w 120"/>
                <a:gd name="T29" fmla="*/ 22 h 43"/>
                <a:gd name="T30" fmla="*/ 120 w 120"/>
                <a:gd name="T31" fmla="*/ 38 h 43"/>
                <a:gd name="T32" fmla="*/ 115 w 120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43">
                  <a:moveTo>
                    <a:pt x="115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2" y="43"/>
                    <a:pt x="0" y="41"/>
                    <a:pt x="0" y="3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7"/>
                    <a:pt x="24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15"/>
                    <a:pt x="105" y="9"/>
                    <a:pt x="98" y="9"/>
                  </a:cubicBezTo>
                  <a:cubicBezTo>
                    <a:pt x="95" y="9"/>
                    <a:pt x="93" y="7"/>
                    <a:pt x="93" y="4"/>
                  </a:cubicBezTo>
                  <a:cubicBezTo>
                    <a:pt x="93" y="2"/>
                    <a:pt x="95" y="0"/>
                    <a:pt x="98" y="0"/>
                  </a:cubicBezTo>
                  <a:cubicBezTo>
                    <a:pt x="110" y="0"/>
                    <a:pt x="120" y="10"/>
                    <a:pt x="120" y="22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20" y="41"/>
                    <a:pt x="118" y="43"/>
                    <a:pt x="11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3" name="Freeform 435"/>
            <p:cNvSpPr>
              <a:spLocks/>
            </p:cNvSpPr>
            <p:nvPr/>
          </p:nvSpPr>
          <p:spPr bwMode="auto">
            <a:xfrm>
              <a:off x="6303963" y="8758238"/>
              <a:ext cx="611188" cy="333375"/>
            </a:xfrm>
            <a:custGeom>
              <a:avLst/>
              <a:gdLst>
                <a:gd name="T0" fmla="*/ 213 w 218"/>
                <a:gd name="T1" fmla="*/ 119 h 119"/>
                <a:gd name="T2" fmla="*/ 208 w 218"/>
                <a:gd name="T3" fmla="*/ 115 h 119"/>
                <a:gd name="T4" fmla="*/ 208 w 218"/>
                <a:gd name="T5" fmla="*/ 32 h 119"/>
                <a:gd name="T6" fmla="*/ 186 w 218"/>
                <a:gd name="T7" fmla="*/ 9 h 119"/>
                <a:gd name="T8" fmla="*/ 32 w 218"/>
                <a:gd name="T9" fmla="*/ 9 h 119"/>
                <a:gd name="T10" fmla="*/ 9 w 218"/>
                <a:gd name="T11" fmla="*/ 32 h 119"/>
                <a:gd name="T12" fmla="*/ 9 w 218"/>
                <a:gd name="T13" fmla="*/ 115 h 119"/>
                <a:gd name="T14" fmla="*/ 5 w 218"/>
                <a:gd name="T15" fmla="*/ 119 h 119"/>
                <a:gd name="T16" fmla="*/ 0 w 218"/>
                <a:gd name="T17" fmla="*/ 115 h 119"/>
                <a:gd name="T18" fmla="*/ 0 w 218"/>
                <a:gd name="T19" fmla="*/ 32 h 119"/>
                <a:gd name="T20" fmla="*/ 32 w 218"/>
                <a:gd name="T21" fmla="*/ 0 h 119"/>
                <a:gd name="T22" fmla="*/ 186 w 218"/>
                <a:gd name="T23" fmla="*/ 0 h 119"/>
                <a:gd name="T24" fmla="*/ 218 w 218"/>
                <a:gd name="T25" fmla="*/ 32 h 119"/>
                <a:gd name="T26" fmla="*/ 218 w 218"/>
                <a:gd name="T27" fmla="*/ 115 h 119"/>
                <a:gd name="T28" fmla="*/ 213 w 218"/>
                <a:gd name="T2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8" h="119">
                  <a:moveTo>
                    <a:pt x="213" y="119"/>
                  </a:moveTo>
                  <a:cubicBezTo>
                    <a:pt x="210" y="119"/>
                    <a:pt x="208" y="117"/>
                    <a:pt x="208" y="115"/>
                  </a:cubicBezTo>
                  <a:cubicBezTo>
                    <a:pt x="208" y="32"/>
                    <a:pt x="208" y="32"/>
                    <a:pt x="208" y="32"/>
                  </a:cubicBezTo>
                  <a:cubicBezTo>
                    <a:pt x="208" y="20"/>
                    <a:pt x="198" y="9"/>
                    <a:pt x="186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9" y="9"/>
                    <a:pt x="9" y="20"/>
                    <a:pt x="9" y="32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7"/>
                    <a:pt x="7" y="119"/>
                    <a:pt x="5" y="119"/>
                  </a:cubicBezTo>
                  <a:cubicBezTo>
                    <a:pt x="2" y="119"/>
                    <a:pt x="0" y="117"/>
                    <a:pt x="0" y="11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203" y="0"/>
                    <a:pt x="218" y="15"/>
                    <a:pt x="218" y="32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18" y="117"/>
                    <a:pt x="215" y="119"/>
                    <a:pt x="213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4" name="Freeform 436"/>
            <p:cNvSpPr>
              <a:spLocks noEditPoints="1"/>
            </p:cNvSpPr>
            <p:nvPr/>
          </p:nvSpPr>
          <p:spPr bwMode="auto">
            <a:xfrm>
              <a:off x="6515100" y="8864600"/>
              <a:ext cx="190500" cy="134937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9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68 w 68"/>
                <a:gd name="T13" fmla="*/ 19 h 48"/>
                <a:gd name="T14" fmla="*/ 35 w 68"/>
                <a:gd name="T15" fmla="*/ 48 h 48"/>
                <a:gd name="T16" fmla="*/ 34 w 68"/>
                <a:gd name="T17" fmla="*/ 48 h 48"/>
                <a:gd name="T18" fmla="*/ 20 w 68"/>
                <a:gd name="T19" fmla="*/ 9 h 48"/>
                <a:gd name="T20" fmla="*/ 9 w 68"/>
                <a:gd name="T21" fmla="*/ 19 h 48"/>
                <a:gd name="T22" fmla="*/ 34 w 68"/>
                <a:gd name="T23" fmla="*/ 39 h 48"/>
                <a:gd name="T24" fmla="*/ 58 w 68"/>
                <a:gd name="T25" fmla="*/ 19 h 48"/>
                <a:gd name="T26" fmla="*/ 48 w 68"/>
                <a:gd name="T27" fmla="*/ 9 h 48"/>
                <a:gd name="T28" fmla="*/ 38 w 68"/>
                <a:gd name="T29" fmla="*/ 15 h 48"/>
                <a:gd name="T30" fmla="*/ 34 w 68"/>
                <a:gd name="T31" fmla="*/ 18 h 48"/>
                <a:gd name="T32" fmla="*/ 34 w 68"/>
                <a:gd name="T33" fmla="*/ 18 h 48"/>
                <a:gd name="T34" fmla="*/ 30 w 68"/>
                <a:gd name="T35" fmla="*/ 15 h 48"/>
                <a:gd name="T36" fmla="*/ 20 w 68"/>
                <a:gd name="T37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6"/>
                    <a:pt x="0" y="34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9" y="0"/>
                    <a:pt x="68" y="8"/>
                    <a:pt x="68" y="19"/>
                  </a:cubicBezTo>
                  <a:cubicBezTo>
                    <a:pt x="68" y="35"/>
                    <a:pt x="39" y="47"/>
                    <a:pt x="35" y="48"/>
                  </a:cubicBezTo>
                  <a:cubicBezTo>
                    <a:pt x="35" y="48"/>
                    <a:pt x="34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9"/>
                  </a:cubicBezTo>
                  <a:cubicBezTo>
                    <a:pt x="9" y="25"/>
                    <a:pt x="23" y="34"/>
                    <a:pt x="34" y="39"/>
                  </a:cubicBezTo>
                  <a:cubicBezTo>
                    <a:pt x="43" y="35"/>
                    <a:pt x="58" y="26"/>
                    <a:pt x="58" y="19"/>
                  </a:cubicBezTo>
                  <a:cubicBezTo>
                    <a:pt x="58" y="13"/>
                    <a:pt x="54" y="9"/>
                    <a:pt x="48" y="9"/>
                  </a:cubicBezTo>
                  <a:cubicBezTo>
                    <a:pt x="43" y="9"/>
                    <a:pt x="40" y="12"/>
                    <a:pt x="38" y="15"/>
                  </a:cubicBezTo>
                  <a:cubicBezTo>
                    <a:pt x="37" y="17"/>
                    <a:pt x="36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2" y="18"/>
                    <a:pt x="30" y="17"/>
                    <a:pt x="30" y="15"/>
                  </a:cubicBezTo>
                  <a:cubicBezTo>
                    <a:pt x="28" y="12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5" name="Freeform 437"/>
            <p:cNvSpPr>
              <a:spLocks/>
            </p:cNvSpPr>
            <p:nvPr/>
          </p:nvSpPr>
          <p:spPr bwMode="auto">
            <a:xfrm>
              <a:off x="6164263" y="8542338"/>
              <a:ext cx="95250" cy="457200"/>
            </a:xfrm>
            <a:custGeom>
              <a:avLst/>
              <a:gdLst>
                <a:gd name="T0" fmla="*/ 29 w 34"/>
                <a:gd name="T1" fmla="*/ 163 h 163"/>
                <a:gd name="T2" fmla="*/ 11 w 34"/>
                <a:gd name="T3" fmla="*/ 163 h 163"/>
                <a:gd name="T4" fmla="*/ 4 w 34"/>
                <a:gd name="T5" fmla="*/ 160 h 163"/>
                <a:gd name="T6" fmla="*/ 0 w 34"/>
                <a:gd name="T7" fmla="*/ 143 h 163"/>
                <a:gd name="T8" fmla="*/ 9 w 34"/>
                <a:gd name="T9" fmla="*/ 14 h 163"/>
                <a:gd name="T10" fmla="*/ 19 w 34"/>
                <a:gd name="T11" fmla="*/ 0 h 163"/>
                <a:gd name="T12" fmla="*/ 29 w 34"/>
                <a:gd name="T13" fmla="*/ 0 h 163"/>
                <a:gd name="T14" fmla="*/ 34 w 34"/>
                <a:gd name="T15" fmla="*/ 5 h 163"/>
                <a:gd name="T16" fmla="*/ 29 w 34"/>
                <a:gd name="T17" fmla="*/ 10 h 163"/>
                <a:gd name="T18" fmla="*/ 20 w 34"/>
                <a:gd name="T19" fmla="*/ 10 h 163"/>
                <a:gd name="T20" fmla="*/ 18 w 34"/>
                <a:gd name="T21" fmla="*/ 14 h 163"/>
                <a:gd name="T22" fmla="*/ 9 w 34"/>
                <a:gd name="T23" fmla="*/ 144 h 163"/>
                <a:gd name="T24" fmla="*/ 11 w 34"/>
                <a:gd name="T25" fmla="*/ 154 h 163"/>
                <a:gd name="T26" fmla="*/ 29 w 34"/>
                <a:gd name="T27" fmla="*/ 154 h 163"/>
                <a:gd name="T28" fmla="*/ 34 w 34"/>
                <a:gd name="T29" fmla="*/ 159 h 163"/>
                <a:gd name="T30" fmla="*/ 29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9" y="163"/>
                  </a:moveTo>
                  <a:cubicBezTo>
                    <a:pt x="11" y="163"/>
                    <a:pt x="11" y="163"/>
                    <a:pt x="11" y="163"/>
                  </a:cubicBezTo>
                  <a:cubicBezTo>
                    <a:pt x="8" y="163"/>
                    <a:pt x="6" y="162"/>
                    <a:pt x="4" y="160"/>
                  </a:cubicBezTo>
                  <a:cubicBezTo>
                    <a:pt x="1" y="157"/>
                    <a:pt x="0" y="151"/>
                    <a:pt x="0" y="14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6"/>
                    <a:pt x="14" y="0"/>
                    <a:pt x="1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2"/>
                    <a:pt x="34" y="5"/>
                  </a:cubicBezTo>
                  <a:cubicBezTo>
                    <a:pt x="34" y="8"/>
                    <a:pt x="32" y="10"/>
                    <a:pt x="2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8" y="12"/>
                    <a:pt x="18" y="14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9" y="151"/>
                    <a:pt x="11" y="154"/>
                    <a:pt x="11" y="154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32" y="154"/>
                    <a:pt x="34" y="156"/>
                    <a:pt x="34" y="159"/>
                  </a:cubicBezTo>
                  <a:cubicBezTo>
                    <a:pt x="34" y="161"/>
                    <a:pt x="32" y="163"/>
                    <a:pt x="29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6" name="Freeform 438"/>
            <p:cNvSpPr>
              <a:spLocks/>
            </p:cNvSpPr>
            <p:nvPr/>
          </p:nvSpPr>
          <p:spPr bwMode="auto">
            <a:xfrm>
              <a:off x="6961188" y="8542338"/>
              <a:ext cx="95250" cy="457200"/>
            </a:xfrm>
            <a:custGeom>
              <a:avLst/>
              <a:gdLst>
                <a:gd name="T0" fmla="*/ 23 w 34"/>
                <a:gd name="T1" fmla="*/ 163 h 163"/>
                <a:gd name="T2" fmla="*/ 5 w 34"/>
                <a:gd name="T3" fmla="*/ 163 h 163"/>
                <a:gd name="T4" fmla="*/ 0 w 34"/>
                <a:gd name="T5" fmla="*/ 159 h 163"/>
                <a:gd name="T6" fmla="*/ 5 w 34"/>
                <a:gd name="T7" fmla="*/ 154 h 163"/>
                <a:gd name="T8" fmla="*/ 23 w 34"/>
                <a:gd name="T9" fmla="*/ 154 h 163"/>
                <a:gd name="T10" fmla="*/ 25 w 34"/>
                <a:gd name="T11" fmla="*/ 144 h 163"/>
                <a:gd name="T12" fmla="*/ 16 w 34"/>
                <a:gd name="T13" fmla="*/ 15 h 163"/>
                <a:gd name="T14" fmla="*/ 14 w 34"/>
                <a:gd name="T15" fmla="*/ 10 h 163"/>
                <a:gd name="T16" fmla="*/ 5 w 34"/>
                <a:gd name="T17" fmla="*/ 10 h 163"/>
                <a:gd name="T18" fmla="*/ 0 w 34"/>
                <a:gd name="T19" fmla="*/ 5 h 163"/>
                <a:gd name="T20" fmla="*/ 5 w 34"/>
                <a:gd name="T21" fmla="*/ 0 h 163"/>
                <a:gd name="T22" fmla="*/ 15 w 34"/>
                <a:gd name="T23" fmla="*/ 0 h 163"/>
                <a:gd name="T24" fmla="*/ 25 w 34"/>
                <a:gd name="T25" fmla="*/ 14 h 163"/>
                <a:gd name="T26" fmla="*/ 34 w 34"/>
                <a:gd name="T27" fmla="*/ 143 h 163"/>
                <a:gd name="T28" fmla="*/ 30 w 34"/>
                <a:gd name="T29" fmla="*/ 160 h 163"/>
                <a:gd name="T30" fmla="*/ 23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3" y="163"/>
                  </a:moveTo>
                  <a:cubicBezTo>
                    <a:pt x="5" y="163"/>
                    <a:pt x="5" y="163"/>
                    <a:pt x="5" y="163"/>
                  </a:cubicBezTo>
                  <a:cubicBezTo>
                    <a:pt x="2" y="163"/>
                    <a:pt x="0" y="161"/>
                    <a:pt x="0" y="159"/>
                  </a:cubicBezTo>
                  <a:cubicBezTo>
                    <a:pt x="0" y="156"/>
                    <a:pt x="2" y="154"/>
                    <a:pt x="5" y="154"/>
                  </a:cubicBezTo>
                  <a:cubicBezTo>
                    <a:pt x="23" y="154"/>
                    <a:pt x="23" y="154"/>
                    <a:pt x="23" y="154"/>
                  </a:cubicBezTo>
                  <a:cubicBezTo>
                    <a:pt x="23" y="154"/>
                    <a:pt x="25" y="151"/>
                    <a:pt x="25" y="14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2"/>
                    <a:pt x="15" y="10"/>
                    <a:pt x="1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5" y="6"/>
                    <a:pt x="25" y="14"/>
                  </a:cubicBezTo>
                  <a:cubicBezTo>
                    <a:pt x="34" y="143"/>
                    <a:pt x="34" y="143"/>
                    <a:pt x="34" y="143"/>
                  </a:cubicBezTo>
                  <a:cubicBezTo>
                    <a:pt x="34" y="151"/>
                    <a:pt x="33" y="157"/>
                    <a:pt x="30" y="160"/>
                  </a:cubicBezTo>
                  <a:cubicBezTo>
                    <a:pt x="28" y="162"/>
                    <a:pt x="26" y="163"/>
                    <a:pt x="23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7" name="Freeform 439"/>
            <p:cNvSpPr>
              <a:spLocks/>
            </p:cNvSpPr>
            <p:nvPr/>
          </p:nvSpPr>
          <p:spPr bwMode="auto">
            <a:xfrm>
              <a:off x="6303963" y="8320088"/>
              <a:ext cx="266700" cy="344487"/>
            </a:xfrm>
            <a:custGeom>
              <a:avLst/>
              <a:gdLst>
                <a:gd name="T0" fmla="*/ 90 w 95"/>
                <a:gd name="T1" fmla="*/ 123 h 123"/>
                <a:gd name="T2" fmla="*/ 90 w 95"/>
                <a:gd name="T3" fmla="*/ 123 h 123"/>
                <a:gd name="T4" fmla="*/ 27 w 95"/>
                <a:gd name="T5" fmla="*/ 87 h 123"/>
                <a:gd name="T6" fmla="*/ 0 w 95"/>
                <a:gd name="T7" fmla="*/ 4 h 123"/>
                <a:gd name="T8" fmla="*/ 5 w 95"/>
                <a:gd name="T9" fmla="*/ 0 h 123"/>
                <a:gd name="T10" fmla="*/ 5 w 95"/>
                <a:gd name="T11" fmla="*/ 0 h 123"/>
                <a:gd name="T12" fmla="*/ 10 w 95"/>
                <a:gd name="T13" fmla="*/ 4 h 123"/>
                <a:gd name="T14" fmla="*/ 91 w 95"/>
                <a:gd name="T15" fmla="*/ 114 h 123"/>
                <a:gd name="T16" fmla="*/ 95 w 95"/>
                <a:gd name="T17" fmla="*/ 120 h 123"/>
                <a:gd name="T18" fmla="*/ 90 w 95"/>
                <a:gd name="T1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23">
                  <a:moveTo>
                    <a:pt x="90" y="123"/>
                  </a:moveTo>
                  <a:cubicBezTo>
                    <a:pt x="90" y="123"/>
                    <a:pt x="90" y="123"/>
                    <a:pt x="90" y="123"/>
                  </a:cubicBezTo>
                  <a:cubicBezTo>
                    <a:pt x="65" y="119"/>
                    <a:pt x="43" y="106"/>
                    <a:pt x="27" y="87"/>
                  </a:cubicBezTo>
                  <a:cubicBezTo>
                    <a:pt x="10" y="66"/>
                    <a:pt x="0" y="3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48"/>
                    <a:pt x="31" y="103"/>
                    <a:pt x="91" y="114"/>
                  </a:cubicBezTo>
                  <a:cubicBezTo>
                    <a:pt x="94" y="115"/>
                    <a:pt x="95" y="117"/>
                    <a:pt x="95" y="120"/>
                  </a:cubicBezTo>
                  <a:cubicBezTo>
                    <a:pt x="94" y="122"/>
                    <a:pt x="93" y="123"/>
                    <a:pt x="90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8" name="Freeform 440"/>
            <p:cNvSpPr>
              <a:spLocks/>
            </p:cNvSpPr>
            <p:nvPr/>
          </p:nvSpPr>
          <p:spPr bwMode="auto">
            <a:xfrm>
              <a:off x="6646863" y="8320088"/>
              <a:ext cx="268288" cy="344487"/>
            </a:xfrm>
            <a:custGeom>
              <a:avLst/>
              <a:gdLst>
                <a:gd name="T0" fmla="*/ 5 w 96"/>
                <a:gd name="T1" fmla="*/ 123 h 123"/>
                <a:gd name="T2" fmla="*/ 1 w 96"/>
                <a:gd name="T3" fmla="*/ 120 h 123"/>
                <a:gd name="T4" fmla="*/ 4 w 96"/>
                <a:gd name="T5" fmla="*/ 114 h 123"/>
                <a:gd name="T6" fmla="*/ 86 w 96"/>
                <a:gd name="T7" fmla="*/ 4 h 123"/>
                <a:gd name="T8" fmla="*/ 91 w 96"/>
                <a:gd name="T9" fmla="*/ 0 h 123"/>
                <a:gd name="T10" fmla="*/ 96 w 96"/>
                <a:gd name="T11" fmla="*/ 4 h 123"/>
                <a:gd name="T12" fmla="*/ 69 w 96"/>
                <a:gd name="T13" fmla="*/ 87 h 123"/>
                <a:gd name="T14" fmla="*/ 6 w 96"/>
                <a:gd name="T15" fmla="*/ 123 h 123"/>
                <a:gd name="T16" fmla="*/ 5 w 96"/>
                <a:gd name="T1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23">
                  <a:moveTo>
                    <a:pt x="5" y="123"/>
                  </a:moveTo>
                  <a:cubicBezTo>
                    <a:pt x="3" y="123"/>
                    <a:pt x="1" y="122"/>
                    <a:pt x="1" y="120"/>
                  </a:cubicBezTo>
                  <a:cubicBezTo>
                    <a:pt x="0" y="117"/>
                    <a:pt x="2" y="115"/>
                    <a:pt x="4" y="114"/>
                  </a:cubicBezTo>
                  <a:cubicBezTo>
                    <a:pt x="65" y="104"/>
                    <a:pt x="86" y="48"/>
                    <a:pt x="86" y="4"/>
                  </a:cubicBezTo>
                  <a:cubicBezTo>
                    <a:pt x="86" y="2"/>
                    <a:pt x="88" y="0"/>
                    <a:pt x="91" y="0"/>
                  </a:cubicBezTo>
                  <a:cubicBezTo>
                    <a:pt x="93" y="0"/>
                    <a:pt x="96" y="2"/>
                    <a:pt x="96" y="4"/>
                  </a:cubicBezTo>
                  <a:cubicBezTo>
                    <a:pt x="96" y="37"/>
                    <a:pt x="86" y="66"/>
                    <a:pt x="69" y="87"/>
                  </a:cubicBezTo>
                  <a:cubicBezTo>
                    <a:pt x="53" y="106"/>
                    <a:pt x="31" y="119"/>
                    <a:pt x="6" y="123"/>
                  </a:cubicBezTo>
                  <a:cubicBezTo>
                    <a:pt x="6" y="123"/>
                    <a:pt x="5" y="123"/>
                    <a:pt x="5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9" name="Freeform 441"/>
            <p:cNvSpPr>
              <a:spLocks noEditPoints="1"/>
            </p:cNvSpPr>
            <p:nvPr/>
          </p:nvSpPr>
          <p:spPr bwMode="auto">
            <a:xfrm>
              <a:off x="6545263" y="8583613"/>
              <a:ext cx="128588" cy="149225"/>
            </a:xfrm>
            <a:custGeom>
              <a:avLst/>
              <a:gdLst>
                <a:gd name="T0" fmla="*/ 33 w 46"/>
                <a:gd name="T1" fmla="*/ 53 h 53"/>
                <a:gd name="T2" fmla="*/ 12 w 46"/>
                <a:gd name="T3" fmla="*/ 53 h 53"/>
                <a:gd name="T4" fmla="*/ 0 w 46"/>
                <a:gd name="T5" fmla="*/ 41 h 53"/>
                <a:gd name="T6" fmla="*/ 0 w 46"/>
                <a:gd name="T7" fmla="*/ 13 h 53"/>
                <a:gd name="T8" fmla="*/ 12 w 46"/>
                <a:gd name="T9" fmla="*/ 0 h 53"/>
                <a:gd name="T10" fmla="*/ 33 w 46"/>
                <a:gd name="T11" fmla="*/ 0 h 53"/>
                <a:gd name="T12" fmla="*/ 46 w 46"/>
                <a:gd name="T13" fmla="*/ 13 h 53"/>
                <a:gd name="T14" fmla="*/ 46 w 46"/>
                <a:gd name="T15" fmla="*/ 41 h 53"/>
                <a:gd name="T16" fmla="*/ 33 w 46"/>
                <a:gd name="T17" fmla="*/ 53 h 53"/>
                <a:gd name="T18" fmla="*/ 12 w 46"/>
                <a:gd name="T19" fmla="*/ 9 h 53"/>
                <a:gd name="T20" fmla="*/ 9 w 46"/>
                <a:gd name="T21" fmla="*/ 13 h 53"/>
                <a:gd name="T22" fmla="*/ 9 w 46"/>
                <a:gd name="T23" fmla="*/ 41 h 53"/>
                <a:gd name="T24" fmla="*/ 12 w 46"/>
                <a:gd name="T25" fmla="*/ 44 h 53"/>
                <a:gd name="T26" fmla="*/ 33 w 46"/>
                <a:gd name="T27" fmla="*/ 44 h 53"/>
                <a:gd name="T28" fmla="*/ 37 w 46"/>
                <a:gd name="T29" fmla="*/ 41 h 53"/>
                <a:gd name="T30" fmla="*/ 37 w 46"/>
                <a:gd name="T31" fmla="*/ 13 h 53"/>
                <a:gd name="T32" fmla="*/ 33 w 46"/>
                <a:gd name="T33" fmla="*/ 9 h 53"/>
                <a:gd name="T34" fmla="*/ 12 w 46"/>
                <a:gd name="T35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53">
                  <a:moveTo>
                    <a:pt x="33" y="53"/>
                  </a:moveTo>
                  <a:cubicBezTo>
                    <a:pt x="12" y="53"/>
                    <a:pt x="12" y="53"/>
                    <a:pt x="12" y="53"/>
                  </a:cubicBezTo>
                  <a:cubicBezTo>
                    <a:pt x="5" y="53"/>
                    <a:pt x="0" y="47"/>
                    <a:pt x="0" y="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40" y="0"/>
                    <a:pt x="46" y="6"/>
                    <a:pt x="46" y="13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7"/>
                    <a:pt x="40" y="53"/>
                    <a:pt x="33" y="53"/>
                  </a:cubicBezTo>
                  <a:close/>
                  <a:moveTo>
                    <a:pt x="12" y="9"/>
                  </a:moveTo>
                  <a:cubicBezTo>
                    <a:pt x="10" y="9"/>
                    <a:pt x="9" y="11"/>
                    <a:pt x="9" y="1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5" y="44"/>
                    <a:pt x="37" y="42"/>
                    <a:pt x="37" y="4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1"/>
                    <a:pt x="35" y="9"/>
                    <a:pt x="33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0" name="Freeform 442"/>
            <p:cNvSpPr>
              <a:spLocks noEditPoints="1"/>
            </p:cNvSpPr>
            <p:nvPr/>
          </p:nvSpPr>
          <p:spPr bwMode="auto">
            <a:xfrm>
              <a:off x="6492875" y="8193088"/>
              <a:ext cx="234950" cy="87312"/>
            </a:xfrm>
            <a:custGeom>
              <a:avLst/>
              <a:gdLst>
                <a:gd name="T0" fmla="*/ 68 w 84"/>
                <a:gd name="T1" fmla="*/ 31 h 31"/>
                <a:gd name="T2" fmla="*/ 15 w 84"/>
                <a:gd name="T3" fmla="*/ 31 h 31"/>
                <a:gd name="T4" fmla="*/ 0 w 84"/>
                <a:gd name="T5" fmla="*/ 15 h 31"/>
                <a:gd name="T6" fmla="*/ 15 w 84"/>
                <a:gd name="T7" fmla="*/ 0 h 31"/>
                <a:gd name="T8" fmla="*/ 68 w 84"/>
                <a:gd name="T9" fmla="*/ 0 h 31"/>
                <a:gd name="T10" fmla="*/ 84 w 84"/>
                <a:gd name="T11" fmla="*/ 15 h 31"/>
                <a:gd name="T12" fmla="*/ 68 w 84"/>
                <a:gd name="T13" fmla="*/ 31 h 31"/>
                <a:gd name="T14" fmla="*/ 15 w 84"/>
                <a:gd name="T15" fmla="*/ 9 h 31"/>
                <a:gd name="T16" fmla="*/ 9 w 84"/>
                <a:gd name="T17" fmla="*/ 15 h 31"/>
                <a:gd name="T18" fmla="*/ 15 w 84"/>
                <a:gd name="T19" fmla="*/ 22 h 31"/>
                <a:gd name="T20" fmla="*/ 68 w 84"/>
                <a:gd name="T21" fmla="*/ 22 h 31"/>
                <a:gd name="T22" fmla="*/ 75 w 84"/>
                <a:gd name="T23" fmla="*/ 15 h 31"/>
                <a:gd name="T24" fmla="*/ 68 w 84"/>
                <a:gd name="T25" fmla="*/ 9 h 31"/>
                <a:gd name="T26" fmla="*/ 15 w 84"/>
                <a:gd name="T27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31">
                  <a:moveTo>
                    <a:pt x="68" y="31"/>
                  </a:moveTo>
                  <a:cubicBezTo>
                    <a:pt x="15" y="31"/>
                    <a:pt x="15" y="31"/>
                    <a:pt x="15" y="31"/>
                  </a:cubicBez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7" y="0"/>
                    <a:pt x="84" y="7"/>
                    <a:pt x="84" y="15"/>
                  </a:cubicBezTo>
                  <a:cubicBezTo>
                    <a:pt x="84" y="24"/>
                    <a:pt x="77" y="31"/>
                    <a:pt x="68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72" y="22"/>
                    <a:pt x="75" y="19"/>
                    <a:pt x="75" y="15"/>
                  </a:cubicBezTo>
                  <a:cubicBezTo>
                    <a:pt x="75" y="12"/>
                    <a:pt x="72" y="9"/>
                    <a:pt x="68" y="9"/>
                  </a:cubicBezTo>
                  <a:lnTo>
                    <a:pt x="1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71" name="Freeform 443"/>
          <p:cNvSpPr>
            <a:spLocks noEditPoints="1"/>
          </p:cNvSpPr>
          <p:nvPr/>
        </p:nvSpPr>
        <p:spPr bwMode="auto">
          <a:xfrm>
            <a:off x="1579409" y="3594523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72" name="组合 571"/>
          <p:cNvGrpSpPr/>
          <p:nvPr/>
        </p:nvGrpSpPr>
        <p:grpSpPr>
          <a:xfrm>
            <a:off x="9923614" y="3738416"/>
            <a:ext cx="563805" cy="570224"/>
            <a:chOff x="7967663" y="8275638"/>
            <a:chExt cx="836613" cy="846137"/>
          </a:xfrm>
          <a:solidFill>
            <a:srgbClr val="FC621E"/>
          </a:solidFill>
        </p:grpSpPr>
        <p:sp>
          <p:nvSpPr>
            <p:cNvPr id="573" name="Freeform 444"/>
            <p:cNvSpPr>
              <a:spLocks noEditPoints="1"/>
            </p:cNvSpPr>
            <p:nvPr/>
          </p:nvSpPr>
          <p:spPr bwMode="auto">
            <a:xfrm>
              <a:off x="7996238" y="8674100"/>
              <a:ext cx="458788" cy="150812"/>
            </a:xfrm>
            <a:custGeom>
              <a:avLst/>
              <a:gdLst>
                <a:gd name="T0" fmla="*/ 146 w 164"/>
                <a:gd name="T1" fmla="*/ 54 h 54"/>
                <a:gd name="T2" fmla="*/ 18 w 164"/>
                <a:gd name="T3" fmla="*/ 54 h 54"/>
                <a:gd name="T4" fmla="*/ 0 w 164"/>
                <a:gd name="T5" fmla="*/ 36 h 54"/>
                <a:gd name="T6" fmla="*/ 0 w 164"/>
                <a:gd name="T7" fmla="*/ 18 h 54"/>
                <a:gd name="T8" fmla="*/ 18 w 164"/>
                <a:gd name="T9" fmla="*/ 0 h 54"/>
                <a:gd name="T10" fmla="*/ 146 w 164"/>
                <a:gd name="T11" fmla="*/ 0 h 54"/>
                <a:gd name="T12" fmla="*/ 164 w 164"/>
                <a:gd name="T13" fmla="*/ 18 h 54"/>
                <a:gd name="T14" fmla="*/ 164 w 164"/>
                <a:gd name="T15" fmla="*/ 36 h 54"/>
                <a:gd name="T16" fmla="*/ 146 w 164"/>
                <a:gd name="T17" fmla="*/ 54 h 54"/>
                <a:gd name="T18" fmla="*/ 18 w 164"/>
                <a:gd name="T19" fmla="*/ 9 h 54"/>
                <a:gd name="T20" fmla="*/ 10 w 164"/>
                <a:gd name="T21" fmla="*/ 18 h 54"/>
                <a:gd name="T22" fmla="*/ 10 w 164"/>
                <a:gd name="T23" fmla="*/ 36 h 54"/>
                <a:gd name="T24" fmla="*/ 18 w 164"/>
                <a:gd name="T25" fmla="*/ 45 h 54"/>
                <a:gd name="T26" fmla="*/ 146 w 164"/>
                <a:gd name="T27" fmla="*/ 45 h 54"/>
                <a:gd name="T28" fmla="*/ 155 w 164"/>
                <a:gd name="T29" fmla="*/ 36 h 54"/>
                <a:gd name="T30" fmla="*/ 155 w 164"/>
                <a:gd name="T31" fmla="*/ 18 h 54"/>
                <a:gd name="T32" fmla="*/ 146 w 164"/>
                <a:gd name="T33" fmla="*/ 9 h 54"/>
                <a:gd name="T34" fmla="*/ 18 w 164"/>
                <a:gd name="T35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54">
                  <a:moveTo>
                    <a:pt x="146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9" y="54"/>
                    <a:pt x="0" y="46"/>
                    <a:pt x="0" y="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8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56" y="0"/>
                    <a:pt x="164" y="8"/>
                    <a:pt x="164" y="18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4" y="46"/>
                    <a:pt x="156" y="54"/>
                    <a:pt x="146" y="54"/>
                  </a:cubicBezTo>
                  <a:close/>
                  <a:moveTo>
                    <a:pt x="18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41"/>
                    <a:pt x="14" y="45"/>
                    <a:pt x="18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51" y="45"/>
                    <a:pt x="155" y="41"/>
                    <a:pt x="155" y="36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3"/>
                    <a:pt x="151" y="9"/>
                    <a:pt x="146" y="9"/>
                  </a:cubicBezTo>
                  <a:lnTo>
                    <a:pt x="1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4" name="Freeform 445"/>
            <p:cNvSpPr>
              <a:spLocks noEditPoints="1"/>
            </p:cNvSpPr>
            <p:nvPr/>
          </p:nvSpPr>
          <p:spPr bwMode="auto">
            <a:xfrm>
              <a:off x="8021638" y="8799513"/>
              <a:ext cx="411163" cy="322262"/>
            </a:xfrm>
            <a:custGeom>
              <a:avLst/>
              <a:gdLst>
                <a:gd name="T0" fmla="*/ 121 w 147"/>
                <a:gd name="T1" fmla="*/ 115 h 115"/>
                <a:gd name="T2" fmla="*/ 27 w 147"/>
                <a:gd name="T3" fmla="*/ 115 h 115"/>
                <a:gd name="T4" fmla="*/ 9 w 147"/>
                <a:gd name="T5" fmla="*/ 97 h 115"/>
                <a:gd name="T6" fmla="*/ 0 w 147"/>
                <a:gd name="T7" fmla="*/ 5 h 115"/>
                <a:gd name="T8" fmla="*/ 1 w 147"/>
                <a:gd name="T9" fmla="*/ 2 h 115"/>
                <a:gd name="T10" fmla="*/ 5 w 147"/>
                <a:gd name="T11" fmla="*/ 0 h 115"/>
                <a:gd name="T12" fmla="*/ 142 w 147"/>
                <a:gd name="T13" fmla="*/ 0 h 115"/>
                <a:gd name="T14" fmla="*/ 146 w 147"/>
                <a:gd name="T15" fmla="*/ 2 h 115"/>
                <a:gd name="T16" fmla="*/ 147 w 147"/>
                <a:gd name="T17" fmla="*/ 5 h 115"/>
                <a:gd name="T18" fmla="*/ 139 w 147"/>
                <a:gd name="T19" fmla="*/ 98 h 115"/>
                <a:gd name="T20" fmla="*/ 121 w 147"/>
                <a:gd name="T21" fmla="*/ 115 h 115"/>
                <a:gd name="T22" fmla="*/ 10 w 147"/>
                <a:gd name="T23" fmla="*/ 9 h 115"/>
                <a:gd name="T24" fmla="*/ 18 w 147"/>
                <a:gd name="T25" fmla="*/ 97 h 115"/>
                <a:gd name="T26" fmla="*/ 18 w 147"/>
                <a:gd name="T27" fmla="*/ 97 h 115"/>
                <a:gd name="T28" fmla="*/ 27 w 147"/>
                <a:gd name="T29" fmla="*/ 106 h 115"/>
                <a:gd name="T30" fmla="*/ 121 w 147"/>
                <a:gd name="T31" fmla="*/ 106 h 115"/>
                <a:gd name="T32" fmla="*/ 130 w 147"/>
                <a:gd name="T33" fmla="*/ 97 h 115"/>
                <a:gd name="T34" fmla="*/ 137 w 147"/>
                <a:gd name="T35" fmla="*/ 9 h 115"/>
                <a:gd name="T36" fmla="*/ 10 w 147"/>
                <a:gd name="T37" fmla="*/ 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" h="115">
                  <a:moveTo>
                    <a:pt x="121" y="115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17" y="115"/>
                    <a:pt x="9" y="107"/>
                    <a:pt x="9" y="9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3" y="0"/>
                    <a:pt x="145" y="1"/>
                    <a:pt x="146" y="2"/>
                  </a:cubicBezTo>
                  <a:cubicBezTo>
                    <a:pt x="146" y="3"/>
                    <a:pt x="147" y="4"/>
                    <a:pt x="147" y="5"/>
                  </a:cubicBezTo>
                  <a:cubicBezTo>
                    <a:pt x="139" y="98"/>
                    <a:pt x="139" y="98"/>
                    <a:pt x="139" y="98"/>
                  </a:cubicBezTo>
                  <a:cubicBezTo>
                    <a:pt x="139" y="107"/>
                    <a:pt x="131" y="115"/>
                    <a:pt x="121" y="115"/>
                  </a:cubicBezTo>
                  <a:close/>
                  <a:moveTo>
                    <a:pt x="10" y="9"/>
                  </a:moveTo>
                  <a:cubicBezTo>
                    <a:pt x="18" y="97"/>
                    <a:pt x="18" y="97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8" y="102"/>
                    <a:pt x="22" y="106"/>
                    <a:pt x="27" y="106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26" y="106"/>
                    <a:pt x="130" y="102"/>
                    <a:pt x="130" y="97"/>
                  </a:cubicBezTo>
                  <a:cubicBezTo>
                    <a:pt x="137" y="9"/>
                    <a:pt x="137" y="9"/>
                    <a:pt x="137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5" name="Freeform 446"/>
            <p:cNvSpPr>
              <a:spLocks/>
            </p:cNvSpPr>
            <p:nvPr/>
          </p:nvSpPr>
          <p:spPr bwMode="auto">
            <a:xfrm>
              <a:off x="7967663" y="8712200"/>
              <a:ext cx="55563" cy="28575"/>
            </a:xfrm>
            <a:custGeom>
              <a:avLst/>
              <a:gdLst>
                <a:gd name="T0" fmla="*/ 15 w 20"/>
                <a:gd name="T1" fmla="*/ 10 h 10"/>
                <a:gd name="T2" fmla="*/ 5 w 20"/>
                <a:gd name="T3" fmla="*/ 10 h 10"/>
                <a:gd name="T4" fmla="*/ 0 w 20"/>
                <a:gd name="T5" fmla="*/ 5 h 10"/>
                <a:gd name="T6" fmla="*/ 5 w 20"/>
                <a:gd name="T7" fmla="*/ 0 h 10"/>
                <a:gd name="T8" fmla="*/ 15 w 20"/>
                <a:gd name="T9" fmla="*/ 0 h 10"/>
                <a:gd name="T10" fmla="*/ 20 w 20"/>
                <a:gd name="T11" fmla="*/ 5 h 10"/>
                <a:gd name="T12" fmla="*/ 15 w 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ubicBezTo>
                    <a:pt x="20" y="7"/>
                    <a:pt x="18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6" name="Freeform 447"/>
            <p:cNvSpPr>
              <a:spLocks/>
            </p:cNvSpPr>
            <p:nvPr/>
          </p:nvSpPr>
          <p:spPr bwMode="auto">
            <a:xfrm>
              <a:off x="8431213" y="8712200"/>
              <a:ext cx="52388" cy="28575"/>
            </a:xfrm>
            <a:custGeom>
              <a:avLst/>
              <a:gdLst>
                <a:gd name="T0" fmla="*/ 15 w 19"/>
                <a:gd name="T1" fmla="*/ 10 h 10"/>
                <a:gd name="T2" fmla="*/ 5 w 19"/>
                <a:gd name="T3" fmla="*/ 10 h 10"/>
                <a:gd name="T4" fmla="*/ 0 w 19"/>
                <a:gd name="T5" fmla="*/ 5 h 10"/>
                <a:gd name="T6" fmla="*/ 5 w 19"/>
                <a:gd name="T7" fmla="*/ 0 h 10"/>
                <a:gd name="T8" fmla="*/ 15 w 19"/>
                <a:gd name="T9" fmla="*/ 0 h 10"/>
                <a:gd name="T10" fmla="*/ 19 w 19"/>
                <a:gd name="T11" fmla="*/ 5 h 10"/>
                <a:gd name="T12" fmla="*/ 15 w 19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2"/>
                    <a:pt x="19" y="5"/>
                  </a:cubicBezTo>
                  <a:cubicBezTo>
                    <a:pt x="19" y="7"/>
                    <a:pt x="17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7" name="Freeform 448"/>
            <p:cNvSpPr>
              <a:spLocks/>
            </p:cNvSpPr>
            <p:nvPr/>
          </p:nvSpPr>
          <p:spPr bwMode="auto">
            <a:xfrm>
              <a:off x="8304213" y="8480425"/>
              <a:ext cx="174625" cy="260350"/>
            </a:xfrm>
            <a:custGeom>
              <a:avLst/>
              <a:gdLst>
                <a:gd name="T0" fmla="*/ 58 w 62"/>
                <a:gd name="T1" fmla="*/ 93 h 93"/>
                <a:gd name="T2" fmla="*/ 53 w 62"/>
                <a:gd name="T3" fmla="*/ 88 h 93"/>
                <a:gd name="T4" fmla="*/ 3 w 62"/>
                <a:gd name="T5" fmla="*/ 10 h 93"/>
                <a:gd name="T6" fmla="*/ 1 w 62"/>
                <a:gd name="T7" fmla="*/ 3 h 93"/>
                <a:gd name="T8" fmla="*/ 7 w 62"/>
                <a:gd name="T9" fmla="*/ 1 h 93"/>
                <a:gd name="T10" fmla="*/ 62 w 62"/>
                <a:gd name="T11" fmla="*/ 88 h 93"/>
                <a:gd name="T12" fmla="*/ 58 w 62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93">
                  <a:moveTo>
                    <a:pt x="58" y="93"/>
                  </a:moveTo>
                  <a:cubicBezTo>
                    <a:pt x="55" y="93"/>
                    <a:pt x="53" y="90"/>
                    <a:pt x="53" y="88"/>
                  </a:cubicBezTo>
                  <a:cubicBezTo>
                    <a:pt x="53" y="53"/>
                    <a:pt x="34" y="23"/>
                    <a:pt x="3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41" y="16"/>
                    <a:pt x="62" y="50"/>
                    <a:pt x="62" y="88"/>
                  </a:cubicBezTo>
                  <a:cubicBezTo>
                    <a:pt x="62" y="90"/>
                    <a:pt x="60" y="93"/>
                    <a:pt x="58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8" name="Freeform 449"/>
            <p:cNvSpPr>
              <a:spLocks/>
            </p:cNvSpPr>
            <p:nvPr/>
          </p:nvSpPr>
          <p:spPr bwMode="auto">
            <a:xfrm>
              <a:off x="7974013" y="8480425"/>
              <a:ext cx="176213" cy="260350"/>
            </a:xfrm>
            <a:custGeom>
              <a:avLst/>
              <a:gdLst>
                <a:gd name="T0" fmla="*/ 5 w 63"/>
                <a:gd name="T1" fmla="*/ 93 h 93"/>
                <a:gd name="T2" fmla="*/ 0 w 63"/>
                <a:gd name="T3" fmla="*/ 88 h 93"/>
                <a:gd name="T4" fmla="*/ 56 w 63"/>
                <a:gd name="T5" fmla="*/ 1 h 93"/>
                <a:gd name="T6" fmla="*/ 62 w 63"/>
                <a:gd name="T7" fmla="*/ 3 h 93"/>
                <a:gd name="T8" fmla="*/ 59 w 63"/>
                <a:gd name="T9" fmla="*/ 10 h 93"/>
                <a:gd name="T10" fmla="*/ 10 w 63"/>
                <a:gd name="T11" fmla="*/ 88 h 93"/>
                <a:gd name="T12" fmla="*/ 5 w 63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93">
                  <a:moveTo>
                    <a:pt x="5" y="93"/>
                  </a:moveTo>
                  <a:cubicBezTo>
                    <a:pt x="2" y="93"/>
                    <a:pt x="0" y="90"/>
                    <a:pt x="0" y="88"/>
                  </a:cubicBezTo>
                  <a:cubicBezTo>
                    <a:pt x="0" y="50"/>
                    <a:pt x="22" y="16"/>
                    <a:pt x="56" y="1"/>
                  </a:cubicBezTo>
                  <a:cubicBezTo>
                    <a:pt x="58" y="0"/>
                    <a:pt x="61" y="1"/>
                    <a:pt x="62" y="3"/>
                  </a:cubicBezTo>
                  <a:cubicBezTo>
                    <a:pt x="63" y="6"/>
                    <a:pt x="62" y="9"/>
                    <a:pt x="59" y="10"/>
                  </a:cubicBezTo>
                  <a:cubicBezTo>
                    <a:pt x="29" y="23"/>
                    <a:pt x="10" y="53"/>
                    <a:pt x="10" y="88"/>
                  </a:cubicBezTo>
                  <a:cubicBezTo>
                    <a:pt x="10" y="90"/>
                    <a:pt x="8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9" name="Freeform 450"/>
            <p:cNvSpPr>
              <a:spLocks noEditPoints="1"/>
            </p:cNvSpPr>
            <p:nvPr/>
          </p:nvSpPr>
          <p:spPr bwMode="auto">
            <a:xfrm>
              <a:off x="8124825" y="8437563"/>
              <a:ext cx="204788" cy="92075"/>
            </a:xfrm>
            <a:custGeom>
              <a:avLst/>
              <a:gdLst>
                <a:gd name="T0" fmla="*/ 56 w 73"/>
                <a:gd name="T1" fmla="*/ 33 h 33"/>
                <a:gd name="T2" fmla="*/ 16 w 73"/>
                <a:gd name="T3" fmla="*/ 33 h 33"/>
                <a:gd name="T4" fmla="*/ 0 w 73"/>
                <a:gd name="T5" fmla="*/ 17 h 33"/>
                <a:gd name="T6" fmla="*/ 16 w 73"/>
                <a:gd name="T7" fmla="*/ 0 h 33"/>
                <a:gd name="T8" fmla="*/ 56 w 73"/>
                <a:gd name="T9" fmla="*/ 0 h 33"/>
                <a:gd name="T10" fmla="*/ 73 w 73"/>
                <a:gd name="T11" fmla="*/ 17 h 33"/>
                <a:gd name="T12" fmla="*/ 56 w 73"/>
                <a:gd name="T13" fmla="*/ 33 h 33"/>
                <a:gd name="T14" fmla="*/ 16 w 73"/>
                <a:gd name="T15" fmla="*/ 9 h 33"/>
                <a:gd name="T16" fmla="*/ 9 w 73"/>
                <a:gd name="T17" fmla="*/ 17 h 33"/>
                <a:gd name="T18" fmla="*/ 16 w 73"/>
                <a:gd name="T19" fmla="*/ 24 h 33"/>
                <a:gd name="T20" fmla="*/ 56 w 73"/>
                <a:gd name="T21" fmla="*/ 24 h 33"/>
                <a:gd name="T22" fmla="*/ 64 w 73"/>
                <a:gd name="T23" fmla="*/ 17 h 33"/>
                <a:gd name="T24" fmla="*/ 56 w 73"/>
                <a:gd name="T25" fmla="*/ 9 h 33"/>
                <a:gd name="T26" fmla="*/ 16 w 73"/>
                <a:gd name="T2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33">
                  <a:moveTo>
                    <a:pt x="56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7" y="33"/>
                    <a:pt x="0" y="26"/>
                    <a:pt x="0" y="17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6" y="0"/>
                    <a:pt x="73" y="7"/>
                    <a:pt x="73" y="17"/>
                  </a:cubicBezTo>
                  <a:cubicBezTo>
                    <a:pt x="73" y="26"/>
                    <a:pt x="66" y="33"/>
                    <a:pt x="56" y="33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7"/>
                  </a:cubicBezTo>
                  <a:cubicBezTo>
                    <a:pt x="9" y="21"/>
                    <a:pt x="12" y="24"/>
                    <a:pt x="1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1" y="24"/>
                    <a:pt x="64" y="21"/>
                    <a:pt x="64" y="17"/>
                  </a:cubicBezTo>
                  <a:cubicBezTo>
                    <a:pt x="64" y="12"/>
                    <a:pt x="61" y="9"/>
                    <a:pt x="56" y="9"/>
                  </a:cubicBezTo>
                  <a:lnTo>
                    <a:pt x="1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0" name="Freeform 451"/>
            <p:cNvSpPr>
              <a:spLocks/>
            </p:cNvSpPr>
            <p:nvPr/>
          </p:nvSpPr>
          <p:spPr bwMode="auto">
            <a:xfrm>
              <a:off x="8475663" y="8275638"/>
              <a:ext cx="328613" cy="347662"/>
            </a:xfrm>
            <a:custGeom>
              <a:avLst/>
              <a:gdLst>
                <a:gd name="T0" fmla="*/ 100 w 117"/>
                <a:gd name="T1" fmla="*/ 124 h 124"/>
                <a:gd name="T2" fmla="*/ 66 w 117"/>
                <a:gd name="T3" fmla="*/ 124 h 124"/>
                <a:gd name="T4" fmla="*/ 62 w 117"/>
                <a:gd name="T5" fmla="*/ 120 h 124"/>
                <a:gd name="T6" fmla="*/ 66 w 117"/>
                <a:gd name="T7" fmla="*/ 115 h 124"/>
                <a:gd name="T8" fmla="*/ 100 w 117"/>
                <a:gd name="T9" fmla="*/ 115 h 124"/>
                <a:gd name="T10" fmla="*/ 106 w 117"/>
                <a:gd name="T11" fmla="*/ 109 h 124"/>
                <a:gd name="T12" fmla="*/ 82 w 117"/>
                <a:gd name="T13" fmla="*/ 20 h 124"/>
                <a:gd name="T14" fmla="*/ 58 w 117"/>
                <a:gd name="T15" fmla="*/ 10 h 124"/>
                <a:gd name="T16" fmla="*/ 34 w 117"/>
                <a:gd name="T17" fmla="*/ 20 h 124"/>
                <a:gd name="T18" fmla="*/ 10 w 117"/>
                <a:gd name="T19" fmla="*/ 109 h 124"/>
                <a:gd name="T20" fmla="*/ 16 w 117"/>
                <a:gd name="T21" fmla="*/ 115 h 124"/>
                <a:gd name="T22" fmla="*/ 50 w 117"/>
                <a:gd name="T23" fmla="*/ 115 h 124"/>
                <a:gd name="T24" fmla="*/ 55 w 117"/>
                <a:gd name="T25" fmla="*/ 120 h 124"/>
                <a:gd name="T26" fmla="*/ 50 w 117"/>
                <a:gd name="T27" fmla="*/ 124 h 124"/>
                <a:gd name="T28" fmla="*/ 16 w 117"/>
                <a:gd name="T29" fmla="*/ 124 h 124"/>
                <a:gd name="T30" fmla="*/ 1 w 117"/>
                <a:gd name="T31" fmla="*/ 109 h 124"/>
                <a:gd name="T32" fmla="*/ 27 w 117"/>
                <a:gd name="T33" fmla="*/ 13 h 124"/>
                <a:gd name="T34" fmla="*/ 58 w 117"/>
                <a:gd name="T35" fmla="*/ 0 h 124"/>
                <a:gd name="T36" fmla="*/ 89 w 117"/>
                <a:gd name="T37" fmla="*/ 13 h 124"/>
                <a:gd name="T38" fmla="*/ 115 w 117"/>
                <a:gd name="T39" fmla="*/ 109 h 124"/>
                <a:gd name="T40" fmla="*/ 100 w 117"/>
                <a:gd name="T4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24">
                  <a:moveTo>
                    <a:pt x="100" y="124"/>
                  </a:moveTo>
                  <a:cubicBezTo>
                    <a:pt x="66" y="124"/>
                    <a:pt x="66" y="124"/>
                    <a:pt x="66" y="124"/>
                  </a:cubicBezTo>
                  <a:cubicBezTo>
                    <a:pt x="64" y="124"/>
                    <a:pt x="62" y="122"/>
                    <a:pt x="62" y="120"/>
                  </a:cubicBezTo>
                  <a:cubicBezTo>
                    <a:pt x="62" y="117"/>
                    <a:pt x="64" y="115"/>
                    <a:pt x="66" y="115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3" y="115"/>
                    <a:pt x="106" y="112"/>
                    <a:pt x="106" y="109"/>
                  </a:cubicBezTo>
                  <a:cubicBezTo>
                    <a:pt x="106" y="109"/>
                    <a:pt x="107" y="45"/>
                    <a:pt x="82" y="20"/>
                  </a:cubicBezTo>
                  <a:cubicBezTo>
                    <a:pt x="76" y="13"/>
                    <a:pt x="68" y="10"/>
                    <a:pt x="58" y="10"/>
                  </a:cubicBezTo>
                  <a:cubicBezTo>
                    <a:pt x="49" y="10"/>
                    <a:pt x="41" y="13"/>
                    <a:pt x="34" y="20"/>
                  </a:cubicBezTo>
                  <a:cubicBezTo>
                    <a:pt x="9" y="45"/>
                    <a:pt x="10" y="109"/>
                    <a:pt x="10" y="109"/>
                  </a:cubicBezTo>
                  <a:cubicBezTo>
                    <a:pt x="10" y="112"/>
                    <a:pt x="13" y="115"/>
                    <a:pt x="16" y="115"/>
                  </a:cubicBezTo>
                  <a:cubicBezTo>
                    <a:pt x="50" y="115"/>
                    <a:pt x="50" y="115"/>
                    <a:pt x="50" y="115"/>
                  </a:cubicBezTo>
                  <a:cubicBezTo>
                    <a:pt x="53" y="115"/>
                    <a:pt x="55" y="117"/>
                    <a:pt x="55" y="120"/>
                  </a:cubicBezTo>
                  <a:cubicBezTo>
                    <a:pt x="55" y="122"/>
                    <a:pt x="53" y="124"/>
                    <a:pt x="50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8" y="124"/>
                    <a:pt x="1" y="117"/>
                    <a:pt x="1" y="109"/>
                  </a:cubicBezTo>
                  <a:cubicBezTo>
                    <a:pt x="1" y="107"/>
                    <a:pt x="0" y="42"/>
                    <a:pt x="27" y="13"/>
                  </a:cubicBezTo>
                  <a:cubicBezTo>
                    <a:pt x="36" y="5"/>
                    <a:pt x="46" y="0"/>
                    <a:pt x="58" y="0"/>
                  </a:cubicBezTo>
                  <a:cubicBezTo>
                    <a:pt x="70" y="0"/>
                    <a:pt x="81" y="5"/>
                    <a:pt x="89" y="13"/>
                  </a:cubicBezTo>
                  <a:cubicBezTo>
                    <a:pt x="117" y="42"/>
                    <a:pt x="115" y="107"/>
                    <a:pt x="115" y="109"/>
                  </a:cubicBezTo>
                  <a:cubicBezTo>
                    <a:pt x="115" y="117"/>
                    <a:pt x="109" y="124"/>
                    <a:pt x="100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1" name="Freeform 452"/>
            <p:cNvSpPr>
              <a:spLocks/>
            </p:cNvSpPr>
            <p:nvPr/>
          </p:nvSpPr>
          <p:spPr bwMode="auto">
            <a:xfrm>
              <a:off x="8604250" y="8597900"/>
              <a:ext cx="69850" cy="377825"/>
            </a:xfrm>
            <a:custGeom>
              <a:avLst/>
              <a:gdLst>
                <a:gd name="T0" fmla="*/ 20 w 25"/>
                <a:gd name="T1" fmla="*/ 135 h 135"/>
                <a:gd name="T2" fmla="*/ 4 w 25"/>
                <a:gd name="T3" fmla="*/ 135 h 135"/>
                <a:gd name="T4" fmla="*/ 0 w 25"/>
                <a:gd name="T5" fmla="*/ 131 h 135"/>
                <a:gd name="T6" fmla="*/ 0 w 25"/>
                <a:gd name="T7" fmla="*/ 5 h 135"/>
                <a:gd name="T8" fmla="*/ 4 w 25"/>
                <a:gd name="T9" fmla="*/ 0 h 135"/>
                <a:gd name="T10" fmla="*/ 9 w 25"/>
                <a:gd name="T11" fmla="*/ 5 h 135"/>
                <a:gd name="T12" fmla="*/ 9 w 25"/>
                <a:gd name="T13" fmla="*/ 126 h 135"/>
                <a:gd name="T14" fmla="*/ 16 w 25"/>
                <a:gd name="T15" fmla="*/ 126 h 135"/>
                <a:gd name="T16" fmla="*/ 16 w 25"/>
                <a:gd name="T17" fmla="*/ 5 h 135"/>
                <a:gd name="T18" fmla="*/ 20 w 25"/>
                <a:gd name="T19" fmla="*/ 0 h 135"/>
                <a:gd name="T20" fmla="*/ 25 w 25"/>
                <a:gd name="T21" fmla="*/ 5 h 135"/>
                <a:gd name="T22" fmla="*/ 25 w 25"/>
                <a:gd name="T23" fmla="*/ 131 h 135"/>
                <a:gd name="T24" fmla="*/ 20 w 25"/>
                <a:gd name="T25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35">
                  <a:moveTo>
                    <a:pt x="20" y="135"/>
                  </a:moveTo>
                  <a:cubicBezTo>
                    <a:pt x="4" y="135"/>
                    <a:pt x="4" y="135"/>
                    <a:pt x="4" y="135"/>
                  </a:cubicBezTo>
                  <a:cubicBezTo>
                    <a:pt x="2" y="135"/>
                    <a:pt x="0" y="133"/>
                    <a:pt x="0" y="1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8" y="0"/>
                    <a:pt x="20" y="0"/>
                  </a:cubicBezTo>
                  <a:cubicBezTo>
                    <a:pt x="23" y="0"/>
                    <a:pt x="25" y="2"/>
                    <a:pt x="25" y="5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5" y="133"/>
                    <a:pt x="23" y="135"/>
                    <a:pt x="20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2" name="Freeform 453"/>
            <p:cNvSpPr>
              <a:spLocks noEditPoints="1"/>
            </p:cNvSpPr>
            <p:nvPr/>
          </p:nvSpPr>
          <p:spPr bwMode="auto">
            <a:xfrm>
              <a:off x="8575675" y="8951913"/>
              <a:ext cx="123825" cy="169862"/>
            </a:xfrm>
            <a:custGeom>
              <a:avLst/>
              <a:gdLst>
                <a:gd name="T0" fmla="*/ 24 w 44"/>
                <a:gd name="T1" fmla="*/ 61 h 61"/>
                <a:gd name="T2" fmla="*/ 20 w 44"/>
                <a:gd name="T3" fmla="*/ 61 h 61"/>
                <a:gd name="T4" fmla="*/ 0 w 44"/>
                <a:gd name="T5" fmla="*/ 41 h 61"/>
                <a:gd name="T6" fmla="*/ 0 w 44"/>
                <a:gd name="T7" fmla="*/ 21 h 61"/>
                <a:gd name="T8" fmla="*/ 20 w 44"/>
                <a:gd name="T9" fmla="*/ 0 h 61"/>
                <a:gd name="T10" fmla="*/ 24 w 44"/>
                <a:gd name="T11" fmla="*/ 0 h 61"/>
                <a:gd name="T12" fmla="*/ 44 w 44"/>
                <a:gd name="T13" fmla="*/ 21 h 61"/>
                <a:gd name="T14" fmla="*/ 44 w 44"/>
                <a:gd name="T15" fmla="*/ 41 h 61"/>
                <a:gd name="T16" fmla="*/ 24 w 44"/>
                <a:gd name="T17" fmla="*/ 61 h 61"/>
                <a:gd name="T18" fmla="*/ 20 w 44"/>
                <a:gd name="T19" fmla="*/ 9 h 61"/>
                <a:gd name="T20" fmla="*/ 9 w 44"/>
                <a:gd name="T21" fmla="*/ 21 h 61"/>
                <a:gd name="T22" fmla="*/ 9 w 44"/>
                <a:gd name="T23" fmla="*/ 41 h 61"/>
                <a:gd name="T24" fmla="*/ 20 w 44"/>
                <a:gd name="T25" fmla="*/ 52 h 61"/>
                <a:gd name="T26" fmla="*/ 24 w 44"/>
                <a:gd name="T27" fmla="*/ 52 h 61"/>
                <a:gd name="T28" fmla="*/ 35 w 44"/>
                <a:gd name="T29" fmla="*/ 41 h 61"/>
                <a:gd name="T30" fmla="*/ 35 w 44"/>
                <a:gd name="T31" fmla="*/ 21 h 61"/>
                <a:gd name="T32" fmla="*/ 24 w 44"/>
                <a:gd name="T33" fmla="*/ 9 h 61"/>
                <a:gd name="T34" fmla="*/ 20 w 44"/>
                <a:gd name="T35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61">
                  <a:moveTo>
                    <a:pt x="24" y="61"/>
                  </a:moveTo>
                  <a:cubicBezTo>
                    <a:pt x="20" y="61"/>
                    <a:pt x="20" y="61"/>
                    <a:pt x="20" y="61"/>
                  </a:cubicBezTo>
                  <a:cubicBezTo>
                    <a:pt x="9" y="61"/>
                    <a:pt x="0" y="52"/>
                    <a:pt x="0" y="4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5" y="0"/>
                    <a:pt x="44" y="9"/>
                    <a:pt x="44" y="2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52"/>
                    <a:pt x="35" y="61"/>
                    <a:pt x="24" y="61"/>
                  </a:cubicBezTo>
                  <a:close/>
                  <a:moveTo>
                    <a:pt x="20" y="9"/>
                  </a:moveTo>
                  <a:cubicBezTo>
                    <a:pt x="14" y="9"/>
                    <a:pt x="9" y="14"/>
                    <a:pt x="9" y="2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7"/>
                    <a:pt x="14" y="52"/>
                    <a:pt x="20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30" y="52"/>
                    <a:pt x="35" y="47"/>
                    <a:pt x="35" y="4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4"/>
                    <a:pt x="30" y="9"/>
                    <a:pt x="24" y="9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3" name="Freeform 454"/>
            <p:cNvSpPr>
              <a:spLocks/>
            </p:cNvSpPr>
            <p:nvPr/>
          </p:nvSpPr>
          <p:spPr bwMode="auto">
            <a:xfrm>
              <a:off x="8604250" y="8482013"/>
              <a:ext cx="69850" cy="141287"/>
            </a:xfrm>
            <a:custGeom>
              <a:avLst/>
              <a:gdLst>
                <a:gd name="T0" fmla="*/ 20 w 25"/>
                <a:gd name="T1" fmla="*/ 50 h 50"/>
                <a:gd name="T2" fmla="*/ 16 w 25"/>
                <a:gd name="T3" fmla="*/ 46 h 50"/>
                <a:gd name="T4" fmla="*/ 16 w 25"/>
                <a:gd name="T5" fmla="*/ 12 h 50"/>
                <a:gd name="T6" fmla="*/ 12 w 25"/>
                <a:gd name="T7" fmla="*/ 9 h 50"/>
                <a:gd name="T8" fmla="*/ 9 w 25"/>
                <a:gd name="T9" fmla="*/ 12 h 50"/>
                <a:gd name="T10" fmla="*/ 9 w 25"/>
                <a:gd name="T11" fmla="*/ 46 h 50"/>
                <a:gd name="T12" fmla="*/ 4 w 25"/>
                <a:gd name="T13" fmla="*/ 50 h 50"/>
                <a:gd name="T14" fmla="*/ 0 w 25"/>
                <a:gd name="T15" fmla="*/ 46 h 50"/>
                <a:gd name="T16" fmla="*/ 0 w 25"/>
                <a:gd name="T17" fmla="*/ 12 h 50"/>
                <a:gd name="T18" fmla="*/ 12 w 25"/>
                <a:gd name="T19" fmla="*/ 0 h 50"/>
                <a:gd name="T20" fmla="*/ 25 w 25"/>
                <a:gd name="T21" fmla="*/ 12 h 50"/>
                <a:gd name="T22" fmla="*/ 25 w 25"/>
                <a:gd name="T23" fmla="*/ 46 h 50"/>
                <a:gd name="T24" fmla="*/ 20 w 2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50">
                  <a:moveTo>
                    <a:pt x="20" y="50"/>
                  </a:moveTo>
                  <a:cubicBezTo>
                    <a:pt x="18" y="50"/>
                    <a:pt x="16" y="48"/>
                    <a:pt x="16" y="46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4" y="9"/>
                    <a:pt x="12" y="9"/>
                  </a:cubicBezTo>
                  <a:cubicBezTo>
                    <a:pt x="10" y="9"/>
                    <a:pt x="9" y="10"/>
                    <a:pt x="9" y="12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8"/>
                    <a:pt x="7" y="50"/>
                    <a:pt x="4" y="50"/>
                  </a:cubicBezTo>
                  <a:cubicBezTo>
                    <a:pt x="2" y="50"/>
                    <a:pt x="0" y="48"/>
                    <a:pt x="0" y="4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5" y="5"/>
                    <a:pt x="25" y="12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8"/>
                    <a:pt x="23" y="50"/>
                    <a:pt x="20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84" name="Freeform 455"/>
          <p:cNvSpPr>
            <a:spLocks noEditPoints="1"/>
          </p:cNvSpPr>
          <p:nvPr/>
        </p:nvSpPr>
        <p:spPr bwMode="auto">
          <a:xfrm>
            <a:off x="9772767" y="3592918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85" name="组合 584"/>
          <p:cNvGrpSpPr/>
          <p:nvPr/>
        </p:nvGrpSpPr>
        <p:grpSpPr>
          <a:xfrm>
            <a:off x="11114344" y="3698832"/>
            <a:ext cx="502825" cy="616227"/>
            <a:chOff x="9734550" y="8216900"/>
            <a:chExt cx="746126" cy="914400"/>
          </a:xfrm>
          <a:solidFill>
            <a:srgbClr val="FC621E"/>
          </a:solidFill>
        </p:grpSpPr>
        <p:sp>
          <p:nvSpPr>
            <p:cNvPr id="586" name="Freeform 456"/>
            <p:cNvSpPr>
              <a:spLocks/>
            </p:cNvSpPr>
            <p:nvPr/>
          </p:nvSpPr>
          <p:spPr bwMode="auto">
            <a:xfrm>
              <a:off x="10155238" y="8653463"/>
              <a:ext cx="61913" cy="452437"/>
            </a:xfrm>
            <a:custGeom>
              <a:avLst/>
              <a:gdLst>
                <a:gd name="T0" fmla="*/ 17 w 22"/>
                <a:gd name="T1" fmla="*/ 161 h 161"/>
                <a:gd name="T2" fmla="*/ 12 w 22"/>
                <a:gd name="T3" fmla="*/ 157 h 161"/>
                <a:gd name="T4" fmla="*/ 0 w 22"/>
                <a:gd name="T5" fmla="*/ 5 h 161"/>
                <a:gd name="T6" fmla="*/ 4 w 22"/>
                <a:gd name="T7" fmla="*/ 0 h 161"/>
                <a:gd name="T8" fmla="*/ 9 w 22"/>
                <a:gd name="T9" fmla="*/ 4 h 161"/>
                <a:gd name="T10" fmla="*/ 21 w 22"/>
                <a:gd name="T11" fmla="*/ 156 h 161"/>
                <a:gd name="T12" fmla="*/ 17 w 22"/>
                <a:gd name="T13" fmla="*/ 161 h 161"/>
                <a:gd name="T14" fmla="*/ 17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17" y="161"/>
                  </a:moveTo>
                  <a:cubicBezTo>
                    <a:pt x="14" y="161"/>
                    <a:pt x="12" y="159"/>
                    <a:pt x="12" y="15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2" y="158"/>
                    <a:pt x="20" y="161"/>
                    <a:pt x="17" y="161"/>
                  </a:cubicBezTo>
                  <a:cubicBezTo>
                    <a:pt x="17" y="161"/>
                    <a:pt x="17" y="161"/>
                    <a:pt x="1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7" name="Freeform 457"/>
            <p:cNvSpPr>
              <a:spLocks/>
            </p:cNvSpPr>
            <p:nvPr/>
          </p:nvSpPr>
          <p:spPr bwMode="auto">
            <a:xfrm>
              <a:off x="10418763" y="8653463"/>
              <a:ext cx="61913" cy="452437"/>
            </a:xfrm>
            <a:custGeom>
              <a:avLst/>
              <a:gdLst>
                <a:gd name="T0" fmla="*/ 4 w 22"/>
                <a:gd name="T1" fmla="*/ 161 h 161"/>
                <a:gd name="T2" fmla="*/ 4 w 22"/>
                <a:gd name="T3" fmla="*/ 161 h 161"/>
                <a:gd name="T4" fmla="*/ 0 w 22"/>
                <a:gd name="T5" fmla="*/ 156 h 161"/>
                <a:gd name="T6" fmla="*/ 12 w 22"/>
                <a:gd name="T7" fmla="*/ 4 h 161"/>
                <a:gd name="T8" fmla="*/ 17 w 22"/>
                <a:gd name="T9" fmla="*/ 0 h 161"/>
                <a:gd name="T10" fmla="*/ 21 w 22"/>
                <a:gd name="T11" fmla="*/ 5 h 161"/>
                <a:gd name="T12" fmla="*/ 9 w 22"/>
                <a:gd name="T13" fmla="*/ 157 h 161"/>
                <a:gd name="T14" fmla="*/ 4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4" y="161"/>
                  </a:moveTo>
                  <a:cubicBezTo>
                    <a:pt x="4" y="161"/>
                    <a:pt x="4" y="161"/>
                    <a:pt x="4" y="161"/>
                  </a:cubicBezTo>
                  <a:cubicBezTo>
                    <a:pt x="1" y="161"/>
                    <a:pt x="0" y="158"/>
                    <a:pt x="0" y="15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5" y="0"/>
                    <a:pt x="17" y="0"/>
                  </a:cubicBezTo>
                  <a:cubicBezTo>
                    <a:pt x="20" y="0"/>
                    <a:pt x="22" y="3"/>
                    <a:pt x="21" y="5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59"/>
                    <a:pt x="7" y="161"/>
                    <a:pt x="4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8" name="Freeform 458"/>
            <p:cNvSpPr>
              <a:spLocks noEditPoints="1"/>
            </p:cNvSpPr>
            <p:nvPr/>
          </p:nvSpPr>
          <p:spPr bwMode="auto">
            <a:xfrm>
              <a:off x="9737725" y="8412163"/>
              <a:ext cx="314325" cy="687387"/>
            </a:xfrm>
            <a:custGeom>
              <a:avLst/>
              <a:gdLst>
                <a:gd name="T0" fmla="*/ 108 w 112"/>
                <a:gd name="T1" fmla="*/ 245 h 245"/>
                <a:gd name="T2" fmla="*/ 107 w 112"/>
                <a:gd name="T3" fmla="*/ 245 h 245"/>
                <a:gd name="T4" fmla="*/ 3 w 112"/>
                <a:gd name="T5" fmla="*/ 225 h 245"/>
                <a:gd name="T6" fmla="*/ 0 w 112"/>
                <a:gd name="T7" fmla="*/ 221 h 245"/>
                <a:gd name="T8" fmla="*/ 0 w 112"/>
                <a:gd name="T9" fmla="*/ 5 h 245"/>
                <a:gd name="T10" fmla="*/ 1 w 112"/>
                <a:gd name="T11" fmla="*/ 1 h 245"/>
                <a:gd name="T12" fmla="*/ 5 w 112"/>
                <a:gd name="T13" fmla="*/ 0 h 245"/>
                <a:gd name="T14" fmla="*/ 108 w 112"/>
                <a:gd name="T15" fmla="*/ 20 h 245"/>
                <a:gd name="T16" fmla="*/ 112 w 112"/>
                <a:gd name="T17" fmla="*/ 24 h 245"/>
                <a:gd name="T18" fmla="*/ 112 w 112"/>
                <a:gd name="T19" fmla="*/ 240 h 245"/>
                <a:gd name="T20" fmla="*/ 110 w 112"/>
                <a:gd name="T21" fmla="*/ 244 h 245"/>
                <a:gd name="T22" fmla="*/ 108 w 112"/>
                <a:gd name="T23" fmla="*/ 245 h 245"/>
                <a:gd name="T24" fmla="*/ 9 w 112"/>
                <a:gd name="T25" fmla="*/ 217 h 245"/>
                <a:gd name="T26" fmla="*/ 103 w 112"/>
                <a:gd name="T27" fmla="*/ 235 h 245"/>
                <a:gd name="T28" fmla="*/ 103 w 112"/>
                <a:gd name="T29" fmla="*/ 28 h 245"/>
                <a:gd name="T30" fmla="*/ 9 w 112"/>
                <a:gd name="T31" fmla="*/ 10 h 245"/>
                <a:gd name="T32" fmla="*/ 9 w 112"/>
                <a:gd name="T33" fmla="*/ 21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245">
                  <a:moveTo>
                    <a:pt x="108" y="245"/>
                  </a:moveTo>
                  <a:cubicBezTo>
                    <a:pt x="107" y="245"/>
                    <a:pt x="107" y="245"/>
                    <a:pt x="107" y="245"/>
                  </a:cubicBezTo>
                  <a:cubicBezTo>
                    <a:pt x="3" y="225"/>
                    <a:pt x="3" y="225"/>
                    <a:pt x="3" y="225"/>
                  </a:cubicBezTo>
                  <a:cubicBezTo>
                    <a:pt x="1" y="225"/>
                    <a:pt x="0" y="223"/>
                    <a:pt x="0" y="2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11" y="20"/>
                    <a:pt x="112" y="22"/>
                    <a:pt x="112" y="24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2"/>
                    <a:pt x="112" y="243"/>
                    <a:pt x="110" y="244"/>
                  </a:cubicBezTo>
                  <a:cubicBezTo>
                    <a:pt x="110" y="244"/>
                    <a:pt x="109" y="245"/>
                    <a:pt x="108" y="245"/>
                  </a:cubicBezTo>
                  <a:close/>
                  <a:moveTo>
                    <a:pt x="9" y="217"/>
                  </a:moveTo>
                  <a:cubicBezTo>
                    <a:pt x="103" y="235"/>
                    <a:pt x="103" y="235"/>
                    <a:pt x="103" y="235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9" name="Freeform 459"/>
            <p:cNvSpPr>
              <a:spLocks/>
            </p:cNvSpPr>
            <p:nvPr/>
          </p:nvSpPr>
          <p:spPr bwMode="auto">
            <a:xfrm>
              <a:off x="9825038" y="8275638"/>
              <a:ext cx="322263" cy="73025"/>
            </a:xfrm>
            <a:custGeom>
              <a:avLst/>
              <a:gdLst>
                <a:gd name="T0" fmla="*/ 110 w 115"/>
                <a:gd name="T1" fmla="*/ 26 h 26"/>
                <a:gd name="T2" fmla="*/ 110 w 115"/>
                <a:gd name="T3" fmla="*/ 26 h 26"/>
                <a:gd name="T4" fmla="*/ 4 w 115"/>
                <a:gd name="T5" fmla="*/ 10 h 26"/>
                <a:gd name="T6" fmla="*/ 0 w 115"/>
                <a:gd name="T7" fmla="*/ 5 h 26"/>
                <a:gd name="T8" fmla="*/ 5 w 115"/>
                <a:gd name="T9" fmla="*/ 1 h 26"/>
                <a:gd name="T10" fmla="*/ 111 w 115"/>
                <a:gd name="T11" fmla="*/ 17 h 26"/>
                <a:gd name="T12" fmla="*/ 115 w 115"/>
                <a:gd name="T13" fmla="*/ 22 h 26"/>
                <a:gd name="T14" fmla="*/ 110 w 11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26"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0" y="2"/>
                    <a:pt x="3" y="0"/>
                    <a:pt x="5" y="1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4" y="17"/>
                    <a:pt x="115" y="19"/>
                    <a:pt x="115" y="22"/>
                  </a:cubicBezTo>
                  <a:cubicBezTo>
                    <a:pt x="115" y="24"/>
                    <a:pt x="113" y="26"/>
                    <a:pt x="11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0" name="Freeform 460"/>
            <p:cNvSpPr>
              <a:spLocks/>
            </p:cNvSpPr>
            <p:nvPr/>
          </p:nvSpPr>
          <p:spPr bwMode="auto">
            <a:xfrm>
              <a:off x="9734550" y="8216900"/>
              <a:ext cx="412750" cy="220662"/>
            </a:xfrm>
            <a:custGeom>
              <a:avLst/>
              <a:gdLst>
                <a:gd name="T0" fmla="*/ 5 w 147"/>
                <a:gd name="T1" fmla="*/ 79 h 79"/>
                <a:gd name="T2" fmla="*/ 3 w 147"/>
                <a:gd name="T3" fmla="*/ 79 h 79"/>
                <a:gd name="T4" fmla="*/ 1 w 147"/>
                <a:gd name="T5" fmla="*/ 72 h 79"/>
                <a:gd name="T6" fmla="*/ 32 w 147"/>
                <a:gd name="T7" fmla="*/ 25 h 79"/>
                <a:gd name="T8" fmla="*/ 34 w 147"/>
                <a:gd name="T9" fmla="*/ 4 h 79"/>
                <a:gd name="T10" fmla="*/ 36 w 147"/>
                <a:gd name="T11" fmla="*/ 1 h 79"/>
                <a:gd name="T12" fmla="*/ 39 w 147"/>
                <a:gd name="T13" fmla="*/ 0 h 79"/>
                <a:gd name="T14" fmla="*/ 143 w 147"/>
                <a:gd name="T15" fmla="*/ 15 h 79"/>
                <a:gd name="T16" fmla="*/ 147 w 147"/>
                <a:gd name="T17" fmla="*/ 20 h 79"/>
                <a:gd name="T18" fmla="*/ 147 w 147"/>
                <a:gd name="T19" fmla="*/ 42 h 79"/>
                <a:gd name="T20" fmla="*/ 142 w 147"/>
                <a:gd name="T21" fmla="*/ 47 h 79"/>
                <a:gd name="T22" fmla="*/ 138 w 147"/>
                <a:gd name="T23" fmla="*/ 42 h 79"/>
                <a:gd name="T24" fmla="*/ 138 w 147"/>
                <a:gd name="T25" fmla="*/ 24 h 79"/>
                <a:gd name="T26" fmla="*/ 43 w 147"/>
                <a:gd name="T27" fmla="*/ 10 h 79"/>
                <a:gd name="T28" fmla="*/ 41 w 147"/>
                <a:gd name="T29" fmla="*/ 27 h 79"/>
                <a:gd name="T30" fmla="*/ 40 w 147"/>
                <a:gd name="T31" fmla="*/ 29 h 79"/>
                <a:gd name="T32" fmla="*/ 9 w 147"/>
                <a:gd name="T33" fmla="*/ 77 h 79"/>
                <a:gd name="T34" fmla="*/ 5 w 147"/>
                <a:gd name="T3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79">
                  <a:moveTo>
                    <a:pt x="5" y="79"/>
                  </a:moveTo>
                  <a:cubicBezTo>
                    <a:pt x="4" y="79"/>
                    <a:pt x="3" y="79"/>
                    <a:pt x="3" y="79"/>
                  </a:cubicBezTo>
                  <a:cubicBezTo>
                    <a:pt x="1" y="77"/>
                    <a:pt x="0" y="74"/>
                    <a:pt x="1" y="72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3"/>
                    <a:pt x="35" y="1"/>
                    <a:pt x="36" y="1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5" y="15"/>
                    <a:pt x="147" y="17"/>
                    <a:pt x="147" y="20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7" y="45"/>
                    <a:pt x="145" y="47"/>
                    <a:pt x="142" y="47"/>
                  </a:cubicBezTo>
                  <a:cubicBezTo>
                    <a:pt x="140" y="47"/>
                    <a:pt x="138" y="45"/>
                    <a:pt x="138" y="42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8"/>
                    <a:pt x="41" y="28"/>
                    <a:pt x="40" y="29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9"/>
                    <a:pt x="7" y="79"/>
                    <a:pt x="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1" name="Freeform 461"/>
            <p:cNvSpPr>
              <a:spLocks/>
            </p:cNvSpPr>
            <p:nvPr/>
          </p:nvSpPr>
          <p:spPr bwMode="auto">
            <a:xfrm>
              <a:off x="10026650" y="8401050"/>
              <a:ext cx="215900" cy="698500"/>
            </a:xfrm>
            <a:custGeom>
              <a:avLst/>
              <a:gdLst>
                <a:gd name="T0" fmla="*/ 5 w 77"/>
                <a:gd name="T1" fmla="*/ 249 h 249"/>
                <a:gd name="T2" fmla="*/ 2 w 77"/>
                <a:gd name="T3" fmla="*/ 248 h 249"/>
                <a:gd name="T4" fmla="*/ 0 w 77"/>
                <a:gd name="T5" fmla="*/ 244 h 249"/>
                <a:gd name="T6" fmla="*/ 0 w 77"/>
                <a:gd name="T7" fmla="*/ 28 h 249"/>
                <a:gd name="T8" fmla="*/ 3 w 77"/>
                <a:gd name="T9" fmla="*/ 24 h 249"/>
                <a:gd name="T10" fmla="*/ 71 w 77"/>
                <a:gd name="T11" fmla="*/ 1 h 249"/>
                <a:gd name="T12" fmla="*/ 75 w 77"/>
                <a:gd name="T13" fmla="*/ 1 h 249"/>
                <a:gd name="T14" fmla="*/ 77 w 77"/>
                <a:gd name="T15" fmla="*/ 5 h 249"/>
                <a:gd name="T16" fmla="*/ 77 w 77"/>
                <a:gd name="T17" fmla="*/ 86 h 249"/>
                <a:gd name="T18" fmla="*/ 72 w 77"/>
                <a:gd name="T19" fmla="*/ 90 h 249"/>
                <a:gd name="T20" fmla="*/ 68 w 77"/>
                <a:gd name="T21" fmla="*/ 86 h 249"/>
                <a:gd name="T22" fmla="*/ 68 w 77"/>
                <a:gd name="T23" fmla="*/ 11 h 249"/>
                <a:gd name="T24" fmla="*/ 9 w 77"/>
                <a:gd name="T25" fmla="*/ 32 h 249"/>
                <a:gd name="T26" fmla="*/ 9 w 77"/>
                <a:gd name="T27" fmla="*/ 238 h 249"/>
                <a:gd name="T28" fmla="*/ 60 w 77"/>
                <a:gd name="T29" fmla="*/ 220 h 249"/>
                <a:gd name="T30" fmla="*/ 65 w 77"/>
                <a:gd name="T31" fmla="*/ 223 h 249"/>
                <a:gd name="T32" fmla="*/ 63 w 77"/>
                <a:gd name="T33" fmla="*/ 229 h 249"/>
                <a:gd name="T34" fmla="*/ 6 w 77"/>
                <a:gd name="T35" fmla="*/ 248 h 249"/>
                <a:gd name="T36" fmla="*/ 5 w 77"/>
                <a:gd name="T3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249">
                  <a:moveTo>
                    <a:pt x="5" y="249"/>
                  </a:moveTo>
                  <a:cubicBezTo>
                    <a:pt x="4" y="249"/>
                    <a:pt x="3" y="248"/>
                    <a:pt x="2" y="248"/>
                  </a:cubicBezTo>
                  <a:cubicBezTo>
                    <a:pt x="1" y="247"/>
                    <a:pt x="0" y="246"/>
                    <a:pt x="0" y="24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1" y="25"/>
                    <a:pt x="3" y="24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2" y="0"/>
                    <a:pt x="74" y="0"/>
                    <a:pt x="75" y="1"/>
                  </a:cubicBezTo>
                  <a:cubicBezTo>
                    <a:pt x="76" y="2"/>
                    <a:pt x="77" y="4"/>
                    <a:pt x="77" y="5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8"/>
                    <a:pt x="75" y="90"/>
                    <a:pt x="72" y="90"/>
                  </a:cubicBezTo>
                  <a:cubicBezTo>
                    <a:pt x="70" y="90"/>
                    <a:pt x="68" y="88"/>
                    <a:pt x="68" y="8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62" y="220"/>
                    <a:pt x="65" y="221"/>
                    <a:pt x="65" y="223"/>
                  </a:cubicBezTo>
                  <a:cubicBezTo>
                    <a:pt x="66" y="226"/>
                    <a:pt x="65" y="228"/>
                    <a:pt x="63" y="229"/>
                  </a:cubicBezTo>
                  <a:cubicBezTo>
                    <a:pt x="6" y="248"/>
                    <a:pt x="6" y="248"/>
                    <a:pt x="6" y="248"/>
                  </a:cubicBezTo>
                  <a:cubicBezTo>
                    <a:pt x="6" y="249"/>
                    <a:pt x="5" y="249"/>
                    <a:pt x="5" y="2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2" name="Freeform 462"/>
            <p:cNvSpPr>
              <a:spLocks/>
            </p:cNvSpPr>
            <p:nvPr/>
          </p:nvSpPr>
          <p:spPr bwMode="auto">
            <a:xfrm>
              <a:off x="10023475" y="8320088"/>
              <a:ext cx="219075" cy="173037"/>
            </a:xfrm>
            <a:custGeom>
              <a:avLst/>
              <a:gdLst>
                <a:gd name="T0" fmla="*/ 6 w 78"/>
                <a:gd name="T1" fmla="*/ 62 h 62"/>
                <a:gd name="T2" fmla="*/ 3 w 78"/>
                <a:gd name="T3" fmla="*/ 61 h 62"/>
                <a:gd name="T4" fmla="*/ 2 w 78"/>
                <a:gd name="T5" fmla="*/ 55 h 62"/>
                <a:gd name="T6" fmla="*/ 36 w 78"/>
                <a:gd name="T7" fmla="*/ 3 h 62"/>
                <a:gd name="T8" fmla="*/ 39 w 78"/>
                <a:gd name="T9" fmla="*/ 1 h 62"/>
                <a:gd name="T10" fmla="*/ 42 w 78"/>
                <a:gd name="T11" fmla="*/ 2 h 62"/>
                <a:gd name="T12" fmla="*/ 76 w 78"/>
                <a:gd name="T13" fmla="*/ 31 h 62"/>
                <a:gd name="T14" fmla="*/ 77 w 78"/>
                <a:gd name="T15" fmla="*/ 37 h 62"/>
                <a:gd name="T16" fmla="*/ 70 w 78"/>
                <a:gd name="T17" fmla="*/ 38 h 62"/>
                <a:gd name="T18" fmla="*/ 40 w 78"/>
                <a:gd name="T19" fmla="*/ 12 h 62"/>
                <a:gd name="T20" fmla="*/ 9 w 78"/>
                <a:gd name="T21" fmla="*/ 60 h 62"/>
                <a:gd name="T22" fmla="*/ 6 w 78"/>
                <a:gd name="T2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62">
                  <a:moveTo>
                    <a:pt x="6" y="62"/>
                  </a:moveTo>
                  <a:cubicBezTo>
                    <a:pt x="5" y="62"/>
                    <a:pt x="4" y="62"/>
                    <a:pt x="3" y="61"/>
                  </a:cubicBezTo>
                  <a:cubicBezTo>
                    <a:pt x="1" y="60"/>
                    <a:pt x="0" y="57"/>
                    <a:pt x="2" y="5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1"/>
                    <a:pt x="37" y="1"/>
                    <a:pt x="39" y="1"/>
                  </a:cubicBezTo>
                  <a:cubicBezTo>
                    <a:pt x="40" y="0"/>
                    <a:pt x="41" y="1"/>
                    <a:pt x="42" y="2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8" y="32"/>
                    <a:pt x="78" y="35"/>
                    <a:pt x="77" y="37"/>
                  </a:cubicBezTo>
                  <a:cubicBezTo>
                    <a:pt x="75" y="39"/>
                    <a:pt x="72" y="39"/>
                    <a:pt x="70" y="38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7" y="62"/>
                    <a:pt x="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3" name="Freeform 463"/>
            <p:cNvSpPr>
              <a:spLocks noEditPoints="1"/>
            </p:cNvSpPr>
            <p:nvPr/>
          </p:nvSpPr>
          <p:spPr bwMode="auto">
            <a:xfrm>
              <a:off x="10155238" y="8634413"/>
              <a:ext cx="323850" cy="66675"/>
            </a:xfrm>
            <a:custGeom>
              <a:avLst/>
              <a:gdLst>
                <a:gd name="T0" fmla="*/ 58 w 115"/>
                <a:gd name="T1" fmla="*/ 24 h 24"/>
                <a:gd name="T2" fmla="*/ 0 w 115"/>
                <a:gd name="T3" fmla="*/ 12 h 24"/>
                <a:gd name="T4" fmla="*/ 58 w 115"/>
                <a:gd name="T5" fmla="*/ 0 h 24"/>
                <a:gd name="T6" fmla="*/ 115 w 115"/>
                <a:gd name="T7" fmla="*/ 12 h 24"/>
                <a:gd name="T8" fmla="*/ 58 w 115"/>
                <a:gd name="T9" fmla="*/ 24 h 24"/>
                <a:gd name="T10" fmla="*/ 18 w 115"/>
                <a:gd name="T11" fmla="*/ 12 h 24"/>
                <a:gd name="T12" fmla="*/ 58 w 115"/>
                <a:gd name="T13" fmla="*/ 14 h 24"/>
                <a:gd name="T14" fmla="*/ 98 w 115"/>
                <a:gd name="T15" fmla="*/ 12 h 24"/>
                <a:gd name="T16" fmla="*/ 58 w 115"/>
                <a:gd name="T17" fmla="*/ 9 h 24"/>
                <a:gd name="T18" fmla="*/ 18 w 115"/>
                <a:gd name="T19" fmla="*/ 12 h 24"/>
                <a:gd name="T20" fmla="*/ 107 w 115"/>
                <a:gd name="T21" fmla="*/ 14 h 24"/>
                <a:gd name="T22" fmla="*/ 107 w 115"/>
                <a:gd name="T23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24">
                  <a:moveTo>
                    <a:pt x="58" y="24"/>
                  </a:moveTo>
                  <a:cubicBezTo>
                    <a:pt x="0" y="24"/>
                    <a:pt x="0" y="15"/>
                    <a:pt x="0" y="12"/>
                  </a:cubicBezTo>
                  <a:cubicBezTo>
                    <a:pt x="0" y="9"/>
                    <a:pt x="0" y="0"/>
                    <a:pt x="58" y="0"/>
                  </a:cubicBezTo>
                  <a:cubicBezTo>
                    <a:pt x="115" y="0"/>
                    <a:pt x="115" y="9"/>
                    <a:pt x="115" y="12"/>
                  </a:cubicBezTo>
                  <a:cubicBezTo>
                    <a:pt x="115" y="15"/>
                    <a:pt x="115" y="24"/>
                    <a:pt x="58" y="24"/>
                  </a:cubicBezTo>
                  <a:close/>
                  <a:moveTo>
                    <a:pt x="18" y="12"/>
                  </a:moveTo>
                  <a:cubicBezTo>
                    <a:pt x="26" y="13"/>
                    <a:pt x="39" y="14"/>
                    <a:pt x="58" y="14"/>
                  </a:cubicBezTo>
                  <a:cubicBezTo>
                    <a:pt x="76" y="14"/>
                    <a:pt x="89" y="13"/>
                    <a:pt x="98" y="12"/>
                  </a:cubicBezTo>
                  <a:cubicBezTo>
                    <a:pt x="89" y="11"/>
                    <a:pt x="76" y="9"/>
                    <a:pt x="58" y="9"/>
                  </a:cubicBezTo>
                  <a:cubicBezTo>
                    <a:pt x="39" y="9"/>
                    <a:pt x="26" y="11"/>
                    <a:pt x="18" y="12"/>
                  </a:cubicBezTo>
                  <a:close/>
                  <a:moveTo>
                    <a:pt x="107" y="14"/>
                  </a:moveTo>
                  <a:cubicBezTo>
                    <a:pt x="107" y="14"/>
                    <a:pt x="107" y="14"/>
                    <a:pt x="10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4" name="Freeform 464"/>
            <p:cNvSpPr>
              <a:spLocks noEditPoints="1"/>
            </p:cNvSpPr>
            <p:nvPr/>
          </p:nvSpPr>
          <p:spPr bwMode="auto">
            <a:xfrm>
              <a:off x="10164763" y="8748713"/>
              <a:ext cx="304800" cy="61912"/>
            </a:xfrm>
            <a:custGeom>
              <a:avLst/>
              <a:gdLst>
                <a:gd name="T0" fmla="*/ 55 w 109"/>
                <a:gd name="T1" fmla="*/ 22 h 22"/>
                <a:gd name="T2" fmla="*/ 0 w 109"/>
                <a:gd name="T3" fmla="*/ 11 h 22"/>
                <a:gd name="T4" fmla="*/ 55 w 109"/>
                <a:gd name="T5" fmla="*/ 0 h 22"/>
                <a:gd name="T6" fmla="*/ 109 w 109"/>
                <a:gd name="T7" fmla="*/ 11 h 22"/>
                <a:gd name="T8" fmla="*/ 55 w 109"/>
                <a:gd name="T9" fmla="*/ 22 h 22"/>
                <a:gd name="T10" fmla="*/ 101 w 109"/>
                <a:gd name="T11" fmla="*/ 14 h 22"/>
                <a:gd name="T12" fmla="*/ 101 w 109"/>
                <a:gd name="T13" fmla="*/ 14 h 22"/>
                <a:gd name="T14" fmla="*/ 19 w 109"/>
                <a:gd name="T15" fmla="*/ 11 h 22"/>
                <a:gd name="T16" fmla="*/ 55 w 109"/>
                <a:gd name="T17" fmla="*/ 13 h 22"/>
                <a:gd name="T18" fmla="*/ 90 w 109"/>
                <a:gd name="T19" fmla="*/ 11 h 22"/>
                <a:gd name="T20" fmla="*/ 55 w 109"/>
                <a:gd name="T21" fmla="*/ 9 h 22"/>
                <a:gd name="T22" fmla="*/ 19 w 109"/>
                <a:gd name="T2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22">
                  <a:moveTo>
                    <a:pt x="55" y="22"/>
                  </a:moveTo>
                  <a:cubicBezTo>
                    <a:pt x="0" y="22"/>
                    <a:pt x="0" y="14"/>
                    <a:pt x="0" y="11"/>
                  </a:cubicBezTo>
                  <a:cubicBezTo>
                    <a:pt x="0" y="8"/>
                    <a:pt x="0" y="0"/>
                    <a:pt x="55" y="0"/>
                  </a:cubicBezTo>
                  <a:cubicBezTo>
                    <a:pt x="109" y="0"/>
                    <a:pt x="109" y="8"/>
                    <a:pt x="109" y="11"/>
                  </a:cubicBezTo>
                  <a:cubicBezTo>
                    <a:pt x="109" y="14"/>
                    <a:pt x="109" y="22"/>
                    <a:pt x="55" y="22"/>
                  </a:cubicBezTo>
                  <a:close/>
                  <a:moveTo>
                    <a:pt x="101" y="14"/>
                  </a:moveTo>
                  <a:cubicBezTo>
                    <a:pt x="101" y="14"/>
                    <a:pt x="101" y="14"/>
                    <a:pt x="101" y="14"/>
                  </a:cubicBezTo>
                  <a:close/>
                  <a:moveTo>
                    <a:pt x="19" y="11"/>
                  </a:moveTo>
                  <a:cubicBezTo>
                    <a:pt x="27" y="12"/>
                    <a:pt x="39" y="13"/>
                    <a:pt x="55" y="13"/>
                  </a:cubicBezTo>
                  <a:cubicBezTo>
                    <a:pt x="70" y="13"/>
                    <a:pt x="82" y="12"/>
                    <a:pt x="90" y="11"/>
                  </a:cubicBezTo>
                  <a:cubicBezTo>
                    <a:pt x="82" y="10"/>
                    <a:pt x="70" y="9"/>
                    <a:pt x="55" y="9"/>
                  </a:cubicBezTo>
                  <a:cubicBezTo>
                    <a:pt x="39" y="9"/>
                    <a:pt x="27" y="1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5" name="Freeform 465"/>
            <p:cNvSpPr>
              <a:spLocks/>
            </p:cNvSpPr>
            <p:nvPr/>
          </p:nvSpPr>
          <p:spPr bwMode="auto">
            <a:xfrm>
              <a:off x="10190163" y="9080500"/>
              <a:ext cx="254000" cy="50800"/>
            </a:xfrm>
            <a:custGeom>
              <a:avLst/>
              <a:gdLst>
                <a:gd name="T0" fmla="*/ 46 w 91"/>
                <a:gd name="T1" fmla="*/ 18 h 18"/>
                <a:gd name="T2" fmla="*/ 0 w 91"/>
                <a:gd name="T3" fmla="*/ 4 h 18"/>
                <a:gd name="T4" fmla="*/ 5 w 91"/>
                <a:gd name="T5" fmla="*/ 0 h 18"/>
                <a:gd name="T6" fmla="*/ 10 w 91"/>
                <a:gd name="T7" fmla="*/ 3 h 18"/>
                <a:gd name="T8" fmla="*/ 46 w 91"/>
                <a:gd name="T9" fmla="*/ 9 h 18"/>
                <a:gd name="T10" fmla="*/ 82 w 91"/>
                <a:gd name="T11" fmla="*/ 3 h 18"/>
                <a:gd name="T12" fmla="*/ 86 w 91"/>
                <a:gd name="T13" fmla="*/ 0 h 18"/>
                <a:gd name="T14" fmla="*/ 91 w 91"/>
                <a:gd name="T15" fmla="*/ 4 h 18"/>
                <a:gd name="T16" fmla="*/ 46 w 91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8">
                  <a:moveTo>
                    <a:pt x="46" y="18"/>
                  </a:moveTo>
                  <a:cubicBezTo>
                    <a:pt x="35" y="18"/>
                    <a:pt x="0" y="1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7" y="0"/>
                    <a:pt x="9" y="1"/>
                    <a:pt x="10" y="3"/>
                  </a:cubicBezTo>
                  <a:cubicBezTo>
                    <a:pt x="12" y="5"/>
                    <a:pt x="25" y="9"/>
                    <a:pt x="46" y="9"/>
                  </a:cubicBezTo>
                  <a:cubicBezTo>
                    <a:pt x="67" y="9"/>
                    <a:pt x="79" y="5"/>
                    <a:pt x="82" y="3"/>
                  </a:cubicBezTo>
                  <a:cubicBezTo>
                    <a:pt x="82" y="1"/>
                    <a:pt x="84" y="0"/>
                    <a:pt x="86" y="0"/>
                  </a:cubicBezTo>
                  <a:cubicBezTo>
                    <a:pt x="89" y="0"/>
                    <a:pt x="91" y="2"/>
                    <a:pt x="91" y="4"/>
                  </a:cubicBezTo>
                  <a:cubicBezTo>
                    <a:pt x="91" y="17"/>
                    <a:pt x="56" y="18"/>
                    <a:pt x="4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96" name="Freeform 466"/>
          <p:cNvSpPr>
            <a:spLocks noEditPoints="1"/>
          </p:cNvSpPr>
          <p:nvPr/>
        </p:nvSpPr>
        <p:spPr bwMode="auto">
          <a:xfrm>
            <a:off x="10926052" y="3592918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8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2921001" y="2367299"/>
            <a:ext cx="6350000" cy="2103120"/>
          </a:xfrm>
          <a:prstGeom prst="roundRect">
            <a:avLst>
              <a:gd name="adj" fmla="val 6341"/>
            </a:avLst>
          </a:prstGeom>
          <a:solidFill>
            <a:srgbClr val="FC621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3382997" y="2685035"/>
            <a:ext cx="1463040" cy="14630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3459197" y="2754904"/>
            <a:ext cx="1310640" cy="131064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91101" y="3639520"/>
            <a:ext cx="38481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更多作品，欢迎搜索，你想要的，这里都有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5143688" y="2992736"/>
            <a:ext cx="3542924" cy="542328"/>
            <a:chOff x="4991288" y="3310236"/>
            <a:chExt cx="3542924" cy="542328"/>
          </a:xfrm>
        </p:grpSpPr>
        <p:sp>
          <p:nvSpPr>
            <p:cNvPr id="7" name="矩形 6"/>
            <p:cNvSpPr/>
            <p:nvPr/>
          </p:nvSpPr>
          <p:spPr>
            <a:xfrm>
              <a:off x="4991288" y="3310236"/>
              <a:ext cx="3174812" cy="54232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848600" y="3310236"/>
              <a:ext cx="685612" cy="542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156200" y="3322936"/>
              <a:ext cx="146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骆可可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8002949" y="3396916"/>
              <a:ext cx="384640" cy="382874"/>
              <a:chOff x="8053749" y="3152442"/>
              <a:chExt cx="384640" cy="382874"/>
            </a:xfrm>
            <a:solidFill>
              <a:srgbClr val="FC621E">
                <a:alpha val="80000"/>
              </a:srgbClr>
            </a:solidFill>
          </p:grpSpPr>
          <p:sp>
            <p:nvSpPr>
              <p:cNvPr id="12" name="Freeform 201"/>
              <p:cNvSpPr>
                <a:spLocks noEditPoints="1"/>
              </p:cNvSpPr>
              <p:nvPr/>
            </p:nvSpPr>
            <p:spPr bwMode="auto">
              <a:xfrm>
                <a:off x="8053749" y="3152442"/>
                <a:ext cx="347115" cy="340849"/>
              </a:xfrm>
              <a:custGeom>
                <a:avLst/>
                <a:gdLst/>
                <a:ahLst/>
                <a:cxnLst>
                  <a:cxn ang="0">
                    <a:pos x="100" y="220"/>
                  </a:cxn>
                  <a:cxn ang="0">
                    <a:pos x="67" y="212"/>
                  </a:cxn>
                  <a:cxn ang="0">
                    <a:pos x="40" y="196"/>
                  </a:cxn>
                  <a:cxn ang="0">
                    <a:pos x="19" y="173"/>
                  </a:cxn>
                  <a:cxn ang="0">
                    <a:pos x="5" y="143"/>
                  </a:cxn>
                  <a:cxn ang="0">
                    <a:pos x="0" y="111"/>
                  </a:cxn>
                  <a:cxn ang="0">
                    <a:pos x="2" y="88"/>
                  </a:cxn>
                  <a:cxn ang="0">
                    <a:pos x="13" y="58"/>
                  </a:cxn>
                  <a:cxn ang="0">
                    <a:pos x="32" y="32"/>
                  </a:cxn>
                  <a:cxn ang="0">
                    <a:pos x="58" y="13"/>
                  </a:cxn>
                  <a:cxn ang="0">
                    <a:pos x="89" y="3"/>
                  </a:cxn>
                  <a:cxn ang="0">
                    <a:pos x="110" y="0"/>
                  </a:cxn>
                  <a:cxn ang="0">
                    <a:pos x="143" y="5"/>
                  </a:cxn>
                  <a:cxn ang="0">
                    <a:pos x="173" y="19"/>
                  </a:cxn>
                  <a:cxn ang="0">
                    <a:pos x="196" y="40"/>
                  </a:cxn>
                  <a:cxn ang="0">
                    <a:pos x="213" y="67"/>
                  </a:cxn>
                  <a:cxn ang="0">
                    <a:pos x="221" y="100"/>
                  </a:cxn>
                  <a:cxn ang="0">
                    <a:pos x="221" y="121"/>
                  </a:cxn>
                  <a:cxn ang="0">
                    <a:pos x="213" y="154"/>
                  </a:cxn>
                  <a:cxn ang="0">
                    <a:pos x="196" y="181"/>
                  </a:cxn>
                  <a:cxn ang="0">
                    <a:pos x="173" y="202"/>
                  </a:cxn>
                  <a:cxn ang="0">
                    <a:pos x="143" y="216"/>
                  </a:cxn>
                  <a:cxn ang="0">
                    <a:pos x="110" y="221"/>
                  </a:cxn>
                  <a:cxn ang="0">
                    <a:pos x="110" y="11"/>
                  </a:cxn>
                  <a:cxn ang="0">
                    <a:pos x="81" y="15"/>
                  </a:cxn>
                  <a:cxn ang="0">
                    <a:pos x="55" y="28"/>
                  </a:cxn>
                  <a:cxn ang="0">
                    <a:pos x="34" y="47"/>
                  </a:cxn>
                  <a:cxn ang="0">
                    <a:pos x="19" y="71"/>
                  </a:cxn>
                  <a:cxn ang="0">
                    <a:pos x="11" y="100"/>
                  </a:cxn>
                  <a:cxn ang="0">
                    <a:pos x="11" y="120"/>
                  </a:cxn>
                  <a:cxn ang="0">
                    <a:pos x="19" y="150"/>
                  </a:cxn>
                  <a:cxn ang="0">
                    <a:pos x="34" y="174"/>
                  </a:cxn>
                  <a:cxn ang="0">
                    <a:pos x="55" y="193"/>
                  </a:cxn>
                  <a:cxn ang="0">
                    <a:pos x="81" y="206"/>
                  </a:cxn>
                  <a:cxn ang="0">
                    <a:pos x="110" y="210"/>
                  </a:cxn>
                  <a:cxn ang="0">
                    <a:pos x="131" y="208"/>
                  </a:cxn>
                  <a:cxn ang="0">
                    <a:pos x="158" y="198"/>
                  </a:cxn>
                  <a:cxn ang="0">
                    <a:pos x="181" y="181"/>
                  </a:cxn>
                  <a:cxn ang="0">
                    <a:pos x="198" y="158"/>
                  </a:cxn>
                  <a:cxn ang="0">
                    <a:pos x="208" y="131"/>
                  </a:cxn>
                  <a:cxn ang="0">
                    <a:pos x="210" y="111"/>
                  </a:cxn>
                  <a:cxn ang="0">
                    <a:pos x="206" y="81"/>
                  </a:cxn>
                  <a:cxn ang="0">
                    <a:pos x="193" y="55"/>
                  </a:cxn>
                  <a:cxn ang="0">
                    <a:pos x="174" y="34"/>
                  </a:cxn>
                  <a:cxn ang="0">
                    <a:pos x="150" y="19"/>
                  </a:cxn>
                  <a:cxn ang="0">
                    <a:pos x="121" y="11"/>
                  </a:cxn>
                </a:cxnLst>
                <a:rect l="0" t="0" r="r" b="b"/>
                <a:pathLst>
                  <a:path w="221" h="221">
                    <a:moveTo>
                      <a:pt x="110" y="221"/>
                    </a:moveTo>
                    <a:lnTo>
                      <a:pt x="110" y="221"/>
                    </a:lnTo>
                    <a:lnTo>
                      <a:pt x="100" y="220"/>
                    </a:lnTo>
                    <a:lnTo>
                      <a:pt x="89" y="219"/>
                    </a:lnTo>
                    <a:lnTo>
                      <a:pt x="78" y="216"/>
                    </a:lnTo>
                    <a:lnTo>
                      <a:pt x="67" y="212"/>
                    </a:lnTo>
                    <a:lnTo>
                      <a:pt x="58" y="208"/>
                    </a:lnTo>
                    <a:lnTo>
                      <a:pt x="48" y="202"/>
                    </a:lnTo>
                    <a:lnTo>
                      <a:pt x="40" y="196"/>
                    </a:lnTo>
                    <a:lnTo>
                      <a:pt x="32" y="189"/>
                    </a:lnTo>
                    <a:lnTo>
                      <a:pt x="25" y="181"/>
                    </a:lnTo>
                    <a:lnTo>
                      <a:pt x="19" y="173"/>
                    </a:lnTo>
                    <a:lnTo>
                      <a:pt x="13" y="163"/>
                    </a:lnTo>
                    <a:lnTo>
                      <a:pt x="9" y="154"/>
                    </a:lnTo>
                    <a:lnTo>
                      <a:pt x="5" y="143"/>
                    </a:lnTo>
                    <a:lnTo>
                      <a:pt x="2" y="132"/>
                    </a:lnTo>
                    <a:lnTo>
                      <a:pt x="1" y="121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1" y="100"/>
                    </a:lnTo>
                    <a:lnTo>
                      <a:pt x="2" y="88"/>
                    </a:lnTo>
                    <a:lnTo>
                      <a:pt x="5" y="78"/>
                    </a:lnTo>
                    <a:lnTo>
                      <a:pt x="9" y="67"/>
                    </a:lnTo>
                    <a:lnTo>
                      <a:pt x="13" y="58"/>
                    </a:lnTo>
                    <a:lnTo>
                      <a:pt x="19" y="48"/>
                    </a:lnTo>
                    <a:lnTo>
                      <a:pt x="25" y="40"/>
                    </a:lnTo>
                    <a:lnTo>
                      <a:pt x="32" y="32"/>
                    </a:lnTo>
                    <a:lnTo>
                      <a:pt x="40" y="25"/>
                    </a:lnTo>
                    <a:lnTo>
                      <a:pt x="48" y="19"/>
                    </a:lnTo>
                    <a:lnTo>
                      <a:pt x="58" y="13"/>
                    </a:lnTo>
                    <a:lnTo>
                      <a:pt x="67" y="8"/>
                    </a:lnTo>
                    <a:lnTo>
                      <a:pt x="78" y="5"/>
                    </a:lnTo>
                    <a:lnTo>
                      <a:pt x="89" y="3"/>
                    </a:lnTo>
                    <a:lnTo>
                      <a:pt x="10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21" y="0"/>
                    </a:lnTo>
                    <a:lnTo>
                      <a:pt x="133" y="3"/>
                    </a:lnTo>
                    <a:lnTo>
                      <a:pt x="143" y="5"/>
                    </a:lnTo>
                    <a:lnTo>
                      <a:pt x="154" y="8"/>
                    </a:lnTo>
                    <a:lnTo>
                      <a:pt x="163" y="13"/>
                    </a:lnTo>
                    <a:lnTo>
                      <a:pt x="173" y="19"/>
                    </a:lnTo>
                    <a:lnTo>
                      <a:pt x="181" y="25"/>
                    </a:lnTo>
                    <a:lnTo>
                      <a:pt x="189" y="32"/>
                    </a:lnTo>
                    <a:lnTo>
                      <a:pt x="196" y="40"/>
                    </a:lnTo>
                    <a:lnTo>
                      <a:pt x="202" y="48"/>
                    </a:lnTo>
                    <a:lnTo>
                      <a:pt x="208" y="58"/>
                    </a:lnTo>
                    <a:lnTo>
                      <a:pt x="213" y="67"/>
                    </a:lnTo>
                    <a:lnTo>
                      <a:pt x="216" y="78"/>
                    </a:lnTo>
                    <a:lnTo>
                      <a:pt x="218" y="88"/>
                    </a:lnTo>
                    <a:lnTo>
                      <a:pt x="221" y="100"/>
                    </a:lnTo>
                    <a:lnTo>
                      <a:pt x="221" y="111"/>
                    </a:lnTo>
                    <a:lnTo>
                      <a:pt x="221" y="111"/>
                    </a:lnTo>
                    <a:lnTo>
                      <a:pt x="221" y="121"/>
                    </a:lnTo>
                    <a:lnTo>
                      <a:pt x="218" y="132"/>
                    </a:lnTo>
                    <a:lnTo>
                      <a:pt x="216" y="143"/>
                    </a:lnTo>
                    <a:lnTo>
                      <a:pt x="213" y="154"/>
                    </a:lnTo>
                    <a:lnTo>
                      <a:pt x="208" y="163"/>
                    </a:lnTo>
                    <a:lnTo>
                      <a:pt x="202" y="173"/>
                    </a:lnTo>
                    <a:lnTo>
                      <a:pt x="196" y="181"/>
                    </a:lnTo>
                    <a:lnTo>
                      <a:pt x="189" y="189"/>
                    </a:lnTo>
                    <a:lnTo>
                      <a:pt x="181" y="196"/>
                    </a:lnTo>
                    <a:lnTo>
                      <a:pt x="173" y="202"/>
                    </a:lnTo>
                    <a:lnTo>
                      <a:pt x="163" y="208"/>
                    </a:lnTo>
                    <a:lnTo>
                      <a:pt x="154" y="212"/>
                    </a:lnTo>
                    <a:lnTo>
                      <a:pt x="143" y="216"/>
                    </a:lnTo>
                    <a:lnTo>
                      <a:pt x="133" y="219"/>
                    </a:lnTo>
                    <a:lnTo>
                      <a:pt x="121" y="220"/>
                    </a:lnTo>
                    <a:lnTo>
                      <a:pt x="110" y="221"/>
                    </a:lnTo>
                    <a:lnTo>
                      <a:pt x="110" y="221"/>
                    </a:lnTo>
                    <a:close/>
                    <a:moveTo>
                      <a:pt x="110" y="11"/>
                    </a:moveTo>
                    <a:lnTo>
                      <a:pt x="110" y="11"/>
                    </a:lnTo>
                    <a:lnTo>
                      <a:pt x="100" y="11"/>
                    </a:lnTo>
                    <a:lnTo>
                      <a:pt x="90" y="12"/>
                    </a:lnTo>
                    <a:lnTo>
                      <a:pt x="81" y="15"/>
                    </a:lnTo>
                    <a:lnTo>
                      <a:pt x="71" y="19"/>
                    </a:lnTo>
                    <a:lnTo>
                      <a:pt x="63" y="23"/>
                    </a:lnTo>
                    <a:lnTo>
                      <a:pt x="55" y="28"/>
                    </a:lnTo>
                    <a:lnTo>
                      <a:pt x="47" y="34"/>
                    </a:lnTo>
                    <a:lnTo>
                      <a:pt x="40" y="40"/>
                    </a:lnTo>
                    <a:lnTo>
                      <a:pt x="34" y="47"/>
                    </a:lnTo>
                    <a:lnTo>
                      <a:pt x="28" y="55"/>
                    </a:lnTo>
                    <a:lnTo>
                      <a:pt x="23" y="63"/>
                    </a:lnTo>
                    <a:lnTo>
                      <a:pt x="19" y="71"/>
                    </a:lnTo>
                    <a:lnTo>
                      <a:pt x="15" y="81"/>
                    </a:lnTo>
                    <a:lnTo>
                      <a:pt x="13" y="90"/>
                    </a:lnTo>
                    <a:lnTo>
                      <a:pt x="11" y="100"/>
                    </a:lnTo>
                    <a:lnTo>
                      <a:pt x="11" y="111"/>
                    </a:lnTo>
                    <a:lnTo>
                      <a:pt x="11" y="111"/>
                    </a:lnTo>
                    <a:lnTo>
                      <a:pt x="11" y="120"/>
                    </a:lnTo>
                    <a:lnTo>
                      <a:pt x="13" y="131"/>
                    </a:lnTo>
                    <a:lnTo>
                      <a:pt x="15" y="140"/>
                    </a:lnTo>
                    <a:lnTo>
                      <a:pt x="19" y="150"/>
                    </a:lnTo>
                    <a:lnTo>
                      <a:pt x="23" y="158"/>
                    </a:lnTo>
                    <a:lnTo>
                      <a:pt x="28" y="166"/>
                    </a:lnTo>
                    <a:lnTo>
                      <a:pt x="34" y="174"/>
                    </a:lnTo>
                    <a:lnTo>
                      <a:pt x="40" y="181"/>
                    </a:lnTo>
                    <a:lnTo>
                      <a:pt x="47" y="188"/>
                    </a:lnTo>
                    <a:lnTo>
                      <a:pt x="55" y="193"/>
                    </a:lnTo>
                    <a:lnTo>
                      <a:pt x="63" y="198"/>
                    </a:lnTo>
                    <a:lnTo>
                      <a:pt x="71" y="202"/>
                    </a:lnTo>
                    <a:lnTo>
                      <a:pt x="81" y="206"/>
                    </a:lnTo>
                    <a:lnTo>
                      <a:pt x="90" y="208"/>
                    </a:lnTo>
                    <a:lnTo>
                      <a:pt x="100" y="209"/>
                    </a:lnTo>
                    <a:lnTo>
                      <a:pt x="110" y="210"/>
                    </a:lnTo>
                    <a:lnTo>
                      <a:pt x="110" y="210"/>
                    </a:lnTo>
                    <a:lnTo>
                      <a:pt x="121" y="209"/>
                    </a:lnTo>
                    <a:lnTo>
                      <a:pt x="131" y="208"/>
                    </a:lnTo>
                    <a:lnTo>
                      <a:pt x="140" y="206"/>
                    </a:lnTo>
                    <a:lnTo>
                      <a:pt x="150" y="202"/>
                    </a:lnTo>
                    <a:lnTo>
                      <a:pt x="158" y="198"/>
                    </a:lnTo>
                    <a:lnTo>
                      <a:pt x="166" y="193"/>
                    </a:lnTo>
                    <a:lnTo>
                      <a:pt x="174" y="188"/>
                    </a:lnTo>
                    <a:lnTo>
                      <a:pt x="181" y="181"/>
                    </a:lnTo>
                    <a:lnTo>
                      <a:pt x="187" y="174"/>
                    </a:lnTo>
                    <a:lnTo>
                      <a:pt x="193" y="166"/>
                    </a:lnTo>
                    <a:lnTo>
                      <a:pt x="198" y="158"/>
                    </a:lnTo>
                    <a:lnTo>
                      <a:pt x="202" y="150"/>
                    </a:lnTo>
                    <a:lnTo>
                      <a:pt x="206" y="140"/>
                    </a:lnTo>
                    <a:lnTo>
                      <a:pt x="208" y="131"/>
                    </a:lnTo>
                    <a:lnTo>
                      <a:pt x="210" y="120"/>
                    </a:lnTo>
                    <a:lnTo>
                      <a:pt x="210" y="111"/>
                    </a:lnTo>
                    <a:lnTo>
                      <a:pt x="210" y="111"/>
                    </a:lnTo>
                    <a:lnTo>
                      <a:pt x="210" y="100"/>
                    </a:lnTo>
                    <a:lnTo>
                      <a:pt x="208" y="90"/>
                    </a:lnTo>
                    <a:lnTo>
                      <a:pt x="206" y="81"/>
                    </a:lnTo>
                    <a:lnTo>
                      <a:pt x="202" y="71"/>
                    </a:lnTo>
                    <a:lnTo>
                      <a:pt x="198" y="63"/>
                    </a:lnTo>
                    <a:lnTo>
                      <a:pt x="193" y="55"/>
                    </a:lnTo>
                    <a:lnTo>
                      <a:pt x="187" y="47"/>
                    </a:lnTo>
                    <a:lnTo>
                      <a:pt x="181" y="40"/>
                    </a:lnTo>
                    <a:lnTo>
                      <a:pt x="174" y="34"/>
                    </a:lnTo>
                    <a:lnTo>
                      <a:pt x="166" y="28"/>
                    </a:lnTo>
                    <a:lnTo>
                      <a:pt x="158" y="23"/>
                    </a:lnTo>
                    <a:lnTo>
                      <a:pt x="150" y="19"/>
                    </a:lnTo>
                    <a:lnTo>
                      <a:pt x="140" y="15"/>
                    </a:lnTo>
                    <a:lnTo>
                      <a:pt x="131" y="12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203"/>
              <p:cNvSpPr>
                <a:spLocks/>
              </p:cNvSpPr>
              <p:nvPr/>
            </p:nvSpPr>
            <p:spPr bwMode="auto">
              <a:xfrm>
                <a:off x="8349264" y="3446600"/>
                <a:ext cx="89125" cy="88716"/>
              </a:xfrm>
              <a:custGeom>
                <a:avLst/>
                <a:gdLst/>
                <a:ahLst/>
                <a:cxnLst>
                  <a:cxn ang="0">
                    <a:pos x="52" y="58"/>
                  </a:cxn>
                  <a:cxn ang="0">
                    <a:pos x="0" y="7"/>
                  </a:cxn>
                  <a:cxn ang="0">
                    <a:pos x="9" y="0"/>
                  </a:cxn>
                  <a:cxn ang="0">
                    <a:pos x="58" y="50"/>
                  </a:cxn>
                  <a:cxn ang="0">
                    <a:pos x="52" y="58"/>
                  </a:cxn>
                </a:cxnLst>
                <a:rect l="0" t="0" r="r" b="b"/>
                <a:pathLst>
                  <a:path w="58" h="58">
                    <a:moveTo>
                      <a:pt x="52" y="58"/>
                    </a:moveTo>
                    <a:lnTo>
                      <a:pt x="0" y="7"/>
                    </a:lnTo>
                    <a:lnTo>
                      <a:pt x="9" y="0"/>
                    </a:lnTo>
                    <a:lnTo>
                      <a:pt x="58" y="50"/>
                    </a:lnTo>
                    <a:lnTo>
                      <a:pt x="52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7" name="直接连接符 16"/>
            <p:cNvCxnSpPr/>
            <p:nvPr/>
          </p:nvCxnSpPr>
          <p:spPr>
            <a:xfrm>
              <a:off x="6616700" y="3396916"/>
              <a:ext cx="0" cy="3828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4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2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7" name="Picture 3" descr="C:\Users\MDG\Desktop\213291_010633771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 bwMode="auto">
          <a:xfrm>
            <a:off x="7806592" y="2043236"/>
            <a:ext cx="3370291" cy="19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DG\Desktop\240425-13030FHS5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79" y="2043234"/>
            <a:ext cx="3370291" cy="197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382280" y="2043232"/>
            <a:ext cx="3370291" cy="1978362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436844" y="-102535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sp>
        <p:nvSpPr>
          <p:cNvPr id="13" name="稻壳儿小白白(http://dwz.cn/Wu2UP)"/>
          <p:cNvSpPr txBox="1">
            <a:spLocks noChangeArrowheads="1"/>
          </p:cNvSpPr>
          <p:nvPr/>
        </p:nvSpPr>
        <p:spPr bwMode="auto">
          <a:xfrm>
            <a:off x="926316" y="4785328"/>
            <a:ext cx="10250568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zh-CN" sz="1400" dirty="0">
                <a:latin typeface="微软雅黑" panose="020B0503020204020204" pitchFamily="34" charset="-122"/>
              </a:rPr>
              <a:t>骆可可</a:t>
            </a:r>
            <a:r>
              <a:rPr lang="en-US" altLang="zh-CN" sz="1400" dirty="0">
                <a:latin typeface="微软雅黑" panose="020B0503020204020204" pitchFamily="34" charset="-122"/>
              </a:rPr>
              <a:t>PPT</a:t>
            </a:r>
            <a:r>
              <a:rPr lang="zh-CN" altLang="zh-CN" sz="1400" dirty="0"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400" dirty="0">
                <a:latin typeface="微软雅黑" panose="020B0503020204020204" pitchFamily="34" charset="-122"/>
              </a:rPr>
              <a:t>。</a:t>
            </a:r>
            <a:r>
              <a:rPr lang="zh-CN" altLang="en-US" sz="1400" dirty="0" smtClean="0"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ym typeface="Arial" panose="020B0604020202020204" pitchFamily="34" charset="0"/>
              </a:rPr>
              <a:t>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ym typeface="Arial" panose="020B0604020202020204" pitchFamily="34" charset="0"/>
              </a:rPr>
              <a:t>。</a:t>
            </a:r>
            <a:r>
              <a:rPr lang="zh-CN" altLang="zh-CN" sz="1400" dirty="0">
                <a:latin typeface="微软雅黑" panose="020B0503020204020204" pitchFamily="34" charset="-122"/>
              </a:rPr>
              <a:t>骆可可</a:t>
            </a:r>
            <a:r>
              <a:rPr lang="en-US" altLang="zh-CN" sz="1400" dirty="0">
                <a:latin typeface="微软雅黑" panose="020B0503020204020204" pitchFamily="34" charset="-122"/>
              </a:rPr>
              <a:t>PPT</a:t>
            </a:r>
            <a:r>
              <a:rPr lang="zh-CN" altLang="zh-CN" sz="1400" dirty="0"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400" dirty="0" smtClean="0">
                <a:latin typeface="微软雅黑" panose="020B0503020204020204" pitchFamily="34" charset="-122"/>
              </a:rPr>
              <a:t>。</a:t>
            </a:r>
            <a:endParaRPr lang="en-US" altLang="zh-CN" sz="1400" dirty="0">
              <a:sym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zh-CN" sz="1400" dirty="0">
              <a:sym typeface="Arial" panose="020B0604020202020204" pitchFamily="34" charset="0"/>
            </a:endParaRPr>
          </a:p>
        </p:txBody>
      </p:sp>
      <p:sp>
        <p:nvSpPr>
          <p:cNvPr id="14" name="稻壳儿小白白(http://dwz.cn/Wu2UP)"/>
          <p:cNvSpPr txBox="1">
            <a:spLocks noChangeArrowheads="1"/>
          </p:cNvSpPr>
          <p:nvPr/>
        </p:nvSpPr>
        <p:spPr bwMode="auto">
          <a:xfrm>
            <a:off x="926315" y="4458303"/>
            <a:ext cx="2151062" cy="36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 dirty="0">
                <a:sym typeface="Arial" panose="020B0604020202020204" pitchFamily="34" charset="0"/>
              </a:rPr>
              <a:t>单击此处编辑标题</a:t>
            </a:r>
            <a:endParaRPr lang="en-US" altLang="zh-CN" sz="1600" b="1" dirty="0">
              <a:sym typeface="Arial" panose="020B0604020202020204" pitchFamily="34" charset="0"/>
            </a:endParaRPr>
          </a:p>
        </p:txBody>
      </p:sp>
      <p:sp>
        <p:nvSpPr>
          <p:cNvPr id="15" name="矩形 19"/>
          <p:cNvSpPr>
            <a:spLocks noChangeArrowheads="1"/>
          </p:cNvSpPr>
          <p:nvPr/>
        </p:nvSpPr>
        <p:spPr bwMode="auto">
          <a:xfrm>
            <a:off x="4513701" y="2915457"/>
            <a:ext cx="3107447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22"/>
          <p:cNvSpPr txBox="1">
            <a:spLocks noChangeArrowheads="1"/>
          </p:cNvSpPr>
          <p:nvPr/>
        </p:nvSpPr>
        <p:spPr bwMode="auto">
          <a:xfrm>
            <a:off x="5022454" y="2453792"/>
            <a:ext cx="2016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工作汇报</a:t>
            </a:r>
            <a:endParaRPr lang="zh-CN" altLang="en-US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413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794">
        <p14:reveal/>
      </p:transition>
    </mc:Choice>
    <mc:Fallback>
      <p:transition spd="slow" advTm="27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7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任意多边形 1"/>
          <p:cNvSpPr/>
          <p:nvPr/>
        </p:nvSpPr>
        <p:spPr>
          <a:xfrm rot="5400000">
            <a:off x="3612957" y="864073"/>
            <a:ext cx="5079148" cy="5785200"/>
          </a:xfrm>
          <a:custGeom>
            <a:avLst/>
            <a:gdLst>
              <a:gd name="connsiteX0" fmla="*/ 0 w 5079148"/>
              <a:gd name="connsiteY0" fmla="*/ 3826525 h 5785200"/>
              <a:gd name="connsiteX1" fmla="*/ 799895 w 5079148"/>
              <a:gd name="connsiteY1" fmla="*/ 3026629 h 5785200"/>
              <a:gd name="connsiteX2" fmla="*/ 1595660 w 5079148"/>
              <a:gd name="connsiteY2" fmla="*/ 3744740 h 5785200"/>
              <a:gd name="connsiteX3" fmla="*/ 1596066 w 5079148"/>
              <a:gd name="connsiteY3" fmla="*/ 3752787 h 5785200"/>
              <a:gd name="connsiteX4" fmla="*/ 1754706 w 5079148"/>
              <a:gd name="connsiteY4" fmla="*/ 3752787 h 5785200"/>
              <a:gd name="connsiteX5" fmla="*/ 1754721 w 5079148"/>
              <a:gd name="connsiteY5" fmla="*/ 3752483 h 5785200"/>
              <a:gd name="connsiteX6" fmla="*/ 1913546 w 5079148"/>
              <a:gd name="connsiteY6" fmla="*/ 3752483 h 5785200"/>
              <a:gd name="connsiteX7" fmla="*/ 1906082 w 5079148"/>
              <a:gd name="connsiteY7" fmla="*/ 3826525 h 5785200"/>
              <a:gd name="connsiteX8" fmla="*/ 2550877 w 5079148"/>
              <a:gd name="connsiteY8" fmla="*/ 4471321 h 5785200"/>
              <a:gd name="connsiteX9" fmla="*/ 3195672 w 5079148"/>
              <a:gd name="connsiteY9" fmla="*/ 3826525 h 5785200"/>
              <a:gd name="connsiteX10" fmla="*/ 2550877 w 5079148"/>
              <a:gd name="connsiteY10" fmla="*/ 3181729 h 5785200"/>
              <a:gd name="connsiteX11" fmla="*/ 2455371 w 5079148"/>
              <a:gd name="connsiteY11" fmla="*/ 3191356 h 5785200"/>
              <a:gd name="connsiteX12" fmla="*/ 2455371 w 5079148"/>
              <a:gd name="connsiteY12" fmla="*/ 3032852 h 5785200"/>
              <a:gd name="connsiteX13" fmla="*/ 2457623 w 5079148"/>
              <a:gd name="connsiteY13" fmla="*/ 3032509 h 5785200"/>
              <a:gd name="connsiteX14" fmla="*/ 2457623 w 5079148"/>
              <a:gd name="connsiteY14" fmla="*/ 2729552 h 5785200"/>
              <a:gd name="connsiteX15" fmla="*/ 2389670 w 5079148"/>
              <a:gd name="connsiteY15" fmla="*/ 2719181 h 5785200"/>
              <a:gd name="connsiteX16" fmla="*/ 1750982 w 5079148"/>
              <a:gd name="connsiteY16" fmla="*/ 1935536 h 5785200"/>
              <a:gd name="connsiteX17" fmla="*/ 2550877 w 5079148"/>
              <a:gd name="connsiteY17" fmla="*/ 1135640 h 5785200"/>
              <a:gd name="connsiteX18" fmla="*/ 3334521 w 5079148"/>
              <a:gd name="connsiteY18" fmla="*/ 1774329 h 5785200"/>
              <a:gd name="connsiteX19" fmla="*/ 3342440 w 5079148"/>
              <a:gd name="connsiteY19" fmla="*/ 1852891 h 5785200"/>
              <a:gd name="connsiteX20" fmla="*/ 3483619 w 5079148"/>
              <a:gd name="connsiteY20" fmla="*/ 1852891 h 5785200"/>
              <a:gd name="connsiteX21" fmla="*/ 3483644 w 5079148"/>
              <a:gd name="connsiteY21" fmla="*/ 1852732 h 5785200"/>
              <a:gd name="connsiteX22" fmla="*/ 3642806 w 5079148"/>
              <a:gd name="connsiteY22" fmla="*/ 1852732 h 5785200"/>
              <a:gd name="connsiteX23" fmla="*/ 3634458 w 5079148"/>
              <a:gd name="connsiteY23" fmla="*/ 1935536 h 5785200"/>
              <a:gd name="connsiteX24" fmla="*/ 4279253 w 5079148"/>
              <a:gd name="connsiteY24" fmla="*/ 2580332 h 5785200"/>
              <a:gd name="connsiteX25" fmla="*/ 4924048 w 5079148"/>
              <a:gd name="connsiteY25" fmla="*/ 1935536 h 5785200"/>
              <a:gd name="connsiteX26" fmla="*/ 4279253 w 5079148"/>
              <a:gd name="connsiteY26" fmla="*/ 1290740 h 5785200"/>
              <a:gd name="connsiteX27" fmla="*/ 4271373 w 5079148"/>
              <a:gd name="connsiteY27" fmla="*/ 1291534 h 5785200"/>
              <a:gd name="connsiteX28" fmla="*/ 4271373 w 5079148"/>
              <a:gd name="connsiteY28" fmla="*/ 1136038 h 5785200"/>
              <a:gd name="connsiteX29" fmla="*/ 4274048 w 5079148"/>
              <a:gd name="connsiteY29" fmla="*/ 1135903 h 5785200"/>
              <a:gd name="connsiteX30" fmla="*/ 4274048 w 5079148"/>
              <a:gd name="connsiteY30" fmla="*/ 0 h 5785200"/>
              <a:gd name="connsiteX31" fmla="*/ 4419315 w 5079148"/>
              <a:gd name="connsiteY31" fmla="*/ 0 h 5785200"/>
              <a:gd name="connsiteX32" fmla="*/ 4419315 w 5079148"/>
              <a:gd name="connsiteY32" fmla="*/ 1149760 h 5785200"/>
              <a:gd name="connsiteX33" fmla="*/ 4440460 w 5079148"/>
              <a:gd name="connsiteY33" fmla="*/ 1151891 h 5785200"/>
              <a:gd name="connsiteX34" fmla="*/ 5079148 w 5079148"/>
              <a:gd name="connsiteY34" fmla="*/ 1935536 h 5785200"/>
              <a:gd name="connsiteX35" fmla="*/ 4279253 w 5079148"/>
              <a:gd name="connsiteY35" fmla="*/ 2735432 h 5785200"/>
              <a:gd name="connsiteX36" fmla="*/ 3483488 w 5079148"/>
              <a:gd name="connsiteY36" fmla="*/ 2017321 h 5785200"/>
              <a:gd name="connsiteX37" fmla="*/ 3482520 w 5079148"/>
              <a:gd name="connsiteY37" fmla="*/ 1998158 h 5785200"/>
              <a:gd name="connsiteX38" fmla="*/ 3231072 w 5079148"/>
              <a:gd name="connsiteY38" fmla="*/ 1998158 h 5785200"/>
              <a:gd name="connsiteX39" fmla="*/ 3231072 w 5079148"/>
              <a:gd name="connsiteY39" fmla="*/ 1995638 h 5785200"/>
              <a:gd name="connsiteX40" fmla="*/ 3189613 w 5079148"/>
              <a:gd name="connsiteY40" fmla="*/ 1995638 h 5785200"/>
              <a:gd name="connsiteX41" fmla="*/ 3195672 w 5079148"/>
              <a:gd name="connsiteY41" fmla="*/ 1935536 h 5785200"/>
              <a:gd name="connsiteX42" fmla="*/ 2550877 w 5079148"/>
              <a:gd name="connsiteY42" fmla="*/ 1290740 h 5785200"/>
              <a:gd name="connsiteX43" fmla="*/ 1906082 w 5079148"/>
              <a:gd name="connsiteY43" fmla="*/ 1935536 h 5785200"/>
              <a:gd name="connsiteX44" fmla="*/ 2550877 w 5079148"/>
              <a:gd name="connsiteY44" fmla="*/ 2580332 h 5785200"/>
              <a:gd name="connsiteX45" fmla="*/ 2598162 w 5079148"/>
              <a:gd name="connsiteY45" fmla="*/ 2575565 h 5785200"/>
              <a:gd name="connsiteX46" fmla="*/ 2598162 w 5079148"/>
              <a:gd name="connsiteY46" fmla="*/ 2721268 h 5785200"/>
              <a:gd name="connsiteX47" fmla="*/ 2602890 w 5079148"/>
              <a:gd name="connsiteY47" fmla="*/ 2721268 h 5785200"/>
              <a:gd name="connsiteX48" fmla="*/ 2602890 w 5079148"/>
              <a:gd name="connsiteY48" fmla="*/ 3031873 h 5785200"/>
              <a:gd name="connsiteX49" fmla="*/ 2712084 w 5079148"/>
              <a:gd name="connsiteY49" fmla="*/ 3042880 h 5785200"/>
              <a:gd name="connsiteX50" fmla="*/ 3350772 w 5079148"/>
              <a:gd name="connsiteY50" fmla="*/ 3826525 h 5785200"/>
              <a:gd name="connsiteX51" fmla="*/ 2550877 w 5079148"/>
              <a:gd name="connsiteY51" fmla="*/ 4626421 h 5785200"/>
              <a:gd name="connsiteX52" fmla="*/ 1755112 w 5079148"/>
              <a:gd name="connsiteY52" fmla="*/ 3908310 h 5785200"/>
              <a:gd name="connsiteX53" fmla="*/ 1754594 w 5079148"/>
              <a:gd name="connsiteY53" fmla="*/ 3898054 h 5785200"/>
              <a:gd name="connsiteX54" fmla="*/ 1596179 w 5079148"/>
              <a:gd name="connsiteY54" fmla="*/ 3898054 h 5785200"/>
              <a:gd name="connsiteX55" fmla="*/ 1595817 w 5079148"/>
              <a:gd name="connsiteY55" fmla="*/ 3905216 h 5785200"/>
              <a:gd name="connsiteX56" fmla="*/ 1436757 w 5079148"/>
              <a:gd name="connsiteY56" fmla="*/ 3905216 h 5785200"/>
              <a:gd name="connsiteX57" fmla="*/ 1444690 w 5079148"/>
              <a:gd name="connsiteY57" fmla="*/ 3826525 h 5785200"/>
              <a:gd name="connsiteX58" fmla="*/ 799895 w 5079148"/>
              <a:gd name="connsiteY58" fmla="*/ 3181729 h 5785200"/>
              <a:gd name="connsiteX59" fmla="*/ 155100 w 5079148"/>
              <a:gd name="connsiteY59" fmla="*/ 3826525 h 5785200"/>
              <a:gd name="connsiteX60" fmla="*/ 799895 w 5079148"/>
              <a:gd name="connsiteY60" fmla="*/ 4471321 h 5785200"/>
              <a:gd name="connsiteX61" fmla="*/ 886054 w 5079148"/>
              <a:gd name="connsiteY61" fmla="*/ 4462635 h 5785200"/>
              <a:gd name="connsiteX62" fmla="*/ 886054 w 5079148"/>
              <a:gd name="connsiteY62" fmla="*/ 4548087 h 5785200"/>
              <a:gd name="connsiteX63" fmla="*/ 892458 w 5079148"/>
              <a:gd name="connsiteY63" fmla="*/ 4548087 h 5785200"/>
              <a:gd name="connsiteX64" fmla="*/ 892458 w 5079148"/>
              <a:gd name="connsiteY64" fmla="*/ 5785200 h 5785200"/>
              <a:gd name="connsiteX65" fmla="*/ 747191 w 5079148"/>
              <a:gd name="connsiteY65" fmla="*/ 5785200 h 5785200"/>
              <a:gd name="connsiteX66" fmla="*/ 747191 w 5079148"/>
              <a:gd name="connsiteY66" fmla="*/ 4621108 h 5785200"/>
              <a:gd name="connsiteX67" fmla="*/ 638688 w 5079148"/>
              <a:gd name="connsiteY67" fmla="*/ 4610170 h 5785200"/>
              <a:gd name="connsiteX68" fmla="*/ 0 w 5079148"/>
              <a:gd name="connsiteY68" fmla="*/ 3826525 h 57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79148" h="5785200">
                <a:moveTo>
                  <a:pt x="0" y="3826525"/>
                </a:moveTo>
                <a:cubicBezTo>
                  <a:pt x="0" y="3384755"/>
                  <a:pt x="358125" y="3026629"/>
                  <a:pt x="799895" y="3026629"/>
                </a:cubicBezTo>
                <a:cubicBezTo>
                  <a:pt x="1214054" y="3026629"/>
                  <a:pt x="1554698" y="3341388"/>
                  <a:pt x="1595660" y="3744740"/>
                </a:cubicBezTo>
                <a:lnTo>
                  <a:pt x="1596066" y="3752787"/>
                </a:lnTo>
                <a:lnTo>
                  <a:pt x="1754706" y="3752787"/>
                </a:lnTo>
                <a:lnTo>
                  <a:pt x="1754721" y="3752483"/>
                </a:lnTo>
                <a:lnTo>
                  <a:pt x="1913546" y="3752483"/>
                </a:lnTo>
                <a:lnTo>
                  <a:pt x="1906082" y="3826525"/>
                </a:lnTo>
                <a:cubicBezTo>
                  <a:pt x="1906082" y="4182636"/>
                  <a:pt x="2194767" y="4471321"/>
                  <a:pt x="2550877" y="4471321"/>
                </a:cubicBezTo>
                <a:cubicBezTo>
                  <a:pt x="2906987" y="4471321"/>
                  <a:pt x="3195672" y="4182636"/>
                  <a:pt x="3195672" y="3826525"/>
                </a:cubicBezTo>
                <a:cubicBezTo>
                  <a:pt x="3195672" y="3470414"/>
                  <a:pt x="2906987" y="3181729"/>
                  <a:pt x="2550877" y="3181729"/>
                </a:cubicBezTo>
                <a:lnTo>
                  <a:pt x="2455371" y="3191356"/>
                </a:lnTo>
                <a:lnTo>
                  <a:pt x="2455371" y="3032852"/>
                </a:lnTo>
                <a:lnTo>
                  <a:pt x="2457623" y="3032509"/>
                </a:lnTo>
                <a:lnTo>
                  <a:pt x="2457623" y="2729552"/>
                </a:lnTo>
                <a:lnTo>
                  <a:pt x="2389670" y="2719181"/>
                </a:lnTo>
                <a:cubicBezTo>
                  <a:pt x="2025171" y="2644594"/>
                  <a:pt x="1750982" y="2322085"/>
                  <a:pt x="1750982" y="1935536"/>
                </a:cubicBezTo>
                <a:cubicBezTo>
                  <a:pt x="1750982" y="1493766"/>
                  <a:pt x="2109107" y="1135640"/>
                  <a:pt x="2550877" y="1135640"/>
                </a:cubicBezTo>
                <a:cubicBezTo>
                  <a:pt x="2937426" y="1135640"/>
                  <a:pt x="3259934" y="1409830"/>
                  <a:pt x="3334521" y="1774329"/>
                </a:cubicBezTo>
                <a:lnTo>
                  <a:pt x="3342440" y="1852891"/>
                </a:lnTo>
                <a:lnTo>
                  <a:pt x="3483619" y="1852891"/>
                </a:lnTo>
                <a:lnTo>
                  <a:pt x="3483644" y="1852732"/>
                </a:lnTo>
                <a:lnTo>
                  <a:pt x="3642806" y="1852732"/>
                </a:lnTo>
                <a:lnTo>
                  <a:pt x="3634458" y="1935536"/>
                </a:lnTo>
                <a:cubicBezTo>
                  <a:pt x="3634458" y="2291647"/>
                  <a:pt x="3923143" y="2580332"/>
                  <a:pt x="4279253" y="2580332"/>
                </a:cubicBezTo>
                <a:cubicBezTo>
                  <a:pt x="4635363" y="2580332"/>
                  <a:pt x="4924048" y="2291647"/>
                  <a:pt x="4924048" y="1935536"/>
                </a:cubicBezTo>
                <a:cubicBezTo>
                  <a:pt x="4924048" y="1579425"/>
                  <a:pt x="4635363" y="1290740"/>
                  <a:pt x="4279253" y="1290740"/>
                </a:cubicBezTo>
                <a:lnTo>
                  <a:pt x="4271373" y="1291534"/>
                </a:lnTo>
                <a:lnTo>
                  <a:pt x="4271373" y="1136038"/>
                </a:lnTo>
                <a:lnTo>
                  <a:pt x="4274048" y="1135903"/>
                </a:lnTo>
                <a:lnTo>
                  <a:pt x="4274048" y="0"/>
                </a:lnTo>
                <a:lnTo>
                  <a:pt x="4419315" y="0"/>
                </a:lnTo>
                <a:lnTo>
                  <a:pt x="4419315" y="1149760"/>
                </a:lnTo>
                <a:lnTo>
                  <a:pt x="4440460" y="1151891"/>
                </a:lnTo>
                <a:cubicBezTo>
                  <a:pt x="4804959" y="1226479"/>
                  <a:pt x="5079148" y="1548987"/>
                  <a:pt x="5079148" y="1935536"/>
                </a:cubicBezTo>
                <a:cubicBezTo>
                  <a:pt x="5079148" y="2377306"/>
                  <a:pt x="4721023" y="2735432"/>
                  <a:pt x="4279253" y="2735432"/>
                </a:cubicBezTo>
                <a:cubicBezTo>
                  <a:pt x="3865093" y="2735432"/>
                  <a:pt x="3524450" y="2420673"/>
                  <a:pt x="3483488" y="2017321"/>
                </a:cubicBezTo>
                <a:lnTo>
                  <a:pt x="3482520" y="1998158"/>
                </a:lnTo>
                <a:lnTo>
                  <a:pt x="3231072" y="1998158"/>
                </a:lnTo>
                <a:lnTo>
                  <a:pt x="3231072" y="1995638"/>
                </a:lnTo>
                <a:lnTo>
                  <a:pt x="3189613" y="1995638"/>
                </a:lnTo>
                <a:lnTo>
                  <a:pt x="3195672" y="1935536"/>
                </a:lnTo>
                <a:cubicBezTo>
                  <a:pt x="3195672" y="1579425"/>
                  <a:pt x="2906987" y="1290740"/>
                  <a:pt x="2550877" y="1290740"/>
                </a:cubicBezTo>
                <a:cubicBezTo>
                  <a:pt x="2194767" y="1290740"/>
                  <a:pt x="1906082" y="1579425"/>
                  <a:pt x="1906082" y="1935536"/>
                </a:cubicBezTo>
                <a:cubicBezTo>
                  <a:pt x="1906082" y="2291647"/>
                  <a:pt x="2194767" y="2580332"/>
                  <a:pt x="2550877" y="2580332"/>
                </a:cubicBezTo>
                <a:lnTo>
                  <a:pt x="2598162" y="2575565"/>
                </a:lnTo>
                <a:lnTo>
                  <a:pt x="2598162" y="2721268"/>
                </a:lnTo>
                <a:lnTo>
                  <a:pt x="2602890" y="2721268"/>
                </a:lnTo>
                <a:lnTo>
                  <a:pt x="2602890" y="3031873"/>
                </a:lnTo>
                <a:lnTo>
                  <a:pt x="2712084" y="3042880"/>
                </a:lnTo>
                <a:cubicBezTo>
                  <a:pt x="3076582" y="3117468"/>
                  <a:pt x="3350772" y="3439976"/>
                  <a:pt x="3350772" y="3826525"/>
                </a:cubicBezTo>
                <a:cubicBezTo>
                  <a:pt x="3350772" y="4268295"/>
                  <a:pt x="2992647" y="4626421"/>
                  <a:pt x="2550877" y="4626421"/>
                </a:cubicBezTo>
                <a:cubicBezTo>
                  <a:pt x="2136718" y="4626421"/>
                  <a:pt x="1796074" y="4311662"/>
                  <a:pt x="1755112" y="3908310"/>
                </a:cubicBezTo>
                <a:lnTo>
                  <a:pt x="1754594" y="3898054"/>
                </a:lnTo>
                <a:lnTo>
                  <a:pt x="1596179" y="3898054"/>
                </a:lnTo>
                <a:lnTo>
                  <a:pt x="1595817" y="3905216"/>
                </a:lnTo>
                <a:lnTo>
                  <a:pt x="1436757" y="3905216"/>
                </a:lnTo>
                <a:lnTo>
                  <a:pt x="1444690" y="3826525"/>
                </a:lnTo>
                <a:cubicBezTo>
                  <a:pt x="1444690" y="3470414"/>
                  <a:pt x="1156005" y="3181729"/>
                  <a:pt x="799895" y="3181729"/>
                </a:cubicBezTo>
                <a:cubicBezTo>
                  <a:pt x="443785" y="3181729"/>
                  <a:pt x="155100" y="3470414"/>
                  <a:pt x="155100" y="3826525"/>
                </a:cubicBezTo>
                <a:cubicBezTo>
                  <a:pt x="155100" y="4182636"/>
                  <a:pt x="443785" y="4471321"/>
                  <a:pt x="799895" y="4471321"/>
                </a:cubicBezTo>
                <a:lnTo>
                  <a:pt x="886054" y="4462635"/>
                </a:lnTo>
                <a:lnTo>
                  <a:pt x="886054" y="4548087"/>
                </a:lnTo>
                <a:lnTo>
                  <a:pt x="892458" y="4548087"/>
                </a:lnTo>
                <a:lnTo>
                  <a:pt x="892458" y="5785200"/>
                </a:lnTo>
                <a:lnTo>
                  <a:pt x="747191" y="5785200"/>
                </a:lnTo>
                <a:lnTo>
                  <a:pt x="747191" y="4621108"/>
                </a:lnTo>
                <a:lnTo>
                  <a:pt x="638688" y="4610170"/>
                </a:lnTo>
                <a:cubicBezTo>
                  <a:pt x="274190" y="4535583"/>
                  <a:pt x="0" y="4213074"/>
                  <a:pt x="0" y="38265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>
              <a:solidFill>
                <a:srgbClr val="000000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6575728" y="3219536"/>
            <a:ext cx="1052472" cy="1052471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826382" y="3479675"/>
            <a:ext cx="579672" cy="504188"/>
            <a:chOff x="-3107140" y="-910921"/>
            <a:chExt cx="2897188" cy="2651126"/>
          </a:xfrm>
          <a:solidFill>
            <a:schemeClr val="bg1"/>
          </a:solidFill>
        </p:grpSpPr>
        <p:sp>
          <p:nvSpPr>
            <p:cNvPr id="11" name="Oval 44"/>
            <p:cNvSpPr>
              <a:spLocks noChangeArrowheads="1"/>
            </p:cNvSpPr>
            <p:nvPr/>
          </p:nvSpPr>
          <p:spPr bwMode="auto">
            <a:xfrm>
              <a:off x="-2791228" y="401942"/>
              <a:ext cx="503238" cy="585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" name="Freeform 45"/>
            <p:cNvSpPr>
              <a:spLocks/>
            </p:cNvSpPr>
            <p:nvPr/>
          </p:nvSpPr>
          <p:spPr bwMode="auto">
            <a:xfrm>
              <a:off x="-3107140" y="1032180"/>
              <a:ext cx="946150" cy="566738"/>
            </a:xfrm>
            <a:custGeom>
              <a:avLst/>
              <a:gdLst>
                <a:gd name="T0" fmla="*/ 337 w 565"/>
                <a:gd name="T1" fmla="*/ 285 h 338"/>
                <a:gd name="T2" fmla="*/ 242 w 565"/>
                <a:gd name="T3" fmla="*/ 0 h 338"/>
                <a:gd name="T4" fmla="*/ 0 w 565"/>
                <a:gd name="T5" fmla="*/ 338 h 338"/>
                <a:gd name="T6" fmla="*/ 430 w 565"/>
                <a:gd name="T7" fmla="*/ 338 h 338"/>
                <a:gd name="T8" fmla="*/ 565 w 565"/>
                <a:gd name="T9" fmla="*/ 44 h 338"/>
                <a:gd name="T10" fmla="*/ 436 w 565"/>
                <a:gd name="T11" fmla="*/ 0 h 338"/>
                <a:gd name="T12" fmla="*/ 337 w 565"/>
                <a:gd name="T13" fmla="*/ 28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338">
                  <a:moveTo>
                    <a:pt x="337" y="285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86" y="0"/>
                    <a:pt x="0" y="151"/>
                    <a:pt x="0" y="338"/>
                  </a:cubicBezTo>
                  <a:cubicBezTo>
                    <a:pt x="430" y="338"/>
                    <a:pt x="430" y="338"/>
                    <a:pt x="430" y="338"/>
                  </a:cubicBezTo>
                  <a:cubicBezTo>
                    <a:pt x="442" y="212"/>
                    <a:pt x="488" y="105"/>
                    <a:pt x="565" y="44"/>
                  </a:cubicBezTo>
                  <a:cubicBezTo>
                    <a:pt x="530" y="17"/>
                    <a:pt x="487" y="0"/>
                    <a:pt x="436" y="0"/>
                  </a:cubicBezTo>
                  <a:lnTo>
                    <a:pt x="337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" name="Freeform 46"/>
            <p:cNvSpPr>
              <a:spLocks/>
            </p:cNvSpPr>
            <p:nvPr/>
          </p:nvSpPr>
          <p:spPr bwMode="auto">
            <a:xfrm>
              <a:off x="-2624540" y="1030592"/>
              <a:ext cx="169863" cy="357188"/>
            </a:xfrm>
            <a:custGeom>
              <a:avLst/>
              <a:gdLst>
                <a:gd name="T0" fmla="*/ 0 w 107"/>
                <a:gd name="T1" fmla="*/ 56 h 225"/>
                <a:gd name="T2" fmla="*/ 54 w 107"/>
                <a:gd name="T3" fmla="*/ 225 h 225"/>
                <a:gd name="T4" fmla="*/ 107 w 107"/>
                <a:gd name="T5" fmla="*/ 56 h 225"/>
                <a:gd name="T6" fmla="*/ 54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4" y="225"/>
                  </a:lnTo>
                  <a:lnTo>
                    <a:pt x="107" y="56"/>
                  </a:lnTo>
                  <a:lnTo>
                    <a:pt x="54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" name="Oval 47"/>
            <p:cNvSpPr>
              <a:spLocks noChangeArrowheads="1"/>
            </p:cNvSpPr>
            <p:nvPr/>
          </p:nvSpPr>
          <p:spPr bwMode="auto">
            <a:xfrm>
              <a:off x="-1030690" y="401942"/>
              <a:ext cx="504825" cy="585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48"/>
            <p:cNvSpPr>
              <a:spLocks/>
            </p:cNvSpPr>
            <p:nvPr/>
          </p:nvSpPr>
          <p:spPr bwMode="auto">
            <a:xfrm>
              <a:off x="-1157690" y="1032180"/>
              <a:ext cx="947738" cy="566738"/>
            </a:xfrm>
            <a:custGeom>
              <a:avLst/>
              <a:gdLst>
                <a:gd name="T0" fmla="*/ 323 w 566"/>
                <a:gd name="T1" fmla="*/ 0 h 338"/>
                <a:gd name="T2" fmla="*/ 229 w 566"/>
                <a:gd name="T3" fmla="*/ 285 h 338"/>
                <a:gd name="T4" fmla="*/ 130 w 566"/>
                <a:gd name="T5" fmla="*/ 0 h 338"/>
                <a:gd name="T6" fmla="*/ 0 w 566"/>
                <a:gd name="T7" fmla="*/ 44 h 338"/>
                <a:gd name="T8" fmla="*/ 136 w 566"/>
                <a:gd name="T9" fmla="*/ 338 h 338"/>
                <a:gd name="T10" fmla="*/ 566 w 566"/>
                <a:gd name="T11" fmla="*/ 338 h 338"/>
                <a:gd name="T12" fmla="*/ 323 w 566"/>
                <a:gd name="T1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338">
                  <a:moveTo>
                    <a:pt x="323" y="0"/>
                  </a:moveTo>
                  <a:cubicBezTo>
                    <a:pt x="229" y="285"/>
                    <a:pt x="229" y="285"/>
                    <a:pt x="229" y="28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79" y="0"/>
                    <a:pt x="36" y="17"/>
                    <a:pt x="0" y="44"/>
                  </a:cubicBezTo>
                  <a:cubicBezTo>
                    <a:pt x="77" y="105"/>
                    <a:pt x="124" y="212"/>
                    <a:pt x="136" y="338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151"/>
                    <a:pt x="480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49"/>
            <p:cNvSpPr>
              <a:spLocks/>
            </p:cNvSpPr>
            <p:nvPr/>
          </p:nvSpPr>
          <p:spPr bwMode="auto">
            <a:xfrm>
              <a:off x="-862415" y="1030592"/>
              <a:ext cx="169863" cy="357188"/>
            </a:xfrm>
            <a:custGeom>
              <a:avLst/>
              <a:gdLst>
                <a:gd name="T0" fmla="*/ 0 w 107"/>
                <a:gd name="T1" fmla="*/ 56 h 225"/>
                <a:gd name="T2" fmla="*/ 53 w 107"/>
                <a:gd name="T3" fmla="*/ 225 h 225"/>
                <a:gd name="T4" fmla="*/ 107 w 107"/>
                <a:gd name="T5" fmla="*/ 56 h 225"/>
                <a:gd name="T6" fmla="*/ 53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3" y="225"/>
                  </a:lnTo>
                  <a:lnTo>
                    <a:pt x="107" y="56"/>
                  </a:lnTo>
                  <a:lnTo>
                    <a:pt x="53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7" name="Oval 50"/>
            <p:cNvSpPr>
              <a:spLocks noChangeArrowheads="1"/>
            </p:cNvSpPr>
            <p:nvPr/>
          </p:nvSpPr>
          <p:spPr bwMode="auto">
            <a:xfrm>
              <a:off x="-1965728" y="281292"/>
              <a:ext cx="614363" cy="712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8" name="Freeform 51"/>
            <p:cNvSpPr>
              <a:spLocks/>
            </p:cNvSpPr>
            <p:nvPr/>
          </p:nvSpPr>
          <p:spPr bwMode="auto">
            <a:xfrm>
              <a:off x="-2351490" y="1051230"/>
              <a:ext cx="1385888" cy="688975"/>
            </a:xfrm>
            <a:custGeom>
              <a:avLst/>
              <a:gdLst>
                <a:gd name="T0" fmla="*/ 532 w 828"/>
                <a:gd name="T1" fmla="*/ 0 h 412"/>
                <a:gd name="T2" fmla="*/ 411 w 828"/>
                <a:gd name="T3" fmla="*/ 347 h 412"/>
                <a:gd name="T4" fmla="*/ 296 w 828"/>
                <a:gd name="T5" fmla="*/ 0 h 412"/>
                <a:gd name="T6" fmla="*/ 138 w 828"/>
                <a:gd name="T7" fmla="*/ 53 h 412"/>
                <a:gd name="T8" fmla="*/ 3 w 828"/>
                <a:gd name="T9" fmla="*/ 346 h 412"/>
                <a:gd name="T10" fmla="*/ 0 w 828"/>
                <a:gd name="T11" fmla="*/ 412 h 412"/>
                <a:gd name="T12" fmla="*/ 828 w 828"/>
                <a:gd name="T13" fmla="*/ 412 h 412"/>
                <a:gd name="T14" fmla="*/ 532 w 828"/>
                <a:gd name="T1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8" h="412">
                  <a:moveTo>
                    <a:pt x="532" y="0"/>
                  </a:moveTo>
                  <a:cubicBezTo>
                    <a:pt x="411" y="347"/>
                    <a:pt x="411" y="347"/>
                    <a:pt x="411" y="347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34" y="0"/>
                    <a:pt x="181" y="19"/>
                    <a:pt x="138" y="53"/>
                  </a:cubicBezTo>
                  <a:cubicBezTo>
                    <a:pt x="61" y="114"/>
                    <a:pt x="15" y="221"/>
                    <a:pt x="3" y="346"/>
                  </a:cubicBezTo>
                  <a:cubicBezTo>
                    <a:pt x="1" y="368"/>
                    <a:pt x="0" y="389"/>
                    <a:pt x="0" y="412"/>
                  </a:cubicBezTo>
                  <a:cubicBezTo>
                    <a:pt x="828" y="412"/>
                    <a:pt x="828" y="412"/>
                    <a:pt x="828" y="412"/>
                  </a:cubicBezTo>
                  <a:cubicBezTo>
                    <a:pt x="828" y="184"/>
                    <a:pt x="723" y="0"/>
                    <a:pt x="5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52"/>
            <p:cNvSpPr>
              <a:spLocks/>
            </p:cNvSpPr>
            <p:nvPr/>
          </p:nvSpPr>
          <p:spPr bwMode="auto">
            <a:xfrm>
              <a:off x="-1762528" y="1048055"/>
              <a:ext cx="207963" cy="436563"/>
            </a:xfrm>
            <a:custGeom>
              <a:avLst/>
              <a:gdLst>
                <a:gd name="T0" fmla="*/ 0 w 131"/>
                <a:gd name="T1" fmla="*/ 68 h 275"/>
                <a:gd name="T2" fmla="*/ 66 w 131"/>
                <a:gd name="T3" fmla="*/ 275 h 275"/>
                <a:gd name="T4" fmla="*/ 131 w 131"/>
                <a:gd name="T5" fmla="*/ 68 h 275"/>
                <a:gd name="T6" fmla="*/ 66 w 131"/>
                <a:gd name="T7" fmla="*/ 0 h 275"/>
                <a:gd name="T8" fmla="*/ 0 w 131"/>
                <a:gd name="T9" fmla="*/ 6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5">
                  <a:moveTo>
                    <a:pt x="0" y="68"/>
                  </a:moveTo>
                  <a:lnTo>
                    <a:pt x="66" y="275"/>
                  </a:lnTo>
                  <a:lnTo>
                    <a:pt x="131" y="68"/>
                  </a:lnTo>
                  <a:lnTo>
                    <a:pt x="66" y="0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0" name="Freeform 53"/>
            <p:cNvSpPr>
              <a:spLocks/>
            </p:cNvSpPr>
            <p:nvPr/>
          </p:nvSpPr>
          <p:spPr bwMode="auto">
            <a:xfrm>
              <a:off x="-1926040" y="-633108"/>
              <a:ext cx="522288" cy="750888"/>
            </a:xfrm>
            <a:custGeom>
              <a:avLst/>
              <a:gdLst>
                <a:gd name="T0" fmla="*/ 45 w 312"/>
                <a:gd name="T1" fmla="*/ 44 h 449"/>
                <a:gd name="T2" fmla="*/ 0 w 312"/>
                <a:gd name="T3" fmla="*/ 150 h 449"/>
                <a:gd name="T4" fmla="*/ 9 w 312"/>
                <a:gd name="T5" fmla="*/ 152 h 449"/>
                <a:gd name="T6" fmla="*/ 11 w 312"/>
                <a:gd name="T7" fmla="*/ 176 h 449"/>
                <a:gd name="T8" fmla="*/ 31 w 312"/>
                <a:gd name="T9" fmla="*/ 256 h 449"/>
                <a:gd name="T10" fmla="*/ 44 w 312"/>
                <a:gd name="T11" fmla="*/ 303 h 449"/>
                <a:gd name="T12" fmla="*/ 51 w 312"/>
                <a:gd name="T13" fmla="*/ 389 h 449"/>
                <a:gd name="T14" fmla="*/ 55 w 312"/>
                <a:gd name="T15" fmla="*/ 419 h 449"/>
                <a:gd name="T16" fmla="*/ 88 w 312"/>
                <a:gd name="T17" fmla="*/ 447 h 449"/>
                <a:gd name="T18" fmla="*/ 157 w 312"/>
                <a:gd name="T19" fmla="*/ 448 h 449"/>
                <a:gd name="T20" fmla="*/ 177 w 312"/>
                <a:gd name="T21" fmla="*/ 449 h 449"/>
                <a:gd name="T22" fmla="*/ 223 w 312"/>
                <a:gd name="T23" fmla="*/ 447 h 449"/>
                <a:gd name="T24" fmla="*/ 253 w 312"/>
                <a:gd name="T25" fmla="*/ 428 h 449"/>
                <a:gd name="T26" fmla="*/ 260 w 312"/>
                <a:gd name="T27" fmla="*/ 389 h 449"/>
                <a:gd name="T28" fmla="*/ 267 w 312"/>
                <a:gd name="T29" fmla="*/ 303 h 449"/>
                <a:gd name="T30" fmla="*/ 281 w 312"/>
                <a:gd name="T31" fmla="*/ 256 h 449"/>
                <a:gd name="T32" fmla="*/ 308 w 312"/>
                <a:gd name="T33" fmla="*/ 181 h 449"/>
                <a:gd name="T34" fmla="*/ 312 w 312"/>
                <a:gd name="T35" fmla="*/ 151 h 449"/>
                <a:gd name="T36" fmla="*/ 156 w 312"/>
                <a:gd name="T37" fmla="*/ 0 h 449"/>
                <a:gd name="T38" fmla="*/ 253 w 312"/>
                <a:gd name="T39" fmla="*/ 57 h 449"/>
                <a:gd name="T40" fmla="*/ 293 w 312"/>
                <a:gd name="T41" fmla="*/ 150 h 449"/>
                <a:gd name="T42" fmla="*/ 293 w 312"/>
                <a:gd name="T43" fmla="*/ 150 h 449"/>
                <a:gd name="T44" fmla="*/ 293 w 312"/>
                <a:gd name="T45" fmla="*/ 151 h 449"/>
                <a:gd name="T46" fmla="*/ 290 w 312"/>
                <a:gd name="T47" fmla="*/ 177 h 449"/>
                <a:gd name="T48" fmla="*/ 264 w 312"/>
                <a:gd name="T49" fmla="*/ 248 h 449"/>
                <a:gd name="T50" fmla="*/ 242 w 312"/>
                <a:gd name="T51" fmla="*/ 390 h 449"/>
                <a:gd name="T52" fmla="*/ 241 w 312"/>
                <a:gd name="T53" fmla="*/ 405 h 449"/>
                <a:gd name="T54" fmla="*/ 220 w 312"/>
                <a:gd name="T55" fmla="*/ 429 h 449"/>
                <a:gd name="T56" fmla="*/ 200 w 312"/>
                <a:gd name="T57" fmla="*/ 430 h 449"/>
                <a:gd name="T58" fmla="*/ 157 w 312"/>
                <a:gd name="T59" fmla="*/ 430 h 449"/>
                <a:gd name="T60" fmla="*/ 155 w 312"/>
                <a:gd name="T61" fmla="*/ 430 h 449"/>
                <a:gd name="T62" fmla="*/ 90 w 312"/>
                <a:gd name="T63" fmla="*/ 438 h 449"/>
                <a:gd name="T64" fmla="*/ 74 w 312"/>
                <a:gd name="T65" fmla="*/ 418 h 449"/>
                <a:gd name="T66" fmla="*/ 61 w 312"/>
                <a:gd name="T67" fmla="*/ 389 h 449"/>
                <a:gd name="T68" fmla="*/ 62 w 312"/>
                <a:gd name="T69" fmla="*/ 299 h 449"/>
                <a:gd name="T70" fmla="*/ 47 w 312"/>
                <a:gd name="T71" fmla="*/ 247 h 449"/>
                <a:gd name="T72" fmla="*/ 20 w 312"/>
                <a:gd name="T73" fmla="*/ 174 h 449"/>
                <a:gd name="T74" fmla="*/ 18 w 312"/>
                <a:gd name="T75" fmla="*/ 152 h 449"/>
                <a:gd name="T76" fmla="*/ 18 w 312"/>
                <a:gd name="T77" fmla="*/ 150 h 449"/>
                <a:gd name="T78" fmla="*/ 18 w 312"/>
                <a:gd name="T79" fmla="*/ 150 h 449"/>
                <a:gd name="T80" fmla="*/ 18 w 312"/>
                <a:gd name="T81" fmla="*/ 150 h 449"/>
                <a:gd name="T82" fmla="*/ 58 w 312"/>
                <a:gd name="T83" fmla="*/ 5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2" h="449">
                  <a:moveTo>
                    <a:pt x="156" y="9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13" y="0"/>
                    <a:pt x="74" y="16"/>
                    <a:pt x="45" y="44"/>
                  </a:cubicBezTo>
                  <a:cubicBezTo>
                    <a:pt x="17" y="71"/>
                    <a:pt x="0" y="108"/>
                    <a:pt x="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1" y="169"/>
                    <a:pt x="2" y="177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2" y="177"/>
                    <a:pt x="2" y="177"/>
                    <a:pt x="2" y="177"/>
                  </a:cubicBezTo>
                  <a:cubicBezTo>
                    <a:pt x="4" y="187"/>
                    <a:pt x="7" y="199"/>
                    <a:pt x="12" y="212"/>
                  </a:cubicBezTo>
                  <a:cubicBezTo>
                    <a:pt x="16" y="226"/>
                    <a:pt x="23" y="240"/>
                    <a:pt x="31" y="256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4" y="265"/>
                    <a:pt x="40" y="282"/>
                    <a:pt x="44" y="303"/>
                  </a:cubicBezTo>
                  <a:cubicBezTo>
                    <a:pt x="49" y="324"/>
                    <a:pt x="52" y="348"/>
                    <a:pt x="52" y="370"/>
                  </a:cubicBezTo>
                  <a:cubicBezTo>
                    <a:pt x="52" y="376"/>
                    <a:pt x="52" y="383"/>
                    <a:pt x="52" y="388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95"/>
                    <a:pt x="52" y="401"/>
                    <a:pt x="52" y="407"/>
                  </a:cubicBezTo>
                  <a:cubicBezTo>
                    <a:pt x="53" y="411"/>
                    <a:pt x="53" y="415"/>
                    <a:pt x="55" y="419"/>
                  </a:cubicBezTo>
                  <a:cubicBezTo>
                    <a:pt x="57" y="426"/>
                    <a:pt x="60" y="432"/>
                    <a:pt x="66" y="437"/>
                  </a:cubicBezTo>
                  <a:cubicBezTo>
                    <a:pt x="71" y="441"/>
                    <a:pt x="79" y="445"/>
                    <a:pt x="88" y="447"/>
                  </a:cubicBezTo>
                  <a:cubicBezTo>
                    <a:pt x="88" y="447"/>
                    <a:pt x="88" y="447"/>
                    <a:pt x="88" y="447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101" y="448"/>
                    <a:pt x="118" y="449"/>
                    <a:pt x="132" y="449"/>
                  </a:cubicBezTo>
                  <a:cubicBezTo>
                    <a:pt x="146" y="449"/>
                    <a:pt x="157" y="448"/>
                    <a:pt x="157" y="448"/>
                  </a:cubicBezTo>
                  <a:cubicBezTo>
                    <a:pt x="157" y="439"/>
                    <a:pt x="157" y="439"/>
                    <a:pt x="157" y="439"/>
                  </a:cubicBezTo>
                  <a:cubicBezTo>
                    <a:pt x="157" y="448"/>
                    <a:pt x="157" y="448"/>
                    <a:pt x="157" y="448"/>
                  </a:cubicBezTo>
                  <a:cubicBezTo>
                    <a:pt x="157" y="448"/>
                    <a:pt x="165" y="449"/>
                    <a:pt x="177" y="449"/>
                  </a:cubicBezTo>
                  <a:cubicBezTo>
                    <a:pt x="184" y="449"/>
                    <a:pt x="192" y="448"/>
                    <a:pt x="201" y="448"/>
                  </a:cubicBezTo>
                  <a:cubicBezTo>
                    <a:pt x="209" y="448"/>
                    <a:pt x="217" y="448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4" y="447"/>
                    <a:pt x="224" y="447"/>
                    <a:pt x="224" y="447"/>
                  </a:cubicBezTo>
                  <a:cubicBezTo>
                    <a:pt x="231" y="445"/>
                    <a:pt x="238" y="443"/>
                    <a:pt x="243" y="439"/>
                  </a:cubicBezTo>
                  <a:cubicBezTo>
                    <a:pt x="247" y="436"/>
                    <a:pt x="250" y="432"/>
                    <a:pt x="253" y="428"/>
                  </a:cubicBezTo>
                  <a:cubicBezTo>
                    <a:pt x="256" y="422"/>
                    <a:pt x="258" y="416"/>
                    <a:pt x="259" y="409"/>
                  </a:cubicBezTo>
                  <a:cubicBezTo>
                    <a:pt x="260" y="403"/>
                    <a:pt x="260" y="396"/>
                    <a:pt x="260" y="389"/>
                  </a:cubicBezTo>
                  <a:cubicBezTo>
                    <a:pt x="260" y="389"/>
                    <a:pt x="260" y="389"/>
                    <a:pt x="260" y="389"/>
                  </a:cubicBezTo>
                  <a:cubicBezTo>
                    <a:pt x="260" y="388"/>
                    <a:pt x="260" y="388"/>
                    <a:pt x="260" y="388"/>
                  </a:cubicBezTo>
                  <a:cubicBezTo>
                    <a:pt x="260" y="383"/>
                    <a:pt x="259" y="376"/>
                    <a:pt x="259" y="370"/>
                  </a:cubicBezTo>
                  <a:cubicBezTo>
                    <a:pt x="259" y="348"/>
                    <a:pt x="263" y="324"/>
                    <a:pt x="267" y="303"/>
                  </a:cubicBezTo>
                  <a:cubicBezTo>
                    <a:pt x="272" y="282"/>
                    <a:pt x="277" y="265"/>
                    <a:pt x="281" y="255"/>
                  </a:cubicBezTo>
                  <a:cubicBezTo>
                    <a:pt x="273" y="251"/>
                    <a:pt x="273" y="251"/>
                    <a:pt x="273" y="251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96" y="227"/>
                    <a:pt x="305" y="200"/>
                    <a:pt x="309" y="180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11" y="171"/>
                    <a:pt x="312" y="161"/>
                    <a:pt x="312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12" y="151"/>
                    <a:pt x="312" y="151"/>
                    <a:pt x="312" y="151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108"/>
                    <a:pt x="294" y="71"/>
                    <a:pt x="266" y="44"/>
                  </a:cubicBezTo>
                  <a:cubicBezTo>
                    <a:pt x="238" y="16"/>
                    <a:pt x="199" y="0"/>
                    <a:pt x="156" y="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94" y="18"/>
                    <a:pt x="228" y="33"/>
                    <a:pt x="253" y="57"/>
                  </a:cubicBezTo>
                  <a:cubicBezTo>
                    <a:pt x="278" y="81"/>
                    <a:pt x="293" y="114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60"/>
                    <a:pt x="292" y="168"/>
                    <a:pt x="291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87" y="195"/>
                    <a:pt x="279" y="220"/>
                    <a:pt x="265" y="247"/>
                  </a:cubicBezTo>
                  <a:cubicBezTo>
                    <a:pt x="265" y="248"/>
                    <a:pt x="265" y="248"/>
                    <a:pt x="265" y="248"/>
                  </a:cubicBezTo>
                  <a:cubicBezTo>
                    <a:pt x="264" y="248"/>
                    <a:pt x="264" y="248"/>
                    <a:pt x="264" y="248"/>
                  </a:cubicBezTo>
                  <a:cubicBezTo>
                    <a:pt x="260" y="259"/>
                    <a:pt x="254" y="277"/>
                    <a:pt x="249" y="299"/>
                  </a:cubicBezTo>
                  <a:cubicBezTo>
                    <a:pt x="245" y="321"/>
                    <a:pt x="241" y="346"/>
                    <a:pt x="241" y="370"/>
                  </a:cubicBezTo>
                  <a:cubicBezTo>
                    <a:pt x="241" y="377"/>
                    <a:pt x="241" y="384"/>
                    <a:pt x="242" y="390"/>
                  </a:cubicBezTo>
                  <a:cubicBezTo>
                    <a:pt x="251" y="389"/>
                    <a:pt x="251" y="389"/>
                    <a:pt x="251" y="389"/>
                  </a:cubicBezTo>
                  <a:cubicBezTo>
                    <a:pt x="242" y="389"/>
                    <a:pt x="242" y="389"/>
                    <a:pt x="242" y="389"/>
                  </a:cubicBezTo>
                  <a:cubicBezTo>
                    <a:pt x="242" y="395"/>
                    <a:pt x="242" y="400"/>
                    <a:pt x="241" y="405"/>
                  </a:cubicBezTo>
                  <a:cubicBezTo>
                    <a:pt x="241" y="408"/>
                    <a:pt x="240" y="411"/>
                    <a:pt x="239" y="414"/>
                  </a:cubicBezTo>
                  <a:cubicBezTo>
                    <a:pt x="238" y="418"/>
                    <a:pt x="236" y="421"/>
                    <a:pt x="233" y="423"/>
                  </a:cubicBezTo>
                  <a:cubicBezTo>
                    <a:pt x="230" y="426"/>
                    <a:pt x="227" y="428"/>
                    <a:pt x="220" y="429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1" y="429"/>
                    <a:pt x="221" y="429"/>
                    <a:pt x="221" y="429"/>
                  </a:cubicBezTo>
                  <a:cubicBezTo>
                    <a:pt x="216" y="429"/>
                    <a:pt x="208" y="430"/>
                    <a:pt x="200" y="430"/>
                  </a:cubicBezTo>
                  <a:cubicBezTo>
                    <a:pt x="192" y="430"/>
                    <a:pt x="184" y="430"/>
                    <a:pt x="177" y="430"/>
                  </a:cubicBezTo>
                  <a:cubicBezTo>
                    <a:pt x="171" y="430"/>
                    <a:pt x="166" y="430"/>
                    <a:pt x="163" y="430"/>
                  </a:cubicBezTo>
                  <a:cubicBezTo>
                    <a:pt x="159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6" y="430"/>
                    <a:pt x="155" y="430"/>
                  </a:cubicBezTo>
                  <a:cubicBezTo>
                    <a:pt x="151" y="430"/>
                    <a:pt x="143" y="430"/>
                    <a:pt x="132" y="430"/>
                  </a:cubicBezTo>
                  <a:cubicBezTo>
                    <a:pt x="119" y="430"/>
                    <a:pt x="102" y="430"/>
                    <a:pt x="91" y="429"/>
                  </a:cubicBezTo>
                  <a:cubicBezTo>
                    <a:pt x="90" y="438"/>
                    <a:pt x="90" y="438"/>
                    <a:pt x="90" y="438"/>
                  </a:cubicBezTo>
                  <a:cubicBezTo>
                    <a:pt x="92" y="429"/>
                    <a:pt x="92" y="429"/>
                    <a:pt x="92" y="429"/>
                  </a:cubicBezTo>
                  <a:cubicBezTo>
                    <a:pt x="86" y="427"/>
                    <a:pt x="82" y="425"/>
                    <a:pt x="79" y="423"/>
                  </a:cubicBezTo>
                  <a:cubicBezTo>
                    <a:pt x="77" y="422"/>
                    <a:pt x="75" y="420"/>
                    <a:pt x="74" y="418"/>
                  </a:cubicBezTo>
                  <a:cubicBezTo>
                    <a:pt x="72" y="415"/>
                    <a:pt x="71" y="411"/>
                    <a:pt x="71" y="406"/>
                  </a:cubicBezTo>
                  <a:cubicBezTo>
                    <a:pt x="70" y="401"/>
                    <a:pt x="70" y="396"/>
                    <a:pt x="70" y="389"/>
                  </a:cubicBezTo>
                  <a:cubicBezTo>
                    <a:pt x="61" y="389"/>
                    <a:pt x="61" y="389"/>
                    <a:pt x="61" y="389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0" y="384"/>
                    <a:pt x="71" y="377"/>
                    <a:pt x="71" y="370"/>
                  </a:cubicBezTo>
                  <a:cubicBezTo>
                    <a:pt x="71" y="346"/>
                    <a:pt x="67" y="321"/>
                    <a:pt x="62" y="299"/>
                  </a:cubicBezTo>
                  <a:cubicBezTo>
                    <a:pt x="58" y="277"/>
                    <a:pt x="52" y="259"/>
                    <a:pt x="47" y="248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39" y="233"/>
                    <a:pt x="33" y="219"/>
                    <a:pt x="29" y="206"/>
                  </a:cubicBezTo>
                  <a:cubicBezTo>
                    <a:pt x="24" y="194"/>
                    <a:pt x="22" y="183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19" y="167"/>
                    <a:pt x="18" y="160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1"/>
                    <a:pt x="18" y="151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14"/>
                    <a:pt x="33" y="81"/>
                    <a:pt x="58" y="57"/>
                  </a:cubicBezTo>
                  <a:cubicBezTo>
                    <a:pt x="83" y="33"/>
                    <a:pt x="117" y="18"/>
                    <a:pt x="156" y="18"/>
                  </a:cubicBezTo>
                  <a:lnTo>
                    <a:pt x="15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54"/>
            <p:cNvSpPr>
              <a:spLocks/>
            </p:cNvSpPr>
            <p:nvPr/>
          </p:nvSpPr>
          <p:spPr bwMode="auto">
            <a:xfrm>
              <a:off x="-1791103" y="133654"/>
              <a:ext cx="250825" cy="41275"/>
            </a:xfrm>
            <a:custGeom>
              <a:avLst/>
              <a:gdLst>
                <a:gd name="T0" fmla="*/ 134 w 150"/>
                <a:gd name="T1" fmla="*/ 0 h 25"/>
                <a:gd name="T2" fmla="*/ 16 w 150"/>
                <a:gd name="T3" fmla="*/ 0 h 25"/>
                <a:gd name="T4" fmla="*/ 0 w 150"/>
                <a:gd name="T5" fmla="*/ 6 h 25"/>
                <a:gd name="T6" fmla="*/ 0 w 150"/>
                <a:gd name="T7" fmla="*/ 11 h 25"/>
                <a:gd name="T8" fmla="*/ 16 w 150"/>
                <a:gd name="T9" fmla="*/ 18 h 25"/>
                <a:gd name="T10" fmla="*/ 27 w 150"/>
                <a:gd name="T11" fmla="*/ 18 h 25"/>
                <a:gd name="T12" fmla="*/ 27 w 150"/>
                <a:gd name="T13" fmla="*/ 21 h 25"/>
                <a:gd name="T14" fmla="*/ 38 w 150"/>
                <a:gd name="T15" fmla="*/ 25 h 25"/>
                <a:gd name="T16" fmla="*/ 112 w 150"/>
                <a:gd name="T17" fmla="*/ 25 h 25"/>
                <a:gd name="T18" fmla="*/ 122 w 150"/>
                <a:gd name="T19" fmla="*/ 21 h 25"/>
                <a:gd name="T20" fmla="*/ 122 w 150"/>
                <a:gd name="T21" fmla="*/ 18 h 25"/>
                <a:gd name="T22" fmla="*/ 134 w 150"/>
                <a:gd name="T23" fmla="*/ 18 h 25"/>
                <a:gd name="T24" fmla="*/ 150 w 150"/>
                <a:gd name="T25" fmla="*/ 11 h 25"/>
                <a:gd name="T26" fmla="*/ 150 w 150"/>
                <a:gd name="T27" fmla="*/ 6 h 25"/>
                <a:gd name="T28" fmla="*/ 134 w 150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25">
                  <a:moveTo>
                    <a:pt x="13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3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7" y="18"/>
                    <a:pt x="1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32" y="25"/>
                    <a:pt x="38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8" y="25"/>
                    <a:pt x="122" y="23"/>
                    <a:pt x="122" y="2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3" y="18"/>
                    <a:pt x="150" y="15"/>
                    <a:pt x="150" y="11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3"/>
                    <a:pt x="143" y="0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55"/>
            <p:cNvSpPr>
              <a:spLocks/>
            </p:cNvSpPr>
            <p:nvPr/>
          </p:nvSpPr>
          <p:spPr bwMode="auto">
            <a:xfrm>
              <a:off x="-1708553" y="-521983"/>
              <a:ext cx="82550" cy="327025"/>
            </a:xfrm>
            <a:custGeom>
              <a:avLst/>
              <a:gdLst>
                <a:gd name="T0" fmla="*/ 32 w 49"/>
                <a:gd name="T1" fmla="*/ 195 h 196"/>
                <a:gd name="T2" fmla="*/ 49 w 49"/>
                <a:gd name="T3" fmla="*/ 4 h 196"/>
                <a:gd name="T4" fmla="*/ 40 w 49"/>
                <a:gd name="T5" fmla="*/ 0 h 196"/>
                <a:gd name="T6" fmla="*/ 6 w 49"/>
                <a:gd name="T7" fmla="*/ 6 h 196"/>
                <a:gd name="T8" fmla="*/ 0 w 49"/>
                <a:gd name="T9" fmla="*/ 18 h 196"/>
                <a:gd name="T10" fmla="*/ 18 w 49"/>
                <a:gd name="T11" fmla="*/ 192 h 196"/>
                <a:gd name="T12" fmla="*/ 32 w 49"/>
                <a:gd name="T13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96">
                  <a:moveTo>
                    <a:pt x="32" y="195"/>
                  </a:moveTo>
                  <a:cubicBezTo>
                    <a:pt x="38" y="127"/>
                    <a:pt x="49" y="15"/>
                    <a:pt x="49" y="4"/>
                  </a:cubicBezTo>
                  <a:cubicBezTo>
                    <a:pt x="48" y="2"/>
                    <a:pt x="43" y="0"/>
                    <a:pt x="40" y="0"/>
                  </a:cubicBezTo>
                  <a:cubicBezTo>
                    <a:pt x="34" y="0"/>
                    <a:pt x="13" y="4"/>
                    <a:pt x="6" y="6"/>
                  </a:cubicBezTo>
                  <a:cubicBezTo>
                    <a:pt x="3" y="8"/>
                    <a:pt x="0" y="14"/>
                    <a:pt x="0" y="18"/>
                  </a:cubicBezTo>
                  <a:cubicBezTo>
                    <a:pt x="2" y="37"/>
                    <a:pt x="12" y="130"/>
                    <a:pt x="18" y="192"/>
                  </a:cubicBezTo>
                  <a:cubicBezTo>
                    <a:pt x="19" y="194"/>
                    <a:pt x="31" y="196"/>
                    <a:pt x="32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56"/>
            <p:cNvSpPr>
              <a:spLocks/>
            </p:cNvSpPr>
            <p:nvPr/>
          </p:nvSpPr>
          <p:spPr bwMode="auto">
            <a:xfrm>
              <a:off x="-1706965" y="-128283"/>
              <a:ext cx="84138" cy="84138"/>
            </a:xfrm>
            <a:custGeom>
              <a:avLst/>
              <a:gdLst>
                <a:gd name="T0" fmla="*/ 26 w 50"/>
                <a:gd name="T1" fmla="*/ 0 h 50"/>
                <a:gd name="T2" fmla="*/ 7 w 50"/>
                <a:gd name="T3" fmla="*/ 7 h 50"/>
                <a:gd name="T4" fmla="*/ 0 w 50"/>
                <a:gd name="T5" fmla="*/ 25 h 50"/>
                <a:gd name="T6" fmla="*/ 6 w 50"/>
                <a:gd name="T7" fmla="*/ 44 h 50"/>
                <a:gd name="T8" fmla="*/ 23 w 50"/>
                <a:gd name="T9" fmla="*/ 50 h 50"/>
                <a:gd name="T10" fmla="*/ 43 w 50"/>
                <a:gd name="T11" fmla="*/ 43 h 50"/>
                <a:gd name="T12" fmla="*/ 50 w 50"/>
                <a:gd name="T13" fmla="*/ 25 h 50"/>
                <a:gd name="T14" fmla="*/ 42 w 50"/>
                <a:gd name="T15" fmla="*/ 6 h 50"/>
                <a:gd name="T16" fmla="*/ 26 w 5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cubicBezTo>
                    <a:pt x="20" y="0"/>
                    <a:pt x="12" y="2"/>
                    <a:pt x="7" y="7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33"/>
                    <a:pt x="2" y="39"/>
                    <a:pt x="6" y="44"/>
                  </a:cubicBezTo>
                  <a:cubicBezTo>
                    <a:pt x="11" y="49"/>
                    <a:pt x="18" y="50"/>
                    <a:pt x="23" y="50"/>
                  </a:cubicBezTo>
                  <a:cubicBezTo>
                    <a:pt x="31" y="50"/>
                    <a:pt x="38" y="48"/>
                    <a:pt x="43" y="43"/>
                  </a:cubicBezTo>
                  <a:cubicBezTo>
                    <a:pt x="48" y="38"/>
                    <a:pt x="50" y="29"/>
                    <a:pt x="50" y="25"/>
                  </a:cubicBezTo>
                  <a:cubicBezTo>
                    <a:pt x="50" y="19"/>
                    <a:pt x="48" y="12"/>
                    <a:pt x="42" y="6"/>
                  </a:cubicBezTo>
                  <a:cubicBezTo>
                    <a:pt x="38" y="2"/>
                    <a:pt x="31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4" name="Freeform 57"/>
            <p:cNvSpPr>
              <a:spLocks/>
            </p:cNvSpPr>
            <p:nvPr/>
          </p:nvSpPr>
          <p:spPr bwMode="auto">
            <a:xfrm>
              <a:off x="-1686328" y="-910921"/>
              <a:ext cx="42863" cy="160338"/>
            </a:xfrm>
            <a:custGeom>
              <a:avLst/>
              <a:gdLst>
                <a:gd name="T0" fmla="*/ 0 w 27"/>
                <a:gd name="T1" fmla="*/ 0 h 101"/>
                <a:gd name="T2" fmla="*/ 0 w 27"/>
                <a:gd name="T3" fmla="*/ 101 h 101"/>
                <a:gd name="T4" fmla="*/ 27 w 27"/>
                <a:gd name="T5" fmla="*/ 101 h 101"/>
                <a:gd name="T6" fmla="*/ 26 w 27"/>
                <a:gd name="T7" fmla="*/ 0 h 101"/>
                <a:gd name="T8" fmla="*/ 0 w 27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1">
                  <a:moveTo>
                    <a:pt x="0" y="0"/>
                  </a:moveTo>
                  <a:lnTo>
                    <a:pt x="0" y="101"/>
                  </a:lnTo>
                  <a:lnTo>
                    <a:pt x="27" y="101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5" name="Freeform 58"/>
            <p:cNvSpPr>
              <a:spLocks/>
            </p:cNvSpPr>
            <p:nvPr/>
          </p:nvSpPr>
          <p:spPr bwMode="auto">
            <a:xfrm>
              <a:off x="-1499003" y="-839483"/>
              <a:ext cx="123825" cy="160338"/>
            </a:xfrm>
            <a:custGeom>
              <a:avLst/>
              <a:gdLst>
                <a:gd name="T0" fmla="*/ 0 w 78"/>
                <a:gd name="T1" fmla="*/ 85 h 101"/>
                <a:gd name="T2" fmla="*/ 22 w 78"/>
                <a:gd name="T3" fmla="*/ 101 h 101"/>
                <a:gd name="T4" fmla="*/ 78 w 78"/>
                <a:gd name="T5" fmla="*/ 15 h 101"/>
                <a:gd name="T6" fmla="*/ 56 w 78"/>
                <a:gd name="T7" fmla="*/ 0 h 101"/>
                <a:gd name="T8" fmla="*/ 0 w 78"/>
                <a:gd name="T9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85"/>
                  </a:moveTo>
                  <a:lnTo>
                    <a:pt x="22" y="101"/>
                  </a:lnTo>
                  <a:lnTo>
                    <a:pt x="78" y="15"/>
                  </a:lnTo>
                  <a:lnTo>
                    <a:pt x="56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59"/>
            <p:cNvSpPr>
              <a:spLocks/>
            </p:cNvSpPr>
            <p:nvPr/>
          </p:nvSpPr>
          <p:spPr bwMode="auto">
            <a:xfrm>
              <a:off x="-1368828" y="-626758"/>
              <a:ext cx="163513" cy="103188"/>
            </a:xfrm>
            <a:custGeom>
              <a:avLst/>
              <a:gdLst>
                <a:gd name="T0" fmla="*/ 0 w 103"/>
                <a:gd name="T1" fmla="*/ 40 h 65"/>
                <a:gd name="T2" fmla="*/ 11 w 103"/>
                <a:gd name="T3" fmla="*/ 65 h 65"/>
                <a:gd name="T4" fmla="*/ 103 w 103"/>
                <a:gd name="T5" fmla="*/ 25 h 65"/>
                <a:gd name="T6" fmla="*/ 93 w 103"/>
                <a:gd name="T7" fmla="*/ 0 h 65"/>
                <a:gd name="T8" fmla="*/ 0 w 103"/>
                <a:gd name="T9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40"/>
                  </a:moveTo>
                  <a:lnTo>
                    <a:pt x="11" y="65"/>
                  </a:lnTo>
                  <a:lnTo>
                    <a:pt x="103" y="25"/>
                  </a:lnTo>
                  <a:lnTo>
                    <a:pt x="93" y="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60"/>
            <p:cNvSpPr>
              <a:spLocks/>
            </p:cNvSpPr>
            <p:nvPr/>
          </p:nvSpPr>
          <p:spPr bwMode="auto">
            <a:xfrm>
              <a:off x="-1345015" y="-374346"/>
              <a:ext cx="165100" cy="71438"/>
            </a:xfrm>
            <a:custGeom>
              <a:avLst/>
              <a:gdLst>
                <a:gd name="T0" fmla="*/ 0 w 104"/>
                <a:gd name="T1" fmla="*/ 27 h 45"/>
                <a:gd name="T2" fmla="*/ 100 w 104"/>
                <a:gd name="T3" fmla="*/ 45 h 45"/>
                <a:gd name="T4" fmla="*/ 104 w 104"/>
                <a:gd name="T5" fmla="*/ 18 h 45"/>
                <a:gd name="T6" fmla="*/ 5 w 104"/>
                <a:gd name="T7" fmla="*/ 0 h 45"/>
                <a:gd name="T8" fmla="*/ 0 w 104"/>
                <a:gd name="T9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">
                  <a:moveTo>
                    <a:pt x="0" y="27"/>
                  </a:moveTo>
                  <a:lnTo>
                    <a:pt x="100" y="45"/>
                  </a:lnTo>
                  <a:lnTo>
                    <a:pt x="104" y="18"/>
                  </a:lnTo>
                  <a:lnTo>
                    <a:pt x="5" y="0"/>
                  </a:lnTo>
                  <a:lnTo>
                    <a:pt x="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61"/>
            <p:cNvSpPr>
              <a:spLocks/>
            </p:cNvSpPr>
            <p:nvPr/>
          </p:nvSpPr>
          <p:spPr bwMode="auto">
            <a:xfrm>
              <a:off x="-1960965" y="-839483"/>
              <a:ext cx="123825" cy="160338"/>
            </a:xfrm>
            <a:custGeom>
              <a:avLst/>
              <a:gdLst>
                <a:gd name="T0" fmla="*/ 0 w 78"/>
                <a:gd name="T1" fmla="*/ 15 h 101"/>
                <a:gd name="T2" fmla="*/ 56 w 78"/>
                <a:gd name="T3" fmla="*/ 101 h 101"/>
                <a:gd name="T4" fmla="*/ 78 w 78"/>
                <a:gd name="T5" fmla="*/ 85 h 101"/>
                <a:gd name="T6" fmla="*/ 22 w 78"/>
                <a:gd name="T7" fmla="*/ 0 h 101"/>
                <a:gd name="T8" fmla="*/ 0 w 78"/>
                <a:gd name="T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15"/>
                  </a:moveTo>
                  <a:lnTo>
                    <a:pt x="56" y="101"/>
                  </a:lnTo>
                  <a:lnTo>
                    <a:pt x="78" y="85"/>
                  </a:lnTo>
                  <a:lnTo>
                    <a:pt x="22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62"/>
            <p:cNvSpPr>
              <a:spLocks/>
            </p:cNvSpPr>
            <p:nvPr/>
          </p:nvSpPr>
          <p:spPr bwMode="auto">
            <a:xfrm>
              <a:off x="-2132415" y="-626758"/>
              <a:ext cx="163513" cy="103188"/>
            </a:xfrm>
            <a:custGeom>
              <a:avLst/>
              <a:gdLst>
                <a:gd name="T0" fmla="*/ 0 w 103"/>
                <a:gd name="T1" fmla="*/ 25 h 65"/>
                <a:gd name="T2" fmla="*/ 93 w 103"/>
                <a:gd name="T3" fmla="*/ 65 h 65"/>
                <a:gd name="T4" fmla="*/ 103 w 103"/>
                <a:gd name="T5" fmla="*/ 40 h 65"/>
                <a:gd name="T6" fmla="*/ 11 w 103"/>
                <a:gd name="T7" fmla="*/ 0 h 65"/>
                <a:gd name="T8" fmla="*/ 0 w 103"/>
                <a:gd name="T9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25"/>
                  </a:moveTo>
                  <a:lnTo>
                    <a:pt x="93" y="65"/>
                  </a:lnTo>
                  <a:lnTo>
                    <a:pt x="103" y="40"/>
                  </a:lnTo>
                  <a:lnTo>
                    <a:pt x="11" y="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63"/>
            <p:cNvSpPr>
              <a:spLocks/>
            </p:cNvSpPr>
            <p:nvPr/>
          </p:nvSpPr>
          <p:spPr bwMode="auto">
            <a:xfrm>
              <a:off x="-2157815" y="-374346"/>
              <a:ext cx="166688" cy="71438"/>
            </a:xfrm>
            <a:custGeom>
              <a:avLst/>
              <a:gdLst>
                <a:gd name="T0" fmla="*/ 0 w 105"/>
                <a:gd name="T1" fmla="*/ 18 h 45"/>
                <a:gd name="T2" fmla="*/ 4 w 105"/>
                <a:gd name="T3" fmla="*/ 45 h 45"/>
                <a:gd name="T4" fmla="*/ 105 w 105"/>
                <a:gd name="T5" fmla="*/ 27 h 45"/>
                <a:gd name="T6" fmla="*/ 99 w 105"/>
                <a:gd name="T7" fmla="*/ 0 h 45"/>
                <a:gd name="T8" fmla="*/ 0 w 105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5">
                  <a:moveTo>
                    <a:pt x="0" y="18"/>
                  </a:moveTo>
                  <a:lnTo>
                    <a:pt x="4" y="45"/>
                  </a:lnTo>
                  <a:lnTo>
                    <a:pt x="105" y="27"/>
                  </a:lnTo>
                  <a:lnTo>
                    <a:pt x="9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1" name="Oval 64"/>
            <p:cNvSpPr>
              <a:spLocks noChangeArrowheads="1"/>
            </p:cNvSpPr>
            <p:nvPr/>
          </p:nvSpPr>
          <p:spPr bwMode="auto">
            <a:xfrm>
              <a:off x="-2791228" y="401942"/>
              <a:ext cx="503238" cy="585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2" name="Freeform 65"/>
            <p:cNvSpPr>
              <a:spLocks/>
            </p:cNvSpPr>
            <p:nvPr/>
          </p:nvSpPr>
          <p:spPr bwMode="auto">
            <a:xfrm>
              <a:off x="-3107140" y="1032180"/>
              <a:ext cx="946150" cy="566738"/>
            </a:xfrm>
            <a:custGeom>
              <a:avLst/>
              <a:gdLst>
                <a:gd name="T0" fmla="*/ 337 w 565"/>
                <a:gd name="T1" fmla="*/ 285 h 338"/>
                <a:gd name="T2" fmla="*/ 242 w 565"/>
                <a:gd name="T3" fmla="*/ 0 h 338"/>
                <a:gd name="T4" fmla="*/ 0 w 565"/>
                <a:gd name="T5" fmla="*/ 338 h 338"/>
                <a:gd name="T6" fmla="*/ 430 w 565"/>
                <a:gd name="T7" fmla="*/ 338 h 338"/>
                <a:gd name="T8" fmla="*/ 565 w 565"/>
                <a:gd name="T9" fmla="*/ 44 h 338"/>
                <a:gd name="T10" fmla="*/ 436 w 565"/>
                <a:gd name="T11" fmla="*/ 0 h 338"/>
                <a:gd name="T12" fmla="*/ 337 w 565"/>
                <a:gd name="T13" fmla="*/ 28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338">
                  <a:moveTo>
                    <a:pt x="337" y="285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86" y="0"/>
                    <a:pt x="0" y="151"/>
                    <a:pt x="0" y="338"/>
                  </a:cubicBezTo>
                  <a:cubicBezTo>
                    <a:pt x="430" y="338"/>
                    <a:pt x="430" y="338"/>
                    <a:pt x="430" y="338"/>
                  </a:cubicBezTo>
                  <a:cubicBezTo>
                    <a:pt x="442" y="212"/>
                    <a:pt x="488" y="105"/>
                    <a:pt x="565" y="44"/>
                  </a:cubicBezTo>
                  <a:cubicBezTo>
                    <a:pt x="530" y="17"/>
                    <a:pt x="487" y="0"/>
                    <a:pt x="436" y="0"/>
                  </a:cubicBezTo>
                  <a:lnTo>
                    <a:pt x="337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66"/>
            <p:cNvSpPr>
              <a:spLocks/>
            </p:cNvSpPr>
            <p:nvPr/>
          </p:nvSpPr>
          <p:spPr bwMode="auto">
            <a:xfrm>
              <a:off x="-2624540" y="1030592"/>
              <a:ext cx="169863" cy="357188"/>
            </a:xfrm>
            <a:custGeom>
              <a:avLst/>
              <a:gdLst>
                <a:gd name="T0" fmla="*/ 0 w 107"/>
                <a:gd name="T1" fmla="*/ 56 h 225"/>
                <a:gd name="T2" fmla="*/ 54 w 107"/>
                <a:gd name="T3" fmla="*/ 225 h 225"/>
                <a:gd name="T4" fmla="*/ 107 w 107"/>
                <a:gd name="T5" fmla="*/ 56 h 225"/>
                <a:gd name="T6" fmla="*/ 54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4" y="225"/>
                  </a:lnTo>
                  <a:lnTo>
                    <a:pt x="107" y="56"/>
                  </a:lnTo>
                  <a:lnTo>
                    <a:pt x="54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4" name="Oval 67"/>
            <p:cNvSpPr>
              <a:spLocks noChangeArrowheads="1"/>
            </p:cNvSpPr>
            <p:nvPr/>
          </p:nvSpPr>
          <p:spPr bwMode="auto">
            <a:xfrm>
              <a:off x="-1030690" y="401942"/>
              <a:ext cx="504825" cy="585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5" name="Freeform 68"/>
            <p:cNvSpPr>
              <a:spLocks/>
            </p:cNvSpPr>
            <p:nvPr/>
          </p:nvSpPr>
          <p:spPr bwMode="auto">
            <a:xfrm>
              <a:off x="-1157690" y="1032180"/>
              <a:ext cx="947738" cy="566738"/>
            </a:xfrm>
            <a:custGeom>
              <a:avLst/>
              <a:gdLst>
                <a:gd name="T0" fmla="*/ 323 w 566"/>
                <a:gd name="T1" fmla="*/ 0 h 338"/>
                <a:gd name="T2" fmla="*/ 229 w 566"/>
                <a:gd name="T3" fmla="*/ 285 h 338"/>
                <a:gd name="T4" fmla="*/ 130 w 566"/>
                <a:gd name="T5" fmla="*/ 0 h 338"/>
                <a:gd name="T6" fmla="*/ 0 w 566"/>
                <a:gd name="T7" fmla="*/ 44 h 338"/>
                <a:gd name="T8" fmla="*/ 136 w 566"/>
                <a:gd name="T9" fmla="*/ 338 h 338"/>
                <a:gd name="T10" fmla="*/ 566 w 566"/>
                <a:gd name="T11" fmla="*/ 338 h 338"/>
                <a:gd name="T12" fmla="*/ 323 w 566"/>
                <a:gd name="T1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6" h="338">
                  <a:moveTo>
                    <a:pt x="323" y="0"/>
                  </a:moveTo>
                  <a:cubicBezTo>
                    <a:pt x="229" y="285"/>
                    <a:pt x="229" y="285"/>
                    <a:pt x="229" y="28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79" y="0"/>
                    <a:pt x="36" y="17"/>
                    <a:pt x="0" y="44"/>
                  </a:cubicBezTo>
                  <a:cubicBezTo>
                    <a:pt x="77" y="105"/>
                    <a:pt x="124" y="212"/>
                    <a:pt x="136" y="338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151"/>
                    <a:pt x="480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69"/>
            <p:cNvSpPr>
              <a:spLocks/>
            </p:cNvSpPr>
            <p:nvPr/>
          </p:nvSpPr>
          <p:spPr bwMode="auto">
            <a:xfrm>
              <a:off x="-862415" y="1030592"/>
              <a:ext cx="169863" cy="357188"/>
            </a:xfrm>
            <a:custGeom>
              <a:avLst/>
              <a:gdLst>
                <a:gd name="T0" fmla="*/ 0 w 107"/>
                <a:gd name="T1" fmla="*/ 56 h 225"/>
                <a:gd name="T2" fmla="*/ 53 w 107"/>
                <a:gd name="T3" fmla="*/ 225 h 225"/>
                <a:gd name="T4" fmla="*/ 107 w 107"/>
                <a:gd name="T5" fmla="*/ 56 h 225"/>
                <a:gd name="T6" fmla="*/ 53 w 107"/>
                <a:gd name="T7" fmla="*/ 0 h 225"/>
                <a:gd name="T8" fmla="*/ 0 w 107"/>
                <a:gd name="T9" fmla="*/ 5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225">
                  <a:moveTo>
                    <a:pt x="0" y="56"/>
                  </a:moveTo>
                  <a:lnTo>
                    <a:pt x="53" y="225"/>
                  </a:lnTo>
                  <a:lnTo>
                    <a:pt x="107" y="56"/>
                  </a:lnTo>
                  <a:lnTo>
                    <a:pt x="53" y="0"/>
                  </a:lnTo>
                  <a:lnTo>
                    <a:pt x="0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7" name="Oval 70"/>
            <p:cNvSpPr>
              <a:spLocks noChangeArrowheads="1"/>
            </p:cNvSpPr>
            <p:nvPr/>
          </p:nvSpPr>
          <p:spPr bwMode="auto">
            <a:xfrm>
              <a:off x="-1965728" y="281292"/>
              <a:ext cx="614363" cy="7127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8" name="Freeform 71"/>
            <p:cNvSpPr>
              <a:spLocks/>
            </p:cNvSpPr>
            <p:nvPr/>
          </p:nvSpPr>
          <p:spPr bwMode="auto">
            <a:xfrm>
              <a:off x="-2351490" y="1051230"/>
              <a:ext cx="1385888" cy="688975"/>
            </a:xfrm>
            <a:custGeom>
              <a:avLst/>
              <a:gdLst>
                <a:gd name="T0" fmla="*/ 532 w 828"/>
                <a:gd name="T1" fmla="*/ 0 h 412"/>
                <a:gd name="T2" fmla="*/ 411 w 828"/>
                <a:gd name="T3" fmla="*/ 347 h 412"/>
                <a:gd name="T4" fmla="*/ 296 w 828"/>
                <a:gd name="T5" fmla="*/ 0 h 412"/>
                <a:gd name="T6" fmla="*/ 138 w 828"/>
                <a:gd name="T7" fmla="*/ 53 h 412"/>
                <a:gd name="T8" fmla="*/ 3 w 828"/>
                <a:gd name="T9" fmla="*/ 346 h 412"/>
                <a:gd name="T10" fmla="*/ 0 w 828"/>
                <a:gd name="T11" fmla="*/ 412 h 412"/>
                <a:gd name="T12" fmla="*/ 828 w 828"/>
                <a:gd name="T13" fmla="*/ 412 h 412"/>
                <a:gd name="T14" fmla="*/ 532 w 828"/>
                <a:gd name="T1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8" h="412">
                  <a:moveTo>
                    <a:pt x="532" y="0"/>
                  </a:moveTo>
                  <a:cubicBezTo>
                    <a:pt x="411" y="347"/>
                    <a:pt x="411" y="347"/>
                    <a:pt x="411" y="347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34" y="0"/>
                    <a:pt x="181" y="19"/>
                    <a:pt x="138" y="53"/>
                  </a:cubicBezTo>
                  <a:cubicBezTo>
                    <a:pt x="61" y="114"/>
                    <a:pt x="15" y="221"/>
                    <a:pt x="3" y="346"/>
                  </a:cubicBezTo>
                  <a:cubicBezTo>
                    <a:pt x="1" y="368"/>
                    <a:pt x="0" y="389"/>
                    <a:pt x="0" y="412"/>
                  </a:cubicBezTo>
                  <a:cubicBezTo>
                    <a:pt x="828" y="412"/>
                    <a:pt x="828" y="412"/>
                    <a:pt x="828" y="412"/>
                  </a:cubicBezTo>
                  <a:cubicBezTo>
                    <a:pt x="828" y="184"/>
                    <a:pt x="723" y="0"/>
                    <a:pt x="5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9" name="Freeform 72"/>
            <p:cNvSpPr>
              <a:spLocks/>
            </p:cNvSpPr>
            <p:nvPr/>
          </p:nvSpPr>
          <p:spPr bwMode="auto">
            <a:xfrm>
              <a:off x="-1762528" y="1048055"/>
              <a:ext cx="207963" cy="436563"/>
            </a:xfrm>
            <a:custGeom>
              <a:avLst/>
              <a:gdLst>
                <a:gd name="T0" fmla="*/ 0 w 131"/>
                <a:gd name="T1" fmla="*/ 68 h 275"/>
                <a:gd name="T2" fmla="*/ 66 w 131"/>
                <a:gd name="T3" fmla="*/ 275 h 275"/>
                <a:gd name="T4" fmla="*/ 131 w 131"/>
                <a:gd name="T5" fmla="*/ 68 h 275"/>
                <a:gd name="T6" fmla="*/ 66 w 131"/>
                <a:gd name="T7" fmla="*/ 0 h 275"/>
                <a:gd name="T8" fmla="*/ 0 w 131"/>
                <a:gd name="T9" fmla="*/ 6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5">
                  <a:moveTo>
                    <a:pt x="0" y="68"/>
                  </a:moveTo>
                  <a:lnTo>
                    <a:pt x="66" y="275"/>
                  </a:lnTo>
                  <a:lnTo>
                    <a:pt x="131" y="68"/>
                  </a:lnTo>
                  <a:lnTo>
                    <a:pt x="66" y="0"/>
                  </a:lnTo>
                  <a:lnTo>
                    <a:pt x="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0" name="Freeform 73"/>
            <p:cNvSpPr>
              <a:spLocks/>
            </p:cNvSpPr>
            <p:nvPr/>
          </p:nvSpPr>
          <p:spPr bwMode="auto">
            <a:xfrm>
              <a:off x="-1926040" y="-633108"/>
              <a:ext cx="522288" cy="750888"/>
            </a:xfrm>
            <a:custGeom>
              <a:avLst/>
              <a:gdLst>
                <a:gd name="T0" fmla="*/ 45 w 312"/>
                <a:gd name="T1" fmla="*/ 44 h 449"/>
                <a:gd name="T2" fmla="*/ 0 w 312"/>
                <a:gd name="T3" fmla="*/ 150 h 449"/>
                <a:gd name="T4" fmla="*/ 9 w 312"/>
                <a:gd name="T5" fmla="*/ 152 h 449"/>
                <a:gd name="T6" fmla="*/ 11 w 312"/>
                <a:gd name="T7" fmla="*/ 176 h 449"/>
                <a:gd name="T8" fmla="*/ 31 w 312"/>
                <a:gd name="T9" fmla="*/ 256 h 449"/>
                <a:gd name="T10" fmla="*/ 44 w 312"/>
                <a:gd name="T11" fmla="*/ 303 h 449"/>
                <a:gd name="T12" fmla="*/ 51 w 312"/>
                <a:gd name="T13" fmla="*/ 389 h 449"/>
                <a:gd name="T14" fmla="*/ 55 w 312"/>
                <a:gd name="T15" fmla="*/ 419 h 449"/>
                <a:gd name="T16" fmla="*/ 88 w 312"/>
                <a:gd name="T17" fmla="*/ 447 h 449"/>
                <a:gd name="T18" fmla="*/ 157 w 312"/>
                <a:gd name="T19" fmla="*/ 448 h 449"/>
                <a:gd name="T20" fmla="*/ 177 w 312"/>
                <a:gd name="T21" fmla="*/ 449 h 449"/>
                <a:gd name="T22" fmla="*/ 223 w 312"/>
                <a:gd name="T23" fmla="*/ 447 h 449"/>
                <a:gd name="T24" fmla="*/ 253 w 312"/>
                <a:gd name="T25" fmla="*/ 428 h 449"/>
                <a:gd name="T26" fmla="*/ 260 w 312"/>
                <a:gd name="T27" fmla="*/ 389 h 449"/>
                <a:gd name="T28" fmla="*/ 267 w 312"/>
                <a:gd name="T29" fmla="*/ 303 h 449"/>
                <a:gd name="T30" fmla="*/ 281 w 312"/>
                <a:gd name="T31" fmla="*/ 256 h 449"/>
                <a:gd name="T32" fmla="*/ 308 w 312"/>
                <a:gd name="T33" fmla="*/ 181 h 449"/>
                <a:gd name="T34" fmla="*/ 312 w 312"/>
                <a:gd name="T35" fmla="*/ 151 h 449"/>
                <a:gd name="T36" fmla="*/ 156 w 312"/>
                <a:gd name="T37" fmla="*/ 0 h 449"/>
                <a:gd name="T38" fmla="*/ 253 w 312"/>
                <a:gd name="T39" fmla="*/ 57 h 449"/>
                <a:gd name="T40" fmla="*/ 293 w 312"/>
                <a:gd name="T41" fmla="*/ 150 h 449"/>
                <a:gd name="T42" fmla="*/ 293 w 312"/>
                <a:gd name="T43" fmla="*/ 150 h 449"/>
                <a:gd name="T44" fmla="*/ 293 w 312"/>
                <a:gd name="T45" fmla="*/ 151 h 449"/>
                <a:gd name="T46" fmla="*/ 290 w 312"/>
                <a:gd name="T47" fmla="*/ 177 h 449"/>
                <a:gd name="T48" fmla="*/ 264 w 312"/>
                <a:gd name="T49" fmla="*/ 248 h 449"/>
                <a:gd name="T50" fmla="*/ 242 w 312"/>
                <a:gd name="T51" fmla="*/ 390 h 449"/>
                <a:gd name="T52" fmla="*/ 241 w 312"/>
                <a:gd name="T53" fmla="*/ 405 h 449"/>
                <a:gd name="T54" fmla="*/ 220 w 312"/>
                <a:gd name="T55" fmla="*/ 429 h 449"/>
                <a:gd name="T56" fmla="*/ 200 w 312"/>
                <a:gd name="T57" fmla="*/ 430 h 449"/>
                <a:gd name="T58" fmla="*/ 157 w 312"/>
                <a:gd name="T59" fmla="*/ 430 h 449"/>
                <a:gd name="T60" fmla="*/ 155 w 312"/>
                <a:gd name="T61" fmla="*/ 430 h 449"/>
                <a:gd name="T62" fmla="*/ 90 w 312"/>
                <a:gd name="T63" fmla="*/ 438 h 449"/>
                <a:gd name="T64" fmla="*/ 74 w 312"/>
                <a:gd name="T65" fmla="*/ 418 h 449"/>
                <a:gd name="T66" fmla="*/ 61 w 312"/>
                <a:gd name="T67" fmla="*/ 389 h 449"/>
                <a:gd name="T68" fmla="*/ 62 w 312"/>
                <a:gd name="T69" fmla="*/ 299 h 449"/>
                <a:gd name="T70" fmla="*/ 47 w 312"/>
                <a:gd name="T71" fmla="*/ 247 h 449"/>
                <a:gd name="T72" fmla="*/ 20 w 312"/>
                <a:gd name="T73" fmla="*/ 174 h 449"/>
                <a:gd name="T74" fmla="*/ 18 w 312"/>
                <a:gd name="T75" fmla="*/ 152 h 449"/>
                <a:gd name="T76" fmla="*/ 18 w 312"/>
                <a:gd name="T77" fmla="*/ 150 h 449"/>
                <a:gd name="T78" fmla="*/ 18 w 312"/>
                <a:gd name="T79" fmla="*/ 150 h 449"/>
                <a:gd name="T80" fmla="*/ 18 w 312"/>
                <a:gd name="T81" fmla="*/ 150 h 449"/>
                <a:gd name="T82" fmla="*/ 58 w 312"/>
                <a:gd name="T83" fmla="*/ 5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2" h="449">
                  <a:moveTo>
                    <a:pt x="156" y="9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13" y="0"/>
                    <a:pt x="74" y="16"/>
                    <a:pt x="45" y="44"/>
                  </a:cubicBezTo>
                  <a:cubicBezTo>
                    <a:pt x="17" y="71"/>
                    <a:pt x="0" y="108"/>
                    <a:pt x="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1" y="169"/>
                    <a:pt x="2" y="177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2" y="177"/>
                    <a:pt x="2" y="177"/>
                    <a:pt x="2" y="177"/>
                  </a:cubicBezTo>
                  <a:cubicBezTo>
                    <a:pt x="4" y="187"/>
                    <a:pt x="7" y="199"/>
                    <a:pt x="12" y="212"/>
                  </a:cubicBezTo>
                  <a:cubicBezTo>
                    <a:pt x="16" y="226"/>
                    <a:pt x="23" y="240"/>
                    <a:pt x="31" y="256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4" y="265"/>
                    <a:pt x="40" y="282"/>
                    <a:pt x="44" y="303"/>
                  </a:cubicBezTo>
                  <a:cubicBezTo>
                    <a:pt x="49" y="324"/>
                    <a:pt x="52" y="348"/>
                    <a:pt x="52" y="370"/>
                  </a:cubicBezTo>
                  <a:cubicBezTo>
                    <a:pt x="52" y="376"/>
                    <a:pt x="52" y="383"/>
                    <a:pt x="52" y="388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89"/>
                    <a:pt x="51" y="389"/>
                    <a:pt x="51" y="389"/>
                  </a:cubicBezTo>
                  <a:cubicBezTo>
                    <a:pt x="51" y="395"/>
                    <a:pt x="52" y="401"/>
                    <a:pt x="52" y="407"/>
                  </a:cubicBezTo>
                  <a:cubicBezTo>
                    <a:pt x="53" y="411"/>
                    <a:pt x="53" y="415"/>
                    <a:pt x="55" y="419"/>
                  </a:cubicBezTo>
                  <a:cubicBezTo>
                    <a:pt x="57" y="426"/>
                    <a:pt x="60" y="432"/>
                    <a:pt x="66" y="437"/>
                  </a:cubicBezTo>
                  <a:cubicBezTo>
                    <a:pt x="71" y="441"/>
                    <a:pt x="79" y="445"/>
                    <a:pt x="88" y="447"/>
                  </a:cubicBezTo>
                  <a:cubicBezTo>
                    <a:pt x="88" y="447"/>
                    <a:pt x="88" y="447"/>
                    <a:pt x="88" y="447"/>
                  </a:cubicBezTo>
                  <a:cubicBezTo>
                    <a:pt x="89" y="447"/>
                    <a:pt x="89" y="447"/>
                    <a:pt x="89" y="447"/>
                  </a:cubicBezTo>
                  <a:cubicBezTo>
                    <a:pt x="101" y="448"/>
                    <a:pt x="118" y="449"/>
                    <a:pt x="132" y="449"/>
                  </a:cubicBezTo>
                  <a:cubicBezTo>
                    <a:pt x="146" y="449"/>
                    <a:pt x="157" y="448"/>
                    <a:pt x="157" y="448"/>
                  </a:cubicBezTo>
                  <a:cubicBezTo>
                    <a:pt x="157" y="439"/>
                    <a:pt x="157" y="439"/>
                    <a:pt x="157" y="439"/>
                  </a:cubicBezTo>
                  <a:cubicBezTo>
                    <a:pt x="157" y="448"/>
                    <a:pt x="157" y="448"/>
                    <a:pt x="157" y="448"/>
                  </a:cubicBezTo>
                  <a:cubicBezTo>
                    <a:pt x="157" y="448"/>
                    <a:pt x="165" y="449"/>
                    <a:pt x="177" y="449"/>
                  </a:cubicBezTo>
                  <a:cubicBezTo>
                    <a:pt x="184" y="449"/>
                    <a:pt x="192" y="448"/>
                    <a:pt x="201" y="448"/>
                  </a:cubicBezTo>
                  <a:cubicBezTo>
                    <a:pt x="209" y="448"/>
                    <a:pt x="217" y="448"/>
                    <a:pt x="223" y="447"/>
                  </a:cubicBezTo>
                  <a:cubicBezTo>
                    <a:pt x="223" y="447"/>
                    <a:pt x="223" y="447"/>
                    <a:pt x="223" y="447"/>
                  </a:cubicBezTo>
                  <a:cubicBezTo>
                    <a:pt x="224" y="447"/>
                    <a:pt x="224" y="447"/>
                    <a:pt x="224" y="447"/>
                  </a:cubicBezTo>
                  <a:cubicBezTo>
                    <a:pt x="231" y="445"/>
                    <a:pt x="238" y="443"/>
                    <a:pt x="243" y="439"/>
                  </a:cubicBezTo>
                  <a:cubicBezTo>
                    <a:pt x="247" y="436"/>
                    <a:pt x="250" y="432"/>
                    <a:pt x="253" y="428"/>
                  </a:cubicBezTo>
                  <a:cubicBezTo>
                    <a:pt x="256" y="422"/>
                    <a:pt x="258" y="416"/>
                    <a:pt x="259" y="409"/>
                  </a:cubicBezTo>
                  <a:cubicBezTo>
                    <a:pt x="260" y="403"/>
                    <a:pt x="260" y="396"/>
                    <a:pt x="260" y="389"/>
                  </a:cubicBezTo>
                  <a:cubicBezTo>
                    <a:pt x="260" y="389"/>
                    <a:pt x="260" y="389"/>
                    <a:pt x="260" y="389"/>
                  </a:cubicBezTo>
                  <a:cubicBezTo>
                    <a:pt x="260" y="388"/>
                    <a:pt x="260" y="388"/>
                    <a:pt x="260" y="388"/>
                  </a:cubicBezTo>
                  <a:cubicBezTo>
                    <a:pt x="260" y="383"/>
                    <a:pt x="259" y="376"/>
                    <a:pt x="259" y="370"/>
                  </a:cubicBezTo>
                  <a:cubicBezTo>
                    <a:pt x="259" y="348"/>
                    <a:pt x="263" y="324"/>
                    <a:pt x="267" y="303"/>
                  </a:cubicBezTo>
                  <a:cubicBezTo>
                    <a:pt x="272" y="282"/>
                    <a:pt x="277" y="265"/>
                    <a:pt x="281" y="255"/>
                  </a:cubicBezTo>
                  <a:cubicBezTo>
                    <a:pt x="273" y="251"/>
                    <a:pt x="273" y="251"/>
                    <a:pt x="273" y="251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96" y="227"/>
                    <a:pt x="305" y="200"/>
                    <a:pt x="309" y="180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8" y="181"/>
                    <a:pt x="308" y="181"/>
                    <a:pt x="308" y="181"/>
                  </a:cubicBezTo>
                  <a:cubicBezTo>
                    <a:pt x="311" y="171"/>
                    <a:pt x="312" y="161"/>
                    <a:pt x="312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12" y="151"/>
                    <a:pt x="312" y="151"/>
                    <a:pt x="312" y="151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108"/>
                    <a:pt x="294" y="71"/>
                    <a:pt x="266" y="44"/>
                  </a:cubicBezTo>
                  <a:cubicBezTo>
                    <a:pt x="238" y="16"/>
                    <a:pt x="199" y="0"/>
                    <a:pt x="156" y="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94" y="18"/>
                    <a:pt x="228" y="33"/>
                    <a:pt x="253" y="57"/>
                  </a:cubicBezTo>
                  <a:cubicBezTo>
                    <a:pt x="278" y="81"/>
                    <a:pt x="293" y="114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4" y="150"/>
                    <a:pt x="294" y="150"/>
                    <a:pt x="294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0"/>
                    <a:pt x="293" y="150"/>
                    <a:pt x="293" y="150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51"/>
                    <a:pt x="293" y="151"/>
                    <a:pt x="293" y="151"/>
                  </a:cubicBezTo>
                  <a:cubicBezTo>
                    <a:pt x="293" y="160"/>
                    <a:pt x="292" y="168"/>
                    <a:pt x="291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90" y="177"/>
                    <a:pt x="290" y="177"/>
                    <a:pt x="290" y="177"/>
                  </a:cubicBezTo>
                  <a:cubicBezTo>
                    <a:pt x="287" y="195"/>
                    <a:pt x="279" y="220"/>
                    <a:pt x="265" y="247"/>
                  </a:cubicBezTo>
                  <a:cubicBezTo>
                    <a:pt x="265" y="248"/>
                    <a:pt x="265" y="248"/>
                    <a:pt x="265" y="248"/>
                  </a:cubicBezTo>
                  <a:cubicBezTo>
                    <a:pt x="264" y="248"/>
                    <a:pt x="264" y="248"/>
                    <a:pt x="264" y="248"/>
                  </a:cubicBezTo>
                  <a:cubicBezTo>
                    <a:pt x="260" y="259"/>
                    <a:pt x="254" y="277"/>
                    <a:pt x="249" y="299"/>
                  </a:cubicBezTo>
                  <a:cubicBezTo>
                    <a:pt x="245" y="321"/>
                    <a:pt x="241" y="346"/>
                    <a:pt x="241" y="370"/>
                  </a:cubicBezTo>
                  <a:cubicBezTo>
                    <a:pt x="241" y="377"/>
                    <a:pt x="241" y="384"/>
                    <a:pt x="242" y="390"/>
                  </a:cubicBezTo>
                  <a:cubicBezTo>
                    <a:pt x="251" y="389"/>
                    <a:pt x="251" y="389"/>
                    <a:pt x="251" y="389"/>
                  </a:cubicBezTo>
                  <a:cubicBezTo>
                    <a:pt x="242" y="389"/>
                    <a:pt x="242" y="389"/>
                    <a:pt x="242" y="389"/>
                  </a:cubicBezTo>
                  <a:cubicBezTo>
                    <a:pt x="242" y="395"/>
                    <a:pt x="242" y="400"/>
                    <a:pt x="241" y="405"/>
                  </a:cubicBezTo>
                  <a:cubicBezTo>
                    <a:pt x="241" y="408"/>
                    <a:pt x="240" y="411"/>
                    <a:pt x="239" y="414"/>
                  </a:cubicBezTo>
                  <a:cubicBezTo>
                    <a:pt x="238" y="418"/>
                    <a:pt x="236" y="421"/>
                    <a:pt x="233" y="423"/>
                  </a:cubicBezTo>
                  <a:cubicBezTo>
                    <a:pt x="230" y="426"/>
                    <a:pt x="227" y="428"/>
                    <a:pt x="220" y="429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1" y="429"/>
                    <a:pt x="221" y="429"/>
                    <a:pt x="221" y="429"/>
                  </a:cubicBezTo>
                  <a:cubicBezTo>
                    <a:pt x="216" y="429"/>
                    <a:pt x="208" y="430"/>
                    <a:pt x="200" y="430"/>
                  </a:cubicBezTo>
                  <a:cubicBezTo>
                    <a:pt x="192" y="430"/>
                    <a:pt x="184" y="430"/>
                    <a:pt x="177" y="430"/>
                  </a:cubicBezTo>
                  <a:cubicBezTo>
                    <a:pt x="171" y="430"/>
                    <a:pt x="166" y="430"/>
                    <a:pt x="163" y="430"/>
                  </a:cubicBezTo>
                  <a:cubicBezTo>
                    <a:pt x="159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7" y="430"/>
                    <a:pt x="157" y="430"/>
                  </a:cubicBezTo>
                  <a:cubicBezTo>
                    <a:pt x="157" y="430"/>
                    <a:pt x="156" y="430"/>
                    <a:pt x="155" y="430"/>
                  </a:cubicBezTo>
                  <a:cubicBezTo>
                    <a:pt x="151" y="430"/>
                    <a:pt x="143" y="430"/>
                    <a:pt x="132" y="430"/>
                  </a:cubicBezTo>
                  <a:cubicBezTo>
                    <a:pt x="119" y="430"/>
                    <a:pt x="102" y="430"/>
                    <a:pt x="91" y="429"/>
                  </a:cubicBezTo>
                  <a:cubicBezTo>
                    <a:pt x="90" y="438"/>
                    <a:pt x="90" y="438"/>
                    <a:pt x="90" y="438"/>
                  </a:cubicBezTo>
                  <a:cubicBezTo>
                    <a:pt x="92" y="429"/>
                    <a:pt x="92" y="429"/>
                    <a:pt x="92" y="429"/>
                  </a:cubicBezTo>
                  <a:cubicBezTo>
                    <a:pt x="86" y="427"/>
                    <a:pt x="82" y="425"/>
                    <a:pt x="79" y="423"/>
                  </a:cubicBezTo>
                  <a:cubicBezTo>
                    <a:pt x="77" y="422"/>
                    <a:pt x="75" y="420"/>
                    <a:pt x="74" y="418"/>
                  </a:cubicBezTo>
                  <a:cubicBezTo>
                    <a:pt x="72" y="415"/>
                    <a:pt x="71" y="411"/>
                    <a:pt x="71" y="406"/>
                  </a:cubicBezTo>
                  <a:cubicBezTo>
                    <a:pt x="70" y="401"/>
                    <a:pt x="70" y="396"/>
                    <a:pt x="70" y="389"/>
                  </a:cubicBezTo>
                  <a:cubicBezTo>
                    <a:pt x="61" y="389"/>
                    <a:pt x="61" y="389"/>
                    <a:pt x="61" y="389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0" y="384"/>
                    <a:pt x="71" y="377"/>
                    <a:pt x="71" y="370"/>
                  </a:cubicBezTo>
                  <a:cubicBezTo>
                    <a:pt x="71" y="346"/>
                    <a:pt x="67" y="321"/>
                    <a:pt x="62" y="299"/>
                  </a:cubicBezTo>
                  <a:cubicBezTo>
                    <a:pt x="58" y="277"/>
                    <a:pt x="52" y="259"/>
                    <a:pt x="47" y="248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39" y="233"/>
                    <a:pt x="33" y="219"/>
                    <a:pt x="29" y="206"/>
                  </a:cubicBezTo>
                  <a:cubicBezTo>
                    <a:pt x="24" y="194"/>
                    <a:pt x="22" y="183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19" y="167"/>
                    <a:pt x="18" y="160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1"/>
                    <a:pt x="18" y="151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14"/>
                    <a:pt x="33" y="81"/>
                    <a:pt x="58" y="57"/>
                  </a:cubicBezTo>
                  <a:cubicBezTo>
                    <a:pt x="83" y="33"/>
                    <a:pt x="117" y="18"/>
                    <a:pt x="156" y="18"/>
                  </a:cubicBezTo>
                  <a:lnTo>
                    <a:pt x="15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1" name="Freeform 74"/>
            <p:cNvSpPr>
              <a:spLocks/>
            </p:cNvSpPr>
            <p:nvPr/>
          </p:nvSpPr>
          <p:spPr bwMode="auto">
            <a:xfrm>
              <a:off x="-1791103" y="133654"/>
              <a:ext cx="250825" cy="41275"/>
            </a:xfrm>
            <a:custGeom>
              <a:avLst/>
              <a:gdLst>
                <a:gd name="T0" fmla="*/ 134 w 150"/>
                <a:gd name="T1" fmla="*/ 0 h 25"/>
                <a:gd name="T2" fmla="*/ 16 w 150"/>
                <a:gd name="T3" fmla="*/ 0 h 25"/>
                <a:gd name="T4" fmla="*/ 0 w 150"/>
                <a:gd name="T5" fmla="*/ 6 h 25"/>
                <a:gd name="T6" fmla="*/ 0 w 150"/>
                <a:gd name="T7" fmla="*/ 11 h 25"/>
                <a:gd name="T8" fmla="*/ 16 w 150"/>
                <a:gd name="T9" fmla="*/ 18 h 25"/>
                <a:gd name="T10" fmla="*/ 27 w 150"/>
                <a:gd name="T11" fmla="*/ 18 h 25"/>
                <a:gd name="T12" fmla="*/ 27 w 150"/>
                <a:gd name="T13" fmla="*/ 21 h 25"/>
                <a:gd name="T14" fmla="*/ 38 w 150"/>
                <a:gd name="T15" fmla="*/ 25 h 25"/>
                <a:gd name="T16" fmla="*/ 112 w 150"/>
                <a:gd name="T17" fmla="*/ 25 h 25"/>
                <a:gd name="T18" fmla="*/ 122 w 150"/>
                <a:gd name="T19" fmla="*/ 21 h 25"/>
                <a:gd name="T20" fmla="*/ 122 w 150"/>
                <a:gd name="T21" fmla="*/ 18 h 25"/>
                <a:gd name="T22" fmla="*/ 134 w 150"/>
                <a:gd name="T23" fmla="*/ 18 h 25"/>
                <a:gd name="T24" fmla="*/ 150 w 150"/>
                <a:gd name="T25" fmla="*/ 11 h 25"/>
                <a:gd name="T26" fmla="*/ 150 w 150"/>
                <a:gd name="T27" fmla="*/ 6 h 25"/>
                <a:gd name="T28" fmla="*/ 134 w 150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25">
                  <a:moveTo>
                    <a:pt x="13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3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7" y="18"/>
                    <a:pt x="1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32" y="25"/>
                    <a:pt x="38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8" y="25"/>
                    <a:pt x="122" y="23"/>
                    <a:pt x="122" y="2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3" y="18"/>
                    <a:pt x="150" y="15"/>
                    <a:pt x="150" y="11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3"/>
                    <a:pt x="143" y="0"/>
                    <a:pt x="1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2" name="Freeform 75"/>
            <p:cNvSpPr>
              <a:spLocks/>
            </p:cNvSpPr>
            <p:nvPr/>
          </p:nvSpPr>
          <p:spPr bwMode="auto">
            <a:xfrm>
              <a:off x="-1708553" y="-521983"/>
              <a:ext cx="82550" cy="327025"/>
            </a:xfrm>
            <a:custGeom>
              <a:avLst/>
              <a:gdLst>
                <a:gd name="T0" fmla="*/ 32 w 49"/>
                <a:gd name="T1" fmla="*/ 195 h 196"/>
                <a:gd name="T2" fmla="*/ 49 w 49"/>
                <a:gd name="T3" fmla="*/ 4 h 196"/>
                <a:gd name="T4" fmla="*/ 40 w 49"/>
                <a:gd name="T5" fmla="*/ 0 h 196"/>
                <a:gd name="T6" fmla="*/ 6 w 49"/>
                <a:gd name="T7" fmla="*/ 6 h 196"/>
                <a:gd name="T8" fmla="*/ 0 w 49"/>
                <a:gd name="T9" fmla="*/ 18 h 196"/>
                <a:gd name="T10" fmla="*/ 18 w 49"/>
                <a:gd name="T11" fmla="*/ 192 h 196"/>
                <a:gd name="T12" fmla="*/ 32 w 49"/>
                <a:gd name="T13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96">
                  <a:moveTo>
                    <a:pt x="32" y="195"/>
                  </a:moveTo>
                  <a:cubicBezTo>
                    <a:pt x="38" y="127"/>
                    <a:pt x="49" y="15"/>
                    <a:pt x="49" y="4"/>
                  </a:cubicBezTo>
                  <a:cubicBezTo>
                    <a:pt x="48" y="2"/>
                    <a:pt x="43" y="0"/>
                    <a:pt x="40" y="0"/>
                  </a:cubicBezTo>
                  <a:cubicBezTo>
                    <a:pt x="34" y="0"/>
                    <a:pt x="13" y="4"/>
                    <a:pt x="6" y="6"/>
                  </a:cubicBezTo>
                  <a:cubicBezTo>
                    <a:pt x="3" y="8"/>
                    <a:pt x="0" y="14"/>
                    <a:pt x="0" y="18"/>
                  </a:cubicBezTo>
                  <a:cubicBezTo>
                    <a:pt x="2" y="37"/>
                    <a:pt x="12" y="130"/>
                    <a:pt x="18" y="192"/>
                  </a:cubicBezTo>
                  <a:cubicBezTo>
                    <a:pt x="19" y="194"/>
                    <a:pt x="31" y="196"/>
                    <a:pt x="32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3" name="Freeform 76"/>
            <p:cNvSpPr>
              <a:spLocks/>
            </p:cNvSpPr>
            <p:nvPr/>
          </p:nvSpPr>
          <p:spPr bwMode="auto">
            <a:xfrm>
              <a:off x="-1706965" y="-128283"/>
              <a:ext cx="84138" cy="84138"/>
            </a:xfrm>
            <a:custGeom>
              <a:avLst/>
              <a:gdLst>
                <a:gd name="T0" fmla="*/ 26 w 50"/>
                <a:gd name="T1" fmla="*/ 0 h 50"/>
                <a:gd name="T2" fmla="*/ 7 w 50"/>
                <a:gd name="T3" fmla="*/ 7 h 50"/>
                <a:gd name="T4" fmla="*/ 0 w 50"/>
                <a:gd name="T5" fmla="*/ 25 h 50"/>
                <a:gd name="T6" fmla="*/ 6 w 50"/>
                <a:gd name="T7" fmla="*/ 44 h 50"/>
                <a:gd name="T8" fmla="*/ 23 w 50"/>
                <a:gd name="T9" fmla="*/ 50 h 50"/>
                <a:gd name="T10" fmla="*/ 43 w 50"/>
                <a:gd name="T11" fmla="*/ 43 h 50"/>
                <a:gd name="T12" fmla="*/ 50 w 50"/>
                <a:gd name="T13" fmla="*/ 25 h 50"/>
                <a:gd name="T14" fmla="*/ 42 w 50"/>
                <a:gd name="T15" fmla="*/ 6 h 50"/>
                <a:gd name="T16" fmla="*/ 26 w 5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cubicBezTo>
                    <a:pt x="20" y="0"/>
                    <a:pt x="12" y="2"/>
                    <a:pt x="7" y="7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33"/>
                    <a:pt x="2" y="39"/>
                    <a:pt x="6" y="44"/>
                  </a:cubicBezTo>
                  <a:cubicBezTo>
                    <a:pt x="11" y="49"/>
                    <a:pt x="18" y="50"/>
                    <a:pt x="23" y="50"/>
                  </a:cubicBezTo>
                  <a:cubicBezTo>
                    <a:pt x="31" y="50"/>
                    <a:pt x="38" y="48"/>
                    <a:pt x="43" y="43"/>
                  </a:cubicBezTo>
                  <a:cubicBezTo>
                    <a:pt x="48" y="38"/>
                    <a:pt x="50" y="29"/>
                    <a:pt x="50" y="25"/>
                  </a:cubicBezTo>
                  <a:cubicBezTo>
                    <a:pt x="50" y="19"/>
                    <a:pt x="48" y="12"/>
                    <a:pt x="42" y="6"/>
                  </a:cubicBezTo>
                  <a:cubicBezTo>
                    <a:pt x="38" y="2"/>
                    <a:pt x="31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Freeform 77"/>
            <p:cNvSpPr>
              <a:spLocks/>
            </p:cNvSpPr>
            <p:nvPr/>
          </p:nvSpPr>
          <p:spPr bwMode="auto">
            <a:xfrm>
              <a:off x="-1686328" y="-910921"/>
              <a:ext cx="42863" cy="160338"/>
            </a:xfrm>
            <a:custGeom>
              <a:avLst/>
              <a:gdLst>
                <a:gd name="T0" fmla="*/ 0 w 27"/>
                <a:gd name="T1" fmla="*/ 0 h 101"/>
                <a:gd name="T2" fmla="*/ 0 w 27"/>
                <a:gd name="T3" fmla="*/ 101 h 101"/>
                <a:gd name="T4" fmla="*/ 27 w 27"/>
                <a:gd name="T5" fmla="*/ 101 h 101"/>
                <a:gd name="T6" fmla="*/ 26 w 27"/>
                <a:gd name="T7" fmla="*/ 0 h 101"/>
                <a:gd name="T8" fmla="*/ 0 w 27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1">
                  <a:moveTo>
                    <a:pt x="0" y="0"/>
                  </a:moveTo>
                  <a:lnTo>
                    <a:pt x="0" y="101"/>
                  </a:lnTo>
                  <a:lnTo>
                    <a:pt x="27" y="101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5" name="Freeform 78"/>
            <p:cNvSpPr>
              <a:spLocks/>
            </p:cNvSpPr>
            <p:nvPr/>
          </p:nvSpPr>
          <p:spPr bwMode="auto">
            <a:xfrm>
              <a:off x="-1499003" y="-839483"/>
              <a:ext cx="123825" cy="160338"/>
            </a:xfrm>
            <a:custGeom>
              <a:avLst/>
              <a:gdLst>
                <a:gd name="T0" fmla="*/ 0 w 78"/>
                <a:gd name="T1" fmla="*/ 85 h 101"/>
                <a:gd name="T2" fmla="*/ 22 w 78"/>
                <a:gd name="T3" fmla="*/ 101 h 101"/>
                <a:gd name="T4" fmla="*/ 78 w 78"/>
                <a:gd name="T5" fmla="*/ 15 h 101"/>
                <a:gd name="T6" fmla="*/ 56 w 78"/>
                <a:gd name="T7" fmla="*/ 0 h 101"/>
                <a:gd name="T8" fmla="*/ 0 w 78"/>
                <a:gd name="T9" fmla="*/ 8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85"/>
                  </a:moveTo>
                  <a:lnTo>
                    <a:pt x="22" y="101"/>
                  </a:lnTo>
                  <a:lnTo>
                    <a:pt x="78" y="15"/>
                  </a:lnTo>
                  <a:lnTo>
                    <a:pt x="56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6" name="Freeform 79"/>
            <p:cNvSpPr>
              <a:spLocks/>
            </p:cNvSpPr>
            <p:nvPr/>
          </p:nvSpPr>
          <p:spPr bwMode="auto">
            <a:xfrm>
              <a:off x="-1368828" y="-626758"/>
              <a:ext cx="163513" cy="103188"/>
            </a:xfrm>
            <a:custGeom>
              <a:avLst/>
              <a:gdLst>
                <a:gd name="T0" fmla="*/ 0 w 103"/>
                <a:gd name="T1" fmla="*/ 40 h 65"/>
                <a:gd name="T2" fmla="*/ 11 w 103"/>
                <a:gd name="T3" fmla="*/ 65 h 65"/>
                <a:gd name="T4" fmla="*/ 103 w 103"/>
                <a:gd name="T5" fmla="*/ 25 h 65"/>
                <a:gd name="T6" fmla="*/ 93 w 103"/>
                <a:gd name="T7" fmla="*/ 0 h 65"/>
                <a:gd name="T8" fmla="*/ 0 w 103"/>
                <a:gd name="T9" fmla="*/ 4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40"/>
                  </a:moveTo>
                  <a:lnTo>
                    <a:pt x="11" y="65"/>
                  </a:lnTo>
                  <a:lnTo>
                    <a:pt x="103" y="25"/>
                  </a:lnTo>
                  <a:lnTo>
                    <a:pt x="93" y="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7" name="Freeform 80"/>
            <p:cNvSpPr>
              <a:spLocks/>
            </p:cNvSpPr>
            <p:nvPr/>
          </p:nvSpPr>
          <p:spPr bwMode="auto">
            <a:xfrm>
              <a:off x="-1345015" y="-374346"/>
              <a:ext cx="165100" cy="71438"/>
            </a:xfrm>
            <a:custGeom>
              <a:avLst/>
              <a:gdLst>
                <a:gd name="T0" fmla="*/ 0 w 104"/>
                <a:gd name="T1" fmla="*/ 27 h 45"/>
                <a:gd name="T2" fmla="*/ 100 w 104"/>
                <a:gd name="T3" fmla="*/ 45 h 45"/>
                <a:gd name="T4" fmla="*/ 104 w 104"/>
                <a:gd name="T5" fmla="*/ 18 h 45"/>
                <a:gd name="T6" fmla="*/ 5 w 104"/>
                <a:gd name="T7" fmla="*/ 0 h 45"/>
                <a:gd name="T8" fmla="*/ 0 w 104"/>
                <a:gd name="T9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">
                  <a:moveTo>
                    <a:pt x="0" y="27"/>
                  </a:moveTo>
                  <a:lnTo>
                    <a:pt x="100" y="45"/>
                  </a:lnTo>
                  <a:lnTo>
                    <a:pt x="104" y="18"/>
                  </a:lnTo>
                  <a:lnTo>
                    <a:pt x="5" y="0"/>
                  </a:lnTo>
                  <a:lnTo>
                    <a:pt x="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8" name="Freeform 81"/>
            <p:cNvSpPr>
              <a:spLocks/>
            </p:cNvSpPr>
            <p:nvPr/>
          </p:nvSpPr>
          <p:spPr bwMode="auto">
            <a:xfrm>
              <a:off x="-1960965" y="-839483"/>
              <a:ext cx="123825" cy="160338"/>
            </a:xfrm>
            <a:custGeom>
              <a:avLst/>
              <a:gdLst>
                <a:gd name="T0" fmla="*/ 0 w 78"/>
                <a:gd name="T1" fmla="*/ 15 h 101"/>
                <a:gd name="T2" fmla="*/ 56 w 78"/>
                <a:gd name="T3" fmla="*/ 101 h 101"/>
                <a:gd name="T4" fmla="*/ 78 w 78"/>
                <a:gd name="T5" fmla="*/ 85 h 101"/>
                <a:gd name="T6" fmla="*/ 22 w 78"/>
                <a:gd name="T7" fmla="*/ 0 h 101"/>
                <a:gd name="T8" fmla="*/ 0 w 78"/>
                <a:gd name="T9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01">
                  <a:moveTo>
                    <a:pt x="0" y="15"/>
                  </a:moveTo>
                  <a:lnTo>
                    <a:pt x="56" y="101"/>
                  </a:lnTo>
                  <a:lnTo>
                    <a:pt x="78" y="85"/>
                  </a:lnTo>
                  <a:lnTo>
                    <a:pt x="22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9" name="Freeform 82"/>
            <p:cNvSpPr>
              <a:spLocks/>
            </p:cNvSpPr>
            <p:nvPr/>
          </p:nvSpPr>
          <p:spPr bwMode="auto">
            <a:xfrm>
              <a:off x="-2132415" y="-626758"/>
              <a:ext cx="163513" cy="103188"/>
            </a:xfrm>
            <a:custGeom>
              <a:avLst/>
              <a:gdLst>
                <a:gd name="T0" fmla="*/ 0 w 103"/>
                <a:gd name="T1" fmla="*/ 25 h 65"/>
                <a:gd name="T2" fmla="*/ 93 w 103"/>
                <a:gd name="T3" fmla="*/ 65 h 65"/>
                <a:gd name="T4" fmla="*/ 103 w 103"/>
                <a:gd name="T5" fmla="*/ 40 h 65"/>
                <a:gd name="T6" fmla="*/ 11 w 103"/>
                <a:gd name="T7" fmla="*/ 0 h 65"/>
                <a:gd name="T8" fmla="*/ 0 w 103"/>
                <a:gd name="T9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65">
                  <a:moveTo>
                    <a:pt x="0" y="25"/>
                  </a:moveTo>
                  <a:lnTo>
                    <a:pt x="93" y="65"/>
                  </a:lnTo>
                  <a:lnTo>
                    <a:pt x="103" y="40"/>
                  </a:lnTo>
                  <a:lnTo>
                    <a:pt x="11" y="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0" name="Freeform 83"/>
            <p:cNvSpPr>
              <a:spLocks/>
            </p:cNvSpPr>
            <p:nvPr/>
          </p:nvSpPr>
          <p:spPr bwMode="auto">
            <a:xfrm>
              <a:off x="-2157815" y="-374346"/>
              <a:ext cx="166688" cy="71438"/>
            </a:xfrm>
            <a:custGeom>
              <a:avLst/>
              <a:gdLst>
                <a:gd name="T0" fmla="*/ 0 w 105"/>
                <a:gd name="T1" fmla="*/ 18 h 45"/>
                <a:gd name="T2" fmla="*/ 4 w 105"/>
                <a:gd name="T3" fmla="*/ 45 h 45"/>
                <a:gd name="T4" fmla="*/ 105 w 105"/>
                <a:gd name="T5" fmla="*/ 27 h 45"/>
                <a:gd name="T6" fmla="*/ 99 w 105"/>
                <a:gd name="T7" fmla="*/ 0 h 45"/>
                <a:gd name="T8" fmla="*/ 0 w 105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5">
                  <a:moveTo>
                    <a:pt x="0" y="18"/>
                  </a:moveTo>
                  <a:lnTo>
                    <a:pt x="4" y="45"/>
                  </a:lnTo>
                  <a:lnTo>
                    <a:pt x="105" y="27"/>
                  </a:lnTo>
                  <a:lnTo>
                    <a:pt x="99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4" name="椭圆 53"/>
          <p:cNvSpPr/>
          <p:nvPr/>
        </p:nvSpPr>
        <p:spPr>
          <a:xfrm>
            <a:off x="6547527" y="4951185"/>
            <a:ext cx="1052472" cy="1052471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6804912" y="5251165"/>
            <a:ext cx="482472" cy="406070"/>
            <a:chOff x="6370638" y="-49213"/>
            <a:chExt cx="731837" cy="615951"/>
          </a:xfrm>
          <a:solidFill>
            <a:schemeClr val="bg1"/>
          </a:solidFill>
        </p:grpSpPr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6413500" y="-49213"/>
              <a:ext cx="644525" cy="401638"/>
            </a:xfrm>
            <a:custGeom>
              <a:avLst/>
              <a:gdLst>
                <a:gd name="T0" fmla="*/ 13 w 169"/>
                <a:gd name="T1" fmla="*/ 105 h 105"/>
                <a:gd name="T2" fmla="*/ 21 w 169"/>
                <a:gd name="T3" fmla="*/ 101 h 105"/>
                <a:gd name="T4" fmla="*/ 25 w 169"/>
                <a:gd name="T5" fmla="*/ 93 h 105"/>
                <a:gd name="T6" fmla="*/ 24 w 169"/>
                <a:gd name="T7" fmla="*/ 88 h 105"/>
                <a:gd name="T8" fmla="*/ 24 w 169"/>
                <a:gd name="T9" fmla="*/ 88 h 105"/>
                <a:gd name="T10" fmla="*/ 56 w 169"/>
                <a:gd name="T11" fmla="*/ 56 h 105"/>
                <a:gd name="T12" fmla="*/ 56 w 169"/>
                <a:gd name="T13" fmla="*/ 56 h 105"/>
                <a:gd name="T14" fmla="*/ 61 w 169"/>
                <a:gd name="T15" fmla="*/ 57 h 105"/>
                <a:gd name="T16" fmla="*/ 69 w 169"/>
                <a:gd name="T17" fmla="*/ 54 h 105"/>
                <a:gd name="T18" fmla="*/ 97 w 169"/>
                <a:gd name="T19" fmla="*/ 67 h 105"/>
                <a:gd name="T20" fmla="*/ 97 w 169"/>
                <a:gd name="T21" fmla="*/ 69 h 105"/>
                <a:gd name="T22" fmla="*/ 101 w 169"/>
                <a:gd name="T23" fmla="*/ 77 h 105"/>
                <a:gd name="T24" fmla="*/ 109 w 169"/>
                <a:gd name="T25" fmla="*/ 81 h 105"/>
                <a:gd name="T26" fmla="*/ 117 w 169"/>
                <a:gd name="T27" fmla="*/ 77 h 105"/>
                <a:gd name="T28" fmla="*/ 121 w 169"/>
                <a:gd name="T29" fmla="*/ 69 h 105"/>
                <a:gd name="T30" fmla="*/ 120 w 169"/>
                <a:gd name="T31" fmla="*/ 64 h 105"/>
                <a:gd name="T32" fmla="*/ 120 w 169"/>
                <a:gd name="T33" fmla="*/ 63 h 105"/>
                <a:gd name="T34" fmla="*/ 152 w 169"/>
                <a:gd name="T35" fmla="*/ 24 h 105"/>
                <a:gd name="T36" fmla="*/ 157 w 169"/>
                <a:gd name="T37" fmla="*/ 25 h 105"/>
                <a:gd name="T38" fmla="*/ 165 w 169"/>
                <a:gd name="T39" fmla="*/ 21 h 105"/>
                <a:gd name="T40" fmla="*/ 169 w 169"/>
                <a:gd name="T41" fmla="*/ 13 h 105"/>
                <a:gd name="T42" fmla="*/ 165 w 169"/>
                <a:gd name="T43" fmla="*/ 4 h 105"/>
                <a:gd name="T44" fmla="*/ 149 w 169"/>
                <a:gd name="T45" fmla="*/ 4 h 105"/>
                <a:gd name="T46" fmla="*/ 145 w 169"/>
                <a:gd name="T47" fmla="*/ 13 h 105"/>
                <a:gd name="T48" fmla="*/ 146 w 169"/>
                <a:gd name="T49" fmla="*/ 18 h 105"/>
                <a:gd name="T50" fmla="*/ 146 w 169"/>
                <a:gd name="T51" fmla="*/ 18 h 105"/>
                <a:gd name="T52" fmla="*/ 114 w 169"/>
                <a:gd name="T53" fmla="*/ 58 h 105"/>
                <a:gd name="T54" fmla="*/ 101 w 169"/>
                <a:gd name="T55" fmla="*/ 60 h 105"/>
                <a:gd name="T56" fmla="*/ 73 w 169"/>
                <a:gd name="T57" fmla="*/ 46 h 105"/>
                <a:gd name="T58" fmla="*/ 73 w 169"/>
                <a:gd name="T59" fmla="*/ 45 h 105"/>
                <a:gd name="T60" fmla="*/ 69 w 169"/>
                <a:gd name="T61" fmla="*/ 36 h 105"/>
                <a:gd name="T62" fmla="*/ 53 w 169"/>
                <a:gd name="T63" fmla="*/ 36 h 105"/>
                <a:gd name="T64" fmla="*/ 49 w 169"/>
                <a:gd name="T65" fmla="*/ 45 h 105"/>
                <a:gd name="T66" fmla="*/ 50 w 169"/>
                <a:gd name="T67" fmla="*/ 50 h 105"/>
                <a:gd name="T68" fmla="*/ 50 w 169"/>
                <a:gd name="T69" fmla="*/ 50 h 105"/>
                <a:gd name="T70" fmla="*/ 18 w 169"/>
                <a:gd name="T71" fmla="*/ 82 h 105"/>
                <a:gd name="T72" fmla="*/ 18 w 169"/>
                <a:gd name="T73" fmla="*/ 82 h 105"/>
                <a:gd name="T74" fmla="*/ 5 w 169"/>
                <a:gd name="T75" fmla="*/ 84 h 105"/>
                <a:gd name="T76" fmla="*/ 5 w 169"/>
                <a:gd name="T77" fmla="*/ 101 h 105"/>
                <a:gd name="T78" fmla="*/ 13 w 169"/>
                <a:gd name="T7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9" h="105">
                  <a:moveTo>
                    <a:pt x="13" y="105"/>
                  </a:moveTo>
                  <a:cubicBezTo>
                    <a:pt x="16" y="105"/>
                    <a:pt x="19" y="104"/>
                    <a:pt x="21" y="101"/>
                  </a:cubicBezTo>
                  <a:cubicBezTo>
                    <a:pt x="24" y="99"/>
                    <a:pt x="25" y="96"/>
                    <a:pt x="25" y="93"/>
                  </a:cubicBezTo>
                  <a:cubicBezTo>
                    <a:pt x="25" y="91"/>
                    <a:pt x="25" y="89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7" y="57"/>
                    <a:pt x="59" y="57"/>
                    <a:pt x="61" y="57"/>
                  </a:cubicBezTo>
                  <a:cubicBezTo>
                    <a:pt x="64" y="57"/>
                    <a:pt x="67" y="56"/>
                    <a:pt x="69" y="54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7" y="68"/>
                    <a:pt x="97" y="68"/>
                    <a:pt x="97" y="69"/>
                  </a:cubicBezTo>
                  <a:cubicBezTo>
                    <a:pt x="97" y="72"/>
                    <a:pt x="98" y="75"/>
                    <a:pt x="101" y="77"/>
                  </a:cubicBezTo>
                  <a:cubicBezTo>
                    <a:pt x="103" y="80"/>
                    <a:pt x="106" y="81"/>
                    <a:pt x="109" y="81"/>
                  </a:cubicBezTo>
                  <a:cubicBezTo>
                    <a:pt x="112" y="81"/>
                    <a:pt x="115" y="80"/>
                    <a:pt x="117" y="77"/>
                  </a:cubicBezTo>
                  <a:cubicBezTo>
                    <a:pt x="120" y="75"/>
                    <a:pt x="121" y="72"/>
                    <a:pt x="121" y="69"/>
                  </a:cubicBezTo>
                  <a:cubicBezTo>
                    <a:pt x="121" y="67"/>
                    <a:pt x="121" y="65"/>
                    <a:pt x="120" y="64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3" y="25"/>
                    <a:pt x="155" y="25"/>
                    <a:pt x="157" y="25"/>
                  </a:cubicBezTo>
                  <a:cubicBezTo>
                    <a:pt x="160" y="25"/>
                    <a:pt x="163" y="24"/>
                    <a:pt x="165" y="21"/>
                  </a:cubicBezTo>
                  <a:cubicBezTo>
                    <a:pt x="168" y="19"/>
                    <a:pt x="169" y="16"/>
                    <a:pt x="169" y="13"/>
                  </a:cubicBezTo>
                  <a:cubicBezTo>
                    <a:pt x="169" y="10"/>
                    <a:pt x="168" y="7"/>
                    <a:pt x="165" y="4"/>
                  </a:cubicBezTo>
                  <a:cubicBezTo>
                    <a:pt x="161" y="0"/>
                    <a:pt x="153" y="0"/>
                    <a:pt x="149" y="4"/>
                  </a:cubicBezTo>
                  <a:cubicBezTo>
                    <a:pt x="146" y="7"/>
                    <a:pt x="145" y="10"/>
                    <a:pt x="145" y="13"/>
                  </a:cubicBezTo>
                  <a:cubicBezTo>
                    <a:pt x="145" y="15"/>
                    <a:pt x="145" y="17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14" y="58"/>
                    <a:pt x="114" y="58"/>
                    <a:pt x="114" y="58"/>
                  </a:cubicBezTo>
                  <a:cubicBezTo>
                    <a:pt x="110" y="56"/>
                    <a:pt x="104" y="57"/>
                    <a:pt x="101" y="60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3" y="45"/>
                    <a:pt x="73" y="45"/>
                  </a:cubicBezTo>
                  <a:cubicBezTo>
                    <a:pt x="73" y="42"/>
                    <a:pt x="72" y="39"/>
                    <a:pt x="69" y="36"/>
                  </a:cubicBezTo>
                  <a:cubicBezTo>
                    <a:pt x="65" y="32"/>
                    <a:pt x="57" y="32"/>
                    <a:pt x="53" y="36"/>
                  </a:cubicBezTo>
                  <a:cubicBezTo>
                    <a:pt x="50" y="39"/>
                    <a:pt x="49" y="42"/>
                    <a:pt x="49" y="45"/>
                  </a:cubicBezTo>
                  <a:cubicBezTo>
                    <a:pt x="49" y="47"/>
                    <a:pt x="49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4" y="80"/>
                    <a:pt x="8" y="81"/>
                    <a:pt x="5" y="84"/>
                  </a:cubicBezTo>
                  <a:cubicBezTo>
                    <a:pt x="0" y="89"/>
                    <a:pt x="0" y="97"/>
                    <a:pt x="5" y="101"/>
                  </a:cubicBezTo>
                  <a:cubicBezTo>
                    <a:pt x="7" y="104"/>
                    <a:pt x="10" y="105"/>
                    <a:pt x="13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60" name="Freeform 11"/>
            <p:cNvSpPr>
              <a:spLocks/>
            </p:cNvSpPr>
            <p:nvPr/>
          </p:nvSpPr>
          <p:spPr bwMode="auto">
            <a:xfrm>
              <a:off x="6370638" y="107950"/>
              <a:ext cx="731837" cy="458788"/>
            </a:xfrm>
            <a:custGeom>
              <a:avLst/>
              <a:gdLst>
                <a:gd name="T0" fmla="*/ 188 w 192"/>
                <a:gd name="T1" fmla="*/ 112 h 120"/>
                <a:gd name="T2" fmla="*/ 184 w 192"/>
                <a:gd name="T3" fmla="*/ 112 h 120"/>
                <a:gd name="T4" fmla="*/ 184 w 192"/>
                <a:gd name="T5" fmla="*/ 4 h 120"/>
                <a:gd name="T6" fmla="*/ 180 w 192"/>
                <a:gd name="T7" fmla="*/ 0 h 120"/>
                <a:gd name="T8" fmla="*/ 156 w 192"/>
                <a:gd name="T9" fmla="*/ 0 h 120"/>
                <a:gd name="T10" fmla="*/ 152 w 192"/>
                <a:gd name="T11" fmla="*/ 4 h 120"/>
                <a:gd name="T12" fmla="*/ 152 w 192"/>
                <a:gd name="T13" fmla="*/ 112 h 120"/>
                <a:gd name="T14" fmla="*/ 136 w 192"/>
                <a:gd name="T15" fmla="*/ 112 h 120"/>
                <a:gd name="T16" fmla="*/ 136 w 192"/>
                <a:gd name="T17" fmla="*/ 60 h 120"/>
                <a:gd name="T18" fmla="*/ 132 w 192"/>
                <a:gd name="T19" fmla="*/ 56 h 120"/>
                <a:gd name="T20" fmla="*/ 108 w 192"/>
                <a:gd name="T21" fmla="*/ 56 h 120"/>
                <a:gd name="T22" fmla="*/ 104 w 192"/>
                <a:gd name="T23" fmla="*/ 60 h 120"/>
                <a:gd name="T24" fmla="*/ 104 w 192"/>
                <a:gd name="T25" fmla="*/ 112 h 120"/>
                <a:gd name="T26" fmla="*/ 88 w 192"/>
                <a:gd name="T27" fmla="*/ 112 h 120"/>
                <a:gd name="T28" fmla="*/ 88 w 192"/>
                <a:gd name="T29" fmla="*/ 36 h 120"/>
                <a:gd name="T30" fmla="*/ 84 w 192"/>
                <a:gd name="T31" fmla="*/ 32 h 120"/>
                <a:gd name="T32" fmla="*/ 60 w 192"/>
                <a:gd name="T33" fmla="*/ 32 h 120"/>
                <a:gd name="T34" fmla="*/ 56 w 192"/>
                <a:gd name="T35" fmla="*/ 36 h 120"/>
                <a:gd name="T36" fmla="*/ 56 w 192"/>
                <a:gd name="T37" fmla="*/ 112 h 120"/>
                <a:gd name="T38" fmla="*/ 40 w 192"/>
                <a:gd name="T39" fmla="*/ 112 h 120"/>
                <a:gd name="T40" fmla="*/ 40 w 192"/>
                <a:gd name="T41" fmla="*/ 84 h 120"/>
                <a:gd name="T42" fmla="*/ 36 w 192"/>
                <a:gd name="T43" fmla="*/ 80 h 120"/>
                <a:gd name="T44" fmla="*/ 12 w 192"/>
                <a:gd name="T45" fmla="*/ 80 h 120"/>
                <a:gd name="T46" fmla="*/ 8 w 192"/>
                <a:gd name="T47" fmla="*/ 84 h 120"/>
                <a:gd name="T48" fmla="*/ 8 w 192"/>
                <a:gd name="T49" fmla="*/ 112 h 120"/>
                <a:gd name="T50" fmla="*/ 4 w 192"/>
                <a:gd name="T51" fmla="*/ 112 h 120"/>
                <a:gd name="T52" fmla="*/ 0 w 192"/>
                <a:gd name="T53" fmla="*/ 116 h 120"/>
                <a:gd name="T54" fmla="*/ 4 w 192"/>
                <a:gd name="T55" fmla="*/ 120 h 120"/>
                <a:gd name="T56" fmla="*/ 12 w 192"/>
                <a:gd name="T57" fmla="*/ 120 h 120"/>
                <a:gd name="T58" fmla="*/ 36 w 192"/>
                <a:gd name="T59" fmla="*/ 120 h 120"/>
                <a:gd name="T60" fmla="*/ 60 w 192"/>
                <a:gd name="T61" fmla="*/ 120 h 120"/>
                <a:gd name="T62" fmla="*/ 84 w 192"/>
                <a:gd name="T63" fmla="*/ 120 h 120"/>
                <a:gd name="T64" fmla="*/ 108 w 192"/>
                <a:gd name="T65" fmla="*/ 120 h 120"/>
                <a:gd name="T66" fmla="*/ 132 w 192"/>
                <a:gd name="T67" fmla="*/ 120 h 120"/>
                <a:gd name="T68" fmla="*/ 156 w 192"/>
                <a:gd name="T69" fmla="*/ 120 h 120"/>
                <a:gd name="T70" fmla="*/ 180 w 192"/>
                <a:gd name="T71" fmla="*/ 120 h 120"/>
                <a:gd name="T72" fmla="*/ 188 w 192"/>
                <a:gd name="T73" fmla="*/ 120 h 120"/>
                <a:gd name="T74" fmla="*/ 192 w 192"/>
                <a:gd name="T75" fmla="*/ 116 h 120"/>
                <a:gd name="T76" fmla="*/ 188 w 192"/>
                <a:gd name="T77" fmla="*/ 1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2" h="120">
                  <a:moveTo>
                    <a:pt x="188" y="112"/>
                  </a:moveTo>
                  <a:cubicBezTo>
                    <a:pt x="184" y="112"/>
                    <a:pt x="184" y="112"/>
                    <a:pt x="184" y="112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2"/>
                    <a:pt x="182" y="0"/>
                    <a:pt x="18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4" y="0"/>
                    <a:pt x="152" y="2"/>
                    <a:pt x="152" y="4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6" y="58"/>
                    <a:pt x="134" y="56"/>
                    <a:pt x="132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6" y="56"/>
                    <a:pt x="104" y="58"/>
                    <a:pt x="104" y="60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34"/>
                    <a:pt x="86" y="32"/>
                    <a:pt x="84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58" y="32"/>
                    <a:pt x="56" y="34"/>
                    <a:pt x="56" y="36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2"/>
                    <a:pt x="38" y="80"/>
                    <a:pt x="36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0" y="80"/>
                    <a:pt x="8" y="82"/>
                    <a:pt x="8" y="8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2" y="112"/>
                    <a:pt x="0" y="114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80" y="120"/>
                    <a:pt x="180" y="120"/>
                    <a:pt x="180" y="120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90" y="120"/>
                    <a:pt x="192" y="118"/>
                    <a:pt x="192" y="116"/>
                  </a:cubicBezTo>
                  <a:cubicBezTo>
                    <a:pt x="192" y="114"/>
                    <a:pt x="190" y="112"/>
                    <a:pt x="188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4" name="椭圆 63"/>
          <p:cNvSpPr/>
          <p:nvPr/>
        </p:nvSpPr>
        <p:spPr>
          <a:xfrm>
            <a:off x="4683573" y="1474435"/>
            <a:ext cx="1052472" cy="1052471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4877995" y="1685047"/>
            <a:ext cx="652250" cy="623502"/>
            <a:chOff x="5317965" y="2191462"/>
            <a:chExt cx="380918" cy="364128"/>
          </a:xfrm>
        </p:grpSpPr>
        <p:sp>
          <p:nvSpPr>
            <p:cNvPr id="69" name="Freeform 30"/>
            <p:cNvSpPr>
              <a:spLocks noEditPoints="1"/>
            </p:cNvSpPr>
            <p:nvPr/>
          </p:nvSpPr>
          <p:spPr bwMode="auto">
            <a:xfrm>
              <a:off x="5317965" y="2191462"/>
              <a:ext cx="254398" cy="242031"/>
            </a:xfrm>
            <a:custGeom>
              <a:avLst/>
              <a:gdLst>
                <a:gd name="T0" fmla="*/ 99 w 128"/>
                <a:gd name="T1" fmla="*/ 117 h 128"/>
                <a:gd name="T2" fmla="*/ 95 w 128"/>
                <a:gd name="T3" fmla="*/ 101 h 128"/>
                <a:gd name="T4" fmla="*/ 101 w 128"/>
                <a:gd name="T5" fmla="*/ 95 h 128"/>
                <a:gd name="T6" fmla="*/ 117 w 128"/>
                <a:gd name="T7" fmla="*/ 99 h 128"/>
                <a:gd name="T8" fmla="*/ 121 w 128"/>
                <a:gd name="T9" fmla="*/ 97 h 128"/>
                <a:gd name="T10" fmla="*/ 128 w 128"/>
                <a:gd name="T11" fmla="*/ 82 h 128"/>
                <a:gd name="T12" fmla="*/ 126 w 128"/>
                <a:gd name="T13" fmla="*/ 77 h 128"/>
                <a:gd name="T14" fmla="*/ 112 w 128"/>
                <a:gd name="T15" fmla="*/ 69 h 128"/>
                <a:gd name="T16" fmla="*/ 112 w 128"/>
                <a:gd name="T17" fmla="*/ 64 h 128"/>
                <a:gd name="T18" fmla="*/ 112 w 128"/>
                <a:gd name="T19" fmla="*/ 60 h 128"/>
                <a:gd name="T20" fmla="*/ 126 w 128"/>
                <a:gd name="T21" fmla="*/ 52 h 128"/>
                <a:gd name="T22" fmla="*/ 128 w 128"/>
                <a:gd name="T23" fmla="*/ 47 h 128"/>
                <a:gd name="T24" fmla="*/ 122 w 128"/>
                <a:gd name="T25" fmla="*/ 32 h 128"/>
                <a:gd name="T26" fmla="*/ 117 w 128"/>
                <a:gd name="T27" fmla="*/ 29 h 128"/>
                <a:gd name="T28" fmla="*/ 101 w 128"/>
                <a:gd name="T29" fmla="*/ 33 h 128"/>
                <a:gd name="T30" fmla="*/ 95 w 128"/>
                <a:gd name="T31" fmla="*/ 27 h 128"/>
                <a:gd name="T32" fmla="*/ 99 w 128"/>
                <a:gd name="T33" fmla="*/ 11 h 128"/>
                <a:gd name="T34" fmla="*/ 97 w 128"/>
                <a:gd name="T35" fmla="*/ 7 h 128"/>
                <a:gd name="T36" fmla="*/ 82 w 128"/>
                <a:gd name="T37" fmla="*/ 0 h 128"/>
                <a:gd name="T38" fmla="*/ 77 w 128"/>
                <a:gd name="T39" fmla="*/ 2 h 128"/>
                <a:gd name="T40" fmla="*/ 69 w 128"/>
                <a:gd name="T41" fmla="*/ 16 h 128"/>
                <a:gd name="T42" fmla="*/ 60 w 128"/>
                <a:gd name="T43" fmla="*/ 16 h 128"/>
                <a:gd name="T44" fmla="*/ 52 w 128"/>
                <a:gd name="T45" fmla="*/ 2 h 128"/>
                <a:gd name="T46" fmla="*/ 47 w 128"/>
                <a:gd name="T47" fmla="*/ 0 h 128"/>
                <a:gd name="T48" fmla="*/ 32 w 128"/>
                <a:gd name="T49" fmla="*/ 6 h 128"/>
                <a:gd name="T50" fmla="*/ 29 w 128"/>
                <a:gd name="T51" fmla="*/ 11 h 128"/>
                <a:gd name="T52" fmla="*/ 33 w 128"/>
                <a:gd name="T53" fmla="*/ 27 h 128"/>
                <a:gd name="T54" fmla="*/ 27 w 128"/>
                <a:gd name="T55" fmla="*/ 33 h 128"/>
                <a:gd name="T56" fmla="*/ 11 w 128"/>
                <a:gd name="T57" fmla="*/ 29 h 128"/>
                <a:gd name="T58" fmla="*/ 7 w 128"/>
                <a:gd name="T59" fmla="*/ 31 h 128"/>
                <a:gd name="T60" fmla="*/ 0 w 128"/>
                <a:gd name="T61" fmla="*/ 46 h 128"/>
                <a:gd name="T62" fmla="*/ 2 w 128"/>
                <a:gd name="T63" fmla="*/ 51 h 128"/>
                <a:gd name="T64" fmla="*/ 16 w 128"/>
                <a:gd name="T65" fmla="*/ 59 h 128"/>
                <a:gd name="T66" fmla="*/ 16 w 128"/>
                <a:gd name="T67" fmla="*/ 64 h 128"/>
                <a:gd name="T68" fmla="*/ 16 w 128"/>
                <a:gd name="T69" fmla="*/ 68 h 128"/>
                <a:gd name="T70" fmla="*/ 2 w 128"/>
                <a:gd name="T71" fmla="*/ 76 h 128"/>
                <a:gd name="T72" fmla="*/ 0 w 128"/>
                <a:gd name="T73" fmla="*/ 81 h 128"/>
                <a:gd name="T74" fmla="*/ 6 w 128"/>
                <a:gd name="T75" fmla="*/ 96 h 128"/>
                <a:gd name="T76" fmla="*/ 11 w 128"/>
                <a:gd name="T77" fmla="*/ 99 h 128"/>
                <a:gd name="T78" fmla="*/ 26 w 128"/>
                <a:gd name="T79" fmla="*/ 94 h 128"/>
                <a:gd name="T80" fmla="*/ 33 w 128"/>
                <a:gd name="T81" fmla="*/ 101 h 128"/>
                <a:gd name="T82" fmla="*/ 29 w 128"/>
                <a:gd name="T83" fmla="*/ 117 h 128"/>
                <a:gd name="T84" fmla="*/ 31 w 128"/>
                <a:gd name="T85" fmla="*/ 121 h 128"/>
                <a:gd name="T86" fmla="*/ 46 w 128"/>
                <a:gd name="T87" fmla="*/ 128 h 128"/>
                <a:gd name="T88" fmla="*/ 51 w 128"/>
                <a:gd name="T89" fmla="*/ 126 h 128"/>
                <a:gd name="T90" fmla="*/ 59 w 128"/>
                <a:gd name="T91" fmla="*/ 112 h 128"/>
                <a:gd name="T92" fmla="*/ 68 w 128"/>
                <a:gd name="T93" fmla="*/ 112 h 128"/>
                <a:gd name="T94" fmla="*/ 76 w 128"/>
                <a:gd name="T95" fmla="*/ 126 h 128"/>
                <a:gd name="T96" fmla="*/ 80 w 128"/>
                <a:gd name="T97" fmla="*/ 128 h 128"/>
                <a:gd name="T98" fmla="*/ 81 w 128"/>
                <a:gd name="T99" fmla="*/ 128 h 128"/>
                <a:gd name="T100" fmla="*/ 96 w 128"/>
                <a:gd name="T101" fmla="*/ 122 h 128"/>
                <a:gd name="T102" fmla="*/ 99 w 128"/>
                <a:gd name="T103" fmla="*/ 117 h 128"/>
                <a:gd name="T104" fmla="*/ 75 w 128"/>
                <a:gd name="T105" fmla="*/ 75 h 128"/>
                <a:gd name="T106" fmla="*/ 53 w 128"/>
                <a:gd name="T107" fmla="*/ 75 h 128"/>
                <a:gd name="T108" fmla="*/ 48 w 128"/>
                <a:gd name="T109" fmla="*/ 64 h 128"/>
                <a:gd name="T110" fmla="*/ 53 w 128"/>
                <a:gd name="T111" fmla="*/ 53 h 128"/>
                <a:gd name="T112" fmla="*/ 64 w 128"/>
                <a:gd name="T113" fmla="*/ 48 h 128"/>
                <a:gd name="T114" fmla="*/ 75 w 128"/>
                <a:gd name="T115" fmla="*/ 53 h 128"/>
                <a:gd name="T116" fmla="*/ 80 w 128"/>
                <a:gd name="T117" fmla="*/ 64 h 128"/>
                <a:gd name="T118" fmla="*/ 75 w 128"/>
                <a:gd name="T119" fmla="*/ 7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" h="128">
                  <a:moveTo>
                    <a:pt x="99" y="117"/>
                  </a:moveTo>
                  <a:cubicBezTo>
                    <a:pt x="95" y="101"/>
                    <a:pt x="95" y="101"/>
                    <a:pt x="95" y="101"/>
                  </a:cubicBezTo>
                  <a:cubicBezTo>
                    <a:pt x="97" y="100"/>
                    <a:pt x="99" y="97"/>
                    <a:pt x="101" y="95"/>
                  </a:cubicBezTo>
                  <a:cubicBezTo>
                    <a:pt x="117" y="99"/>
                    <a:pt x="117" y="99"/>
                    <a:pt x="117" y="99"/>
                  </a:cubicBezTo>
                  <a:cubicBezTo>
                    <a:pt x="119" y="100"/>
                    <a:pt x="121" y="99"/>
                    <a:pt x="121" y="97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80"/>
                    <a:pt x="128" y="78"/>
                    <a:pt x="126" y="77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67"/>
                    <a:pt x="112" y="66"/>
                    <a:pt x="112" y="64"/>
                  </a:cubicBezTo>
                  <a:cubicBezTo>
                    <a:pt x="112" y="63"/>
                    <a:pt x="112" y="61"/>
                    <a:pt x="112" y="60"/>
                  </a:cubicBezTo>
                  <a:cubicBezTo>
                    <a:pt x="126" y="52"/>
                    <a:pt x="126" y="52"/>
                    <a:pt x="126" y="52"/>
                  </a:cubicBezTo>
                  <a:cubicBezTo>
                    <a:pt x="128" y="51"/>
                    <a:pt x="128" y="48"/>
                    <a:pt x="128" y="47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1" y="30"/>
                    <a:pt x="119" y="29"/>
                    <a:pt x="117" y="29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0" y="31"/>
                    <a:pt x="97" y="29"/>
                    <a:pt x="95" y="27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00" y="9"/>
                    <a:pt x="99" y="7"/>
                    <a:pt x="97" y="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8" y="0"/>
                    <a:pt x="77" y="2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6" y="16"/>
                    <a:pt x="63" y="16"/>
                    <a:pt x="60" y="16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1" y="0"/>
                    <a:pt x="48" y="0"/>
                    <a:pt x="47" y="0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0" y="7"/>
                    <a:pt x="29" y="9"/>
                    <a:pt x="29" y="11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1" y="29"/>
                    <a:pt x="29" y="31"/>
                    <a:pt x="27" y="33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9" y="28"/>
                    <a:pt x="7" y="29"/>
                    <a:pt x="7" y="3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0" y="50"/>
                    <a:pt x="2" y="51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61"/>
                    <a:pt x="16" y="62"/>
                    <a:pt x="16" y="64"/>
                  </a:cubicBezTo>
                  <a:cubicBezTo>
                    <a:pt x="16" y="65"/>
                    <a:pt x="16" y="67"/>
                    <a:pt x="16" y="68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0" y="77"/>
                    <a:pt x="0" y="80"/>
                    <a:pt x="0" y="81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7" y="98"/>
                    <a:pt x="9" y="99"/>
                    <a:pt x="11" y="99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8" y="97"/>
                    <a:pt x="31" y="99"/>
                    <a:pt x="33" y="101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28" y="119"/>
                    <a:pt x="29" y="121"/>
                    <a:pt x="31" y="121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48" y="128"/>
                    <a:pt x="50" y="128"/>
                    <a:pt x="51" y="126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62" y="112"/>
                    <a:pt x="65" y="112"/>
                    <a:pt x="68" y="112"/>
                  </a:cubicBezTo>
                  <a:cubicBezTo>
                    <a:pt x="76" y="126"/>
                    <a:pt x="76" y="126"/>
                    <a:pt x="76" y="126"/>
                  </a:cubicBezTo>
                  <a:cubicBezTo>
                    <a:pt x="77" y="127"/>
                    <a:pt x="79" y="128"/>
                    <a:pt x="80" y="128"/>
                  </a:cubicBezTo>
                  <a:cubicBezTo>
                    <a:pt x="80" y="128"/>
                    <a:pt x="81" y="128"/>
                    <a:pt x="81" y="128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8" y="121"/>
                    <a:pt x="99" y="119"/>
                    <a:pt x="99" y="117"/>
                  </a:cubicBezTo>
                  <a:close/>
                  <a:moveTo>
                    <a:pt x="75" y="75"/>
                  </a:moveTo>
                  <a:cubicBezTo>
                    <a:pt x="69" y="81"/>
                    <a:pt x="59" y="81"/>
                    <a:pt x="53" y="75"/>
                  </a:cubicBezTo>
                  <a:cubicBezTo>
                    <a:pt x="50" y="72"/>
                    <a:pt x="48" y="68"/>
                    <a:pt x="48" y="64"/>
                  </a:cubicBezTo>
                  <a:cubicBezTo>
                    <a:pt x="48" y="60"/>
                    <a:pt x="50" y="56"/>
                    <a:pt x="53" y="53"/>
                  </a:cubicBezTo>
                  <a:cubicBezTo>
                    <a:pt x="56" y="50"/>
                    <a:pt x="60" y="48"/>
                    <a:pt x="64" y="48"/>
                  </a:cubicBezTo>
                  <a:cubicBezTo>
                    <a:pt x="68" y="48"/>
                    <a:pt x="72" y="50"/>
                    <a:pt x="75" y="53"/>
                  </a:cubicBezTo>
                  <a:cubicBezTo>
                    <a:pt x="78" y="56"/>
                    <a:pt x="80" y="60"/>
                    <a:pt x="80" y="64"/>
                  </a:cubicBezTo>
                  <a:cubicBezTo>
                    <a:pt x="80" y="68"/>
                    <a:pt x="78" y="72"/>
                    <a:pt x="75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0" name="Freeform 31"/>
            <p:cNvSpPr>
              <a:spLocks noEditPoints="1"/>
            </p:cNvSpPr>
            <p:nvPr/>
          </p:nvSpPr>
          <p:spPr bwMode="auto">
            <a:xfrm>
              <a:off x="5508424" y="2374391"/>
              <a:ext cx="190459" cy="181199"/>
            </a:xfrm>
            <a:custGeom>
              <a:avLst/>
              <a:gdLst>
                <a:gd name="T0" fmla="*/ 96 w 96"/>
                <a:gd name="T1" fmla="*/ 42 h 96"/>
                <a:gd name="T2" fmla="*/ 92 w 96"/>
                <a:gd name="T3" fmla="*/ 38 h 96"/>
                <a:gd name="T4" fmla="*/ 82 w 96"/>
                <a:gd name="T5" fmla="*/ 37 h 96"/>
                <a:gd name="T6" fmla="*/ 81 w 96"/>
                <a:gd name="T7" fmla="*/ 34 h 96"/>
                <a:gd name="T8" fmla="*/ 80 w 96"/>
                <a:gd name="T9" fmla="*/ 32 h 96"/>
                <a:gd name="T10" fmla="*/ 86 w 96"/>
                <a:gd name="T11" fmla="*/ 23 h 96"/>
                <a:gd name="T12" fmla="*/ 86 w 96"/>
                <a:gd name="T13" fmla="*/ 18 h 96"/>
                <a:gd name="T14" fmla="*/ 78 w 96"/>
                <a:gd name="T15" fmla="*/ 10 h 96"/>
                <a:gd name="T16" fmla="*/ 72 w 96"/>
                <a:gd name="T17" fmla="*/ 10 h 96"/>
                <a:gd name="T18" fmla="*/ 64 w 96"/>
                <a:gd name="T19" fmla="*/ 16 h 96"/>
                <a:gd name="T20" fmla="*/ 59 w 96"/>
                <a:gd name="T21" fmla="*/ 14 h 96"/>
                <a:gd name="T22" fmla="*/ 57 w 96"/>
                <a:gd name="T23" fmla="*/ 3 h 96"/>
                <a:gd name="T24" fmla="*/ 53 w 96"/>
                <a:gd name="T25" fmla="*/ 0 h 96"/>
                <a:gd name="T26" fmla="*/ 42 w 96"/>
                <a:gd name="T27" fmla="*/ 0 h 96"/>
                <a:gd name="T28" fmla="*/ 38 w 96"/>
                <a:gd name="T29" fmla="*/ 4 h 96"/>
                <a:gd name="T30" fmla="*/ 37 w 96"/>
                <a:gd name="T31" fmla="*/ 14 h 96"/>
                <a:gd name="T32" fmla="*/ 34 w 96"/>
                <a:gd name="T33" fmla="*/ 15 h 96"/>
                <a:gd name="T34" fmla="*/ 32 w 96"/>
                <a:gd name="T35" fmla="*/ 16 h 96"/>
                <a:gd name="T36" fmla="*/ 23 w 96"/>
                <a:gd name="T37" fmla="*/ 10 h 96"/>
                <a:gd name="T38" fmla="*/ 18 w 96"/>
                <a:gd name="T39" fmla="*/ 10 h 96"/>
                <a:gd name="T40" fmla="*/ 10 w 96"/>
                <a:gd name="T41" fmla="*/ 18 h 96"/>
                <a:gd name="T42" fmla="*/ 10 w 96"/>
                <a:gd name="T43" fmla="*/ 24 h 96"/>
                <a:gd name="T44" fmla="*/ 16 w 96"/>
                <a:gd name="T45" fmla="*/ 32 h 96"/>
                <a:gd name="T46" fmla="*/ 14 w 96"/>
                <a:gd name="T47" fmla="*/ 37 h 96"/>
                <a:gd name="T48" fmla="*/ 3 w 96"/>
                <a:gd name="T49" fmla="*/ 39 h 96"/>
                <a:gd name="T50" fmla="*/ 0 w 96"/>
                <a:gd name="T51" fmla="*/ 43 h 96"/>
                <a:gd name="T52" fmla="*/ 0 w 96"/>
                <a:gd name="T53" fmla="*/ 54 h 96"/>
                <a:gd name="T54" fmla="*/ 4 w 96"/>
                <a:gd name="T55" fmla="*/ 58 h 96"/>
                <a:gd name="T56" fmla="*/ 14 w 96"/>
                <a:gd name="T57" fmla="*/ 59 h 96"/>
                <a:gd name="T58" fmla="*/ 15 w 96"/>
                <a:gd name="T59" fmla="*/ 62 h 96"/>
                <a:gd name="T60" fmla="*/ 16 w 96"/>
                <a:gd name="T61" fmla="*/ 64 h 96"/>
                <a:gd name="T62" fmla="*/ 10 w 96"/>
                <a:gd name="T63" fmla="*/ 73 h 96"/>
                <a:gd name="T64" fmla="*/ 10 w 96"/>
                <a:gd name="T65" fmla="*/ 78 h 96"/>
                <a:gd name="T66" fmla="*/ 18 w 96"/>
                <a:gd name="T67" fmla="*/ 86 h 96"/>
                <a:gd name="T68" fmla="*/ 24 w 96"/>
                <a:gd name="T69" fmla="*/ 86 h 96"/>
                <a:gd name="T70" fmla="*/ 32 w 96"/>
                <a:gd name="T71" fmla="*/ 80 h 96"/>
                <a:gd name="T72" fmla="*/ 37 w 96"/>
                <a:gd name="T73" fmla="*/ 82 h 96"/>
                <a:gd name="T74" fmla="*/ 39 w 96"/>
                <a:gd name="T75" fmla="*/ 93 h 96"/>
                <a:gd name="T76" fmla="*/ 43 w 96"/>
                <a:gd name="T77" fmla="*/ 96 h 96"/>
                <a:gd name="T78" fmla="*/ 43 w 96"/>
                <a:gd name="T79" fmla="*/ 96 h 96"/>
                <a:gd name="T80" fmla="*/ 54 w 96"/>
                <a:gd name="T81" fmla="*/ 96 h 96"/>
                <a:gd name="T82" fmla="*/ 58 w 96"/>
                <a:gd name="T83" fmla="*/ 92 h 96"/>
                <a:gd name="T84" fmla="*/ 59 w 96"/>
                <a:gd name="T85" fmla="*/ 82 h 96"/>
                <a:gd name="T86" fmla="*/ 62 w 96"/>
                <a:gd name="T87" fmla="*/ 81 h 96"/>
                <a:gd name="T88" fmla="*/ 64 w 96"/>
                <a:gd name="T89" fmla="*/ 80 h 96"/>
                <a:gd name="T90" fmla="*/ 73 w 96"/>
                <a:gd name="T91" fmla="*/ 86 h 96"/>
                <a:gd name="T92" fmla="*/ 78 w 96"/>
                <a:gd name="T93" fmla="*/ 86 h 96"/>
                <a:gd name="T94" fmla="*/ 86 w 96"/>
                <a:gd name="T95" fmla="*/ 78 h 96"/>
                <a:gd name="T96" fmla="*/ 86 w 96"/>
                <a:gd name="T97" fmla="*/ 72 h 96"/>
                <a:gd name="T98" fmla="*/ 80 w 96"/>
                <a:gd name="T99" fmla="*/ 64 h 96"/>
                <a:gd name="T100" fmla="*/ 82 w 96"/>
                <a:gd name="T101" fmla="*/ 59 h 96"/>
                <a:gd name="T102" fmla="*/ 93 w 96"/>
                <a:gd name="T103" fmla="*/ 57 h 96"/>
                <a:gd name="T104" fmla="*/ 96 w 96"/>
                <a:gd name="T105" fmla="*/ 53 h 96"/>
                <a:gd name="T106" fmla="*/ 96 w 96"/>
                <a:gd name="T107" fmla="*/ 42 h 96"/>
                <a:gd name="T108" fmla="*/ 55 w 96"/>
                <a:gd name="T109" fmla="*/ 51 h 96"/>
                <a:gd name="T110" fmla="*/ 45 w 96"/>
                <a:gd name="T111" fmla="*/ 55 h 96"/>
                <a:gd name="T112" fmla="*/ 41 w 96"/>
                <a:gd name="T113" fmla="*/ 45 h 96"/>
                <a:gd name="T114" fmla="*/ 48 w 96"/>
                <a:gd name="T115" fmla="*/ 40 h 96"/>
                <a:gd name="T116" fmla="*/ 51 w 96"/>
                <a:gd name="T117" fmla="*/ 41 h 96"/>
                <a:gd name="T118" fmla="*/ 55 w 96"/>
                <a:gd name="T119" fmla="*/ 45 h 96"/>
                <a:gd name="T120" fmla="*/ 55 w 96"/>
                <a:gd name="T12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96">
                  <a:moveTo>
                    <a:pt x="96" y="42"/>
                  </a:moveTo>
                  <a:cubicBezTo>
                    <a:pt x="96" y="40"/>
                    <a:pt x="94" y="38"/>
                    <a:pt x="92" y="38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6"/>
                    <a:pt x="81" y="35"/>
                    <a:pt x="81" y="34"/>
                  </a:cubicBezTo>
                  <a:cubicBezTo>
                    <a:pt x="80" y="33"/>
                    <a:pt x="80" y="33"/>
                    <a:pt x="80" y="32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7" y="21"/>
                    <a:pt x="87" y="19"/>
                    <a:pt x="86" y="18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6" y="8"/>
                    <a:pt x="74" y="8"/>
                    <a:pt x="72" y="10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15"/>
                    <a:pt x="61" y="15"/>
                    <a:pt x="59" y="1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7" y="1"/>
                    <a:pt x="55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0" y="0"/>
                    <a:pt x="38" y="2"/>
                    <a:pt x="38" y="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5" y="15"/>
                    <a:pt x="34" y="15"/>
                  </a:cubicBezTo>
                  <a:cubicBezTo>
                    <a:pt x="33" y="16"/>
                    <a:pt x="32" y="16"/>
                    <a:pt x="32" y="16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9"/>
                    <a:pt x="19" y="9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8" y="20"/>
                    <a:pt x="8" y="22"/>
                    <a:pt x="10" y="24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4"/>
                    <a:pt x="15" y="35"/>
                    <a:pt x="14" y="37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" y="39"/>
                    <a:pt x="0" y="41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0"/>
                    <a:pt x="15" y="61"/>
                    <a:pt x="15" y="62"/>
                  </a:cubicBezTo>
                  <a:cubicBezTo>
                    <a:pt x="16" y="63"/>
                    <a:pt x="16" y="63"/>
                    <a:pt x="16" y="6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5"/>
                    <a:pt x="9" y="77"/>
                    <a:pt x="10" y="78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20" y="88"/>
                    <a:pt x="22" y="88"/>
                    <a:pt x="24" y="86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34" y="81"/>
                    <a:pt x="35" y="81"/>
                    <a:pt x="37" y="82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9" y="95"/>
                    <a:pt x="41" y="96"/>
                    <a:pt x="43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6" y="96"/>
                    <a:pt x="58" y="94"/>
                    <a:pt x="58" y="92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60" y="81"/>
                    <a:pt x="61" y="81"/>
                    <a:pt x="62" y="81"/>
                  </a:cubicBezTo>
                  <a:cubicBezTo>
                    <a:pt x="63" y="80"/>
                    <a:pt x="63" y="80"/>
                    <a:pt x="64" y="80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5" y="87"/>
                    <a:pt x="77" y="87"/>
                    <a:pt x="78" y="86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8" y="76"/>
                    <a:pt x="88" y="74"/>
                    <a:pt x="86" y="72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1" y="62"/>
                    <a:pt x="81" y="61"/>
                    <a:pt x="82" y="59"/>
                  </a:cubicBezTo>
                  <a:cubicBezTo>
                    <a:pt x="93" y="57"/>
                    <a:pt x="93" y="57"/>
                    <a:pt x="93" y="57"/>
                  </a:cubicBezTo>
                  <a:cubicBezTo>
                    <a:pt x="95" y="57"/>
                    <a:pt x="96" y="55"/>
                    <a:pt x="96" y="53"/>
                  </a:cubicBezTo>
                  <a:lnTo>
                    <a:pt x="96" y="42"/>
                  </a:lnTo>
                  <a:close/>
                  <a:moveTo>
                    <a:pt x="55" y="51"/>
                  </a:moveTo>
                  <a:cubicBezTo>
                    <a:pt x="54" y="55"/>
                    <a:pt x="49" y="57"/>
                    <a:pt x="45" y="55"/>
                  </a:cubicBezTo>
                  <a:cubicBezTo>
                    <a:pt x="41" y="54"/>
                    <a:pt x="39" y="49"/>
                    <a:pt x="41" y="45"/>
                  </a:cubicBezTo>
                  <a:cubicBezTo>
                    <a:pt x="42" y="42"/>
                    <a:pt x="45" y="40"/>
                    <a:pt x="48" y="40"/>
                  </a:cubicBezTo>
                  <a:cubicBezTo>
                    <a:pt x="49" y="40"/>
                    <a:pt x="50" y="40"/>
                    <a:pt x="51" y="41"/>
                  </a:cubicBezTo>
                  <a:cubicBezTo>
                    <a:pt x="53" y="41"/>
                    <a:pt x="55" y="43"/>
                    <a:pt x="55" y="45"/>
                  </a:cubicBezTo>
                  <a:cubicBezTo>
                    <a:pt x="56" y="47"/>
                    <a:pt x="56" y="49"/>
                    <a:pt x="55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4" name="椭圆 73"/>
          <p:cNvSpPr/>
          <p:nvPr/>
        </p:nvSpPr>
        <p:spPr>
          <a:xfrm>
            <a:off x="4670162" y="3240612"/>
            <a:ext cx="1052472" cy="1052471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4953088" y="3428434"/>
            <a:ext cx="471006" cy="698918"/>
            <a:chOff x="7500506" y="423885"/>
            <a:chExt cx="325429" cy="482898"/>
          </a:xfrm>
        </p:grpSpPr>
        <p:sp>
          <p:nvSpPr>
            <p:cNvPr id="79" name="Freeform 5"/>
            <p:cNvSpPr>
              <a:spLocks/>
            </p:cNvSpPr>
            <p:nvPr/>
          </p:nvSpPr>
          <p:spPr bwMode="auto">
            <a:xfrm>
              <a:off x="7582387" y="786058"/>
              <a:ext cx="162715" cy="120725"/>
            </a:xfrm>
            <a:custGeom>
              <a:avLst/>
              <a:gdLst>
                <a:gd name="T0" fmla="*/ 0 w 64"/>
                <a:gd name="T1" fmla="*/ 4 h 48"/>
                <a:gd name="T2" fmla="*/ 0 w 64"/>
                <a:gd name="T3" fmla="*/ 28 h 48"/>
                <a:gd name="T4" fmla="*/ 4 w 64"/>
                <a:gd name="T5" fmla="*/ 32 h 48"/>
                <a:gd name="T6" fmla="*/ 8 w 64"/>
                <a:gd name="T7" fmla="*/ 32 h 48"/>
                <a:gd name="T8" fmla="*/ 8 w 64"/>
                <a:gd name="T9" fmla="*/ 36 h 48"/>
                <a:gd name="T10" fmla="*/ 20 w 64"/>
                <a:gd name="T11" fmla="*/ 48 h 48"/>
                <a:gd name="T12" fmla="*/ 44 w 64"/>
                <a:gd name="T13" fmla="*/ 48 h 48"/>
                <a:gd name="T14" fmla="*/ 56 w 64"/>
                <a:gd name="T15" fmla="*/ 36 h 48"/>
                <a:gd name="T16" fmla="*/ 56 w 64"/>
                <a:gd name="T17" fmla="*/ 32 h 48"/>
                <a:gd name="T18" fmla="*/ 60 w 64"/>
                <a:gd name="T19" fmla="*/ 32 h 48"/>
                <a:gd name="T20" fmla="*/ 64 w 64"/>
                <a:gd name="T21" fmla="*/ 28 h 48"/>
                <a:gd name="T22" fmla="*/ 64 w 64"/>
                <a:gd name="T23" fmla="*/ 4 h 48"/>
                <a:gd name="T24" fmla="*/ 64 w 64"/>
                <a:gd name="T25" fmla="*/ 0 h 48"/>
                <a:gd name="T26" fmla="*/ 0 w 64"/>
                <a:gd name="T27" fmla="*/ 0 h 48"/>
                <a:gd name="T28" fmla="*/ 0 w 64"/>
                <a:gd name="T2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48">
                  <a:moveTo>
                    <a:pt x="0" y="4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43"/>
                    <a:pt x="13" y="48"/>
                    <a:pt x="20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51" y="48"/>
                    <a:pt x="56" y="43"/>
                    <a:pt x="56" y="36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2" y="32"/>
                    <a:pt x="64" y="30"/>
                    <a:pt x="64" y="28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3"/>
                    <a:pt x="64" y="1"/>
                    <a:pt x="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0" name="Freeform 6"/>
            <p:cNvSpPr>
              <a:spLocks noEditPoints="1"/>
            </p:cNvSpPr>
            <p:nvPr/>
          </p:nvSpPr>
          <p:spPr bwMode="auto">
            <a:xfrm>
              <a:off x="7500506" y="423885"/>
              <a:ext cx="325429" cy="341177"/>
            </a:xfrm>
            <a:custGeom>
              <a:avLst/>
              <a:gdLst>
                <a:gd name="T0" fmla="*/ 64 w 128"/>
                <a:gd name="T1" fmla="*/ 0 h 136"/>
                <a:gd name="T2" fmla="*/ 0 w 128"/>
                <a:gd name="T3" fmla="*/ 64 h 136"/>
                <a:gd name="T4" fmla="*/ 19 w 128"/>
                <a:gd name="T5" fmla="*/ 115 h 136"/>
                <a:gd name="T6" fmla="*/ 29 w 128"/>
                <a:gd name="T7" fmla="*/ 136 h 136"/>
                <a:gd name="T8" fmla="*/ 99 w 128"/>
                <a:gd name="T9" fmla="*/ 136 h 136"/>
                <a:gd name="T10" fmla="*/ 109 w 128"/>
                <a:gd name="T11" fmla="*/ 115 h 136"/>
                <a:gd name="T12" fmla="*/ 128 w 128"/>
                <a:gd name="T13" fmla="*/ 64 h 136"/>
                <a:gd name="T14" fmla="*/ 64 w 128"/>
                <a:gd name="T15" fmla="*/ 0 h 136"/>
                <a:gd name="T16" fmla="*/ 60 w 128"/>
                <a:gd name="T17" fmla="*/ 32 h 136"/>
                <a:gd name="T18" fmla="*/ 32 w 128"/>
                <a:gd name="T19" fmla="*/ 64 h 136"/>
                <a:gd name="T20" fmla="*/ 45 w 128"/>
                <a:gd name="T21" fmla="*/ 94 h 136"/>
                <a:gd name="T22" fmla="*/ 47 w 128"/>
                <a:gd name="T23" fmla="*/ 98 h 136"/>
                <a:gd name="T24" fmla="*/ 46 w 128"/>
                <a:gd name="T25" fmla="*/ 104 h 136"/>
                <a:gd name="T26" fmla="*/ 44 w 128"/>
                <a:gd name="T27" fmla="*/ 104 h 136"/>
                <a:gd name="T28" fmla="*/ 40 w 128"/>
                <a:gd name="T29" fmla="*/ 102 h 136"/>
                <a:gd name="T30" fmla="*/ 38 w 128"/>
                <a:gd name="T31" fmla="*/ 98 h 136"/>
                <a:gd name="T32" fmla="*/ 24 w 128"/>
                <a:gd name="T33" fmla="*/ 64 h 136"/>
                <a:gd name="T34" fmla="*/ 60 w 128"/>
                <a:gd name="T35" fmla="*/ 24 h 136"/>
                <a:gd name="T36" fmla="*/ 64 w 128"/>
                <a:gd name="T37" fmla="*/ 28 h 136"/>
                <a:gd name="T38" fmla="*/ 60 w 128"/>
                <a:gd name="T39" fmla="*/ 3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136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83"/>
                    <a:pt x="10" y="100"/>
                    <a:pt x="19" y="115"/>
                  </a:cubicBezTo>
                  <a:cubicBezTo>
                    <a:pt x="23" y="122"/>
                    <a:pt x="27" y="129"/>
                    <a:pt x="29" y="136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101" y="129"/>
                    <a:pt x="105" y="122"/>
                    <a:pt x="109" y="115"/>
                  </a:cubicBezTo>
                  <a:cubicBezTo>
                    <a:pt x="118" y="100"/>
                    <a:pt x="128" y="83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0" y="32"/>
                  </a:moveTo>
                  <a:cubicBezTo>
                    <a:pt x="44" y="34"/>
                    <a:pt x="32" y="47"/>
                    <a:pt x="32" y="64"/>
                  </a:cubicBezTo>
                  <a:cubicBezTo>
                    <a:pt x="32" y="72"/>
                    <a:pt x="39" y="84"/>
                    <a:pt x="45" y="94"/>
                  </a:cubicBezTo>
                  <a:cubicBezTo>
                    <a:pt x="46" y="95"/>
                    <a:pt x="47" y="97"/>
                    <a:pt x="47" y="98"/>
                  </a:cubicBezTo>
                  <a:cubicBezTo>
                    <a:pt x="49" y="100"/>
                    <a:pt x="48" y="103"/>
                    <a:pt x="46" y="104"/>
                  </a:cubicBezTo>
                  <a:cubicBezTo>
                    <a:pt x="45" y="104"/>
                    <a:pt x="45" y="104"/>
                    <a:pt x="44" y="104"/>
                  </a:cubicBezTo>
                  <a:cubicBezTo>
                    <a:pt x="43" y="104"/>
                    <a:pt x="41" y="103"/>
                    <a:pt x="40" y="102"/>
                  </a:cubicBezTo>
                  <a:cubicBezTo>
                    <a:pt x="40" y="101"/>
                    <a:pt x="39" y="99"/>
                    <a:pt x="38" y="98"/>
                  </a:cubicBezTo>
                  <a:cubicBezTo>
                    <a:pt x="31" y="87"/>
                    <a:pt x="24" y="74"/>
                    <a:pt x="24" y="64"/>
                  </a:cubicBezTo>
                  <a:cubicBezTo>
                    <a:pt x="24" y="43"/>
                    <a:pt x="39" y="26"/>
                    <a:pt x="60" y="24"/>
                  </a:cubicBezTo>
                  <a:cubicBezTo>
                    <a:pt x="62" y="24"/>
                    <a:pt x="64" y="26"/>
                    <a:pt x="64" y="28"/>
                  </a:cubicBezTo>
                  <a:cubicBezTo>
                    <a:pt x="64" y="30"/>
                    <a:pt x="63" y="32"/>
                    <a:pt x="60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8047890" y="4193488"/>
            <a:ext cx="2782318" cy="971551"/>
            <a:chOff x="2602268" y="4547389"/>
            <a:chExt cx="2335785" cy="815627"/>
          </a:xfrm>
        </p:grpSpPr>
        <p:sp>
          <p:nvSpPr>
            <p:cNvPr id="9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5920" y="4547389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solidFill>
                    <a:srgbClr val="000000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骆可可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PPT</a:t>
              </a:r>
              <a:r>
                <a:rPr lang="zh-CN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400" dirty="0" smtClean="0">
                  <a:solidFill>
                    <a:srgbClr val="000000"/>
                  </a:solidFill>
                  <a:latin typeface="微软雅黑" panose="020B0503020204020204" pitchFamily="34" charset="-122"/>
                </a:rPr>
                <a:t>时尚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</a:rPr>
                <a:t>。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338140" y="1377270"/>
            <a:ext cx="2782318" cy="971551"/>
            <a:chOff x="2602268" y="4547389"/>
            <a:chExt cx="2335785" cy="815627"/>
          </a:xfrm>
        </p:grpSpPr>
        <p:sp>
          <p:nvSpPr>
            <p:cNvPr id="9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5920" y="4547389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solidFill>
                    <a:srgbClr val="000000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骆可可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PPT</a:t>
              </a:r>
              <a:r>
                <a:rPr lang="zh-CN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400" dirty="0" smtClean="0">
                  <a:solidFill>
                    <a:srgbClr val="000000"/>
                  </a:solidFill>
                  <a:latin typeface="微软雅黑" panose="020B0503020204020204" pitchFamily="34" charset="-122"/>
                </a:rPr>
                <a:t>时尚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</a:rPr>
                <a:t>。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1346826" y="3321783"/>
            <a:ext cx="2782318" cy="971551"/>
            <a:chOff x="2602268" y="4547389"/>
            <a:chExt cx="2335785" cy="815627"/>
          </a:xfrm>
        </p:grpSpPr>
        <p:sp>
          <p:nvSpPr>
            <p:cNvPr id="9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solidFill>
                    <a:srgbClr val="000000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骆可可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PPT</a:t>
              </a:r>
              <a:r>
                <a:rPr lang="zh-CN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400" dirty="0" smtClean="0">
                  <a:solidFill>
                    <a:srgbClr val="000000"/>
                  </a:solidFill>
                  <a:latin typeface="微软雅黑" panose="020B0503020204020204" pitchFamily="34" charset="-122"/>
                </a:rPr>
                <a:t>时尚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</a:rPr>
                <a:t>。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139504" y="5165039"/>
            <a:ext cx="2782318" cy="971551"/>
            <a:chOff x="2602268" y="4547389"/>
            <a:chExt cx="2335785" cy="815627"/>
          </a:xfrm>
        </p:grpSpPr>
        <p:sp>
          <p:nvSpPr>
            <p:cNvPr id="10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974411" y="4547389"/>
              <a:ext cx="1952625" cy="25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dirty="0" smtClean="0">
                  <a:solidFill>
                    <a:srgbClr val="000000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2602268" y="4820414"/>
              <a:ext cx="2335785" cy="54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r">
                <a:spcBef>
                  <a:spcPct val="20000"/>
                </a:spcBef>
              </a:pPr>
              <a:r>
                <a:rPr lang="zh-CN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骆可可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PPT</a:t>
              </a:r>
              <a:r>
                <a:rPr lang="zh-CN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</a:rPr>
                <a:t>工作室更专业的模板。洛可可，色彩纷呈，潮流</a:t>
              </a:r>
              <a:r>
                <a:rPr lang="zh-CN" altLang="zh-CN" sz="1400" dirty="0" smtClean="0">
                  <a:solidFill>
                    <a:srgbClr val="000000"/>
                  </a:solidFill>
                  <a:latin typeface="微软雅黑" panose="020B0503020204020204" pitchFamily="34" charset="-122"/>
                </a:rPr>
                <a:t>时尚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</a:rPr>
                <a:t>。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84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6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Freeform 9"/>
          <p:cNvSpPr>
            <a:spLocks noEditPoints="1"/>
          </p:cNvSpPr>
          <p:nvPr/>
        </p:nvSpPr>
        <p:spPr bwMode="auto">
          <a:xfrm>
            <a:off x="1061079" y="1757713"/>
            <a:ext cx="2208536" cy="2599825"/>
          </a:xfrm>
          <a:custGeom>
            <a:avLst/>
            <a:gdLst>
              <a:gd name="T0" fmla="*/ 2392 w 2544"/>
              <a:gd name="T1" fmla="*/ 1121 h 2994"/>
              <a:gd name="T2" fmla="*/ 2392 w 2544"/>
              <a:gd name="T3" fmla="*/ 1121 h 2994"/>
              <a:gd name="T4" fmla="*/ 2392 w 2544"/>
              <a:gd name="T5" fmla="*/ 1119 h 2994"/>
              <a:gd name="T6" fmla="*/ 2362 w 2544"/>
              <a:gd name="T7" fmla="*/ 1067 h 2994"/>
              <a:gd name="T8" fmla="*/ 1844 w 2544"/>
              <a:gd name="T9" fmla="*/ 161 h 2994"/>
              <a:gd name="T10" fmla="*/ 1684 w 2544"/>
              <a:gd name="T11" fmla="*/ 0 h 2994"/>
              <a:gd name="T12" fmla="*/ 838 w 2544"/>
              <a:gd name="T13" fmla="*/ 0 h 2994"/>
              <a:gd name="T14" fmla="*/ 677 w 2544"/>
              <a:gd name="T15" fmla="*/ 161 h 2994"/>
              <a:gd name="T16" fmla="*/ 157 w 2544"/>
              <a:gd name="T17" fmla="*/ 1110 h 2994"/>
              <a:gd name="T18" fmla="*/ 0 w 2544"/>
              <a:gd name="T19" fmla="*/ 1722 h 2994"/>
              <a:gd name="T20" fmla="*/ 1272 w 2544"/>
              <a:gd name="T21" fmla="*/ 2994 h 2994"/>
              <a:gd name="T22" fmla="*/ 2544 w 2544"/>
              <a:gd name="T23" fmla="*/ 1722 h 2994"/>
              <a:gd name="T24" fmla="*/ 2392 w 2544"/>
              <a:gd name="T25" fmla="*/ 1121 h 2994"/>
              <a:gd name="T26" fmla="*/ 1572 w 2544"/>
              <a:gd name="T27" fmla="*/ 467 h 2994"/>
              <a:gd name="T28" fmla="*/ 971 w 2544"/>
              <a:gd name="T29" fmla="*/ 467 h 2994"/>
              <a:gd name="T30" fmla="*/ 844 w 2544"/>
              <a:gd name="T31" fmla="*/ 340 h 2994"/>
              <a:gd name="T32" fmla="*/ 971 w 2544"/>
              <a:gd name="T33" fmla="*/ 212 h 2994"/>
              <a:gd name="T34" fmla="*/ 1572 w 2544"/>
              <a:gd name="T35" fmla="*/ 212 h 2994"/>
              <a:gd name="T36" fmla="*/ 1700 w 2544"/>
              <a:gd name="T37" fmla="*/ 340 h 2994"/>
              <a:gd name="T38" fmla="*/ 1572 w 2544"/>
              <a:gd name="T39" fmla="*/ 467 h 2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44" h="2994">
                <a:moveTo>
                  <a:pt x="2392" y="1121"/>
                </a:moveTo>
                <a:cubicBezTo>
                  <a:pt x="2392" y="1121"/>
                  <a:pt x="2392" y="1121"/>
                  <a:pt x="2392" y="1121"/>
                </a:cubicBezTo>
                <a:cubicBezTo>
                  <a:pt x="2392" y="1119"/>
                  <a:pt x="2392" y="1119"/>
                  <a:pt x="2392" y="1119"/>
                </a:cubicBezTo>
                <a:cubicBezTo>
                  <a:pt x="2382" y="1102"/>
                  <a:pt x="2372" y="1084"/>
                  <a:pt x="2362" y="1067"/>
                </a:cubicBezTo>
                <a:cubicBezTo>
                  <a:pt x="1844" y="161"/>
                  <a:pt x="1844" y="161"/>
                  <a:pt x="1844" y="161"/>
                </a:cubicBezTo>
                <a:cubicBezTo>
                  <a:pt x="1789" y="73"/>
                  <a:pt x="1772" y="0"/>
                  <a:pt x="1684" y="0"/>
                </a:cubicBezTo>
                <a:cubicBezTo>
                  <a:pt x="838" y="0"/>
                  <a:pt x="838" y="0"/>
                  <a:pt x="838" y="0"/>
                </a:cubicBezTo>
                <a:cubicBezTo>
                  <a:pt x="749" y="0"/>
                  <a:pt x="740" y="66"/>
                  <a:pt x="677" y="161"/>
                </a:cubicBezTo>
                <a:cubicBezTo>
                  <a:pt x="157" y="1110"/>
                  <a:pt x="157" y="1110"/>
                  <a:pt x="157" y="1110"/>
                </a:cubicBezTo>
                <a:cubicBezTo>
                  <a:pt x="57" y="1292"/>
                  <a:pt x="0" y="1501"/>
                  <a:pt x="0" y="1722"/>
                </a:cubicBezTo>
                <a:cubicBezTo>
                  <a:pt x="0" y="2425"/>
                  <a:pt x="570" y="2994"/>
                  <a:pt x="1272" y="2994"/>
                </a:cubicBezTo>
                <a:cubicBezTo>
                  <a:pt x="1974" y="2994"/>
                  <a:pt x="2544" y="2425"/>
                  <a:pt x="2544" y="1722"/>
                </a:cubicBezTo>
                <a:cubicBezTo>
                  <a:pt x="2544" y="1505"/>
                  <a:pt x="2489" y="1300"/>
                  <a:pt x="2392" y="1121"/>
                </a:cubicBezTo>
                <a:close/>
                <a:moveTo>
                  <a:pt x="1572" y="467"/>
                </a:moveTo>
                <a:cubicBezTo>
                  <a:pt x="971" y="467"/>
                  <a:pt x="971" y="467"/>
                  <a:pt x="971" y="467"/>
                </a:cubicBezTo>
                <a:cubicBezTo>
                  <a:pt x="901" y="467"/>
                  <a:pt x="844" y="410"/>
                  <a:pt x="844" y="340"/>
                </a:cubicBezTo>
                <a:cubicBezTo>
                  <a:pt x="844" y="269"/>
                  <a:pt x="901" y="212"/>
                  <a:pt x="971" y="212"/>
                </a:cubicBezTo>
                <a:cubicBezTo>
                  <a:pt x="1572" y="212"/>
                  <a:pt x="1572" y="212"/>
                  <a:pt x="1572" y="212"/>
                </a:cubicBezTo>
                <a:cubicBezTo>
                  <a:pt x="1643" y="212"/>
                  <a:pt x="1700" y="269"/>
                  <a:pt x="1700" y="340"/>
                </a:cubicBezTo>
                <a:cubicBezTo>
                  <a:pt x="1700" y="410"/>
                  <a:pt x="1643" y="467"/>
                  <a:pt x="1572" y="467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282969" y="2395827"/>
            <a:ext cx="1753966" cy="1754203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BBBBBB"/>
              </a:gs>
            </a:gsLst>
            <a:lin ang="2700000" scaled="0"/>
            <a:tileRect/>
          </a:gradFill>
          <a:ln w="92075">
            <a:gradFill flip="none" rotWithShape="1">
              <a:gsLst>
                <a:gs pos="0">
                  <a:srgbClr val="FFFFFF"/>
                </a:gs>
                <a:gs pos="100000">
                  <a:srgbClr val="B3B6B4"/>
                </a:gs>
              </a:gsLst>
              <a:lin ang="27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59114" y="1446417"/>
            <a:ext cx="445933" cy="6222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346941" y="2474735"/>
            <a:ext cx="1626020" cy="1626017"/>
          </a:xfrm>
          <a:prstGeom prst="ellipse">
            <a:avLst/>
          </a:prstGeom>
          <a:blipFill dpi="0" rotWithShape="1">
            <a:blip r:embed="rId3"/>
            <a:srcRect/>
            <a:stretch>
              <a:fillRect l="-31000" r="-3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3701220" y="1757713"/>
            <a:ext cx="2208536" cy="2599825"/>
          </a:xfrm>
          <a:custGeom>
            <a:avLst/>
            <a:gdLst>
              <a:gd name="T0" fmla="*/ 2392 w 2544"/>
              <a:gd name="T1" fmla="*/ 1121 h 2994"/>
              <a:gd name="T2" fmla="*/ 2392 w 2544"/>
              <a:gd name="T3" fmla="*/ 1121 h 2994"/>
              <a:gd name="T4" fmla="*/ 2392 w 2544"/>
              <a:gd name="T5" fmla="*/ 1119 h 2994"/>
              <a:gd name="T6" fmla="*/ 2362 w 2544"/>
              <a:gd name="T7" fmla="*/ 1067 h 2994"/>
              <a:gd name="T8" fmla="*/ 1844 w 2544"/>
              <a:gd name="T9" fmla="*/ 161 h 2994"/>
              <a:gd name="T10" fmla="*/ 1684 w 2544"/>
              <a:gd name="T11" fmla="*/ 0 h 2994"/>
              <a:gd name="T12" fmla="*/ 838 w 2544"/>
              <a:gd name="T13" fmla="*/ 0 h 2994"/>
              <a:gd name="T14" fmla="*/ 677 w 2544"/>
              <a:gd name="T15" fmla="*/ 161 h 2994"/>
              <a:gd name="T16" fmla="*/ 157 w 2544"/>
              <a:gd name="T17" fmla="*/ 1110 h 2994"/>
              <a:gd name="T18" fmla="*/ 0 w 2544"/>
              <a:gd name="T19" fmla="*/ 1722 h 2994"/>
              <a:gd name="T20" fmla="*/ 1272 w 2544"/>
              <a:gd name="T21" fmla="*/ 2994 h 2994"/>
              <a:gd name="T22" fmla="*/ 2544 w 2544"/>
              <a:gd name="T23" fmla="*/ 1722 h 2994"/>
              <a:gd name="T24" fmla="*/ 2392 w 2544"/>
              <a:gd name="T25" fmla="*/ 1121 h 2994"/>
              <a:gd name="T26" fmla="*/ 1572 w 2544"/>
              <a:gd name="T27" fmla="*/ 467 h 2994"/>
              <a:gd name="T28" fmla="*/ 971 w 2544"/>
              <a:gd name="T29" fmla="*/ 467 h 2994"/>
              <a:gd name="T30" fmla="*/ 844 w 2544"/>
              <a:gd name="T31" fmla="*/ 340 h 2994"/>
              <a:gd name="T32" fmla="*/ 971 w 2544"/>
              <a:gd name="T33" fmla="*/ 212 h 2994"/>
              <a:gd name="T34" fmla="*/ 1572 w 2544"/>
              <a:gd name="T35" fmla="*/ 212 h 2994"/>
              <a:gd name="T36" fmla="*/ 1700 w 2544"/>
              <a:gd name="T37" fmla="*/ 340 h 2994"/>
              <a:gd name="T38" fmla="*/ 1572 w 2544"/>
              <a:gd name="T39" fmla="*/ 467 h 2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44" h="2994">
                <a:moveTo>
                  <a:pt x="2392" y="1121"/>
                </a:moveTo>
                <a:cubicBezTo>
                  <a:pt x="2392" y="1121"/>
                  <a:pt x="2392" y="1121"/>
                  <a:pt x="2392" y="1121"/>
                </a:cubicBezTo>
                <a:cubicBezTo>
                  <a:pt x="2392" y="1119"/>
                  <a:pt x="2392" y="1119"/>
                  <a:pt x="2392" y="1119"/>
                </a:cubicBezTo>
                <a:cubicBezTo>
                  <a:pt x="2382" y="1102"/>
                  <a:pt x="2372" y="1084"/>
                  <a:pt x="2362" y="1067"/>
                </a:cubicBezTo>
                <a:cubicBezTo>
                  <a:pt x="1844" y="161"/>
                  <a:pt x="1844" y="161"/>
                  <a:pt x="1844" y="161"/>
                </a:cubicBezTo>
                <a:cubicBezTo>
                  <a:pt x="1789" y="73"/>
                  <a:pt x="1772" y="0"/>
                  <a:pt x="1684" y="0"/>
                </a:cubicBezTo>
                <a:cubicBezTo>
                  <a:pt x="838" y="0"/>
                  <a:pt x="838" y="0"/>
                  <a:pt x="838" y="0"/>
                </a:cubicBezTo>
                <a:cubicBezTo>
                  <a:pt x="749" y="0"/>
                  <a:pt x="740" y="66"/>
                  <a:pt x="677" y="161"/>
                </a:cubicBezTo>
                <a:cubicBezTo>
                  <a:pt x="157" y="1110"/>
                  <a:pt x="157" y="1110"/>
                  <a:pt x="157" y="1110"/>
                </a:cubicBezTo>
                <a:cubicBezTo>
                  <a:pt x="57" y="1292"/>
                  <a:pt x="0" y="1501"/>
                  <a:pt x="0" y="1722"/>
                </a:cubicBezTo>
                <a:cubicBezTo>
                  <a:pt x="0" y="2425"/>
                  <a:pt x="570" y="2994"/>
                  <a:pt x="1272" y="2994"/>
                </a:cubicBezTo>
                <a:cubicBezTo>
                  <a:pt x="1974" y="2994"/>
                  <a:pt x="2544" y="2425"/>
                  <a:pt x="2544" y="1722"/>
                </a:cubicBezTo>
                <a:cubicBezTo>
                  <a:pt x="2544" y="1505"/>
                  <a:pt x="2489" y="1300"/>
                  <a:pt x="2392" y="1121"/>
                </a:cubicBezTo>
                <a:close/>
                <a:moveTo>
                  <a:pt x="1572" y="467"/>
                </a:moveTo>
                <a:cubicBezTo>
                  <a:pt x="971" y="467"/>
                  <a:pt x="971" y="467"/>
                  <a:pt x="971" y="467"/>
                </a:cubicBezTo>
                <a:cubicBezTo>
                  <a:pt x="901" y="467"/>
                  <a:pt x="844" y="410"/>
                  <a:pt x="844" y="340"/>
                </a:cubicBezTo>
                <a:cubicBezTo>
                  <a:pt x="844" y="269"/>
                  <a:pt x="901" y="212"/>
                  <a:pt x="971" y="212"/>
                </a:cubicBezTo>
                <a:cubicBezTo>
                  <a:pt x="1572" y="212"/>
                  <a:pt x="1572" y="212"/>
                  <a:pt x="1572" y="212"/>
                </a:cubicBezTo>
                <a:cubicBezTo>
                  <a:pt x="1643" y="212"/>
                  <a:pt x="1700" y="269"/>
                  <a:pt x="1700" y="340"/>
                </a:cubicBezTo>
                <a:cubicBezTo>
                  <a:pt x="1700" y="410"/>
                  <a:pt x="1643" y="467"/>
                  <a:pt x="1572" y="467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923110" y="2395827"/>
            <a:ext cx="1753966" cy="1754203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BBBBBB"/>
              </a:gs>
            </a:gsLst>
            <a:lin ang="2700000" scaled="0"/>
            <a:tileRect/>
          </a:gradFill>
          <a:ln w="92075">
            <a:gradFill flip="none" rotWithShape="1">
              <a:gsLst>
                <a:gs pos="0">
                  <a:srgbClr val="FFFFFF"/>
                </a:gs>
                <a:gs pos="100000">
                  <a:srgbClr val="B3B6B4"/>
                </a:gs>
              </a:gsLst>
              <a:lin ang="27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99255" y="1446417"/>
            <a:ext cx="445933" cy="6222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992477" y="2459919"/>
            <a:ext cx="1626020" cy="1626017"/>
          </a:xfrm>
          <a:prstGeom prst="ellipse">
            <a:avLst/>
          </a:prstGeom>
          <a:blipFill dpi="0" rotWithShape="1">
            <a:blip r:embed="rId4"/>
            <a:srcRect/>
            <a:stretch>
              <a:fillRect l="-62000" t="-3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Freeform 9"/>
          <p:cNvSpPr>
            <a:spLocks noEditPoints="1"/>
          </p:cNvSpPr>
          <p:nvPr/>
        </p:nvSpPr>
        <p:spPr bwMode="auto">
          <a:xfrm>
            <a:off x="6277047" y="1757713"/>
            <a:ext cx="2208536" cy="2599825"/>
          </a:xfrm>
          <a:custGeom>
            <a:avLst/>
            <a:gdLst>
              <a:gd name="T0" fmla="*/ 2392 w 2544"/>
              <a:gd name="T1" fmla="*/ 1121 h 2994"/>
              <a:gd name="T2" fmla="*/ 2392 w 2544"/>
              <a:gd name="T3" fmla="*/ 1121 h 2994"/>
              <a:gd name="T4" fmla="*/ 2392 w 2544"/>
              <a:gd name="T5" fmla="*/ 1119 h 2994"/>
              <a:gd name="T6" fmla="*/ 2362 w 2544"/>
              <a:gd name="T7" fmla="*/ 1067 h 2994"/>
              <a:gd name="T8" fmla="*/ 1844 w 2544"/>
              <a:gd name="T9" fmla="*/ 161 h 2994"/>
              <a:gd name="T10" fmla="*/ 1684 w 2544"/>
              <a:gd name="T11" fmla="*/ 0 h 2994"/>
              <a:gd name="T12" fmla="*/ 838 w 2544"/>
              <a:gd name="T13" fmla="*/ 0 h 2994"/>
              <a:gd name="T14" fmla="*/ 677 w 2544"/>
              <a:gd name="T15" fmla="*/ 161 h 2994"/>
              <a:gd name="T16" fmla="*/ 157 w 2544"/>
              <a:gd name="T17" fmla="*/ 1110 h 2994"/>
              <a:gd name="T18" fmla="*/ 0 w 2544"/>
              <a:gd name="T19" fmla="*/ 1722 h 2994"/>
              <a:gd name="T20" fmla="*/ 1272 w 2544"/>
              <a:gd name="T21" fmla="*/ 2994 h 2994"/>
              <a:gd name="T22" fmla="*/ 2544 w 2544"/>
              <a:gd name="T23" fmla="*/ 1722 h 2994"/>
              <a:gd name="T24" fmla="*/ 2392 w 2544"/>
              <a:gd name="T25" fmla="*/ 1121 h 2994"/>
              <a:gd name="T26" fmla="*/ 1572 w 2544"/>
              <a:gd name="T27" fmla="*/ 467 h 2994"/>
              <a:gd name="T28" fmla="*/ 971 w 2544"/>
              <a:gd name="T29" fmla="*/ 467 h 2994"/>
              <a:gd name="T30" fmla="*/ 844 w 2544"/>
              <a:gd name="T31" fmla="*/ 340 h 2994"/>
              <a:gd name="T32" fmla="*/ 971 w 2544"/>
              <a:gd name="T33" fmla="*/ 212 h 2994"/>
              <a:gd name="T34" fmla="*/ 1572 w 2544"/>
              <a:gd name="T35" fmla="*/ 212 h 2994"/>
              <a:gd name="T36" fmla="*/ 1700 w 2544"/>
              <a:gd name="T37" fmla="*/ 340 h 2994"/>
              <a:gd name="T38" fmla="*/ 1572 w 2544"/>
              <a:gd name="T39" fmla="*/ 467 h 2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44" h="2994">
                <a:moveTo>
                  <a:pt x="2392" y="1121"/>
                </a:moveTo>
                <a:cubicBezTo>
                  <a:pt x="2392" y="1121"/>
                  <a:pt x="2392" y="1121"/>
                  <a:pt x="2392" y="1121"/>
                </a:cubicBezTo>
                <a:cubicBezTo>
                  <a:pt x="2392" y="1119"/>
                  <a:pt x="2392" y="1119"/>
                  <a:pt x="2392" y="1119"/>
                </a:cubicBezTo>
                <a:cubicBezTo>
                  <a:pt x="2382" y="1102"/>
                  <a:pt x="2372" y="1084"/>
                  <a:pt x="2362" y="1067"/>
                </a:cubicBezTo>
                <a:cubicBezTo>
                  <a:pt x="1844" y="161"/>
                  <a:pt x="1844" y="161"/>
                  <a:pt x="1844" y="161"/>
                </a:cubicBezTo>
                <a:cubicBezTo>
                  <a:pt x="1789" y="73"/>
                  <a:pt x="1772" y="0"/>
                  <a:pt x="1684" y="0"/>
                </a:cubicBezTo>
                <a:cubicBezTo>
                  <a:pt x="838" y="0"/>
                  <a:pt x="838" y="0"/>
                  <a:pt x="838" y="0"/>
                </a:cubicBezTo>
                <a:cubicBezTo>
                  <a:pt x="749" y="0"/>
                  <a:pt x="740" y="66"/>
                  <a:pt x="677" y="161"/>
                </a:cubicBezTo>
                <a:cubicBezTo>
                  <a:pt x="157" y="1110"/>
                  <a:pt x="157" y="1110"/>
                  <a:pt x="157" y="1110"/>
                </a:cubicBezTo>
                <a:cubicBezTo>
                  <a:pt x="57" y="1292"/>
                  <a:pt x="0" y="1501"/>
                  <a:pt x="0" y="1722"/>
                </a:cubicBezTo>
                <a:cubicBezTo>
                  <a:pt x="0" y="2425"/>
                  <a:pt x="570" y="2994"/>
                  <a:pt x="1272" y="2994"/>
                </a:cubicBezTo>
                <a:cubicBezTo>
                  <a:pt x="1974" y="2994"/>
                  <a:pt x="2544" y="2425"/>
                  <a:pt x="2544" y="1722"/>
                </a:cubicBezTo>
                <a:cubicBezTo>
                  <a:pt x="2544" y="1505"/>
                  <a:pt x="2489" y="1300"/>
                  <a:pt x="2392" y="1121"/>
                </a:cubicBezTo>
                <a:close/>
                <a:moveTo>
                  <a:pt x="1572" y="467"/>
                </a:moveTo>
                <a:cubicBezTo>
                  <a:pt x="971" y="467"/>
                  <a:pt x="971" y="467"/>
                  <a:pt x="971" y="467"/>
                </a:cubicBezTo>
                <a:cubicBezTo>
                  <a:pt x="901" y="467"/>
                  <a:pt x="844" y="410"/>
                  <a:pt x="844" y="340"/>
                </a:cubicBezTo>
                <a:cubicBezTo>
                  <a:pt x="844" y="269"/>
                  <a:pt x="901" y="212"/>
                  <a:pt x="971" y="212"/>
                </a:cubicBezTo>
                <a:cubicBezTo>
                  <a:pt x="1572" y="212"/>
                  <a:pt x="1572" y="212"/>
                  <a:pt x="1572" y="212"/>
                </a:cubicBezTo>
                <a:cubicBezTo>
                  <a:pt x="1643" y="212"/>
                  <a:pt x="1700" y="269"/>
                  <a:pt x="1700" y="340"/>
                </a:cubicBezTo>
                <a:cubicBezTo>
                  <a:pt x="1700" y="410"/>
                  <a:pt x="1643" y="467"/>
                  <a:pt x="1572" y="467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498937" y="2395827"/>
            <a:ext cx="1753966" cy="1754203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BBBBBB"/>
              </a:gs>
            </a:gsLst>
            <a:lin ang="2700000" scaled="0"/>
            <a:tileRect/>
          </a:gradFill>
          <a:ln w="92075">
            <a:gradFill flip="none" rotWithShape="1">
              <a:gsLst>
                <a:gs pos="0">
                  <a:srgbClr val="FFFFFF"/>
                </a:gs>
                <a:gs pos="100000">
                  <a:srgbClr val="B3B6B4"/>
                </a:gs>
              </a:gsLst>
              <a:lin ang="27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175083" y="1446417"/>
            <a:ext cx="445933" cy="6222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6562908" y="2455899"/>
            <a:ext cx="1626020" cy="1626017"/>
          </a:xfrm>
          <a:prstGeom prst="ellipse">
            <a:avLst/>
          </a:prstGeom>
          <a:blipFill dpi="0" rotWithShape="1">
            <a:blip r:embed="rId5"/>
            <a:srcRect/>
            <a:stretch>
              <a:fillRect l="-25000" t="-7000" r="-4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4" name="Freeform 9"/>
          <p:cNvSpPr>
            <a:spLocks noEditPoints="1"/>
          </p:cNvSpPr>
          <p:nvPr/>
        </p:nvSpPr>
        <p:spPr bwMode="auto">
          <a:xfrm>
            <a:off x="8852875" y="1757713"/>
            <a:ext cx="2208536" cy="2599825"/>
          </a:xfrm>
          <a:custGeom>
            <a:avLst/>
            <a:gdLst>
              <a:gd name="T0" fmla="*/ 2392 w 2544"/>
              <a:gd name="T1" fmla="*/ 1121 h 2994"/>
              <a:gd name="T2" fmla="*/ 2392 w 2544"/>
              <a:gd name="T3" fmla="*/ 1121 h 2994"/>
              <a:gd name="T4" fmla="*/ 2392 w 2544"/>
              <a:gd name="T5" fmla="*/ 1119 h 2994"/>
              <a:gd name="T6" fmla="*/ 2362 w 2544"/>
              <a:gd name="T7" fmla="*/ 1067 h 2994"/>
              <a:gd name="T8" fmla="*/ 1844 w 2544"/>
              <a:gd name="T9" fmla="*/ 161 h 2994"/>
              <a:gd name="T10" fmla="*/ 1684 w 2544"/>
              <a:gd name="T11" fmla="*/ 0 h 2994"/>
              <a:gd name="T12" fmla="*/ 838 w 2544"/>
              <a:gd name="T13" fmla="*/ 0 h 2994"/>
              <a:gd name="T14" fmla="*/ 677 w 2544"/>
              <a:gd name="T15" fmla="*/ 161 h 2994"/>
              <a:gd name="T16" fmla="*/ 157 w 2544"/>
              <a:gd name="T17" fmla="*/ 1110 h 2994"/>
              <a:gd name="T18" fmla="*/ 0 w 2544"/>
              <a:gd name="T19" fmla="*/ 1722 h 2994"/>
              <a:gd name="T20" fmla="*/ 1272 w 2544"/>
              <a:gd name="T21" fmla="*/ 2994 h 2994"/>
              <a:gd name="T22" fmla="*/ 2544 w 2544"/>
              <a:gd name="T23" fmla="*/ 1722 h 2994"/>
              <a:gd name="T24" fmla="*/ 2392 w 2544"/>
              <a:gd name="T25" fmla="*/ 1121 h 2994"/>
              <a:gd name="T26" fmla="*/ 1572 w 2544"/>
              <a:gd name="T27" fmla="*/ 467 h 2994"/>
              <a:gd name="T28" fmla="*/ 971 w 2544"/>
              <a:gd name="T29" fmla="*/ 467 h 2994"/>
              <a:gd name="T30" fmla="*/ 844 w 2544"/>
              <a:gd name="T31" fmla="*/ 340 h 2994"/>
              <a:gd name="T32" fmla="*/ 971 w 2544"/>
              <a:gd name="T33" fmla="*/ 212 h 2994"/>
              <a:gd name="T34" fmla="*/ 1572 w 2544"/>
              <a:gd name="T35" fmla="*/ 212 h 2994"/>
              <a:gd name="T36" fmla="*/ 1700 w 2544"/>
              <a:gd name="T37" fmla="*/ 340 h 2994"/>
              <a:gd name="T38" fmla="*/ 1572 w 2544"/>
              <a:gd name="T39" fmla="*/ 467 h 2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44" h="2994">
                <a:moveTo>
                  <a:pt x="2392" y="1121"/>
                </a:moveTo>
                <a:cubicBezTo>
                  <a:pt x="2392" y="1121"/>
                  <a:pt x="2392" y="1121"/>
                  <a:pt x="2392" y="1121"/>
                </a:cubicBezTo>
                <a:cubicBezTo>
                  <a:pt x="2392" y="1119"/>
                  <a:pt x="2392" y="1119"/>
                  <a:pt x="2392" y="1119"/>
                </a:cubicBezTo>
                <a:cubicBezTo>
                  <a:pt x="2382" y="1102"/>
                  <a:pt x="2372" y="1084"/>
                  <a:pt x="2362" y="1067"/>
                </a:cubicBezTo>
                <a:cubicBezTo>
                  <a:pt x="1844" y="161"/>
                  <a:pt x="1844" y="161"/>
                  <a:pt x="1844" y="161"/>
                </a:cubicBezTo>
                <a:cubicBezTo>
                  <a:pt x="1789" y="73"/>
                  <a:pt x="1772" y="0"/>
                  <a:pt x="1684" y="0"/>
                </a:cubicBezTo>
                <a:cubicBezTo>
                  <a:pt x="838" y="0"/>
                  <a:pt x="838" y="0"/>
                  <a:pt x="838" y="0"/>
                </a:cubicBezTo>
                <a:cubicBezTo>
                  <a:pt x="749" y="0"/>
                  <a:pt x="740" y="66"/>
                  <a:pt x="677" y="161"/>
                </a:cubicBezTo>
                <a:cubicBezTo>
                  <a:pt x="157" y="1110"/>
                  <a:pt x="157" y="1110"/>
                  <a:pt x="157" y="1110"/>
                </a:cubicBezTo>
                <a:cubicBezTo>
                  <a:pt x="57" y="1292"/>
                  <a:pt x="0" y="1501"/>
                  <a:pt x="0" y="1722"/>
                </a:cubicBezTo>
                <a:cubicBezTo>
                  <a:pt x="0" y="2425"/>
                  <a:pt x="570" y="2994"/>
                  <a:pt x="1272" y="2994"/>
                </a:cubicBezTo>
                <a:cubicBezTo>
                  <a:pt x="1974" y="2994"/>
                  <a:pt x="2544" y="2425"/>
                  <a:pt x="2544" y="1722"/>
                </a:cubicBezTo>
                <a:cubicBezTo>
                  <a:pt x="2544" y="1505"/>
                  <a:pt x="2489" y="1300"/>
                  <a:pt x="2392" y="1121"/>
                </a:cubicBezTo>
                <a:close/>
                <a:moveTo>
                  <a:pt x="1572" y="467"/>
                </a:moveTo>
                <a:cubicBezTo>
                  <a:pt x="971" y="467"/>
                  <a:pt x="971" y="467"/>
                  <a:pt x="971" y="467"/>
                </a:cubicBezTo>
                <a:cubicBezTo>
                  <a:pt x="901" y="467"/>
                  <a:pt x="844" y="410"/>
                  <a:pt x="844" y="340"/>
                </a:cubicBezTo>
                <a:cubicBezTo>
                  <a:pt x="844" y="269"/>
                  <a:pt x="901" y="212"/>
                  <a:pt x="971" y="212"/>
                </a:cubicBezTo>
                <a:cubicBezTo>
                  <a:pt x="1572" y="212"/>
                  <a:pt x="1572" y="212"/>
                  <a:pt x="1572" y="212"/>
                </a:cubicBezTo>
                <a:cubicBezTo>
                  <a:pt x="1643" y="212"/>
                  <a:pt x="1700" y="269"/>
                  <a:pt x="1700" y="340"/>
                </a:cubicBezTo>
                <a:cubicBezTo>
                  <a:pt x="1700" y="410"/>
                  <a:pt x="1643" y="467"/>
                  <a:pt x="1572" y="467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9074765" y="2395827"/>
            <a:ext cx="1753966" cy="1754203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BBBBBB"/>
              </a:gs>
            </a:gsLst>
            <a:lin ang="2700000" scaled="0"/>
            <a:tileRect/>
          </a:gradFill>
          <a:ln w="92075">
            <a:gradFill flip="none" rotWithShape="1">
              <a:gsLst>
                <a:gs pos="0">
                  <a:srgbClr val="FFFFFF"/>
                </a:gs>
                <a:gs pos="100000">
                  <a:srgbClr val="B3B6B4"/>
                </a:gs>
              </a:gsLst>
              <a:lin ang="27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750911" y="1446417"/>
            <a:ext cx="445933" cy="6222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9138737" y="2459919"/>
            <a:ext cx="1626020" cy="1626017"/>
          </a:xfrm>
          <a:prstGeom prst="ellipse">
            <a:avLst/>
          </a:prstGeom>
          <a:blipFill dpi="0" rotWithShape="1">
            <a:blip r:embed="rId6"/>
            <a:srcRect/>
            <a:stretch>
              <a:fillRect l="-47000" r="-29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0" name="等腰三角形 15"/>
          <p:cNvSpPr>
            <a:spLocks noChangeArrowheads="1"/>
          </p:cNvSpPr>
          <p:nvPr/>
        </p:nvSpPr>
        <p:spPr bwMode="auto">
          <a:xfrm flipV="1">
            <a:off x="2006906" y="4459107"/>
            <a:ext cx="287778" cy="192558"/>
          </a:xfrm>
          <a:prstGeom prst="triangle">
            <a:avLst>
              <a:gd name="adj" fmla="val 50000"/>
            </a:avLst>
          </a:prstGeom>
          <a:solidFill>
            <a:srgbClr val="282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2" tIns="60941" rIns="121882" bIns="60941" numCol="1" anchor="ctr" anchorCtr="0" compatLnSpc="1">
            <a:prstTxWarp prst="textNoShape">
              <a:avLst/>
            </a:prstTxWarp>
          </a:bodyPr>
          <a:lstStyle/>
          <a:p>
            <a:pPr defTabSz="1218804"/>
            <a:endParaRPr lang="zh-CN" altLang="zh-CN" sz="2399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等腰三角形 26"/>
          <p:cNvSpPr>
            <a:spLocks noChangeArrowheads="1"/>
          </p:cNvSpPr>
          <p:nvPr/>
        </p:nvSpPr>
        <p:spPr bwMode="auto">
          <a:xfrm flipV="1">
            <a:off x="4630465" y="4459107"/>
            <a:ext cx="287778" cy="192558"/>
          </a:xfrm>
          <a:prstGeom prst="triangle">
            <a:avLst>
              <a:gd name="adj" fmla="val 50000"/>
            </a:avLst>
          </a:prstGeom>
          <a:solidFill>
            <a:srgbClr val="282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2" tIns="60941" rIns="121882" bIns="60941" numCol="1" anchor="ctr" anchorCtr="0" compatLnSpc="1">
            <a:prstTxWarp prst="textNoShape">
              <a:avLst/>
            </a:prstTxWarp>
          </a:bodyPr>
          <a:lstStyle/>
          <a:p>
            <a:pPr defTabSz="1218804"/>
            <a:endParaRPr lang="zh-CN" altLang="zh-CN" sz="2399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等腰三角形 32"/>
          <p:cNvSpPr>
            <a:spLocks noChangeArrowheads="1"/>
          </p:cNvSpPr>
          <p:nvPr/>
        </p:nvSpPr>
        <p:spPr bwMode="auto">
          <a:xfrm flipV="1">
            <a:off x="7172125" y="4459107"/>
            <a:ext cx="287778" cy="192558"/>
          </a:xfrm>
          <a:prstGeom prst="triangle">
            <a:avLst>
              <a:gd name="adj" fmla="val 50000"/>
            </a:avLst>
          </a:prstGeom>
          <a:solidFill>
            <a:srgbClr val="282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2" tIns="60941" rIns="121882" bIns="60941" numCol="1" anchor="ctr" anchorCtr="0" compatLnSpc="1">
            <a:prstTxWarp prst="textNoShape">
              <a:avLst/>
            </a:prstTxWarp>
          </a:bodyPr>
          <a:lstStyle/>
          <a:p>
            <a:pPr defTabSz="1218804"/>
            <a:endParaRPr lang="zh-CN" altLang="zh-CN" sz="2399" b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等腰三角形 38"/>
          <p:cNvSpPr>
            <a:spLocks noChangeArrowheads="1"/>
          </p:cNvSpPr>
          <p:nvPr/>
        </p:nvSpPr>
        <p:spPr bwMode="auto">
          <a:xfrm flipV="1">
            <a:off x="9795982" y="4459107"/>
            <a:ext cx="287778" cy="192558"/>
          </a:xfrm>
          <a:prstGeom prst="triangle">
            <a:avLst>
              <a:gd name="adj" fmla="val 50000"/>
            </a:avLst>
          </a:prstGeom>
          <a:solidFill>
            <a:srgbClr val="2828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2" tIns="60941" rIns="121882" bIns="60941" numCol="1" anchor="ctr" anchorCtr="0" compatLnSpc="1">
            <a:prstTxWarp prst="textNoShape">
              <a:avLst/>
            </a:prstTxWarp>
          </a:bodyPr>
          <a:lstStyle/>
          <a:p>
            <a:pPr defTabSz="1218804"/>
            <a:endParaRPr lang="zh-CN" altLang="zh-CN" sz="2399" b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098684" y="4702301"/>
            <a:ext cx="2145353" cy="1686877"/>
            <a:chOff x="2756869" y="1402324"/>
            <a:chExt cx="2145353" cy="1686877"/>
          </a:xfrm>
        </p:grpSpPr>
        <p:sp>
          <p:nvSpPr>
            <p:cNvPr id="47" name="Rectangle 4"/>
            <p:cNvSpPr>
              <a:spLocks/>
            </p:cNvSpPr>
            <p:nvPr/>
          </p:nvSpPr>
          <p:spPr bwMode="auto">
            <a:xfrm>
              <a:off x="2810374" y="1696450"/>
              <a:ext cx="2091848" cy="1392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  <a:p>
              <a:pPr algn="dist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字体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.</a:t>
              </a:r>
              <a:r>
                <a:rPr lang="zh-CN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骆可可</a:t>
              </a: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工作室更专业的模板。洛可可，色彩纷呈，潮流时尚。</a:t>
              </a:r>
              <a:endParaRPr 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756869" y="1402324"/>
              <a:ext cx="109809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无名氏</a:t>
              </a:r>
              <a:endPara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3794226" y="1557951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高级项目经理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701677" y="4690411"/>
            <a:ext cx="2145353" cy="1686877"/>
            <a:chOff x="2756869" y="1402324"/>
            <a:chExt cx="2145353" cy="1686877"/>
          </a:xfrm>
        </p:grpSpPr>
        <p:sp>
          <p:nvSpPr>
            <p:cNvPr id="51" name="Rectangle 4"/>
            <p:cNvSpPr>
              <a:spLocks/>
            </p:cNvSpPr>
            <p:nvPr/>
          </p:nvSpPr>
          <p:spPr bwMode="auto">
            <a:xfrm>
              <a:off x="2810374" y="1696450"/>
              <a:ext cx="2091848" cy="1392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  <a:p>
              <a:pPr algn="dist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字体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.</a:t>
              </a:r>
              <a:r>
                <a:rPr lang="zh-CN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骆可可</a:t>
              </a: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工作室更专业的模板。洛可可，色彩纷呈，潮流时尚。</a:t>
              </a:r>
              <a:endParaRPr 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2756869" y="1402324"/>
              <a:ext cx="109809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无名氏</a:t>
              </a:r>
              <a:endPara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794226" y="1557951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高级项目经理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387226" y="4697610"/>
            <a:ext cx="2145353" cy="1686877"/>
            <a:chOff x="2756869" y="1402324"/>
            <a:chExt cx="2145353" cy="1686877"/>
          </a:xfrm>
        </p:grpSpPr>
        <p:sp>
          <p:nvSpPr>
            <p:cNvPr id="55" name="Rectangle 4"/>
            <p:cNvSpPr>
              <a:spLocks/>
            </p:cNvSpPr>
            <p:nvPr/>
          </p:nvSpPr>
          <p:spPr bwMode="auto">
            <a:xfrm>
              <a:off x="2810374" y="1696450"/>
              <a:ext cx="2091848" cy="1392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  <a:p>
              <a:pPr algn="dist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字体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.</a:t>
              </a:r>
              <a:r>
                <a:rPr lang="zh-CN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骆可可</a:t>
              </a: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工作室更专业的模板。洛可可，色彩纷呈，潮流时尚。</a:t>
              </a:r>
              <a:endParaRPr 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2756869" y="1402324"/>
              <a:ext cx="109809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无名氏</a:t>
              </a:r>
              <a:endPara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3794226" y="1557951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高级项目经理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8990219" y="4685720"/>
            <a:ext cx="2145353" cy="1686877"/>
            <a:chOff x="2756869" y="1402324"/>
            <a:chExt cx="2145353" cy="1686877"/>
          </a:xfrm>
        </p:grpSpPr>
        <p:sp>
          <p:nvSpPr>
            <p:cNvPr id="59" name="Rectangle 4"/>
            <p:cNvSpPr>
              <a:spLocks/>
            </p:cNvSpPr>
            <p:nvPr/>
          </p:nvSpPr>
          <p:spPr bwMode="auto">
            <a:xfrm>
              <a:off x="2810374" y="1696450"/>
              <a:ext cx="2091848" cy="1392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  <a:p>
              <a:pPr algn="dist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</a:t>
              </a: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字体</a:t>
              </a:r>
              <a:r>
                <a: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.</a:t>
              </a:r>
              <a:r>
                <a:rPr lang="zh-CN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骆可可</a:t>
              </a: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工作室更专业的模板。洛可可，色彩纷呈，潮流时尚。</a:t>
              </a:r>
              <a:endParaRPr 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2756869" y="1402324"/>
              <a:ext cx="109809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无名氏</a:t>
              </a:r>
              <a:endPara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794226" y="1557951"/>
              <a:ext cx="11079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高级项目经理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58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7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图表 1"/>
          <p:cNvGraphicFramePr/>
          <p:nvPr>
            <p:extLst>
              <p:ext uri="{D42A27DB-BD31-4B8C-83A1-F6EECF244321}">
                <p14:modId xmlns:p14="http://schemas.microsoft.com/office/powerpoint/2010/main" val="1622870206"/>
              </p:ext>
            </p:extLst>
          </p:nvPr>
        </p:nvGraphicFramePr>
        <p:xfrm>
          <a:off x="1707673" y="1234914"/>
          <a:ext cx="8379041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直接连接符 2"/>
          <p:cNvCxnSpPr/>
          <p:nvPr/>
        </p:nvCxnSpPr>
        <p:spPr>
          <a:xfrm>
            <a:off x="1589818" y="4259250"/>
            <a:ext cx="8568952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8" descr="C:\Users\Administrator\Desktop\5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7754"/>
          <a:stretch/>
        </p:blipFill>
        <p:spPr bwMode="auto">
          <a:xfrm>
            <a:off x="1221445" y="3760794"/>
            <a:ext cx="9361040" cy="5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2409464" y="4267882"/>
            <a:ext cx="0" cy="144016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573631" y="4267882"/>
            <a:ext cx="0" cy="144016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4737798" y="4267882"/>
            <a:ext cx="0" cy="144016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5901965" y="4267882"/>
            <a:ext cx="0" cy="144016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066132" y="4267882"/>
            <a:ext cx="0" cy="144016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8230299" y="4267882"/>
            <a:ext cx="0" cy="144016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9394464" y="4267882"/>
            <a:ext cx="0" cy="144016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1973418" y="2278637"/>
            <a:ext cx="907808" cy="907804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120025" y="2425243"/>
            <a:ext cx="614592" cy="614591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119727" y="1517439"/>
            <a:ext cx="907808" cy="907804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266334" y="1664045"/>
            <a:ext cx="614592" cy="614591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283894" y="1720152"/>
            <a:ext cx="907808" cy="907804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430501" y="1866758"/>
            <a:ext cx="614592" cy="614591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448061" y="2401820"/>
            <a:ext cx="907808" cy="907804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571245" y="2525003"/>
            <a:ext cx="661439" cy="66143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598944" y="1289505"/>
            <a:ext cx="907808" cy="907804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722128" y="1412688"/>
            <a:ext cx="661439" cy="66143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7776395" y="1529632"/>
            <a:ext cx="907808" cy="907804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7899579" y="1652815"/>
            <a:ext cx="661439" cy="66143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8940560" y="2627956"/>
            <a:ext cx="907808" cy="907804"/>
          </a:xfrm>
          <a:prstGeom prst="ellipse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9063744" y="2751139"/>
            <a:ext cx="661439" cy="66143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TextBox 50"/>
          <p:cNvSpPr txBox="1"/>
          <p:nvPr/>
        </p:nvSpPr>
        <p:spPr>
          <a:xfrm>
            <a:off x="2054002" y="4365061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1995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52"/>
          <p:cNvSpPr txBox="1"/>
          <p:nvPr/>
        </p:nvSpPr>
        <p:spPr>
          <a:xfrm>
            <a:off x="3218731" y="4371828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53"/>
          <p:cNvSpPr txBox="1"/>
          <p:nvPr/>
        </p:nvSpPr>
        <p:spPr>
          <a:xfrm>
            <a:off x="4383460" y="4371828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2005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54"/>
          <p:cNvSpPr txBox="1"/>
          <p:nvPr/>
        </p:nvSpPr>
        <p:spPr>
          <a:xfrm>
            <a:off x="9042377" y="4371828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5"/>
          <p:cNvSpPr txBox="1"/>
          <p:nvPr/>
        </p:nvSpPr>
        <p:spPr>
          <a:xfrm>
            <a:off x="7877647" y="4371828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56"/>
          <p:cNvSpPr txBox="1"/>
          <p:nvPr/>
        </p:nvSpPr>
        <p:spPr>
          <a:xfrm>
            <a:off x="6712918" y="4371828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7"/>
          <p:cNvSpPr txBox="1"/>
          <p:nvPr/>
        </p:nvSpPr>
        <p:spPr>
          <a:xfrm>
            <a:off x="5548189" y="4371828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58"/>
          <p:cNvSpPr txBox="1"/>
          <p:nvPr/>
        </p:nvSpPr>
        <p:spPr>
          <a:xfrm>
            <a:off x="974485" y="5262700"/>
            <a:ext cx="1045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内容。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内容。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内容。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913011" y="5051511"/>
            <a:ext cx="10513168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圆角矩形 21"/>
          <p:cNvSpPr/>
          <p:nvPr/>
        </p:nvSpPr>
        <p:spPr>
          <a:xfrm rot="8940000">
            <a:off x="10640025" y="4648346"/>
            <a:ext cx="623317" cy="418981"/>
          </a:xfrm>
          <a:custGeom>
            <a:avLst/>
            <a:gdLst/>
            <a:ahLst/>
            <a:cxnLst/>
            <a:rect l="l" t="t" r="r" b="b"/>
            <a:pathLst>
              <a:path w="623317" h="418981">
                <a:moveTo>
                  <a:pt x="547776" y="409597"/>
                </a:moveTo>
                <a:cubicBezTo>
                  <a:pt x="539666" y="405698"/>
                  <a:pt x="531906" y="400638"/>
                  <a:pt x="524762" y="394524"/>
                </a:cubicBezTo>
                <a:cubicBezTo>
                  <a:pt x="514752" y="385958"/>
                  <a:pt x="505944" y="375318"/>
                  <a:pt x="499036" y="362856"/>
                </a:cubicBezTo>
                <a:lnTo>
                  <a:pt x="368336" y="127068"/>
                </a:lnTo>
                <a:lnTo>
                  <a:pt x="467137" y="128794"/>
                </a:lnTo>
                <a:lnTo>
                  <a:pt x="623317" y="410550"/>
                </a:lnTo>
                <a:cubicBezTo>
                  <a:pt x="599630" y="422556"/>
                  <a:pt x="572112" y="421295"/>
                  <a:pt x="547776" y="409597"/>
                </a:cubicBezTo>
                <a:close/>
                <a:moveTo>
                  <a:pt x="102787" y="188291"/>
                </a:moveTo>
                <a:cubicBezTo>
                  <a:pt x="130022" y="204655"/>
                  <a:pt x="165698" y="195291"/>
                  <a:pt x="182473" y="167372"/>
                </a:cubicBezTo>
                <a:cubicBezTo>
                  <a:pt x="199246" y="139456"/>
                  <a:pt x="190768" y="103559"/>
                  <a:pt x="163532" y="87194"/>
                </a:cubicBezTo>
                <a:cubicBezTo>
                  <a:pt x="136297" y="70830"/>
                  <a:pt x="100623" y="80196"/>
                  <a:pt x="83849" y="108113"/>
                </a:cubicBezTo>
                <a:cubicBezTo>
                  <a:pt x="67074" y="136031"/>
                  <a:pt x="75554" y="171928"/>
                  <a:pt x="102787" y="188291"/>
                </a:cubicBezTo>
                <a:close/>
                <a:moveTo>
                  <a:pt x="64042" y="252774"/>
                </a:moveTo>
                <a:cubicBezTo>
                  <a:pt x="1195" y="215012"/>
                  <a:pt x="-18807" y="132899"/>
                  <a:pt x="19365" y="69369"/>
                </a:cubicBezTo>
                <a:cubicBezTo>
                  <a:pt x="39182" y="36386"/>
                  <a:pt x="70784" y="14898"/>
                  <a:pt x="105455" y="7452"/>
                </a:cubicBezTo>
                <a:lnTo>
                  <a:pt x="106802" y="5619"/>
                </a:lnTo>
                <a:lnTo>
                  <a:pt x="117262" y="5618"/>
                </a:lnTo>
                <a:cubicBezTo>
                  <a:pt x="129527" y="3419"/>
                  <a:pt x="142115" y="3518"/>
                  <a:pt x="154541" y="5617"/>
                </a:cubicBezTo>
                <a:lnTo>
                  <a:pt x="301016" y="5617"/>
                </a:lnTo>
                <a:lnTo>
                  <a:pt x="297902" y="0"/>
                </a:lnTo>
                <a:lnTo>
                  <a:pt x="348058" y="30137"/>
                </a:lnTo>
                <a:cubicBezTo>
                  <a:pt x="346135" y="30347"/>
                  <a:pt x="345350" y="31477"/>
                  <a:pt x="344632" y="32672"/>
                </a:cubicBezTo>
                <a:cubicBezTo>
                  <a:pt x="335603" y="47702"/>
                  <a:pt x="340466" y="67204"/>
                  <a:pt x="355494" y="76234"/>
                </a:cubicBezTo>
                <a:cubicBezTo>
                  <a:pt x="370523" y="85265"/>
                  <a:pt x="390026" y="80402"/>
                  <a:pt x="399054" y="65373"/>
                </a:cubicBezTo>
                <a:lnTo>
                  <a:pt x="399684" y="61158"/>
                </a:lnTo>
                <a:lnTo>
                  <a:pt x="449674" y="91195"/>
                </a:lnTo>
                <a:lnTo>
                  <a:pt x="446296" y="91194"/>
                </a:lnTo>
                <a:lnTo>
                  <a:pt x="446985" y="92436"/>
                </a:lnTo>
                <a:lnTo>
                  <a:pt x="331643" y="90423"/>
                </a:lnTo>
                <a:lnTo>
                  <a:pt x="331629" y="91195"/>
                </a:lnTo>
                <a:lnTo>
                  <a:pt x="257784" y="91194"/>
                </a:lnTo>
                <a:cubicBezTo>
                  <a:pt x="271573" y="127630"/>
                  <a:pt x="268720" y="169894"/>
                  <a:pt x="246955" y="206117"/>
                </a:cubicBezTo>
                <a:cubicBezTo>
                  <a:pt x="208783" y="269648"/>
                  <a:pt x="126889" y="290536"/>
                  <a:pt x="64042" y="252774"/>
                </a:cubicBezTo>
                <a:close/>
              </a:path>
            </a:pathLst>
          </a:cu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Freeform 157"/>
          <p:cNvSpPr>
            <a:spLocks noEditPoints="1"/>
          </p:cNvSpPr>
          <p:nvPr/>
        </p:nvSpPr>
        <p:spPr bwMode="auto">
          <a:xfrm>
            <a:off x="5704719" y="2638103"/>
            <a:ext cx="394492" cy="435238"/>
          </a:xfrm>
          <a:custGeom>
            <a:avLst/>
            <a:gdLst>
              <a:gd name="T0" fmla="*/ 25 w 99"/>
              <a:gd name="T1" fmla="*/ 58 h 109"/>
              <a:gd name="T2" fmla="*/ 15 w 99"/>
              <a:gd name="T3" fmla="*/ 61 h 109"/>
              <a:gd name="T4" fmla="*/ 51 w 99"/>
              <a:gd name="T5" fmla="*/ 55 h 109"/>
              <a:gd name="T6" fmla="*/ 63 w 99"/>
              <a:gd name="T7" fmla="*/ 46 h 109"/>
              <a:gd name="T8" fmla="*/ 56 w 99"/>
              <a:gd name="T9" fmla="*/ 59 h 109"/>
              <a:gd name="T10" fmla="*/ 51 w 99"/>
              <a:gd name="T11" fmla="*/ 67 h 109"/>
              <a:gd name="T12" fmla="*/ 46 w 99"/>
              <a:gd name="T13" fmla="*/ 57 h 109"/>
              <a:gd name="T14" fmla="*/ 38 w 99"/>
              <a:gd name="T15" fmla="*/ 37 h 109"/>
              <a:gd name="T16" fmla="*/ 51 w 99"/>
              <a:gd name="T17" fmla="*/ 55 h 109"/>
              <a:gd name="T18" fmla="*/ 42 w 99"/>
              <a:gd name="T19" fmla="*/ 33 h 109"/>
              <a:gd name="T20" fmla="*/ 42 w 99"/>
              <a:gd name="T21" fmla="*/ 0 h 109"/>
              <a:gd name="T22" fmla="*/ 15 w 99"/>
              <a:gd name="T23" fmla="*/ 25 h 109"/>
              <a:gd name="T24" fmla="*/ 15 w 99"/>
              <a:gd name="T25" fmla="*/ 94 h 109"/>
              <a:gd name="T26" fmla="*/ 84 w 99"/>
              <a:gd name="T27" fmla="*/ 94 h 109"/>
              <a:gd name="T28" fmla="*/ 97 w 99"/>
              <a:gd name="T29" fmla="*/ 73 h 109"/>
              <a:gd name="T30" fmla="*/ 85 w 99"/>
              <a:gd name="T31" fmla="*/ 71 h 109"/>
              <a:gd name="T32" fmla="*/ 49 w 99"/>
              <a:gd name="T33" fmla="*/ 97 h 109"/>
              <a:gd name="T34" fmla="*/ 12 w 99"/>
              <a:gd name="T35" fmla="*/ 60 h 109"/>
              <a:gd name="T36" fmla="*/ 42 w 99"/>
              <a:gd name="T37" fmla="*/ 22 h 109"/>
              <a:gd name="T38" fmla="*/ 85 w 99"/>
              <a:gd name="T39" fmla="*/ 47 h 109"/>
              <a:gd name="T40" fmla="*/ 95 w 99"/>
              <a:gd name="T41" fmla="*/ 41 h 109"/>
              <a:gd name="T42" fmla="*/ 98 w 99"/>
              <a:gd name="T43" fmla="*/ 53 h 109"/>
              <a:gd name="T44" fmla="*/ 87 w 99"/>
              <a:gd name="T45" fmla="*/ 56 h 109"/>
              <a:gd name="T46" fmla="*/ 87 w 99"/>
              <a:gd name="T47" fmla="*/ 67 h 109"/>
              <a:gd name="T48" fmla="*/ 87 w 99"/>
              <a:gd name="T49" fmla="*/ 59 h 109"/>
              <a:gd name="T50" fmla="*/ 99 w 99"/>
              <a:gd name="T51" fmla="*/ 57 h 109"/>
              <a:gd name="T52" fmla="*/ 99 w 99"/>
              <a:gd name="T53" fmla="*/ 60 h 109"/>
              <a:gd name="T54" fmla="*/ 97 w 99"/>
              <a:gd name="T55" fmla="*/ 71 h 109"/>
              <a:gd name="T56" fmla="*/ 87 w 99"/>
              <a:gd name="T57" fmla="*/ 67 h 109"/>
              <a:gd name="T58" fmla="*/ 80 w 99"/>
              <a:gd name="T59" fmla="*/ 37 h 109"/>
              <a:gd name="T60" fmla="*/ 88 w 99"/>
              <a:gd name="T61" fmla="*/ 28 h 109"/>
              <a:gd name="T62" fmla="*/ 94 w 99"/>
              <a:gd name="T63" fmla="*/ 38 h 109"/>
              <a:gd name="T64" fmla="*/ 84 w 99"/>
              <a:gd name="T65" fmla="*/ 44 h 109"/>
              <a:gd name="T66" fmla="*/ 77 w 99"/>
              <a:gd name="T67" fmla="*/ 34 h 109"/>
              <a:gd name="T68" fmla="*/ 71 w 99"/>
              <a:gd name="T69" fmla="*/ 28 h 109"/>
              <a:gd name="T70" fmla="*/ 76 w 99"/>
              <a:gd name="T71" fmla="*/ 18 h 109"/>
              <a:gd name="T72" fmla="*/ 84 w 99"/>
              <a:gd name="T73" fmla="*/ 25 h 109"/>
              <a:gd name="T74" fmla="*/ 86 w 99"/>
              <a:gd name="T75" fmla="*/ 27 h 109"/>
              <a:gd name="T76" fmla="*/ 50 w 99"/>
              <a:gd name="T77" fmla="*/ 93 h 109"/>
              <a:gd name="T78" fmla="*/ 53 w 99"/>
              <a:gd name="T79" fmla="*/ 83 h 109"/>
              <a:gd name="T80" fmla="*/ 50 w 99"/>
              <a:gd name="T81" fmla="*/ 93 h 109"/>
              <a:gd name="T82" fmla="*/ 67 w 99"/>
              <a:gd name="T83" fmla="*/ 76 h 109"/>
              <a:gd name="T84" fmla="*/ 77 w 99"/>
              <a:gd name="T85" fmla="*/ 81 h 109"/>
              <a:gd name="T86" fmla="*/ 25 w 99"/>
              <a:gd name="T87" fmla="*/ 83 h 109"/>
              <a:gd name="T88" fmla="*/ 34 w 99"/>
              <a:gd name="T89" fmla="*/ 78 h 109"/>
              <a:gd name="T90" fmla="*/ 25 w 99"/>
              <a:gd name="T91" fmla="*/ 83 h 109"/>
              <a:gd name="T92" fmla="*/ 33 w 99"/>
              <a:gd name="T93" fmla="*/ 40 h 109"/>
              <a:gd name="T94" fmla="*/ 23 w 99"/>
              <a:gd name="T95" fmla="*/ 36 h 109"/>
              <a:gd name="T96" fmla="*/ 75 w 99"/>
              <a:gd name="T97" fmla="*/ 34 h 109"/>
              <a:gd name="T98" fmla="*/ 66 w 99"/>
              <a:gd name="T99" fmla="*/ 39 h 109"/>
              <a:gd name="T100" fmla="*/ 75 w 99"/>
              <a:gd name="T101" fmla="*/ 34 h 109"/>
              <a:gd name="T102" fmla="*/ 75 w 99"/>
              <a:gd name="T103" fmla="*/ 59 h 109"/>
              <a:gd name="T104" fmla="*/ 85 w 99"/>
              <a:gd name="T105" fmla="*/ 56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9" h="109">
                <a:moveTo>
                  <a:pt x="15" y="58"/>
                </a:moveTo>
                <a:cubicBezTo>
                  <a:pt x="25" y="58"/>
                  <a:pt x="25" y="58"/>
                  <a:pt x="25" y="58"/>
                </a:cubicBezTo>
                <a:cubicBezTo>
                  <a:pt x="25" y="61"/>
                  <a:pt x="25" y="61"/>
                  <a:pt x="2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58"/>
                  <a:pt x="15" y="58"/>
                  <a:pt x="15" y="58"/>
                </a:cubicBezTo>
                <a:close/>
                <a:moveTo>
                  <a:pt x="51" y="55"/>
                </a:moveTo>
                <a:cubicBezTo>
                  <a:pt x="52" y="55"/>
                  <a:pt x="52" y="55"/>
                  <a:pt x="53" y="55"/>
                </a:cubicBezTo>
                <a:cubicBezTo>
                  <a:pt x="56" y="52"/>
                  <a:pt x="60" y="48"/>
                  <a:pt x="63" y="46"/>
                </a:cubicBezTo>
                <a:cubicBezTo>
                  <a:pt x="64" y="46"/>
                  <a:pt x="65" y="47"/>
                  <a:pt x="66" y="48"/>
                </a:cubicBezTo>
                <a:cubicBezTo>
                  <a:pt x="63" y="53"/>
                  <a:pt x="60" y="56"/>
                  <a:pt x="56" y="59"/>
                </a:cubicBezTo>
                <a:cubicBezTo>
                  <a:pt x="57" y="60"/>
                  <a:pt x="57" y="60"/>
                  <a:pt x="57" y="61"/>
                </a:cubicBezTo>
                <a:cubicBezTo>
                  <a:pt x="57" y="64"/>
                  <a:pt x="54" y="67"/>
                  <a:pt x="51" y="67"/>
                </a:cubicBezTo>
                <a:cubicBezTo>
                  <a:pt x="47" y="67"/>
                  <a:pt x="45" y="64"/>
                  <a:pt x="45" y="61"/>
                </a:cubicBezTo>
                <a:cubicBezTo>
                  <a:pt x="45" y="59"/>
                  <a:pt x="45" y="58"/>
                  <a:pt x="46" y="57"/>
                </a:cubicBezTo>
                <a:cubicBezTo>
                  <a:pt x="41" y="51"/>
                  <a:pt x="38" y="45"/>
                  <a:pt x="35" y="38"/>
                </a:cubicBezTo>
                <a:cubicBezTo>
                  <a:pt x="36" y="38"/>
                  <a:pt x="37" y="37"/>
                  <a:pt x="38" y="37"/>
                </a:cubicBezTo>
                <a:cubicBezTo>
                  <a:pt x="42" y="42"/>
                  <a:pt x="46" y="49"/>
                  <a:pt x="49" y="55"/>
                </a:cubicBezTo>
                <a:cubicBezTo>
                  <a:pt x="49" y="55"/>
                  <a:pt x="50" y="55"/>
                  <a:pt x="51" y="55"/>
                </a:cubicBezTo>
                <a:close/>
                <a:moveTo>
                  <a:pt x="42" y="22"/>
                </a:moveTo>
                <a:cubicBezTo>
                  <a:pt x="42" y="33"/>
                  <a:pt x="42" y="33"/>
                  <a:pt x="42" y="33"/>
                </a:cubicBezTo>
                <a:cubicBezTo>
                  <a:pt x="70" y="17"/>
                  <a:pt x="70" y="17"/>
                  <a:pt x="70" y="17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11"/>
                  <a:pt x="42" y="11"/>
                  <a:pt x="42" y="11"/>
                </a:cubicBezTo>
                <a:cubicBezTo>
                  <a:pt x="32" y="12"/>
                  <a:pt x="22" y="17"/>
                  <a:pt x="15" y="25"/>
                </a:cubicBezTo>
                <a:cubicBezTo>
                  <a:pt x="5" y="34"/>
                  <a:pt x="0" y="46"/>
                  <a:pt x="0" y="60"/>
                </a:cubicBezTo>
                <a:cubicBezTo>
                  <a:pt x="0" y="73"/>
                  <a:pt x="5" y="85"/>
                  <a:pt x="15" y="94"/>
                </a:cubicBezTo>
                <a:cubicBezTo>
                  <a:pt x="24" y="104"/>
                  <a:pt x="36" y="109"/>
                  <a:pt x="49" y="109"/>
                </a:cubicBezTo>
                <a:cubicBezTo>
                  <a:pt x="63" y="109"/>
                  <a:pt x="75" y="104"/>
                  <a:pt x="84" y="94"/>
                </a:cubicBezTo>
                <a:cubicBezTo>
                  <a:pt x="90" y="89"/>
                  <a:pt x="94" y="82"/>
                  <a:pt x="96" y="75"/>
                </a:cubicBezTo>
                <a:cubicBezTo>
                  <a:pt x="97" y="73"/>
                  <a:pt x="97" y="73"/>
                  <a:pt x="97" y="73"/>
                </a:cubicBezTo>
                <a:cubicBezTo>
                  <a:pt x="86" y="70"/>
                  <a:pt x="86" y="70"/>
                  <a:pt x="86" y="70"/>
                </a:cubicBezTo>
                <a:cubicBezTo>
                  <a:pt x="85" y="71"/>
                  <a:pt x="85" y="71"/>
                  <a:pt x="85" y="71"/>
                </a:cubicBezTo>
                <a:cubicBezTo>
                  <a:pt x="84" y="77"/>
                  <a:pt x="80" y="82"/>
                  <a:pt x="76" y="86"/>
                </a:cubicBezTo>
                <a:cubicBezTo>
                  <a:pt x="69" y="93"/>
                  <a:pt x="60" y="97"/>
                  <a:pt x="49" y="97"/>
                </a:cubicBezTo>
                <a:cubicBezTo>
                  <a:pt x="39" y="97"/>
                  <a:pt x="30" y="93"/>
                  <a:pt x="23" y="86"/>
                </a:cubicBezTo>
                <a:cubicBezTo>
                  <a:pt x="16" y="79"/>
                  <a:pt x="12" y="70"/>
                  <a:pt x="12" y="60"/>
                </a:cubicBezTo>
                <a:cubicBezTo>
                  <a:pt x="12" y="50"/>
                  <a:pt x="16" y="40"/>
                  <a:pt x="23" y="33"/>
                </a:cubicBezTo>
                <a:cubicBezTo>
                  <a:pt x="28" y="28"/>
                  <a:pt x="35" y="24"/>
                  <a:pt x="42" y="22"/>
                </a:cubicBezTo>
                <a:close/>
                <a:moveTo>
                  <a:pt x="87" y="54"/>
                </a:moveTo>
                <a:cubicBezTo>
                  <a:pt x="87" y="52"/>
                  <a:pt x="86" y="49"/>
                  <a:pt x="85" y="47"/>
                </a:cubicBezTo>
                <a:cubicBezTo>
                  <a:pt x="84" y="45"/>
                  <a:pt x="84" y="45"/>
                  <a:pt x="84" y="45"/>
                </a:cubicBezTo>
                <a:cubicBezTo>
                  <a:pt x="95" y="41"/>
                  <a:pt x="95" y="41"/>
                  <a:pt x="95" y="41"/>
                </a:cubicBezTo>
                <a:cubicBezTo>
                  <a:pt x="96" y="43"/>
                  <a:pt x="96" y="43"/>
                  <a:pt x="96" y="43"/>
                </a:cubicBezTo>
                <a:cubicBezTo>
                  <a:pt x="97" y="46"/>
                  <a:pt x="98" y="50"/>
                  <a:pt x="98" y="53"/>
                </a:cubicBezTo>
                <a:cubicBezTo>
                  <a:pt x="99" y="55"/>
                  <a:pt x="99" y="55"/>
                  <a:pt x="99" y="55"/>
                </a:cubicBezTo>
                <a:cubicBezTo>
                  <a:pt x="87" y="56"/>
                  <a:pt x="87" y="56"/>
                  <a:pt x="87" y="56"/>
                </a:cubicBezTo>
                <a:cubicBezTo>
                  <a:pt x="87" y="54"/>
                  <a:pt x="87" y="54"/>
                  <a:pt x="87" y="54"/>
                </a:cubicBezTo>
                <a:close/>
                <a:moveTo>
                  <a:pt x="87" y="67"/>
                </a:moveTo>
                <a:cubicBezTo>
                  <a:pt x="87" y="64"/>
                  <a:pt x="87" y="62"/>
                  <a:pt x="87" y="60"/>
                </a:cubicBezTo>
                <a:cubicBezTo>
                  <a:pt x="87" y="59"/>
                  <a:pt x="87" y="59"/>
                  <a:pt x="87" y="59"/>
                </a:cubicBezTo>
                <a:cubicBezTo>
                  <a:pt x="87" y="57"/>
                  <a:pt x="87" y="57"/>
                  <a:pt x="87" y="57"/>
                </a:cubicBezTo>
                <a:cubicBezTo>
                  <a:pt x="99" y="57"/>
                  <a:pt x="99" y="57"/>
                  <a:pt x="99" y="57"/>
                </a:cubicBezTo>
                <a:cubicBezTo>
                  <a:pt x="99" y="59"/>
                  <a:pt x="99" y="59"/>
                  <a:pt x="99" y="59"/>
                </a:cubicBezTo>
                <a:cubicBezTo>
                  <a:pt x="99" y="59"/>
                  <a:pt x="99" y="59"/>
                  <a:pt x="99" y="60"/>
                </a:cubicBezTo>
                <a:cubicBezTo>
                  <a:pt x="99" y="63"/>
                  <a:pt x="99" y="66"/>
                  <a:pt x="98" y="69"/>
                </a:cubicBezTo>
                <a:cubicBezTo>
                  <a:pt x="97" y="71"/>
                  <a:pt x="97" y="71"/>
                  <a:pt x="97" y="71"/>
                </a:cubicBezTo>
                <a:cubicBezTo>
                  <a:pt x="86" y="68"/>
                  <a:pt x="86" y="68"/>
                  <a:pt x="86" y="68"/>
                </a:cubicBezTo>
                <a:cubicBezTo>
                  <a:pt x="87" y="67"/>
                  <a:pt x="87" y="67"/>
                  <a:pt x="87" y="67"/>
                </a:cubicBezTo>
                <a:close/>
                <a:moveTo>
                  <a:pt x="83" y="42"/>
                </a:moveTo>
                <a:cubicBezTo>
                  <a:pt x="82" y="40"/>
                  <a:pt x="81" y="38"/>
                  <a:pt x="80" y="37"/>
                </a:cubicBezTo>
                <a:cubicBezTo>
                  <a:pt x="78" y="35"/>
                  <a:pt x="78" y="35"/>
                  <a:pt x="78" y="35"/>
                </a:cubicBezTo>
                <a:cubicBezTo>
                  <a:pt x="88" y="28"/>
                  <a:pt x="88" y="28"/>
                  <a:pt x="88" y="28"/>
                </a:cubicBezTo>
                <a:cubicBezTo>
                  <a:pt x="89" y="30"/>
                  <a:pt x="89" y="30"/>
                  <a:pt x="89" y="30"/>
                </a:cubicBezTo>
                <a:cubicBezTo>
                  <a:pt x="91" y="32"/>
                  <a:pt x="92" y="35"/>
                  <a:pt x="94" y="38"/>
                </a:cubicBezTo>
                <a:cubicBezTo>
                  <a:pt x="95" y="40"/>
                  <a:pt x="95" y="40"/>
                  <a:pt x="95" y="40"/>
                </a:cubicBezTo>
                <a:cubicBezTo>
                  <a:pt x="84" y="44"/>
                  <a:pt x="84" y="44"/>
                  <a:pt x="84" y="44"/>
                </a:cubicBezTo>
                <a:cubicBezTo>
                  <a:pt x="83" y="42"/>
                  <a:pt x="83" y="42"/>
                  <a:pt x="83" y="42"/>
                </a:cubicBezTo>
                <a:close/>
                <a:moveTo>
                  <a:pt x="77" y="34"/>
                </a:moveTo>
                <a:cubicBezTo>
                  <a:pt x="76" y="33"/>
                  <a:pt x="76" y="33"/>
                  <a:pt x="76" y="33"/>
                </a:cubicBezTo>
                <a:cubicBezTo>
                  <a:pt x="75" y="31"/>
                  <a:pt x="73" y="30"/>
                  <a:pt x="71" y="28"/>
                </a:cubicBezTo>
                <a:cubicBezTo>
                  <a:pt x="69" y="27"/>
                  <a:pt x="69" y="27"/>
                  <a:pt x="69" y="27"/>
                </a:cubicBezTo>
                <a:cubicBezTo>
                  <a:pt x="76" y="18"/>
                  <a:pt x="76" y="18"/>
                  <a:pt x="76" y="18"/>
                </a:cubicBezTo>
                <a:cubicBezTo>
                  <a:pt x="78" y="19"/>
                  <a:pt x="78" y="19"/>
                  <a:pt x="78" y="19"/>
                </a:cubicBezTo>
                <a:cubicBezTo>
                  <a:pt x="80" y="21"/>
                  <a:pt x="82" y="23"/>
                  <a:pt x="84" y="25"/>
                </a:cubicBezTo>
                <a:cubicBezTo>
                  <a:pt x="85" y="25"/>
                  <a:pt x="85" y="25"/>
                  <a:pt x="85" y="25"/>
                </a:cubicBezTo>
                <a:cubicBezTo>
                  <a:pt x="86" y="27"/>
                  <a:pt x="86" y="27"/>
                  <a:pt x="86" y="27"/>
                </a:cubicBezTo>
                <a:cubicBezTo>
                  <a:pt x="77" y="34"/>
                  <a:pt x="77" y="34"/>
                  <a:pt x="77" y="34"/>
                </a:cubicBezTo>
                <a:close/>
                <a:moveTo>
                  <a:pt x="50" y="93"/>
                </a:moveTo>
                <a:cubicBezTo>
                  <a:pt x="50" y="83"/>
                  <a:pt x="50" y="83"/>
                  <a:pt x="50" y="83"/>
                </a:cubicBezTo>
                <a:cubicBezTo>
                  <a:pt x="53" y="83"/>
                  <a:pt x="53" y="83"/>
                  <a:pt x="53" y="83"/>
                </a:cubicBezTo>
                <a:cubicBezTo>
                  <a:pt x="53" y="93"/>
                  <a:pt x="53" y="93"/>
                  <a:pt x="53" y="93"/>
                </a:cubicBezTo>
                <a:cubicBezTo>
                  <a:pt x="50" y="93"/>
                  <a:pt x="50" y="93"/>
                  <a:pt x="50" y="93"/>
                </a:cubicBezTo>
                <a:close/>
                <a:moveTo>
                  <a:pt x="74" y="83"/>
                </a:moveTo>
                <a:cubicBezTo>
                  <a:pt x="67" y="76"/>
                  <a:pt x="67" y="76"/>
                  <a:pt x="67" y="76"/>
                </a:cubicBezTo>
                <a:cubicBezTo>
                  <a:pt x="70" y="74"/>
                  <a:pt x="70" y="74"/>
                  <a:pt x="70" y="74"/>
                </a:cubicBezTo>
                <a:cubicBezTo>
                  <a:pt x="77" y="81"/>
                  <a:pt x="77" y="81"/>
                  <a:pt x="77" y="81"/>
                </a:cubicBezTo>
                <a:cubicBezTo>
                  <a:pt x="74" y="83"/>
                  <a:pt x="74" y="83"/>
                  <a:pt x="74" y="83"/>
                </a:cubicBezTo>
                <a:close/>
                <a:moveTo>
                  <a:pt x="25" y="83"/>
                </a:moveTo>
                <a:cubicBezTo>
                  <a:pt x="32" y="76"/>
                  <a:pt x="32" y="76"/>
                  <a:pt x="32" y="76"/>
                </a:cubicBezTo>
                <a:cubicBezTo>
                  <a:pt x="34" y="78"/>
                  <a:pt x="34" y="78"/>
                  <a:pt x="34" y="78"/>
                </a:cubicBezTo>
                <a:cubicBezTo>
                  <a:pt x="27" y="85"/>
                  <a:pt x="27" y="85"/>
                  <a:pt x="27" y="85"/>
                </a:cubicBezTo>
                <a:cubicBezTo>
                  <a:pt x="25" y="83"/>
                  <a:pt x="25" y="83"/>
                  <a:pt x="25" y="83"/>
                </a:cubicBezTo>
                <a:close/>
                <a:moveTo>
                  <a:pt x="26" y="33"/>
                </a:moveTo>
                <a:cubicBezTo>
                  <a:pt x="33" y="40"/>
                  <a:pt x="33" y="40"/>
                  <a:pt x="33" y="40"/>
                </a:cubicBezTo>
                <a:cubicBezTo>
                  <a:pt x="30" y="43"/>
                  <a:pt x="30" y="43"/>
                  <a:pt x="30" y="43"/>
                </a:cubicBezTo>
                <a:cubicBezTo>
                  <a:pt x="23" y="36"/>
                  <a:pt x="23" y="36"/>
                  <a:pt x="23" y="36"/>
                </a:cubicBezTo>
                <a:cubicBezTo>
                  <a:pt x="26" y="33"/>
                  <a:pt x="26" y="33"/>
                  <a:pt x="26" y="33"/>
                </a:cubicBezTo>
                <a:close/>
                <a:moveTo>
                  <a:pt x="75" y="34"/>
                </a:moveTo>
                <a:cubicBezTo>
                  <a:pt x="73" y="32"/>
                  <a:pt x="73" y="32"/>
                  <a:pt x="73" y="32"/>
                </a:cubicBezTo>
                <a:cubicBezTo>
                  <a:pt x="66" y="39"/>
                  <a:pt x="66" y="39"/>
                  <a:pt x="66" y="39"/>
                </a:cubicBezTo>
                <a:cubicBezTo>
                  <a:pt x="68" y="41"/>
                  <a:pt x="68" y="41"/>
                  <a:pt x="68" y="41"/>
                </a:cubicBezTo>
                <a:cubicBezTo>
                  <a:pt x="75" y="34"/>
                  <a:pt x="75" y="34"/>
                  <a:pt x="75" y="34"/>
                </a:cubicBezTo>
                <a:close/>
                <a:moveTo>
                  <a:pt x="85" y="59"/>
                </a:moveTo>
                <a:cubicBezTo>
                  <a:pt x="75" y="59"/>
                  <a:pt x="75" y="59"/>
                  <a:pt x="75" y="59"/>
                </a:cubicBezTo>
                <a:cubicBezTo>
                  <a:pt x="75" y="56"/>
                  <a:pt x="75" y="56"/>
                  <a:pt x="75" y="56"/>
                </a:cubicBezTo>
                <a:cubicBezTo>
                  <a:pt x="85" y="56"/>
                  <a:pt x="85" y="56"/>
                  <a:pt x="85" y="56"/>
                </a:cubicBezTo>
                <a:lnTo>
                  <a:pt x="85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Freeform 170"/>
          <p:cNvSpPr>
            <a:spLocks noEditPoints="1"/>
          </p:cNvSpPr>
          <p:nvPr/>
        </p:nvSpPr>
        <p:spPr bwMode="auto">
          <a:xfrm>
            <a:off x="4586908" y="2021108"/>
            <a:ext cx="297142" cy="313244"/>
          </a:xfrm>
          <a:custGeom>
            <a:avLst/>
            <a:gdLst>
              <a:gd name="T0" fmla="*/ 156 w 203"/>
              <a:gd name="T1" fmla="*/ 26 h 214"/>
              <a:gd name="T2" fmla="*/ 166 w 203"/>
              <a:gd name="T3" fmla="*/ 7 h 214"/>
              <a:gd name="T4" fmla="*/ 138 w 203"/>
              <a:gd name="T5" fmla="*/ 18 h 214"/>
              <a:gd name="T6" fmla="*/ 7 w 203"/>
              <a:gd name="T7" fmla="*/ 145 h 214"/>
              <a:gd name="T8" fmla="*/ 28 w 203"/>
              <a:gd name="T9" fmla="*/ 203 h 214"/>
              <a:gd name="T10" fmla="*/ 28 w 203"/>
              <a:gd name="T11" fmla="*/ 156 h 214"/>
              <a:gd name="T12" fmla="*/ 100 w 203"/>
              <a:gd name="T13" fmla="*/ 104 h 214"/>
              <a:gd name="T14" fmla="*/ 106 w 203"/>
              <a:gd name="T15" fmla="*/ 84 h 214"/>
              <a:gd name="T16" fmla="*/ 80 w 203"/>
              <a:gd name="T17" fmla="*/ 95 h 214"/>
              <a:gd name="T18" fmla="*/ 69 w 203"/>
              <a:gd name="T19" fmla="*/ 91 h 214"/>
              <a:gd name="T20" fmla="*/ 106 w 203"/>
              <a:gd name="T21" fmla="*/ 76 h 214"/>
              <a:gd name="T22" fmla="*/ 121 w 203"/>
              <a:gd name="T23" fmla="*/ 82 h 214"/>
              <a:gd name="T24" fmla="*/ 121 w 203"/>
              <a:gd name="T25" fmla="*/ 18 h 214"/>
              <a:gd name="T26" fmla="*/ 164 w 203"/>
              <a:gd name="T27" fmla="*/ 0 h 214"/>
              <a:gd name="T28" fmla="*/ 166 w 203"/>
              <a:gd name="T29" fmla="*/ 0 h 214"/>
              <a:gd name="T30" fmla="*/ 203 w 203"/>
              <a:gd name="T31" fmla="*/ 18 h 214"/>
              <a:gd name="T32" fmla="*/ 158 w 203"/>
              <a:gd name="T33" fmla="*/ 171 h 214"/>
              <a:gd name="T34" fmla="*/ 145 w 203"/>
              <a:gd name="T35" fmla="*/ 164 h 214"/>
              <a:gd name="T36" fmla="*/ 97 w 203"/>
              <a:gd name="T37" fmla="*/ 192 h 214"/>
              <a:gd name="T38" fmla="*/ 82 w 203"/>
              <a:gd name="T39" fmla="*/ 184 h 214"/>
              <a:gd name="T40" fmla="*/ 35 w 203"/>
              <a:gd name="T41" fmla="*/ 214 h 214"/>
              <a:gd name="T42" fmla="*/ 3 w 203"/>
              <a:gd name="T43" fmla="*/ 199 h 214"/>
              <a:gd name="T44" fmla="*/ 0 w 203"/>
              <a:gd name="T45" fmla="*/ 194 h 214"/>
              <a:gd name="T46" fmla="*/ 0 w 203"/>
              <a:gd name="T47" fmla="*/ 134 h 214"/>
              <a:gd name="T48" fmla="*/ 44 w 203"/>
              <a:gd name="T49" fmla="*/ 117 h 214"/>
              <a:gd name="T50" fmla="*/ 46 w 203"/>
              <a:gd name="T51" fmla="*/ 117 h 214"/>
              <a:gd name="T52" fmla="*/ 82 w 203"/>
              <a:gd name="T53" fmla="*/ 134 h 214"/>
              <a:gd name="T54" fmla="*/ 91 w 203"/>
              <a:gd name="T55" fmla="*/ 181 h 214"/>
              <a:gd name="T56" fmla="*/ 69 w 203"/>
              <a:gd name="T57" fmla="*/ 104 h 214"/>
              <a:gd name="T58" fmla="*/ 63 w 203"/>
              <a:gd name="T59" fmla="*/ 125 h 214"/>
              <a:gd name="T60" fmla="*/ 63 w 203"/>
              <a:gd name="T61" fmla="*/ 93 h 214"/>
              <a:gd name="T62" fmla="*/ 128 w 203"/>
              <a:gd name="T63" fmla="*/ 87 h 214"/>
              <a:gd name="T64" fmla="*/ 145 w 203"/>
              <a:gd name="T65" fmla="*/ 93 h 214"/>
              <a:gd name="T66" fmla="*/ 151 w 203"/>
              <a:gd name="T67" fmla="*/ 160 h 214"/>
              <a:gd name="T68" fmla="*/ 128 w 203"/>
              <a:gd name="T69" fmla="*/ 28 h 214"/>
              <a:gd name="T70" fmla="*/ 128 w 203"/>
              <a:gd name="T71" fmla="*/ 87 h 214"/>
              <a:gd name="T72" fmla="*/ 35 w 203"/>
              <a:gd name="T73" fmla="*/ 145 h 214"/>
              <a:gd name="T74" fmla="*/ 44 w 203"/>
              <a:gd name="T75" fmla="*/ 125 h 214"/>
              <a:gd name="T76" fmla="*/ 18 w 203"/>
              <a:gd name="T77" fmla="*/ 136 h 214"/>
              <a:gd name="T78" fmla="*/ 158 w 203"/>
              <a:gd name="T79" fmla="*/ 33 h 214"/>
              <a:gd name="T80" fmla="*/ 158 w 203"/>
              <a:gd name="T81" fmla="*/ 35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03" h="214">
                <a:moveTo>
                  <a:pt x="138" y="18"/>
                </a:moveTo>
                <a:lnTo>
                  <a:pt x="156" y="26"/>
                </a:lnTo>
                <a:lnTo>
                  <a:pt x="186" y="18"/>
                </a:lnTo>
                <a:lnTo>
                  <a:pt x="166" y="7"/>
                </a:lnTo>
                <a:lnTo>
                  <a:pt x="138" y="18"/>
                </a:lnTo>
                <a:lnTo>
                  <a:pt x="138" y="18"/>
                </a:lnTo>
                <a:close/>
                <a:moveTo>
                  <a:pt x="28" y="156"/>
                </a:moveTo>
                <a:lnTo>
                  <a:pt x="7" y="145"/>
                </a:lnTo>
                <a:lnTo>
                  <a:pt x="7" y="192"/>
                </a:lnTo>
                <a:lnTo>
                  <a:pt x="28" y="203"/>
                </a:lnTo>
                <a:lnTo>
                  <a:pt x="28" y="156"/>
                </a:lnTo>
                <a:lnTo>
                  <a:pt x="28" y="156"/>
                </a:lnTo>
                <a:close/>
                <a:moveTo>
                  <a:pt x="80" y="95"/>
                </a:moveTo>
                <a:lnTo>
                  <a:pt x="100" y="104"/>
                </a:lnTo>
                <a:lnTo>
                  <a:pt x="126" y="93"/>
                </a:lnTo>
                <a:lnTo>
                  <a:pt x="106" y="84"/>
                </a:lnTo>
                <a:lnTo>
                  <a:pt x="80" y="95"/>
                </a:lnTo>
                <a:lnTo>
                  <a:pt x="80" y="95"/>
                </a:lnTo>
                <a:close/>
                <a:moveTo>
                  <a:pt x="63" y="93"/>
                </a:moveTo>
                <a:lnTo>
                  <a:pt x="69" y="91"/>
                </a:lnTo>
                <a:lnTo>
                  <a:pt x="106" y="76"/>
                </a:lnTo>
                <a:lnTo>
                  <a:pt x="106" y="76"/>
                </a:lnTo>
                <a:lnTo>
                  <a:pt x="108" y="76"/>
                </a:lnTo>
                <a:lnTo>
                  <a:pt x="121" y="82"/>
                </a:lnTo>
                <a:lnTo>
                  <a:pt x="121" y="22"/>
                </a:lnTo>
                <a:lnTo>
                  <a:pt x="121" y="18"/>
                </a:lnTo>
                <a:lnTo>
                  <a:pt x="128" y="13"/>
                </a:lnTo>
                <a:lnTo>
                  <a:pt x="164" y="0"/>
                </a:lnTo>
                <a:lnTo>
                  <a:pt x="166" y="0"/>
                </a:lnTo>
                <a:lnTo>
                  <a:pt x="166" y="0"/>
                </a:lnTo>
                <a:lnTo>
                  <a:pt x="197" y="13"/>
                </a:lnTo>
                <a:lnTo>
                  <a:pt x="203" y="18"/>
                </a:lnTo>
                <a:lnTo>
                  <a:pt x="203" y="153"/>
                </a:lnTo>
                <a:lnTo>
                  <a:pt x="158" y="171"/>
                </a:lnTo>
                <a:lnTo>
                  <a:pt x="154" y="169"/>
                </a:lnTo>
                <a:lnTo>
                  <a:pt x="145" y="164"/>
                </a:lnTo>
                <a:lnTo>
                  <a:pt x="145" y="175"/>
                </a:lnTo>
                <a:lnTo>
                  <a:pt x="97" y="192"/>
                </a:lnTo>
                <a:lnTo>
                  <a:pt x="93" y="190"/>
                </a:lnTo>
                <a:lnTo>
                  <a:pt x="82" y="184"/>
                </a:lnTo>
                <a:lnTo>
                  <a:pt x="82" y="197"/>
                </a:lnTo>
                <a:lnTo>
                  <a:pt x="35" y="214"/>
                </a:lnTo>
                <a:lnTo>
                  <a:pt x="31" y="212"/>
                </a:lnTo>
                <a:lnTo>
                  <a:pt x="3" y="199"/>
                </a:lnTo>
                <a:lnTo>
                  <a:pt x="0" y="197"/>
                </a:lnTo>
                <a:lnTo>
                  <a:pt x="0" y="194"/>
                </a:lnTo>
                <a:lnTo>
                  <a:pt x="0" y="141"/>
                </a:lnTo>
                <a:lnTo>
                  <a:pt x="0" y="134"/>
                </a:lnTo>
                <a:lnTo>
                  <a:pt x="7" y="132"/>
                </a:lnTo>
                <a:lnTo>
                  <a:pt x="44" y="117"/>
                </a:lnTo>
                <a:lnTo>
                  <a:pt x="44" y="117"/>
                </a:lnTo>
                <a:lnTo>
                  <a:pt x="46" y="117"/>
                </a:lnTo>
                <a:lnTo>
                  <a:pt x="74" y="132"/>
                </a:lnTo>
                <a:lnTo>
                  <a:pt x="82" y="134"/>
                </a:lnTo>
                <a:lnTo>
                  <a:pt x="82" y="177"/>
                </a:lnTo>
                <a:lnTo>
                  <a:pt x="91" y="181"/>
                </a:lnTo>
                <a:lnTo>
                  <a:pt x="91" y="115"/>
                </a:lnTo>
                <a:lnTo>
                  <a:pt x="69" y="104"/>
                </a:lnTo>
                <a:lnTo>
                  <a:pt x="69" y="130"/>
                </a:lnTo>
                <a:lnTo>
                  <a:pt x="63" y="125"/>
                </a:lnTo>
                <a:lnTo>
                  <a:pt x="63" y="100"/>
                </a:lnTo>
                <a:lnTo>
                  <a:pt x="63" y="93"/>
                </a:lnTo>
                <a:lnTo>
                  <a:pt x="63" y="93"/>
                </a:lnTo>
                <a:close/>
                <a:moveTo>
                  <a:pt x="128" y="87"/>
                </a:moveTo>
                <a:lnTo>
                  <a:pt x="136" y="91"/>
                </a:lnTo>
                <a:lnTo>
                  <a:pt x="145" y="93"/>
                </a:lnTo>
                <a:lnTo>
                  <a:pt x="145" y="156"/>
                </a:lnTo>
                <a:lnTo>
                  <a:pt x="151" y="160"/>
                </a:lnTo>
                <a:lnTo>
                  <a:pt x="151" y="39"/>
                </a:lnTo>
                <a:lnTo>
                  <a:pt x="128" y="28"/>
                </a:lnTo>
                <a:lnTo>
                  <a:pt x="128" y="87"/>
                </a:lnTo>
                <a:lnTo>
                  <a:pt x="128" y="87"/>
                </a:lnTo>
                <a:close/>
                <a:moveTo>
                  <a:pt x="18" y="136"/>
                </a:moveTo>
                <a:lnTo>
                  <a:pt x="35" y="145"/>
                </a:lnTo>
                <a:lnTo>
                  <a:pt x="65" y="134"/>
                </a:lnTo>
                <a:lnTo>
                  <a:pt x="44" y="125"/>
                </a:lnTo>
                <a:lnTo>
                  <a:pt x="18" y="136"/>
                </a:lnTo>
                <a:lnTo>
                  <a:pt x="18" y="136"/>
                </a:lnTo>
                <a:close/>
                <a:moveTo>
                  <a:pt x="158" y="35"/>
                </a:moveTo>
                <a:lnTo>
                  <a:pt x="158" y="33"/>
                </a:lnTo>
                <a:lnTo>
                  <a:pt x="158" y="35"/>
                </a:lnTo>
                <a:lnTo>
                  <a:pt x="158" y="35"/>
                </a:lnTo>
                <a:lnTo>
                  <a:pt x="158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Freeform 172"/>
          <p:cNvSpPr>
            <a:spLocks noEditPoints="1"/>
          </p:cNvSpPr>
          <p:nvPr/>
        </p:nvSpPr>
        <p:spPr bwMode="auto">
          <a:xfrm>
            <a:off x="6869650" y="1548761"/>
            <a:ext cx="366393" cy="389292"/>
          </a:xfrm>
          <a:custGeom>
            <a:avLst/>
            <a:gdLst>
              <a:gd name="T0" fmla="*/ 75 w 89"/>
              <a:gd name="T1" fmla="*/ 22 h 95"/>
              <a:gd name="T2" fmla="*/ 89 w 89"/>
              <a:gd name="T3" fmla="*/ 53 h 95"/>
              <a:gd name="T4" fmla="*/ 78 w 89"/>
              <a:gd name="T5" fmla="*/ 80 h 95"/>
              <a:gd name="T6" fmla="*/ 47 w 89"/>
              <a:gd name="T7" fmla="*/ 53 h 95"/>
              <a:gd name="T8" fmla="*/ 75 w 89"/>
              <a:gd name="T9" fmla="*/ 22 h 95"/>
              <a:gd name="T10" fmla="*/ 76 w 89"/>
              <a:gd name="T11" fmla="*/ 83 h 95"/>
              <a:gd name="T12" fmla="*/ 69 w 89"/>
              <a:gd name="T13" fmla="*/ 88 h 95"/>
              <a:gd name="T14" fmla="*/ 74 w 89"/>
              <a:gd name="T15" fmla="*/ 81 h 95"/>
              <a:gd name="T16" fmla="*/ 76 w 89"/>
              <a:gd name="T17" fmla="*/ 83 h 95"/>
              <a:gd name="T18" fmla="*/ 64 w 89"/>
              <a:gd name="T19" fmla="*/ 92 h 95"/>
              <a:gd name="T20" fmla="*/ 72 w 89"/>
              <a:gd name="T21" fmla="*/ 79 h 95"/>
              <a:gd name="T22" fmla="*/ 70 w 89"/>
              <a:gd name="T23" fmla="*/ 77 h 95"/>
              <a:gd name="T24" fmla="*/ 60 w 89"/>
              <a:gd name="T25" fmla="*/ 94 h 95"/>
              <a:gd name="T26" fmla="*/ 64 w 89"/>
              <a:gd name="T27" fmla="*/ 92 h 95"/>
              <a:gd name="T28" fmla="*/ 58 w 89"/>
              <a:gd name="T29" fmla="*/ 91 h 95"/>
              <a:gd name="T30" fmla="*/ 67 w 89"/>
              <a:gd name="T31" fmla="*/ 75 h 95"/>
              <a:gd name="T32" fmla="*/ 65 w 89"/>
              <a:gd name="T33" fmla="*/ 74 h 95"/>
              <a:gd name="T34" fmla="*/ 57 w 89"/>
              <a:gd name="T35" fmla="*/ 88 h 95"/>
              <a:gd name="T36" fmla="*/ 58 w 89"/>
              <a:gd name="T37" fmla="*/ 91 h 95"/>
              <a:gd name="T38" fmla="*/ 56 w 89"/>
              <a:gd name="T39" fmla="*/ 84 h 95"/>
              <a:gd name="T40" fmla="*/ 63 w 89"/>
              <a:gd name="T41" fmla="*/ 72 h 95"/>
              <a:gd name="T42" fmla="*/ 61 w 89"/>
              <a:gd name="T43" fmla="*/ 70 h 95"/>
              <a:gd name="T44" fmla="*/ 55 w 89"/>
              <a:gd name="T45" fmla="*/ 81 h 95"/>
              <a:gd name="T46" fmla="*/ 56 w 89"/>
              <a:gd name="T47" fmla="*/ 84 h 95"/>
              <a:gd name="T48" fmla="*/ 53 w 89"/>
              <a:gd name="T49" fmla="*/ 78 h 95"/>
              <a:gd name="T50" fmla="*/ 59 w 89"/>
              <a:gd name="T51" fmla="*/ 68 h 95"/>
              <a:gd name="T52" fmla="*/ 57 w 89"/>
              <a:gd name="T53" fmla="*/ 66 h 95"/>
              <a:gd name="T54" fmla="*/ 52 w 89"/>
              <a:gd name="T55" fmla="*/ 75 h 95"/>
              <a:gd name="T56" fmla="*/ 53 w 89"/>
              <a:gd name="T57" fmla="*/ 78 h 95"/>
              <a:gd name="T58" fmla="*/ 51 w 89"/>
              <a:gd name="T59" fmla="*/ 71 h 95"/>
              <a:gd name="T60" fmla="*/ 55 w 89"/>
              <a:gd name="T61" fmla="*/ 64 h 95"/>
              <a:gd name="T62" fmla="*/ 53 w 89"/>
              <a:gd name="T63" fmla="*/ 62 h 95"/>
              <a:gd name="T64" fmla="*/ 50 w 89"/>
              <a:gd name="T65" fmla="*/ 68 h 95"/>
              <a:gd name="T66" fmla="*/ 51 w 89"/>
              <a:gd name="T67" fmla="*/ 71 h 95"/>
              <a:gd name="T68" fmla="*/ 48 w 89"/>
              <a:gd name="T69" fmla="*/ 65 h 95"/>
              <a:gd name="T70" fmla="*/ 51 w 89"/>
              <a:gd name="T71" fmla="*/ 61 h 95"/>
              <a:gd name="T72" fmla="*/ 49 w 89"/>
              <a:gd name="T73" fmla="*/ 59 h 95"/>
              <a:gd name="T74" fmla="*/ 47 w 89"/>
              <a:gd name="T75" fmla="*/ 61 h 95"/>
              <a:gd name="T76" fmla="*/ 48 w 89"/>
              <a:gd name="T77" fmla="*/ 65 h 95"/>
              <a:gd name="T78" fmla="*/ 46 w 89"/>
              <a:gd name="T79" fmla="*/ 58 h 95"/>
              <a:gd name="T80" fmla="*/ 45 w 89"/>
              <a:gd name="T81" fmla="*/ 55 h 95"/>
              <a:gd name="T82" fmla="*/ 47 w 89"/>
              <a:gd name="T83" fmla="*/ 57 h 95"/>
              <a:gd name="T84" fmla="*/ 46 w 89"/>
              <a:gd name="T85" fmla="*/ 58 h 95"/>
              <a:gd name="T86" fmla="*/ 59 w 89"/>
              <a:gd name="T87" fmla="*/ 17 h 95"/>
              <a:gd name="T88" fmla="*/ 41 w 89"/>
              <a:gd name="T89" fmla="*/ 54 h 95"/>
              <a:gd name="T90" fmla="*/ 36 w 89"/>
              <a:gd name="T91" fmla="*/ 13 h 95"/>
              <a:gd name="T92" fmla="*/ 0 w 89"/>
              <a:gd name="T93" fmla="*/ 54 h 95"/>
              <a:gd name="T94" fmla="*/ 41 w 89"/>
              <a:gd name="T95" fmla="*/ 95 h 95"/>
              <a:gd name="T96" fmla="*/ 55 w 89"/>
              <a:gd name="T97" fmla="*/ 93 h 95"/>
              <a:gd name="T98" fmla="*/ 41 w 89"/>
              <a:gd name="T99" fmla="*/ 54 h 95"/>
              <a:gd name="T100" fmla="*/ 68 w 89"/>
              <a:gd name="T101" fmla="*/ 23 h 95"/>
              <a:gd name="T102" fmla="*/ 59 w 89"/>
              <a:gd name="T103" fmla="*/ 17 h 95"/>
              <a:gd name="T104" fmla="*/ 43 w 89"/>
              <a:gd name="T105" fmla="*/ 0 h 95"/>
              <a:gd name="T106" fmla="*/ 38 w 89"/>
              <a:gd name="T107" fmla="*/ 0 h 95"/>
              <a:gd name="T108" fmla="*/ 43 w 89"/>
              <a:gd name="T109" fmla="*/ 41 h 95"/>
              <a:gd name="T110" fmla="*/ 61 w 89"/>
              <a:gd name="T111" fmla="*/ 4 h 95"/>
              <a:gd name="T112" fmla="*/ 43 w 89"/>
              <a:gd name="T113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9" h="95">
                <a:moveTo>
                  <a:pt x="75" y="22"/>
                </a:moveTo>
                <a:cubicBezTo>
                  <a:pt x="83" y="29"/>
                  <a:pt x="89" y="40"/>
                  <a:pt x="89" y="53"/>
                </a:cubicBezTo>
                <a:cubicBezTo>
                  <a:pt x="89" y="63"/>
                  <a:pt x="85" y="73"/>
                  <a:pt x="78" y="80"/>
                </a:cubicBezTo>
                <a:cubicBezTo>
                  <a:pt x="47" y="53"/>
                  <a:pt x="47" y="53"/>
                  <a:pt x="47" y="53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6" y="83"/>
                </a:moveTo>
                <a:cubicBezTo>
                  <a:pt x="74" y="85"/>
                  <a:pt x="72" y="87"/>
                  <a:pt x="69" y="88"/>
                </a:cubicBezTo>
                <a:cubicBezTo>
                  <a:pt x="74" y="81"/>
                  <a:pt x="74" y="81"/>
                  <a:pt x="74" y="81"/>
                </a:cubicBezTo>
                <a:cubicBezTo>
                  <a:pt x="76" y="83"/>
                  <a:pt x="76" y="83"/>
                  <a:pt x="76" y="83"/>
                </a:cubicBezTo>
                <a:close/>
                <a:moveTo>
                  <a:pt x="64" y="92"/>
                </a:moveTo>
                <a:cubicBezTo>
                  <a:pt x="72" y="79"/>
                  <a:pt x="72" y="79"/>
                  <a:pt x="72" y="79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94"/>
                  <a:pt x="60" y="94"/>
                  <a:pt x="60" y="94"/>
                </a:cubicBezTo>
                <a:cubicBezTo>
                  <a:pt x="61" y="93"/>
                  <a:pt x="63" y="92"/>
                  <a:pt x="64" y="92"/>
                </a:cubicBezTo>
                <a:close/>
                <a:moveTo>
                  <a:pt x="58" y="91"/>
                </a:moveTo>
                <a:cubicBezTo>
                  <a:pt x="67" y="75"/>
                  <a:pt x="67" y="75"/>
                  <a:pt x="67" y="75"/>
                </a:cubicBezTo>
                <a:cubicBezTo>
                  <a:pt x="65" y="74"/>
                  <a:pt x="65" y="74"/>
                  <a:pt x="65" y="74"/>
                </a:cubicBezTo>
                <a:cubicBezTo>
                  <a:pt x="57" y="88"/>
                  <a:pt x="57" y="88"/>
                  <a:pt x="57" y="88"/>
                </a:cubicBezTo>
                <a:cubicBezTo>
                  <a:pt x="58" y="91"/>
                  <a:pt x="58" y="91"/>
                  <a:pt x="58" y="91"/>
                </a:cubicBezTo>
                <a:close/>
                <a:moveTo>
                  <a:pt x="56" y="84"/>
                </a:moveTo>
                <a:cubicBezTo>
                  <a:pt x="63" y="72"/>
                  <a:pt x="63" y="72"/>
                  <a:pt x="63" y="72"/>
                </a:cubicBezTo>
                <a:cubicBezTo>
                  <a:pt x="61" y="70"/>
                  <a:pt x="61" y="70"/>
                  <a:pt x="61" y="70"/>
                </a:cubicBezTo>
                <a:cubicBezTo>
                  <a:pt x="55" y="81"/>
                  <a:pt x="55" y="81"/>
                  <a:pt x="55" y="81"/>
                </a:cubicBezTo>
                <a:cubicBezTo>
                  <a:pt x="56" y="84"/>
                  <a:pt x="56" y="84"/>
                  <a:pt x="56" y="84"/>
                </a:cubicBezTo>
                <a:close/>
                <a:moveTo>
                  <a:pt x="53" y="78"/>
                </a:moveTo>
                <a:cubicBezTo>
                  <a:pt x="59" y="68"/>
                  <a:pt x="59" y="68"/>
                  <a:pt x="59" y="68"/>
                </a:cubicBezTo>
                <a:cubicBezTo>
                  <a:pt x="57" y="66"/>
                  <a:pt x="57" y="66"/>
                  <a:pt x="57" y="66"/>
                </a:cubicBezTo>
                <a:cubicBezTo>
                  <a:pt x="52" y="75"/>
                  <a:pt x="52" y="75"/>
                  <a:pt x="52" y="75"/>
                </a:cubicBezTo>
                <a:cubicBezTo>
                  <a:pt x="53" y="78"/>
                  <a:pt x="53" y="78"/>
                  <a:pt x="53" y="78"/>
                </a:cubicBezTo>
                <a:close/>
                <a:moveTo>
                  <a:pt x="51" y="71"/>
                </a:moveTo>
                <a:cubicBezTo>
                  <a:pt x="55" y="64"/>
                  <a:pt x="55" y="64"/>
                  <a:pt x="55" y="64"/>
                </a:cubicBezTo>
                <a:cubicBezTo>
                  <a:pt x="53" y="62"/>
                  <a:pt x="53" y="62"/>
                  <a:pt x="53" y="62"/>
                </a:cubicBezTo>
                <a:cubicBezTo>
                  <a:pt x="50" y="68"/>
                  <a:pt x="50" y="68"/>
                  <a:pt x="50" y="68"/>
                </a:cubicBezTo>
                <a:cubicBezTo>
                  <a:pt x="51" y="71"/>
                  <a:pt x="51" y="71"/>
                  <a:pt x="51" y="71"/>
                </a:cubicBezTo>
                <a:close/>
                <a:moveTo>
                  <a:pt x="48" y="65"/>
                </a:moveTo>
                <a:cubicBezTo>
                  <a:pt x="51" y="61"/>
                  <a:pt x="51" y="61"/>
                  <a:pt x="51" y="61"/>
                </a:cubicBezTo>
                <a:cubicBezTo>
                  <a:pt x="49" y="59"/>
                  <a:pt x="49" y="59"/>
                  <a:pt x="49" y="59"/>
                </a:cubicBezTo>
                <a:cubicBezTo>
                  <a:pt x="47" y="61"/>
                  <a:pt x="47" y="61"/>
                  <a:pt x="47" y="61"/>
                </a:cubicBezTo>
                <a:cubicBezTo>
                  <a:pt x="48" y="65"/>
                  <a:pt x="48" y="65"/>
                  <a:pt x="48" y="65"/>
                </a:cubicBezTo>
                <a:close/>
                <a:moveTo>
                  <a:pt x="46" y="58"/>
                </a:moveTo>
                <a:cubicBezTo>
                  <a:pt x="45" y="55"/>
                  <a:pt x="45" y="55"/>
                  <a:pt x="45" y="55"/>
                </a:cubicBezTo>
                <a:cubicBezTo>
                  <a:pt x="47" y="57"/>
                  <a:pt x="47" y="57"/>
                  <a:pt x="47" y="57"/>
                </a:cubicBezTo>
                <a:cubicBezTo>
                  <a:pt x="46" y="58"/>
                  <a:pt x="46" y="58"/>
                  <a:pt x="46" y="58"/>
                </a:cubicBezTo>
                <a:close/>
                <a:moveTo>
                  <a:pt x="59" y="17"/>
                </a:move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38" y="28"/>
                  <a:pt x="36" y="13"/>
                </a:cubicBezTo>
                <a:cubicBezTo>
                  <a:pt x="16" y="15"/>
                  <a:pt x="0" y="33"/>
                  <a:pt x="0" y="54"/>
                </a:cubicBezTo>
                <a:cubicBezTo>
                  <a:pt x="0" y="77"/>
                  <a:pt x="18" y="95"/>
                  <a:pt x="41" y="95"/>
                </a:cubicBezTo>
                <a:cubicBezTo>
                  <a:pt x="46" y="95"/>
                  <a:pt x="51" y="94"/>
                  <a:pt x="55" y="93"/>
                </a:cubicBezTo>
                <a:cubicBezTo>
                  <a:pt x="41" y="54"/>
                  <a:pt x="41" y="54"/>
                  <a:pt x="41" y="54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0"/>
                  <a:pt x="63" y="18"/>
                  <a:pt x="59" y="17"/>
                </a:cubicBezTo>
                <a:close/>
                <a:moveTo>
                  <a:pt x="43" y="0"/>
                </a:moveTo>
                <a:cubicBezTo>
                  <a:pt x="41" y="0"/>
                  <a:pt x="40" y="0"/>
                  <a:pt x="38" y="0"/>
                </a:cubicBezTo>
                <a:cubicBezTo>
                  <a:pt x="40" y="15"/>
                  <a:pt x="43" y="41"/>
                  <a:pt x="43" y="41"/>
                </a:cubicBezTo>
                <a:cubicBezTo>
                  <a:pt x="61" y="4"/>
                  <a:pt x="61" y="4"/>
                  <a:pt x="61" y="4"/>
                </a:cubicBezTo>
                <a:cubicBezTo>
                  <a:pt x="56" y="1"/>
                  <a:pt x="49" y="0"/>
                  <a:pt x="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2236002" y="2531208"/>
            <a:ext cx="382640" cy="364702"/>
            <a:chOff x="7050638" y="1636789"/>
            <a:chExt cx="657856" cy="627018"/>
          </a:xfrm>
          <a:effectLst/>
        </p:grpSpPr>
        <p:sp>
          <p:nvSpPr>
            <p:cNvPr id="61" name="Freeform 6"/>
            <p:cNvSpPr>
              <a:spLocks noEditPoints="1"/>
            </p:cNvSpPr>
            <p:nvPr/>
          </p:nvSpPr>
          <p:spPr bwMode="auto">
            <a:xfrm>
              <a:off x="7050638" y="1741292"/>
              <a:ext cx="657856" cy="522515"/>
            </a:xfrm>
            <a:custGeom>
              <a:avLst/>
              <a:gdLst>
                <a:gd name="T0" fmla="*/ 70 w 83"/>
                <a:gd name="T1" fmla="*/ 5 h 66"/>
                <a:gd name="T2" fmla="*/ 68 w 83"/>
                <a:gd name="T3" fmla="*/ 3 h 66"/>
                <a:gd name="T4" fmla="*/ 67 w 83"/>
                <a:gd name="T5" fmla="*/ 3 h 66"/>
                <a:gd name="T6" fmla="*/ 54 w 83"/>
                <a:gd name="T7" fmla="*/ 3 h 66"/>
                <a:gd name="T8" fmla="*/ 44 w 83"/>
                <a:gd name="T9" fmla="*/ 15 h 66"/>
                <a:gd name="T10" fmla="*/ 30 w 83"/>
                <a:gd name="T11" fmla="*/ 15 h 66"/>
                <a:gd name="T12" fmla="*/ 28 w 83"/>
                <a:gd name="T13" fmla="*/ 0 h 66"/>
                <a:gd name="T14" fmla="*/ 1 w 83"/>
                <a:gd name="T15" fmla="*/ 2 h 66"/>
                <a:gd name="T16" fmla="*/ 4 w 83"/>
                <a:gd name="T17" fmla="*/ 20 h 66"/>
                <a:gd name="T18" fmla="*/ 13 w 83"/>
                <a:gd name="T19" fmla="*/ 21 h 66"/>
                <a:gd name="T20" fmla="*/ 9 w 83"/>
                <a:gd name="T21" fmla="*/ 23 h 66"/>
                <a:gd name="T22" fmla="*/ 9 w 83"/>
                <a:gd name="T23" fmla="*/ 24 h 66"/>
                <a:gd name="T24" fmla="*/ 5 w 83"/>
                <a:gd name="T25" fmla="*/ 24 h 66"/>
                <a:gd name="T26" fmla="*/ 5 w 83"/>
                <a:gd name="T27" fmla="*/ 34 h 66"/>
                <a:gd name="T28" fmla="*/ 7 w 83"/>
                <a:gd name="T29" fmla="*/ 64 h 66"/>
                <a:gd name="T30" fmla="*/ 12 w 83"/>
                <a:gd name="T31" fmla="*/ 64 h 66"/>
                <a:gd name="T32" fmla="*/ 52 w 83"/>
                <a:gd name="T33" fmla="*/ 34 h 66"/>
                <a:gd name="T34" fmla="*/ 55 w 83"/>
                <a:gd name="T35" fmla="*/ 66 h 66"/>
                <a:gd name="T36" fmla="*/ 59 w 83"/>
                <a:gd name="T37" fmla="*/ 34 h 66"/>
                <a:gd name="T38" fmla="*/ 61 w 83"/>
                <a:gd name="T39" fmla="*/ 62 h 66"/>
                <a:gd name="T40" fmla="*/ 68 w 83"/>
                <a:gd name="T41" fmla="*/ 62 h 66"/>
                <a:gd name="T42" fmla="*/ 73 w 83"/>
                <a:gd name="T43" fmla="*/ 34 h 66"/>
                <a:gd name="T44" fmla="*/ 75 w 83"/>
                <a:gd name="T45" fmla="*/ 66 h 66"/>
                <a:gd name="T46" fmla="*/ 77 w 83"/>
                <a:gd name="T47" fmla="*/ 34 h 66"/>
                <a:gd name="T48" fmla="*/ 83 w 83"/>
                <a:gd name="T49" fmla="*/ 29 h 66"/>
                <a:gd name="T50" fmla="*/ 4 w 83"/>
                <a:gd name="T51" fmla="*/ 17 h 66"/>
                <a:gd name="T52" fmla="*/ 28 w 83"/>
                <a:gd name="T53" fmla="*/ 2 h 66"/>
                <a:gd name="T54" fmla="*/ 4 w 83"/>
                <a:gd name="T55" fmla="*/ 17 h 66"/>
                <a:gd name="T56" fmla="*/ 23 w 83"/>
                <a:gd name="T57" fmla="*/ 24 h 66"/>
                <a:gd name="T58" fmla="*/ 22 w 83"/>
                <a:gd name="T59" fmla="*/ 23 h 66"/>
                <a:gd name="T60" fmla="*/ 19 w 83"/>
                <a:gd name="T61" fmla="*/ 21 h 66"/>
                <a:gd name="T62" fmla="*/ 28 w 83"/>
                <a:gd name="T63" fmla="*/ 20 h 66"/>
                <a:gd name="T64" fmla="*/ 32 w 83"/>
                <a:gd name="T65" fmla="*/ 21 h 66"/>
                <a:gd name="T66" fmla="*/ 46 w 83"/>
                <a:gd name="T67" fmla="*/ 21 h 66"/>
                <a:gd name="T68" fmla="*/ 50 w 83"/>
                <a:gd name="T69" fmla="*/ 17 h 66"/>
                <a:gd name="T70" fmla="*/ 23 w 83"/>
                <a:gd name="T71" fmla="*/ 24 h 66"/>
                <a:gd name="T72" fmla="*/ 74 w 83"/>
                <a:gd name="T73" fmla="*/ 24 h 66"/>
                <a:gd name="T74" fmla="*/ 70 w 83"/>
                <a:gd name="T75" fmla="*/ 1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66">
                  <a:moveTo>
                    <a:pt x="82" y="26"/>
                  </a:moveTo>
                  <a:cubicBezTo>
                    <a:pt x="70" y="5"/>
                    <a:pt x="70" y="5"/>
                    <a:pt x="70" y="5"/>
                  </a:cubicBezTo>
                  <a:cubicBezTo>
                    <a:pt x="69" y="5"/>
                    <a:pt x="69" y="5"/>
                    <a:pt x="69" y="4"/>
                  </a:cubicBezTo>
                  <a:cubicBezTo>
                    <a:pt x="69" y="4"/>
                    <a:pt x="68" y="4"/>
                    <a:pt x="68" y="3"/>
                  </a:cubicBezTo>
                  <a:cubicBezTo>
                    <a:pt x="68" y="3"/>
                    <a:pt x="68" y="3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3"/>
                    <a:pt x="67" y="3"/>
                    <a:pt x="66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2" y="3"/>
                    <a:pt x="51" y="4"/>
                    <a:pt x="50" y="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1" y="15"/>
                    <a:pt x="31" y="15"/>
                    <a:pt x="30" y="15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0"/>
                    <a:pt x="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2" y="22"/>
                    <a:pt x="12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2" y="24"/>
                    <a:pt x="0" y="27"/>
                    <a:pt x="0" y="29"/>
                  </a:cubicBezTo>
                  <a:cubicBezTo>
                    <a:pt x="0" y="32"/>
                    <a:pt x="2" y="34"/>
                    <a:pt x="5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5"/>
                    <a:pt x="8" y="66"/>
                    <a:pt x="10" y="66"/>
                  </a:cubicBezTo>
                  <a:cubicBezTo>
                    <a:pt x="11" y="66"/>
                    <a:pt x="12" y="65"/>
                    <a:pt x="12" y="6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2" y="64"/>
                    <a:pt x="53" y="66"/>
                    <a:pt x="55" y="66"/>
                  </a:cubicBezTo>
                  <a:cubicBezTo>
                    <a:pt x="57" y="66"/>
                    <a:pt x="59" y="64"/>
                    <a:pt x="59" y="62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1" y="64"/>
                    <a:pt x="63" y="66"/>
                    <a:pt x="65" y="66"/>
                  </a:cubicBezTo>
                  <a:cubicBezTo>
                    <a:pt x="66" y="66"/>
                    <a:pt x="68" y="64"/>
                    <a:pt x="68" y="62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5"/>
                    <a:pt x="74" y="66"/>
                    <a:pt x="75" y="66"/>
                  </a:cubicBezTo>
                  <a:cubicBezTo>
                    <a:pt x="76" y="66"/>
                    <a:pt x="77" y="65"/>
                    <a:pt x="77" y="6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1" y="34"/>
                    <a:pt x="83" y="32"/>
                    <a:pt x="83" y="29"/>
                  </a:cubicBezTo>
                  <a:cubicBezTo>
                    <a:pt x="83" y="28"/>
                    <a:pt x="83" y="27"/>
                    <a:pt x="82" y="26"/>
                  </a:cubicBezTo>
                  <a:close/>
                  <a:moveTo>
                    <a:pt x="4" y="17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7"/>
                    <a:pt x="28" y="17"/>
                    <a:pt x="28" y="17"/>
                  </a:cubicBezTo>
                  <a:lnTo>
                    <a:pt x="4" y="17"/>
                  </a:lnTo>
                  <a:close/>
                  <a:moveTo>
                    <a:pt x="23" y="24"/>
                  </a:moveTo>
                  <a:cubicBezTo>
                    <a:pt x="23" y="24"/>
                    <a:pt x="23" y="24"/>
                    <a:pt x="23" y="24"/>
                  </a:cubicBezTo>
                  <a:cubicBezTo>
                    <a:pt x="23" y="23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1"/>
                  </a:cubicBezTo>
                  <a:cubicBezTo>
                    <a:pt x="19" y="21"/>
                    <a:pt x="19" y="21"/>
                    <a:pt x="19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0" y="21"/>
                    <a:pt x="31" y="21"/>
                    <a:pt x="32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7" y="21"/>
                    <a:pt x="48" y="20"/>
                    <a:pt x="48" y="20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1" y="24"/>
                    <a:pt x="51" y="24"/>
                    <a:pt x="51" y="24"/>
                  </a:cubicBezTo>
                  <a:lnTo>
                    <a:pt x="23" y="24"/>
                  </a:lnTo>
                  <a:close/>
                  <a:moveTo>
                    <a:pt x="70" y="1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lnTo>
                    <a:pt x="70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Oval 7"/>
            <p:cNvSpPr>
              <a:spLocks noChangeArrowheads="1"/>
            </p:cNvSpPr>
            <p:nvPr/>
          </p:nvSpPr>
          <p:spPr bwMode="auto">
            <a:xfrm>
              <a:off x="7472077" y="1636789"/>
              <a:ext cx="109643" cy="1199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415499" y="1827409"/>
            <a:ext cx="316264" cy="336636"/>
            <a:chOff x="6093779" y="2581011"/>
            <a:chExt cx="570786" cy="607555"/>
          </a:xfrm>
          <a:solidFill>
            <a:schemeClr val="bg1"/>
          </a:solidFill>
          <a:effectLst/>
        </p:grpSpPr>
        <p:sp>
          <p:nvSpPr>
            <p:cNvPr id="64" name="Freeform 13"/>
            <p:cNvSpPr>
              <a:spLocks noEditPoints="1"/>
            </p:cNvSpPr>
            <p:nvPr/>
          </p:nvSpPr>
          <p:spPr bwMode="auto">
            <a:xfrm>
              <a:off x="6093779" y="2581011"/>
              <a:ext cx="487620" cy="607555"/>
            </a:xfrm>
            <a:custGeom>
              <a:avLst/>
              <a:gdLst>
                <a:gd name="T0" fmla="*/ 228 w 236"/>
                <a:gd name="T1" fmla="*/ 243 h 294"/>
                <a:gd name="T2" fmla="*/ 184 w 236"/>
                <a:gd name="T3" fmla="*/ 182 h 294"/>
                <a:gd name="T4" fmla="*/ 180 w 236"/>
                <a:gd name="T5" fmla="*/ 176 h 294"/>
                <a:gd name="T6" fmla="*/ 172 w 236"/>
                <a:gd name="T7" fmla="*/ 184 h 294"/>
                <a:gd name="T8" fmla="*/ 156 w 236"/>
                <a:gd name="T9" fmla="*/ 197 h 294"/>
                <a:gd name="T10" fmla="*/ 209 w 236"/>
                <a:gd name="T11" fmla="*/ 268 h 294"/>
                <a:gd name="T12" fmla="*/ 231 w 236"/>
                <a:gd name="T13" fmla="*/ 265 h 294"/>
                <a:gd name="T14" fmla="*/ 228 w 236"/>
                <a:gd name="T15" fmla="*/ 243 h 294"/>
                <a:gd name="T16" fmla="*/ 174 w 236"/>
                <a:gd name="T17" fmla="*/ 156 h 294"/>
                <a:gd name="T18" fmla="*/ 174 w 236"/>
                <a:gd name="T19" fmla="*/ 156 h 294"/>
                <a:gd name="T20" fmla="*/ 134 w 236"/>
                <a:gd name="T21" fmla="*/ 56 h 294"/>
                <a:gd name="T22" fmla="*/ 138 w 236"/>
                <a:gd name="T23" fmla="*/ 40 h 294"/>
                <a:gd name="T24" fmla="*/ 97 w 236"/>
                <a:gd name="T25" fmla="*/ 0 h 294"/>
                <a:gd name="T26" fmla="*/ 57 w 236"/>
                <a:gd name="T27" fmla="*/ 40 h 294"/>
                <a:gd name="T28" fmla="*/ 93 w 236"/>
                <a:gd name="T29" fmla="*/ 80 h 294"/>
                <a:gd name="T30" fmla="*/ 26 w 236"/>
                <a:gd name="T31" fmla="*/ 84 h 294"/>
                <a:gd name="T32" fmla="*/ 5 w 236"/>
                <a:gd name="T33" fmla="*/ 89 h 294"/>
                <a:gd name="T34" fmla="*/ 10 w 236"/>
                <a:gd name="T35" fmla="*/ 110 h 294"/>
                <a:gd name="T36" fmla="*/ 76 w 236"/>
                <a:gd name="T37" fmla="*/ 122 h 294"/>
                <a:gd name="T38" fmla="*/ 103 w 236"/>
                <a:gd name="T39" fmla="*/ 111 h 294"/>
                <a:gd name="T40" fmla="*/ 125 w 236"/>
                <a:gd name="T41" fmla="*/ 171 h 294"/>
                <a:gd name="T42" fmla="*/ 77 w 236"/>
                <a:gd name="T43" fmla="*/ 275 h 294"/>
                <a:gd name="T44" fmla="*/ 90 w 236"/>
                <a:gd name="T45" fmla="*/ 293 h 294"/>
                <a:gd name="T46" fmla="*/ 108 w 236"/>
                <a:gd name="T47" fmla="*/ 280 h 294"/>
                <a:gd name="T48" fmla="*/ 167 w 236"/>
                <a:gd name="T49" fmla="*/ 177 h 294"/>
                <a:gd name="T50" fmla="*/ 174 w 236"/>
                <a:gd name="T51" fmla="*/ 156 h 294"/>
                <a:gd name="T52" fmla="*/ 191 w 236"/>
                <a:gd name="T53" fmla="*/ 124 h 294"/>
                <a:gd name="T54" fmla="*/ 191 w 236"/>
                <a:gd name="T55" fmla="*/ 124 h 294"/>
                <a:gd name="T56" fmla="*/ 213 w 236"/>
                <a:gd name="T57" fmla="*/ 121 h 294"/>
                <a:gd name="T58" fmla="*/ 211 w 236"/>
                <a:gd name="T59" fmla="*/ 100 h 294"/>
                <a:gd name="T60" fmla="*/ 149 w 236"/>
                <a:gd name="T61" fmla="*/ 66 h 294"/>
                <a:gd name="T62" fmla="*/ 148 w 236"/>
                <a:gd name="T63" fmla="*/ 65 h 294"/>
                <a:gd name="T64" fmla="*/ 164 w 236"/>
                <a:gd name="T65" fmla="*/ 106 h 294"/>
                <a:gd name="T66" fmla="*/ 191 w 236"/>
                <a:gd name="T67" fmla="*/ 12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6" h="294">
                  <a:moveTo>
                    <a:pt x="228" y="243"/>
                  </a:moveTo>
                  <a:cubicBezTo>
                    <a:pt x="209" y="228"/>
                    <a:pt x="195" y="208"/>
                    <a:pt x="184" y="182"/>
                  </a:cubicBezTo>
                  <a:cubicBezTo>
                    <a:pt x="183" y="180"/>
                    <a:pt x="181" y="178"/>
                    <a:pt x="180" y="176"/>
                  </a:cubicBezTo>
                  <a:cubicBezTo>
                    <a:pt x="178" y="179"/>
                    <a:pt x="175" y="182"/>
                    <a:pt x="172" y="184"/>
                  </a:cubicBezTo>
                  <a:cubicBezTo>
                    <a:pt x="166" y="189"/>
                    <a:pt x="161" y="193"/>
                    <a:pt x="156" y="197"/>
                  </a:cubicBezTo>
                  <a:cubicBezTo>
                    <a:pt x="169" y="226"/>
                    <a:pt x="186" y="250"/>
                    <a:pt x="209" y="268"/>
                  </a:cubicBezTo>
                  <a:cubicBezTo>
                    <a:pt x="215" y="273"/>
                    <a:pt x="225" y="272"/>
                    <a:pt x="231" y="265"/>
                  </a:cubicBezTo>
                  <a:cubicBezTo>
                    <a:pt x="236" y="259"/>
                    <a:pt x="235" y="249"/>
                    <a:pt x="228" y="243"/>
                  </a:cubicBezTo>
                  <a:close/>
                  <a:moveTo>
                    <a:pt x="174" y="156"/>
                  </a:moveTo>
                  <a:cubicBezTo>
                    <a:pt x="174" y="156"/>
                    <a:pt x="174" y="156"/>
                    <a:pt x="174" y="156"/>
                  </a:cubicBezTo>
                  <a:cubicBezTo>
                    <a:pt x="134" y="56"/>
                    <a:pt x="134" y="56"/>
                    <a:pt x="134" y="56"/>
                  </a:cubicBezTo>
                  <a:cubicBezTo>
                    <a:pt x="136" y="51"/>
                    <a:pt x="138" y="46"/>
                    <a:pt x="138" y="40"/>
                  </a:cubicBezTo>
                  <a:cubicBezTo>
                    <a:pt x="138" y="18"/>
                    <a:pt x="120" y="0"/>
                    <a:pt x="97" y="0"/>
                  </a:cubicBezTo>
                  <a:cubicBezTo>
                    <a:pt x="75" y="0"/>
                    <a:pt x="57" y="18"/>
                    <a:pt x="57" y="40"/>
                  </a:cubicBezTo>
                  <a:cubicBezTo>
                    <a:pt x="57" y="61"/>
                    <a:pt x="73" y="78"/>
                    <a:pt x="93" y="80"/>
                  </a:cubicBezTo>
                  <a:cubicBezTo>
                    <a:pt x="73" y="95"/>
                    <a:pt x="48" y="97"/>
                    <a:pt x="26" y="84"/>
                  </a:cubicBezTo>
                  <a:cubicBezTo>
                    <a:pt x="19" y="79"/>
                    <a:pt x="9" y="82"/>
                    <a:pt x="5" y="89"/>
                  </a:cubicBezTo>
                  <a:cubicBezTo>
                    <a:pt x="0" y="96"/>
                    <a:pt x="3" y="106"/>
                    <a:pt x="10" y="110"/>
                  </a:cubicBezTo>
                  <a:cubicBezTo>
                    <a:pt x="30" y="123"/>
                    <a:pt x="54" y="127"/>
                    <a:pt x="76" y="122"/>
                  </a:cubicBezTo>
                  <a:cubicBezTo>
                    <a:pt x="86" y="120"/>
                    <a:pt x="94" y="116"/>
                    <a:pt x="103" y="11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00" y="195"/>
                    <a:pt x="86" y="221"/>
                    <a:pt x="77" y="275"/>
                  </a:cubicBezTo>
                  <a:cubicBezTo>
                    <a:pt x="75" y="283"/>
                    <a:pt x="81" y="291"/>
                    <a:pt x="90" y="293"/>
                  </a:cubicBezTo>
                  <a:cubicBezTo>
                    <a:pt x="98" y="294"/>
                    <a:pt x="106" y="289"/>
                    <a:pt x="108" y="280"/>
                  </a:cubicBezTo>
                  <a:cubicBezTo>
                    <a:pt x="118" y="219"/>
                    <a:pt x="133" y="203"/>
                    <a:pt x="167" y="177"/>
                  </a:cubicBezTo>
                  <a:cubicBezTo>
                    <a:pt x="173" y="172"/>
                    <a:pt x="177" y="163"/>
                    <a:pt x="174" y="156"/>
                  </a:cubicBezTo>
                  <a:close/>
                  <a:moveTo>
                    <a:pt x="191" y="124"/>
                  </a:moveTo>
                  <a:cubicBezTo>
                    <a:pt x="191" y="124"/>
                    <a:pt x="191" y="124"/>
                    <a:pt x="191" y="124"/>
                  </a:cubicBezTo>
                  <a:cubicBezTo>
                    <a:pt x="198" y="130"/>
                    <a:pt x="208" y="128"/>
                    <a:pt x="213" y="121"/>
                  </a:cubicBezTo>
                  <a:cubicBezTo>
                    <a:pt x="219" y="115"/>
                    <a:pt x="217" y="105"/>
                    <a:pt x="211" y="100"/>
                  </a:cubicBezTo>
                  <a:cubicBezTo>
                    <a:pt x="207" y="97"/>
                    <a:pt x="174" y="72"/>
                    <a:pt x="149" y="66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52" y="75"/>
                    <a:pt x="158" y="91"/>
                    <a:pt x="164" y="106"/>
                  </a:cubicBezTo>
                  <a:cubicBezTo>
                    <a:pt x="176" y="113"/>
                    <a:pt x="186" y="120"/>
                    <a:pt x="191" y="1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14"/>
            <p:cNvSpPr>
              <a:spLocks noEditPoints="1"/>
            </p:cNvSpPr>
            <p:nvPr/>
          </p:nvSpPr>
          <p:spPr bwMode="auto">
            <a:xfrm>
              <a:off x="6391428" y="2599396"/>
              <a:ext cx="273137" cy="485868"/>
            </a:xfrm>
            <a:custGeom>
              <a:avLst/>
              <a:gdLst>
                <a:gd name="T0" fmla="*/ 102 w 132"/>
                <a:gd name="T1" fmla="*/ 160 h 235"/>
                <a:gd name="T2" fmla="*/ 50 w 132"/>
                <a:gd name="T3" fmla="*/ 160 h 235"/>
                <a:gd name="T4" fmla="*/ 54 w 132"/>
                <a:gd name="T5" fmla="*/ 167 h 235"/>
                <a:gd name="T6" fmla="*/ 58 w 132"/>
                <a:gd name="T7" fmla="*/ 176 h 235"/>
                <a:gd name="T8" fmla="*/ 102 w 132"/>
                <a:gd name="T9" fmla="*/ 176 h 235"/>
                <a:gd name="T10" fmla="*/ 102 w 132"/>
                <a:gd name="T11" fmla="*/ 160 h 235"/>
                <a:gd name="T12" fmla="*/ 84 w 132"/>
                <a:gd name="T13" fmla="*/ 46 h 235"/>
                <a:gd name="T14" fmla="*/ 21 w 132"/>
                <a:gd name="T15" fmla="*/ 46 h 235"/>
                <a:gd name="T16" fmla="*/ 35 w 132"/>
                <a:gd name="T17" fmla="*/ 52 h 235"/>
                <a:gd name="T18" fmla="*/ 84 w 132"/>
                <a:gd name="T19" fmla="*/ 52 h 235"/>
                <a:gd name="T20" fmla="*/ 84 w 132"/>
                <a:gd name="T21" fmla="*/ 46 h 235"/>
                <a:gd name="T22" fmla="*/ 118 w 132"/>
                <a:gd name="T23" fmla="*/ 135 h 235"/>
                <a:gd name="T24" fmla="*/ 42 w 132"/>
                <a:gd name="T25" fmla="*/ 135 h 235"/>
                <a:gd name="T26" fmla="*/ 45 w 132"/>
                <a:gd name="T27" fmla="*/ 141 h 235"/>
                <a:gd name="T28" fmla="*/ 46 w 132"/>
                <a:gd name="T29" fmla="*/ 144 h 235"/>
                <a:gd name="T30" fmla="*/ 118 w 132"/>
                <a:gd name="T31" fmla="*/ 144 h 235"/>
                <a:gd name="T32" fmla="*/ 118 w 132"/>
                <a:gd name="T33" fmla="*/ 135 h 235"/>
                <a:gd name="T34" fmla="*/ 75 w 132"/>
                <a:gd name="T35" fmla="*/ 203 h 235"/>
                <a:gd name="T36" fmla="*/ 126 w 132"/>
                <a:gd name="T37" fmla="*/ 203 h 235"/>
                <a:gd name="T38" fmla="*/ 126 w 132"/>
                <a:gd name="T39" fmla="*/ 197 h 235"/>
                <a:gd name="T40" fmla="*/ 70 w 132"/>
                <a:gd name="T41" fmla="*/ 197 h 235"/>
                <a:gd name="T42" fmla="*/ 75 w 132"/>
                <a:gd name="T43" fmla="*/ 203 h 235"/>
                <a:gd name="T44" fmla="*/ 103 w 132"/>
                <a:gd name="T45" fmla="*/ 235 h 235"/>
                <a:gd name="T46" fmla="*/ 122 w 132"/>
                <a:gd name="T47" fmla="*/ 235 h 235"/>
                <a:gd name="T48" fmla="*/ 122 w 132"/>
                <a:gd name="T49" fmla="*/ 229 h 235"/>
                <a:gd name="T50" fmla="*/ 100 w 132"/>
                <a:gd name="T51" fmla="*/ 229 h 235"/>
                <a:gd name="T52" fmla="*/ 103 w 132"/>
                <a:gd name="T53" fmla="*/ 235 h 235"/>
                <a:gd name="T54" fmla="*/ 80 w 132"/>
                <a:gd name="T55" fmla="*/ 18 h 235"/>
                <a:gd name="T56" fmla="*/ 8 w 132"/>
                <a:gd name="T57" fmla="*/ 18 h 235"/>
                <a:gd name="T58" fmla="*/ 9 w 132"/>
                <a:gd name="T59" fmla="*/ 27 h 235"/>
                <a:gd name="T60" fmla="*/ 80 w 132"/>
                <a:gd name="T61" fmla="*/ 27 h 235"/>
                <a:gd name="T62" fmla="*/ 80 w 132"/>
                <a:gd name="T63" fmla="*/ 18 h 235"/>
                <a:gd name="T64" fmla="*/ 87 w 132"/>
                <a:gd name="T65" fmla="*/ 94 h 235"/>
                <a:gd name="T66" fmla="*/ 88 w 132"/>
                <a:gd name="T67" fmla="*/ 99 h 235"/>
                <a:gd name="T68" fmla="*/ 88 w 132"/>
                <a:gd name="T69" fmla="*/ 100 h 235"/>
                <a:gd name="T70" fmla="*/ 132 w 132"/>
                <a:gd name="T71" fmla="*/ 100 h 235"/>
                <a:gd name="T72" fmla="*/ 132 w 132"/>
                <a:gd name="T73" fmla="*/ 94 h 235"/>
                <a:gd name="T74" fmla="*/ 87 w 132"/>
                <a:gd name="T75" fmla="*/ 94 h 235"/>
                <a:gd name="T76" fmla="*/ 27 w 132"/>
                <a:gd name="T77" fmla="*/ 0 h 235"/>
                <a:gd name="T78" fmla="*/ 0 w 132"/>
                <a:gd name="T79" fmla="*/ 0 h 235"/>
                <a:gd name="T80" fmla="*/ 4 w 132"/>
                <a:gd name="T81" fmla="*/ 7 h 235"/>
                <a:gd name="T82" fmla="*/ 27 w 132"/>
                <a:gd name="T83" fmla="*/ 7 h 235"/>
                <a:gd name="T84" fmla="*/ 27 w 132"/>
                <a:gd name="T8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" h="235">
                  <a:moveTo>
                    <a:pt x="102" y="160"/>
                  </a:moveTo>
                  <a:cubicBezTo>
                    <a:pt x="50" y="160"/>
                    <a:pt x="50" y="160"/>
                    <a:pt x="50" y="160"/>
                  </a:cubicBezTo>
                  <a:cubicBezTo>
                    <a:pt x="52" y="162"/>
                    <a:pt x="53" y="165"/>
                    <a:pt x="54" y="167"/>
                  </a:cubicBezTo>
                  <a:cubicBezTo>
                    <a:pt x="55" y="170"/>
                    <a:pt x="57" y="173"/>
                    <a:pt x="58" y="176"/>
                  </a:cubicBezTo>
                  <a:cubicBezTo>
                    <a:pt x="102" y="176"/>
                    <a:pt x="102" y="176"/>
                    <a:pt x="102" y="176"/>
                  </a:cubicBezTo>
                  <a:lnTo>
                    <a:pt x="102" y="160"/>
                  </a:lnTo>
                  <a:close/>
                  <a:moveTo>
                    <a:pt x="84" y="46"/>
                  </a:moveTo>
                  <a:cubicBezTo>
                    <a:pt x="21" y="46"/>
                    <a:pt x="21" y="46"/>
                    <a:pt x="21" y="46"/>
                  </a:cubicBezTo>
                  <a:cubicBezTo>
                    <a:pt x="26" y="47"/>
                    <a:pt x="30" y="50"/>
                    <a:pt x="35" y="52"/>
                  </a:cubicBezTo>
                  <a:cubicBezTo>
                    <a:pt x="84" y="52"/>
                    <a:pt x="84" y="52"/>
                    <a:pt x="84" y="52"/>
                  </a:cubicBezTo>
                  <a:lnTo>
                    <a:pt x="84" y="46"/>
                  </a:lnTo>
                  <a:close/>
                  <a:moveTo>
                    <a:pt x="118" y="135"/>
                  </a:moveTo>
                  <a:cubicBezTo>
                    <a:pt x="42" y="135"/>
                    <a:pt x="42" y="135"/>
                    <a:pt x="42" y="135"/>
                  </a:cubicBezTo>
                  <a:cubicBezTo>
                    <a:pt x="43" y="138"/>
                    <a:pt x="45" y="141"/>
                    <a:pt x="45" y="141"/>
                  </a:cubicBezTo>
                  <a:cubicBezTo>
                    <a:pt x="45" y="142"/>
                    <a:pt x="45" y="143"/>
                    <a:pt x="46" y="144"/>
                  </a:cubicBezTo>
                  <a:cubicBezTo>
                    <a:pt x="118" y="144"/>
                    <a:pt x="118" y="144"/>
                    <a:pt x="118" y="144"/>
                  </a:cubicBezTo>
                  <a:lnTo>
                    <a:pt x="118" y="135"/>
                  </a:lnTo>
                  <a:close/>
                  <a:moveTo>
                    <a:pt x="75" y="203"/>
                  </a:moveTo>
                  <a:cubicBezTo>
                    <a:pt x="126" y="203"/>
                    <a:pt x="126" y="203"/>
                    <a:pt x="126" y="203"/>
                  </a:cubicBezTo>
                  <a:cubicBezTo>
                    <a:pt x="126" y="197"/>
                    <a:pt x="126" y="197"/>
                    <a:pt x="126" y="197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72" y="199"/>
                    <a:pt x="73" y="201"/>
                    <a:pt x="75" y="203"/>
                  </a:cubicBezTo>
                  <a:close/>
                  <a:moveTo>
                    <a:pt x="103" y="235"/>
                  </a:moveTo>
                  <a:cubicBezTo>
                    <a:pt x="122" y="235"/>
                    <a:pt x="122" y="235"/>
                    <a:pt x="122" y="235"/>
                  </a:cubicBezTo>
                  <a:cubicBezTo>
                    <a:pt x="122" y="229"/>
                    <a:pt x="122" y="229"/>
                    <a:pt x="122" y="229"/>
                  </a:cubicBezTo>
                  <a:cubicBezTo>
                    <a:pt x="100" y="229"/>
                    <a:pt x="100" y="229"/>
                    <a:pt x="100" y="229"/>
                  </a:cubicBezTo>
                  <a:cubicBezTo>
                    <a:pt x="101" y="231"/>
                    <a:pt x="103" y="233"/>
                    <a:pt x="103" y="235"/>
                  </a:cubicBezTo>
                  <a:close/>
                  <a:moveTo>
                    <a:pt x="80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21"/>
                    <a:pt x="9" y="24"/>
                    <a:pt x="9" y="27"/>
                  </a:cubicBezTo>
                  <a:cubicBezTo>
                    <a:pt x="80" y="27"/>
                    <a:pt x="80" y="27"/>
                    <a:pt x="80" y="27"/>
                  </a:cubicBezTo>
                  <a:lnTo>
                    <a:pt x="80" y="18"/>
                  </a:lnTo>
                  <a:close/>
                  <a:moveTo>
                    <a:pt x="87" y="94"/>
                  </a:moveTo>
                  <a:cubicBezTo>
                    <a:pt x="87" y="96"/>
                    <a:pt x="88" y="97"/>
                    <a:pt x="88" y="99"/>
                  </a:cubicBezTo>
                  <a:cubicBezTo>
                    <a:pt x="88" y="99"/>
                    <a:pt x="88" y="100"/>
                    <a:pt x="88" y="100"/>
                  </a:cubicBezTo>
                  <a:cubicBezTo>
                    <a:pt x="132" y="100"/>
                    <a:pt x="132" y="100"/>
                    <a:pt x="132" y="100"/>
                  </a:cubicBezTo>
                  <a:cubicBezTo>
                    <a:pt x="132" y="94"/>
                    <a:pt x="132" y="94"/>
                    <a:pt x="132" y="94"/>
                  </a:cubicBezTo>
                  <a:lnTo>
                    <a:pt x="87" y="94"/>
                  </a:lnTo>
                  <a:close/>
                  <a:moveTo>
                    <a:pt x="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4"/>
                    <a:pt x="4" y="7"/>
                  </a:cubicBezTo>
                  <a:cubicBezTo>
                    <a:pt x="27" y="7"/>
                    <a:pt x="27" y="7"/>
                    <a:pt x="27" y="7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6" name="Freeform 141"/>
          <p:cNvSpPr>
            <a:spLocks noEditPoints="1"/>
          </p:cNvSpPr>
          <p:nvPr/>
        </p:nvSpPr>
        <p:spPr bwMode="auto">
          <a:xfrm>
            <a:off x="8073263" y="1827409"/>
            <a:ext cx="312806" cy="329428"/>
          </a:xfrm>
          <a:custGeom>
            <a:avLst/>
            <a:gdLst>
              <a:gd name="T0" fmla="*/ 20 w 96"/>
              <a:gd name="T1" fmla="*/ 86 h 101"/>
              <a:gd name="T2" fmla="*/ 7 w 96"/>
              <a:gd name="T3" fmla="*/ 58 h 101"/>
              <a:gd name="T4" fmla="*/ 18 w 96"/>
              <a:gd name="T5" fmla="*/ 29 h 101"/>
              <a:gd name="T6" fmla="*/ 42 w 96"/>
              <a:gd name="T7" fmla="*/ 17 h 101"/>
              <a:gd name="T8" fmla="*/ 41 w 96"/>
              <a:gd name="T9" fmla="*/ 9 h 101"/>
              <a:gd name="T10" fmla="*/ 36 w 96"/>
              <a:gd name="T11" fmla="*/ 10 h 101"/>
              <a:gd name="T12" fmla="*/ 35 w 96"/>
              <a:gd name="T13" fmla="*/ 5 h 101"/>
              <a:gd name="T14" fmla="*/ 48 w 96"/>
              <a:gd name="T15" fmla="*/ 3 h 101"/>
              <a:gd name="T16" fmla="*/ 49 w 96"/>
              <a:gd name="T17" fmla="*/ 8 h 101"/>
              <a:gd name="T18" fmla="*/ 44 w 96"/>
              <a:gd name="T19" fmla="*/ 9 h 101"/>
              <a:gd name="T20" fmla="*/ 46 w 96"/>
              <a:gd name="T21" fmla="*/ 16 h 101"/>
              <a:gd name="T22" fmla="*/ 74 w 96"/>
              <a:gd name="T23" fmla="*/ 27 h 101"/>
              <a:gd name="T24" fmla="*/ 87 w 96"/>
              <a:gd name="T25" fmla="*/ 54 h 101"/>
              <a:gd name="T26" fmla="*/ 77 w 96"/>
              <a:gd name="T27" fmla="*/ 83 h 101"/>
              <a:gd name="T28" fmla="*/ 75 w 96"/>
              <a:gd name="T29" fmla="*/ 85 h 101"/>
              <a:gd name="T30" fmla="*/ 79 w 96"/>
              <a:gd name="T31" fmla="*/ 101 h 101"/>
              <a:gd name="T32" fmla="*/ 74 w 96"/>
              <a:gd name="T33" fmla="*/ 101 h 101"/>
              <a:gd name="T34" fmla="*/ 63 w 96"/>
              <a:gd name="T35" fmla="*/ 93 h 101"/>
              <a:gd name="T36" fmla="*/ 49 w 96"/>
              <a:gd name="T37" fmla="*/ 96 h 101"/>
              <a:gd name="T38" fmla="*/ 32 w 96"/>
              <a:gd name="T39" fmla="*/ 93 h 101"/>
              <a:gd name="T40" fmla="*/ 22 w 96"/>
              <a:gd name="T41" fmla="*/ 101 h 101"/>
              <a:gd name="T42" fmla="*/ 17 w 96"/>
              <a:gd name="T43" fmla="*/ 101 h 101"/>
              <a:gd name="T44" fmla="*/ 21 w 96"/>
              <a:gd name="T45" fmla="*/ 86 h 101"/>
              <a:gd name="T46" fmla="*/ 20 w 96"/>
              <a:gd name="T47" fmla="*/ 86 h 101"/>
              <a:gd name="T48" fmla="*/ 82 w 96"/>
              <a:gd name="T49" fmla="*/ 6 h 101"/>
              <a:gd name="T50" fmla="*/ 60 w 96"/>
              <a:gd name="T51" fmla="*/ 11 h 101"/>
              <a:gd name="T52" fmla="*/ 92 w 96"/>
              <a:gd name="T53" fmla="*/ 31 h 101"/>
              <a:gd name="T54" fmla="*/ 88 w 96"/>
              <a:gd name="T55" fmla="*/ 9 h 101"/>
              <a:gd name="T56" fmla="*/ 92 w 96"/>
              <a:gd name="T57" fmla="*/ 3 h 101"/>
              <a:gd name="T58" fmla="*/ 86 w 96"/>
              <a:gd name="T59" fmla="*/ 0 h 101"/>
              <a:gd name="T60" fmla="*/ 82 w 96"/>
              <a:gd name="T61" fmla="*/ 6 h 101"/>
              <a:gd name="T62" fmla="*/ 14 w 96"/>
              <a:gd name="T63" fmla="*/ 6 h 101"/>
              <a:gd name="T64" fmla="*/ 10 w 96"/>
              <a:gd name="T65" fmla="*/ 0 h 101"/>
              <a:gd name="T66" fmla="*/ 4 w 96"/>
              <a:gd name="T67" fmla="*/ 3 h 101"/>
              <a:gd name="T68" fmla="*/ 8 w 96"/>
              <a:gd name="T69" fmla="*/ 9 h 101"/>
              <a:gd name="T70" fmla="*/ 4 w 96"/>
              <a:gd name="T71" fmla="*/ 31 h 101"/>
              <a:gd name="T72" fmla="*/ 36 w 96"/>
              <a:gd name="T73" fmla="*/ 11 h 101"/>
              <a:gd name="T74" fmla="*/ 14 w 96"/>
              <a:gd name="T75" fmla="*/ 6 h 101"/>
              <a:gd name="T76" fmla="*/ 43 w 96"/>
              <a:gd name="T77" fmla="*/ 54 h 101"/>
              <a:gd name="T78" fmla="*/ 42 w 96"/>
              <a:gd name="T79" fmla="*/ 56 h 101"/>
              <a:gd name="T80" fmla="*/ 22 w 96"/>
              <a:gd name="T81" fmla="*/ 61 h 101"/>
              <a:gd name="T82" fmla="*/ 22 w 96"/>
              <a:gd name="T83" fmla="*/ 64 h 101"/>
              <a:gd name="T84" fmla="*/ 43 w 96"/>
              <a:gd name="T85" fmla="*/ 59 h 101"/>
              <a:gd name="T86" fmla="*/ 46 w 96"/>
              <a:gd name="T87" fmla="*/ 61 h 101"/>
              <a:gd name="T88" fmla="*/ 54 w 96"/>
              <a:gd name="T89" fmla="*/ 58 h 101"/>
              <a:gd name="T90" fmla="*/ 50 w 96"/>
              <a:gd name="T91" fmla="*/ 50 h 101"/>
              <a:gd name="T92" fmla="*/ 49 w 96"/>
              <a:gd name="T93" fmla="*/ 50 h 101"/>
              <a:gd name="T94" fmla="*/ 41 w 96"/>
              <a:gd name="T95" fmla="*/ 37 h 101"/>
              <a:gd name="T96" fmla="*/ 38 w 96"/>
              <a:gd name="T97" fmla="*/ 39 h 101"/>
              <a:gd name="T98" fmla="*/ 44 w 96"/>
              <a:gd name="T99" fmla="*/ 52 h 101"/>
              <a:gd name="T100" fmla="*/ 43 w 96"/>
              <a:gd name="T101" fmla="*/ 54 h 101"/>
              <a:gd name="T102" fmla="*/ 18 w 96"/>
              <a:gd name="T103" fmla="*/ 58 h 101"/>
              <a:gd name="T104" fmla="*/ 28 w 96"/>
              <a:gd name="T105" fmla="*/ 78 h 101"/>
              <a:gd name="T106" fmla="*/ 49 w 96"/>
              <a:gd name="T107" fmla="*/ 85 h 101"/>
              <a:gd name="T108" fmla="*/ 69 w 96"/>
              <a:gd name="T109" fmla="*/ 76 h 101"/>
              <a:gd name="T110" fmla="*/ 76 w 96"/>
              <a:gd name="T111" fmla="*/ 55 h 101"/>
              <a:gd name="T112" fmla="*/ 67 w 96"/>
              <a:gd name="T113" fmla="*/ 35 h 101"/>
              <a:gd name="T114" fmla="*/ 46 w 96"/>
              <a:gd name="T115" fmla="*/ 27 h 101"/>
              <a:gd name="T116" fmla="*/ 26 w 96"/>
              <a:gd name="T117" fmla="*/ 37 h 101"/>
              <a:gd name="T118" fmla="*/ 18 w 96"/>
              <a:gd name="T119" fmla="*/ 58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6" h="101">
                <a:moveTo>
                  <a:pt x="20" y="86"/>
                </a:moveTo>
                <a:cubicBezTo>
                  <a:pt x="12" y="78"/>
                  <a:pt x="8" y="68"/>
                  <a:pt x="7" y="58"/>
                </a:cubicBezTo>
                <a:cubicBezTo>
                  <a:pt x="7" y="48"/>
                  <a:pt x="10" y="38"/>
                  <a:pt x="18" y="29"/>
                </a:cubicBezTo>
                <a:cubicBezTo>
                  <a:pt x="24" y="22"/>
                  <a:pt x="33" y="18"/>
                  <a:pt x="42" y="17"/>
                </a:cubicBezTo>
                <a:cubicBezTo>
                  <a:pt x="41" y="9"/>
                  <a:pt x="41" y="9"/>
                  <a:pt x="41" y="9"/>
                </a:cubicBezTo>
                <a:cubicBezTo>
                  <a:pt x="36" y="10"/>
                  <a:pt x="36" y="10"/>
                  <a:pt x="36" y="10"/>
                </a:cubicBezTo>
                <a:cubicBezTo>
                  <a:pt x="35" y="5"/>
                  <a:pt x="35" y="5"/>
                  <a:pt x="35" y="5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8"/>
                  <a:pt x="49" y="8"/>
                  <a:pt x="49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6" y="16"/>
                  <a:pt x="46" y="16"/>
                  <a:pt x="46" y="16"/>
                </a:cubicBezTo>
                <a:cubicBezTo>
                  <a:pt x="56" y="16"/>
                  <a:pt x="66" y="19"/>
                  <a:pt x="74" y="27"/>
                </a:cubicBezTo>
                <a:cubicBezTo>
                  <a:pt x="82" y="34"/>
                  <a:pt x="87" y="44"/>
                  <a:pt x="87" y="54"/>
                </a:cubicBezTo>
                <a:cubicBezTo>
                  <a:pt x="88" y="65"/>
                  <a:pt x="84" y="75"/>
                  <a:pt x="77" y="83"/>
                </a:cubicBezTo>
                <a:cubicBezTo>
                  <a:pt x="76" y="84"/>
                  <a:pt x="76" y="84"/>
                  <a:pt x="75" y="85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4" y="101"/>
                  <a:pt x="74" y="101"/>
                  <a:pt x="74" y="101"/>
                </a:cubicBezTo>
                <a:cubicBezTo>
                  <a:pt x="63" y="93"/>
                  <a:pt x="63" y="93"/>
                  <a:pt x="63" y="93"/>
                </a:cubicBezTo>
                <a:cubicBezTo>
                  <a:pt x="59" y="95"/>
                  <a:pt x="54" y="96"/>
                  <a:pt x="49" y="96"/>
                </a:cubicBezTo>
                <a:cubicBezTo>
                  <a:pt x="44" y="96"/>
                  <a:pt x="38" y="95"/>
                  <a:pt x="32" y="93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21" y="86"/>
                  <a:pt x="21" y="86"/>
                  <a:pt x="21" y="86"/>
                </a:cubicBezTo>
                <a:cubicBezTo>
                  <a:pt x="20" y="86"/>
                  <a:pt x="20" y="86"/>
                  <a:pt x="20" y="86"/>
                </a:cubicBezTo>
                <a:close/>
                <a:moveTo>
                  <a:pt x="82" y="6"/>
                </a:moveTo>
                <a:cubicBezTo>
                  <a:pt x="74" y="3"/>
                  <a:pt x="66" y="5"/>
                  <a:pt x="60" y="11"/>
                </a:cubicBezTo>
                <a:cubicBezTo>
                  <a:pt x="92" y="31"/>
                  <a:pt x="92" y="31"/>
                  <a:pt x="92" y="31"/>
                </a:cubicBezTo>
                <a:cubicBezTo>
                  <a:pt x="96" y="24"/>
                  <a:pt x="94" y="15"/>
                  <a:pt x="88" y="9"/>
                </a:cubicBezTo>
                <a:cubicBezTo>
                  <a:pt x="92" y="3"/>
                  <a:pt x="92" y="3"/>
                  <a:pt x="92" y="3"/>
                </a:cubicBezTo>
                <a:cubicBezTo>
                  <a:pt x="86" y="0"/>
                  <a:pt x="86" y="0"/>
                  <a:pt x="86" y="0"/>
                </a:cubicBezTo>
                <a:cubicBezTo>
                  <a:pt x="82" y="6"/>
                  <a:pt x="82" y="6"/>
                  <a:pt x="82" y="6"/>
                </a:cubicBezTo>
                <a:close/>
                <a:moveTo>
                  <a:pt x="14" y="6"/>
                </a:moveTo>
                <a:cubicBezTo>
                  <a:pt x="10" y="0"/>
                  <a:pt x="10" y="0"/>
                  <a:pt x="10" y="0"/>
                </a:cubicBezTo>
                <a:cubicBezTo>
                  <a:pt x="4" y="3"/>
                  <a:pt x="4" y="3"/>
                  <a:pt x="4" y="3"/>
                </a:cubicBezTo>
                <a:cubicBezTo>
                  <a:pt x="8" y="9"/>
                  <a:pt x="8" y="9"/>
                  <a:pt x="8" y="9"/>
                </a:cubicBezTo>
                <a:cubicBezTo>
                  <a:pt x="2" y="15"/>
                  <a:pt x="0" y="24"/>
                  <a:pt x="4" y="31"/>
                </a:cubicBezTo>
                <a:cubicBezTo>
                  <a:pt x="36" y="11"/>
                  <a:pt x="36" y="11"/>
                  <a:pt x="36" y="11"/>
                </a:cubicBezTo>
                <a:cubicBezTo>
                  <a:pt x="30" y="5"/>
                  <a:pt x="21" y="3"/>
                  <a:pt x="14" y="6"/>
                </a:cubicBezTo>
                <a:close/>
                <a:moveTo>
                  <a:pt x="43" y="54"/>
                </a:moveTo>
                <a:cubicBezTo>
                  <a:pt x="42" y="55"/>
                  <a:pt x="42" y="55"/>
                  <a:pt x="42" y="56"/>
                </a:cubicBezTo>
                <a:cubicBezTo>
                  <a:pt x="35" y="57"/>
                  <a:pt x="28" y="58"/>
                  <a:pt x="22" y="61"/>
                </a:cubicBezTo>
                <a:cubicBezTo>
                  <a:pt x="22" y="62"/>
                  <a:pt x="22" y="63"/>
                  <a:pt x="22" y="64"/>
                </a:cubicBezTo>
                <a:cubicBezTo>
                  <a:pt x="29" y="63"/>
                  <a:pt x="37" y="62"/>
                  <a:pt x="43" y="59"/>
                </a:cubicBezTo>
                <a:cubicBezTo>
                  <a:pt x="44" y="60"/>
                  <a:pt x="45" y="61"/>
                  <a:pt x="46" y="61"/>
                </a:cubicBezTo>
                <a:cubicBezTo>
                  <a:pt x="49" y="62"/>
                  <a:pt x="53" y="61"/>
                  <a:pt x="54" y="58"/>
                </a:cubicBezTo>
                <a:cubicBezTo>
                  <a:pt x="55" y="55"/>
                  <a:pt x="53" y="51"/>
                  <a:pt x="50" y="50"/>
                </a:cubicBezTo>
                <a:cubicBezTo>
                  <a:pt x="50" y="50"/>
                  <a:pt x="49" y="50"/>
                  <a:pt x="49" y="50"/>
                </a:cubicBezTo>
                <a:cubicBezTo>
                  <a:pt x="47" y="46"/>
                  <a:pt x="44" y="41"/>
                  <a:pt x="41" y="37"/>
                </a:cubicBezTo>
                <a:cubicBezTo>
                  <a:pt x="40" y="38"/>
                  <a:pt x="39" y="39"/>
                  <a:pt x="38" y="39"/>
                </a:cubicBezTo>
                <a:cubicBezTo>
                  <a:pt x="39" y="44"/>
                  <a:pt x="41" y="48"/>
                  <a:pt x="44" y="52"/>
                </a:cubicBezTo>
                <a:cubicBezTo>
                  <a:pt x="43" y="52"/>
                  <a:pt x="43" y="53"/>
                  <a:pt x="43" y="54"/>
                </a:cubicBezTo>
                <a:close/>
                <a:moveTo>
                  <a:pt x="18" y="58"/>
                </a:moveTo>
                <a:cubicBezTo>
                  <a:pt x="19" y="65"/>
                  <a:pt x="22" y="72"/>
                  <a:pt x="28" y="78"/>
                </a:cubicBezTo>
                <a:cubicBezTo>
                  <a:pt x="34" y="83"/>
                  <a:pt x="41" y="86"/>
                  <a:pt x="49" y="85"/>
                </a:cubicBezTo>
                <a:cubicBezTo>
                  <a:pt x="56" y="85"/>
                  <a:pt x="63" y="82"/>
                  <a:pt x="69" y="76"/>
                </a:cubicBezTo>
                <a:cubicBezTo>
                  <a:pt x="74" y="70"/>
                  <a:pt x="77" y="62"/>
                  <a:pt x="76" y="55"/>
                </a:cubicBezTo>
                <a:cubicBezTo>
                  <a:pt x="76" y="47"/>
                  <a:pt x="73" y="40"/>
                  <a:pt x="67" y="35"/>
                </a:cubicBezTo>
                <a:cubicBezTo>
                  <a:pt x="61" y="29"/>
                  <a:pt x="53" y="27"/>
                  <a:pt x="46" y="27"/>
                </a:cubicBezTo>
                <a:cubicBezTo>
                  <a:pt x="38" y="28"/>
                  <a:pt x="31" y="31"/>
                  <a:pt x="26" y="37"/>
                </a:cubicBezTo>
                <a:cubicBezTo>
                  <a:pt x="20" y="43"/>
                  <a:pt x="18" y="50"/>
                  <a:pt x="18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Freeform 145"/>
          <p:cNvSpPr>
            <a:spLocks noEditPoints="1"/>
          </p:cNvSpPr>
          <p:nvPr/>
        </p:nvSpPr>
        <p:spPr bwMode="auto">
          <a:xfrm>
            <a:off x="9223268" y="2913067"/>
            <a:ext cx="381144" cy="384740"/>
          </a:xfrm>
          <a:custGeom>
            <a:avLst/>
            <a:gdLst>
              <a:gd name="T0" fmla="*/ 43 w 98"/>
              <a:gd name="T1" fmla="*/ 76 h 99"/>
              <a:gd name="T2" fmla="*/ 40 w 98"/>
              <a:gd name="T3" fmla="*/ 70 h 99"/>
              <a:gd name="T4" fmla="*/ 37 w 98"/>
              <a:gd name="T5" fmla="*/ 74 h 99"/>
              <a:gd name="T6" fmla="*/ 35 w 98"/>
              <a:gd name="T7" fmla="*/ 76 h 99"/>
              <a:gd name="T8" fmla="*/ 32 w 98"/>
              <a:gd name="T9" fmla="*/ 75 h 99"/>
              <a:gd name="T10" fmla="*/ 2 w 98"/>
              <a:gd name="T11" fmla="*/ 45 h 99"/>
              <a:gd name="T12" fmla="*/ 7 w 98"/>
              <a:gd name="T13" fmla="*/ 10 h 99"/>
              <a:gd name="T14" fmla="*/ 40 w 98"/>
              <a:gd name="T15" fmla="*/ 26 h 99"/>
              <a:gd name="T16" fmla="*/ 71 w 98"/>
              <a:gd name="T17" fmla="*/ 0 h 99"/>
              <a:gd name="T18" fmla="*/ 48 w 98"/>
              <a:gd name="T19" fmla="*/ 79 h 99"/>
              <a:gd name="T20" fmla="*/ 35 w 98"/>
              <a:gd name="T21" fmla="*/ 99 h 99"/>
              <a:gd name="T22" fmla="*/ 29 w 98"/>
              <a:gd name="T23" fmla="*/ 95 h 99"/>
              <a:gd name="T24" fmla="*/ 43 w 98"/>
              <a:gd name="T25" fmla="*/ 76 h 99"/>
              <a:gd name="T26" fmla="*/ 47 w 98"/>
              <a:gd name="T27" fmla="*/ 57 h 99"/>
              <a:gd name="T28" fmla="*/ 50 w 98"/>
              <a:gd name="T29" fmla="*/ 63 h 99"/>
              <a:gd name="T30" fmla="*/ 65 w 98"/>
              <a:gd name="T31" fmla="*/ 18 h 99"/>
              <a:gd name="T32" fmla="*/ 47 w 98"/>
              <a:gd name="T33" fmla="*/ 32 h 99"/>
              <a:gd name="T34" fmla="*/ 46 w 98"/>
              <a:gd name="T35" fmla="*/ 34 h 99"/>
              <a:gd name="T36" fmla="*/ 47 w 98"/>
              <a:gd name="T37" fmla="*/ 57 h 99"/>
              <a:gd name="T38" fmla="*/ 28 w 98"/>
              <a:gd name="T39" fmla="*/ 63 h 99"/>
              <a:gd name="T40" fmla="*/ 16 w 98"/>
              <a:gd name="T41" fmla="*/ 24 h 99"/>
              <a:gd name="T42" fmla="*/ 16 w 98"/>
              <a:gd name="T43" fmla="*/ 24 h 99"/>
              <a:gd name="T44" fmla="*/ 33 w 98"/>
              <a:gd name="T45" fmla="*/ 61 h 99"/>
              <a:gd name="T46" fmla="*/ 13 w 98"/>
              <a:gd name="T47" fmla="*/ 21 h 99"/>
              <a:gd name="T48" fmla="*/ 10 w 98"/>
              <a:gd name="T49" fmla="*/ 44 h 99"/>
              <a:gd name="T50" fmla="*/ 28 w 98"/>
              <a:gd name="T51" fmla="*/ 63 h 99"/>
              <a:gd name="T52" fmla="*/ 55 w 98"/>
              <a:gd name="T53" fmla="*/ 64 h 99"/>
              <a:gd name="T54" fmla="*/ 68 w 98"/>
              <a:gd name="T55" fmla="*/ 18 h 99"/>
              <a:gd name="T56" fmla="*/ 55 w 98"/>
              <a:gd name="T57" fmla="*/ 64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8" h="99">
                <a:moveTo>
                  <a:pt x="43" y="76"/>
                </a:moveTo>
                <a:cubicBezTo>
                  <a:pt x="42" y="75"/>
                  <a:pt x="41" y="73"/>
                  <a:pt x="40" y="70"/>
                </a:cubicBezTo>
                <a:cubicBezTo>
                  <a:pt x="39" y="71"/>
                  <a:pt x="38" y="73"/>
                  <a:pt x="37" y="74"/>
                </a:cubicBezTo>
                <a:cubicBezTo>
                  <a:pt x="35" y="76"/>
                  <a:pt x="35" y="76"/>
                  <a:pt x="35" y="76"/>
                </a:cubicBezTo>
                <a:cubicBezTo>
                  <a:pt x="32" y="75"/>
                  <a:pt x="32" y="75"/>
                  <a:pt x="32" y="75"/>
                </a:cubicBezTo>
                <a:cubicBezTo>
                  <a:pt x="25" y="72"/>
                  <a:pt x="4" y="62"/>
                  <a:pt x="2" y="45"/>
                </a:cubicBezTo>
                <a:cubicBezTo>
                  <a:pt x="0" y="28"/>
                  <a:pt x="10" y="19"/>
                  <a:pt x="7" y="10"/>
                </a:cubicBezTo>
                <a:cubicBezTo>
                  <a:pt x="21" y="13"/>
                  <a:pt x="33" y="19"/>
                  <a:pt x="40" y="26"/>
                </a:cubicBezTo>
                <a:cubicBezTo>
                  <a:pt x="52" y="11"/>
                  <a:pt x="67" y="11"/>
                  <a:pt x="71" y="0"/>
                </a:cubicBezTo>
                <a:cubicBezTo>
                  <a:pt x="98" y="38"/>
                  <a:pt x="94" y="74"/>
                  <a:pt x="48" y="79"/>
                </a:cubicBezTo>
                <a:cubicBezTo>
                  <a:pt x="44" y="86"/>
                  <a:pt x="40" y="93"/>
                  <a:pt x="35" y="99"/>
                </a:cubicBezTo>
                <a:cubicBezTo>
                  <a:pt x="29" y="95"/>
                  <a:pt x="29" y="95"/>
                  <a:pt x="29" y="95"/>
                </a:cubicBezTo>
                <a:cubicBezTo>
                  <a:pt x="34" y="89"/>
                  <a:pt x="39" y="83"/>
                  <a:pt x="43" y="76"/>
                </a:cubicBezTo>
                <a:close/>
                <a:moveTo>
                  <a:pt x="47" y="57"/>
                </a:moveTo>
                <a:cubicBezTo>
                  <a:pt x="48" y="60"/>
                  <a:pt x="49" y="62"/>
                  <a:pt x="50" y="63"/>
                </a:cubicBezTo>
                <a:cubicBezTo>
                  <a:pt x="56" y="49"/>
                  <a:pt x="61" y="33"/>
                  <a:pt x="65" y="18"/>
                </a:cubicBezTo>
                <a:cubicBezTo>
                  <a:pt x="61" y="22"/>
                  <a:pt x="53" y="24"/>
                  <a:pt x="47" y="32"/>
                </a:cubicBezTo>
                <a:cubicBezTo>
                  <a:pt x="47" y="33"/>
                  <a:pt x="46" y="33"/>
                  <a:pt x="46" y="34"/>
                </a:cubicBezTo>
                <a:cubicBezTo>
                  <a:pt x="50" y="41"/>
                  <a:pt x="50" y="49"/>
                  <a:pt x="47" y="57"/>
                </a:cubicBezTo>
                <a:close/>
                <a:moveTo>
                  <a:pt x="28" y="63"/>
                </a:moveTo>
                <a:cubicBezTo>
                  <a:pt x="25" y="49"/>
                  <a:pt x="22" y="36"/>
                  <a:pt x="1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22" y="33"/>
                  <a:pt x="29" y="46"/>
                  <a:pt x="33" y="61"/>
                </a:cubicBezTo>
                <a:cubicBezTo>
                  <a:pt x="47" y="44"/>
                  <a:pt x="38" y="27"/>
                  <a:pt x="13" y="21"/>
                </a:cubicBezTo>
                <a:cubicBezTo>
                  <a:pt x="15" y="27"/>
                  <a:pt x="9" y="33"/>
                  <a:pt x="10" y="44"/>
                </a:cubicBezTo>
                <a:cubicBezTo>
                  <a:pt x="11" y="56"/>
                  <a:pt x="24" y="61"/>
                  <a:pt x="28" y="63"/>
                </a:cubicBezTo>
                <a:close/>
                <a:moveTo>
                  <a:pt x="55" y="64"/>
                </a:moveTo>
                <a:cubicBezTo>
                  <a:pt x="80" y="60"/>
                  <a:pt x="83" y="40"/>
                  <a:pt x="68" y="18"/>
                </a:cubicBezTo>
                <a:cubicBezTo>
                  <a:pt x="67" y="31"/>
                  <a:pt x="62" y="48"/>
                  <a:pt x="55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629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1"/>
            <a:ext cx="4005036" cy="2381068"/>
            <a:chOff x="0" y="1"/>
            <a:chExt cx="4005036" cy="238106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43" r="61310"/>
            <a:stretch/>
          </p:blipFill>
          <p:spPr>
            <a:xfrm>
              <a:off x="0" y="1"/>
              <a:ext cx="3207657" cy="2381068"/>
            </a:xfrm>
            <a:prstGeom prst="rect">
              <a:avLst/>
            </a:prstGeom>
          </p:spPr>
        </p:pic>
        <p:sp>
          <p:nvSpPr>
            <p:cNvPr id="2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594287" y="464810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598606" y="1710813"/>
            <a:ext cx="2035277" cy="2035277"/>
          </a:xfrm>
          <a:prstGeom prst="rect">
            <a:avLst/>
          </a:prstGeom>
          <a:blipFill dpi="0" rotWithShape="1">
            <a:blip r:embed="rId3"/>
            <a:srcRect/>
            <a:stretch>
              <a:fillRect l="-11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782778" y="1710813"/>
            <a:ext cx="2035277" cy="2035277"/>
          </a:xfrm>
          <a:prstGeom prst="rect">
            <a:avLst/>
          </a:prstGeom>
          <a:blipFill dpi="0" rotWithShape="1">
            <a:blip r:embed="rId4"/>
            <a:srcRect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966950" y="1710813"/>
            <a:ext cx="2035277" cy="2035277"/>
          </a:xfrm>
          <a:prstGeom prst="rect">
            <a:avLst/>
          </a:prstGeom>
          <a:blipFill>
            <a:blip r:embed="rId5"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151122" y="1710813"/>
            <a:ext cx="2035277" cy="2035277"/>
          </a:xfrm>
          <a:prstGeom prst="rect">
            <a:avLst/>
          </a:prstGeom>
          <a:blipFill>
            <a:blip r:embed="rId6"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598606" y="3893575"/>
            <a:ext cx="2035277" cy="2035277"/>
          </a:xfrm>
          <a:prstGeom prst="rect">
            <a:avLst/>
          </a:prstGeom>
          <a:blipFill dpi="0" rotWithShape="1">
            <a:blip r:embed="rId7"/>
            <a:srcRect/>
            <a:stretch>
              <a:fillRect l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782778" y="3893575"/>
            <a:ext cx="2035277" cy="2035277"/>
          </a:xfrm>
          <a:prstGeom prst="rect">
            <a:avLst/>
          </a:prstGeom>
          <a:blipFill>
            <a:blip r:embed="rId8"/>
            <a:stretch>
              <a:fillRect l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55093" y="2005781"/>
            <a:ext cx="1917290" cy="442451"/>
          </a:xfrm>
          <a:prstGeom prst="round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19"/>
          <p:cNvSpPr>
            <a:spLocks noChangeArrowheads="1"/>
          </p:cNvSpPr>
          <p:nvPr/>
        </p:nvSpPr>
        <p:spPr bwMode="auto">
          <a:xfrm>
            <a:off x="349205" y="2630408"/>
            <a:ext cx="2917498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22"/>
          <p:cNvSpPr txBox="1">
            <a:spLocks noChangeArrowheads="1"/>
          </p:cNvSpPr>
          <p:nvPr/>
        </p:nvSpPr>
        <p:spPr bwMode="auto">
          <a:xfrm>
            <a:off x="528166" y="2026562"/>
            <a:ext cx="19273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本页的小标题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稻壳儿小白白(http://dwz.cn/Wu2UP)"/>
          <p:cNvSpPr txBox="1">
            <a:spLocks noChangeArrowheads="1"/>
          </p:cNvSpPr>
          <p:nvPr/>
        </p:nvSpPr>
        <p:spPr bwMode="auto">
          <a:xfrm>
            <a:off x="415831" y="4043733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稻壳儿小白白(http://dwz.cn/Wu2UP)"/>
          <p:cNvSpPr txBox="1">
            <a:spLocks noChangeArrowheads="1"/>
          </p:cNvSpPr>
          <p:nvPr/>
        </p:nvSpPr>
        <p:spPr bwMode="auto">
          <a:xfrm>
            <a:off x="411552" y="4361313"/>
            <a:ext cx="2855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200" dirty="0" smtClean="0">
                <a:latin typeface="微软雅黑" panose="020B0503020204020204" pitchFamily="34" charset="-122"/>
              </a:rPr>
              <a:t>。</a:t>
            </a:r>
            <a:endParaRPr lang="zh-CN" altLang="zh-CN" sz="1200" dirty="0">
              <a:latin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66950" y="3893574"/>
            <a:ext cx="4225050" cy="2035278"/>
          </a:xfrm>
          <a:prstGeom prst="rect">
            <a:avLst/>
          </a:prstGeom>
          <a:solidFill>
            <a:srgbClr val="427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9"/>
          <p:cNvSpPr>
            <a:spLocks noChangeArrowheads="1"/>
          </p:cNvSpPr>
          <p:nvPr/>
        </p:nvSpPr>
        <p:spPr bwMode="auto">
          <a:xfrm>
            <a:off x="8283402" y="4513157"/>
            <a:ext cx="373543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44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7"/>
          <a:stretch/>
        </p:blipFill>
        <p:spPr>
          <a:xfrm rot="10800000">
            <a:off x="0" y="1709058"/>
            <a:ext cx="12192000" cy="51489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39405" y="3428833"/>
            <a:ext cx="3743452" cy="91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609585" indent="-609585" algn="just">
              <a:lnSpc>
                <a:spcPct val="150000"/>
              </a:lnSpc>
              <a:buFont typeface="Wingdings" panose="05000000000000000000" pitchFamily="2" charset="2"/>
              <a:buChar char="l"/>
              <a:defRPr sz="1400">
                <a:gradFill>
                  <a:gsLst>
                    <a:gs pos="57000">
                      <a:srgbClr val="F4DC83"/>
                    </a:gs>
                    <a:gs pos="19000">
                      <a:srgbClr val="CFA455"/>
                    </a:gs>
                    <a:gs pos="100000">
                      <a:srgbClr val="A96B27"/>
                    </a:gs>
                  </a:gsLst>
                  <a:lin ang="5400000" scaled="1"/>
                </a:gra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indent="0" algn="dist"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项目计划</a:t>
            </a:r>
            <a:r>
              <a:rPr lang="zh-CN" altLang="en-US" sz="4000" dirty="0">
                <a:solidFill>
                  <a:schemeClr val="tx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介绍</a:t>
            </a:r>
            <a:endParaRPr lang="zh-CN" altLang="en-US" sz="4000" dirty="0">
              <a:solidFill>
                <a:schemeClr val="tx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39405" y="4346423"/>
            <a:ext cx="3743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CLICK TO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ADD YOUR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TITLE HERE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98"/>
          <p:cNvSpPr txBox="1"/>
          <p:nvPr/>
        </p:nvSpPr>
        <p:spPr>
          <a:xfrm>
            <a:off x="5281851" y="669843"/>
            <a:ext cx="1606530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100" dirty="0" smtClean="0">
                <a:latin typeface="Impact" panose="020B0806030902050204" pitchFamily="34" charset="0"/>
                <a:ea typeface="Kozuka Gothic Pr6N B" pitchFamily="34" charset="-128"/>
              </a:rPr>
              <a:t>2</a:t>
            </a:r>
            <a:endParaRPr lang="zh-CN" altLang="en-US" sz="22100" dirty="0">
              <a:latin typeface="Impact" panose="020B0806030902050204" pitchFamily="34" charset="0"/>
              <a:ea typeface="Kozuka Gothic Pr6N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056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2446</Words>
  <Application>Microsoft Office PowerPoint</Application>
  <PresentationFormat>宽屏</PresentationFormat>
  <Paragraphs>270</Paragraphs>
  <Slides>38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57" baseType="lpstr">
      <vt:lpstr>Kozuka Gothic Pr6N B</vt:lpstr>
      <vt:lpstr>Lato Light</vt:lpstr>
      <vt:lpstr>Nexa Bold</vt:lpstr>
      <vt:lpstr>Roboto Thin</vt:lpstr>
      <vt:lpstr>Signerica Fat</vt:lpstr>
      <vt:lpstr>方正兰亭超细黑简体</vt:lpstr>
      <vt:lpstr>方正兰亭粗黑简体</vt:lpstr>
      <vt:lpstr>华文细黑</vt:lpstr>
      <vt:lpstr>宋体</vt:lpstr>
      <vt:lpstr>Microsoft YaHei</vt:lpstr>
      <vt:lpstr>Microsoft YaHei</vt:lpstr>
      <vt:lpstr>造字工房悦黑演示版特细体</vt:lpstr>
      <vt:lpstr>Arial</vt:lpstr>
      <vt:lpstr>Calibri</vt:lpstr>
      <vt:lpstr>Calibri Light</vt:lpstr>
      <vt:lpstr>Impact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PC</cp:lastModifiedBy>
  <cp:revision>10</cp:revision>
  <dcterms:created xsi:type="dcterms:W3CDTF">2017-02-14T05:45:26Z</dcterms:created>
  <dcterms:modified xsi:type="dcterms:W3CDTF">2017-02-14T06:12:56Z</dcterms:modified>
</cp:coreProperties>
</file>